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5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8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6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15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4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4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9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5DDB-6F57-4774-AC13-817719C99B7B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4F25-706D-4004-B93B-A10808544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5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ELEC 590 PPT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JIAO,LIAO,LAN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5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采用技术分析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6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SSL</a:t>
            </a:r>
            <a:r>
              <a:rPr lang="zh-CN" altLang="en-US" dirty="0" smtClean="0"/>
              <a:t>技术详解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项目管理（思维导图）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7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0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ELEC 590 PPT</vt:lpstr>
      <vt:lpstr>工作分工</vt:lpstr>
      <vt:lpstr>采用技术分析</vt:lpstr>
      <vt:lpstr>Demo</vt:lpstr>
      <vt:lpstr>需求</vt:lpstr>
      <vt:lpstr>SSL技术详解</vt:lpstr>
      <vt:lpstr>项目管理（思维导图）</vt:lpstr>
      <vt:lpstr>后续改进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 590 PPT</dc:title>
  <dc:creator>Liao Zhang</dc:creator>
  <cp:lastModifiedBy>Liao Zhang</cp:lastModifiedBy>
  <cp:revision>2</cp:revision>
  <dcterms:created xsi:type="dcterms:W3CDTF">2014-11-07T07:53:13Z</dcterms:created>
  <dcterms:modified xsi:type="dcterms:W3CDTF">2014-11-07T07:58:01Z</dcterms:modified>
</cp:coreProperties>
</file>