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25"/>
  </p:notesMasterIdLst>
  <p:sldIdLst>
    <p:sldId id="256" r:id="rId2"/>
    <p:sldId id="261" r:id="rId3"/>
    <p:sldId id="257" r:id="rId4"/>
    <p:sldId id="258" r:id="rId5"/>
    <p:sldId id="259" r:id="rId6"/>
    <p:sldId id="265" r:id="rId7"/>
    <p:sldId id="260" r:id="rId8"/>
    <p:sldId id="277" r:id="rId9"/>
    <p:sldId id="269" r:id="rId10"/>
    <p:sldId id="281" r:id="rId11"/>
    <p:sldId id="262" r:id="rId12"/>
    <p:sldId id="263" r:id="rId13"/>
    <p:sldId id="266" r:id="rId14"/>
    <p:sldId id="267" r:id="rId15"/>
    <p:sldId id="278" r:id="rId16"/>
    <p:sldId id="268" r:id="rId17"/>
    <p:sldId id="270" r:id="rId18"/>
    <p:sldId id="271" r:id="rId19"/>
    <p:sldId id="274" r:id="rId20"/>
    <p:sldId id="275" r:id="rId21"/>
    <p:sldId id="279" r:id="rId22"/>
    <p:sldId id="276" r:id="rId23"/>
    <p:sldId id="28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7"/>
  </p:normalViewPr>
  <p:slideViewPr>
    <p:cSldViewPr snapToGrid="0" snapToObjects="1">
      <p:cViewPr varScale="1">
        <p:scale>
          <a:sx n="110" d="100"/>
          <a:sy n="11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4C13B2-348E-0442-9F00-09B98A497244}" type="datetimeFigureOut">
              <a:rPr lang="en-US" smtClean="0"/>
              <a:t>5/23/17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81026-42BC-D34D-BCE4-F43A6710C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24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BC585-A57C-8340-BB36-AA926CFB1749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DAAA5BD-1688-9F4E-8617-DD892397D33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BC585-A57C-8340-BB36-AA926CFB1749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A5BD-1688-9F4E-8617-DD892397D33B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BC585-A57C-8340-BB36-AA926CFB1749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A5BD-1688-9F4E-8617-DD892397D33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BC585-A57C-8340-BB36-AA926CFB1749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A5BD-1688-9F4E-8617-DD892397D33B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BC585-A57C-8340-BB36-AA926CFB1749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A5BD-1688-9F4E-8617-DD892397D33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BC585-A57C-8340-BB36-AA926CFB1749}" type="datetimeFigureOut">
              <a:rPr lang="en-US" smtClean="0"/>
              <a:t>5/23/17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A5BD-1688-9F4E-8617-DD892397D33B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BC585-A57C-8340-BB36-AA926CFB1749}" type="datetimeFigureOut">
              <a:rPr lang="en-US" smtClean="0"/>
              <a:t>5/23/17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A5BD-1688-9F4E-8617-DD892397D33B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BC585-A57C-8340-BB36-AA926CFB1749}" type="datetimeFigureOut">
              <a:rPr lang="en-US" smtClean="0"/>
              <a:t>5/23/17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A5BD-1688-9F4E-8617-DD892397D33B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BC585-A57C-8340-BB36-AA926CFB1749}" type="datetimeFigureOut">
              <a:rPr lang="en-US" smtClean="0"/>
              <a:t>5/23/17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A5BD-1688-9F4E-8617-DD892397D3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BC585-A57C-8340-BB36-AA926CFB1749}" type="datetimeFigureOut">
              <a:rPr lang="en-US" smtClean="0"/>
              <a:t>5/23/17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A5BD-1688-9F4E-8617-DD892397D33B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82BC585-A57C-8340-BB36-AA926CFB1749}" type="datetimeFigureOut">
              <a:rPr lang="en-US" smtClean="0"/>
              <a:t>5/23/17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A5BD-1688-9F4E-8617-DD892397D33B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BC585-A57C-8340-BB36-AA926CFB1749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DAAA5BD-1688-9F4E-8617-DD892397D33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625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Vocareum</a:t>
            </a:r>
            <a:r>
              <a:rPr lang="en-US" dirty="0" smtClean="0"/>
              <a:t> Exercises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By Yue Shi,</a:t>
            </a:r>
          </a:p>
          <a:p>
            <a:r>
              <a:rPr lang="en-US" dirty="0" smtClean="0"/>
              <a:t> Ph.D. student in Electrical Engineering, </a:t>
            </a:r>
          </a:p>
          <a:p>
            <a:r>
              <a:rPr lang="en-US" dirty="0" smtClean="0"/>
              <a:t>University of Southern California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719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Successful submission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4776" y="2016125"/>
            <a:ext cx="7696772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070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based agent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9046" y="2016125"/>
            <a:ext cx="6088232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253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working example: Model </a:t>
            </a:r>
            <a:r>
              <a:rPr lang="en-US" dirty="0"/>
              <a:t>B</a:t>
            </a:r>
            <a:r>
              <a:rPr lang="en-US" dirty="0" smtClean="0"/>
              <a:t>ased </a:t>
            </a:r>
            <a:r>
              <a:rPr lang="en-US" dirty="0" err="1"/>
              <a:t>V</a:t>
            </a:r>
            <a:r>
              <a:rPr lang="en-US" dirty="0" err="1" smtClean="0"/>
              <a:t>acuume</a:t>
            </a:r>
            <a:r>
              <a:rPr lang="en-US" dirty="0" smtClean="0"/>
              <a:t> Agent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model that keeps track of what locations are clean or dirty.</a:t>
            </a:r>
          </a:p>
          <a:p>
            <a:r>
              <a:rPr lang="en-US" dirty="0" smtClean="0"/>
              <a:t>Initially, model={</a:t>
            </a:r>
            <a:r>
              <a:rPr lang="en-US" dirty="0" err="1" smtClean="0"/>
              <a:t>A:None</a:t>
            </a:r>
            <a:r>
              <a:rPr lang="en-US" dirty="0" smtClean="0"/>
              <a:t>, B: None}</a:t>
            </a:r>
          </a:p>
          <a:p>
            <a:r>
              <a:rPr lang="en-US" dirty="0" smtClean="0"/>
              <a:t>When percept from the environment, update the model:</a:t>
            </a:r>
          </a:p>
          <a:p>
            <a:pPr lvl="1"/>
            <a:r>
              <a:rPr lang="en-US" dirty="0" smtClean="0"/>
              <a:t>Location, status=percept.</a:t>
            </a:r>
          </a:p>
          <a:p>
            <a:pPr lvl="1"/>
            <a:r>
              <a:rPr lang="en-US" dirty="0" smtClean="0"/>
              <a:t>Model[location]=status</a:t>
            </a:r>
          </a:p>
          <a:p>
            <a:r>
              <a:rPr lang="en-US" dirty="0" smtClean="0"/>
              <a:t>The rule is the same as simple reflex, except that:</a:t>
            </a:r>
          </a:p>
          <a:p>
            <a:pPr lvl="1"/>
            <a:r>
              <a:rPr lang="en-US" dirty="0" smtClean="0"/>
              <a:t>If model[A]==model[B]==‘Clean’, </a:t>
            </a:r>
            <a:r>
              <a:rPr lang="en-US" dirty="0" err="1" smtClean="0"/>
              <a:t>NoOp</a:t>
            </a:r>
            <a:r>
              <a:rPr lang="en-US" dirty="0" smtClean="0"/>
              <a:t> returns</a:t>
            </a:r>
          </a:p>
        </p:txBody>
      </p:sp>
    </p:spTree>
    <p:extLst>
      <p:ext uri="{BB962C8B-B14F-4D97-AF65-F5344CB8AC3E}">
        <p14:creationId xmlns:p14="http://schemas.microsoft.com/office/powerpoint/2010/main" val="1020461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input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Sample input file(</a:t>
            </a:r>
            <a:r>
              <a:rPr lang="en-US" dirty="0" err="1" smtClean="0"/>
              <a:t>input.txt</a:t>
            </a:r>
            <a:r>
              <a:rPr lang="en-US" dirty="0" smtClean="0"/>
              <a:t>):</a:t>
            </a:r>
          </a:p>
          <a:p>
            <a:pPr lvl="1"/>
            <a:r>
              <a:rPr lang="en-US" dirty="0" err="1" smtClean="0"/>
              <a:t>A,Clean</a:t>
            </a:r>
            <a:endParaRPr lang="en-US" dirty="0" smtClean="0"/>
          </a:p>
          <a:p>
            <a:pPr lvl="1"/>
            <a:r>
              <a:rPr lang="en-US" dirty="0" err="1" smtClean="0"/>
              <a:t>B,Clean</a:t>
            </a:r>
            <a:endParaRPr lang="en-US" dirty="0" smtClean="0"/>
          </a:p>
          <a:p>
            <a:pPr lvl="1"/>
            <a:r>
              <a:rPr lang="en-US" dirty="0" err="1" smtClean="0"/>
              <a:t>B,Dirty</a:t>
            </a:r>
            <a:endParaRPr lang="en-US" dirty="0" smtClean="0"/>
          </a:p>
          <a:p>
            <a:pPr lvl="1"/>
            <a:r>
              <a:rPr lang="en-US" dirty="0" err="1" smtClean="0"/>
              <a:t>B,Clean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643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output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Sample output file(</a:t>
            </a:r>
            <a:r>
              <a:rPr lang="en-US" dirty="0" err="1" smtClean="0"/>
              <a:t>traces_actions_modelbased.txt</a:t>
            </a:r>
            <a:r>
              <a:rPr lang="en-US" dirty="0" smtClean="0"/>
              <a:t>):</a:t>
            </a:r>
          </a:p>
          <a:p>
            <a:pPr lvl="1"/>
            <a:r>
              <a:rPr lang="en-US" dirty="0" smtClean="0"/>
              <a:t>Right</a:t>
            </a:r>
          </a:p>
          <a:p>
            <a:pPr lvl="1"/>
            <a:r>
              <a:rPr lang="en-US" dirty="0" err="1" smtClean="0"/>
              <a:t>NoOp</a:t>
            </a:r>
            <a:endParaRPr lang="en-US" dirty="0" smtClean="0"/>
          </a:p>
          <a:p>
            <a:pPr lvl="1"/>
            <a:r>
              <a:rPr lang="en-US" dirty="0" smtClean="0"/>
              <a:t>Suck</a:t>
            </a:r>
          </a:p>
          <a:p>
            <a:pPr lvl="1"/>
            <a:r>
              <a:rPr lang="en-US" dirty="0" err="1" smtClean="0"/>
              <a:t>NoOp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751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the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ython </a:t>
            </a:r>
            <a:r>
              <a:rPr lang="en-US" dirty="0" err="1" smtClean="0"/>
              <a:t>modelbased.py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input_modelbased.txt</a:t>
            </a:r>
            <a:endParaRPr lang="en-US" dirty="0" smtClean="0"/>
          </a:p>
          <a:p>
            <a:r>
              <a:rPr lang="en-US" dirty="0"/>
              <a:t>g</a:t>
            </a:r>
            <a:r>
              <a:rPr lang="en-US" dirty="0" smtClean="0"/>
              <a:t>enerate the output file:  </a:t>
            </a:r>
            <a:r>
              <a:rPr lang="en-US" dirty="0" err="1" smtClean="0"/>
              <a:t>trace_actions_modelbased.txt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2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Code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111" y="2015731"/>
            <a:ext cx="4572000" cy="345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394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based agent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1893" y="2016125"/>
            <a:ext cx="6082539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583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working example: Goal Based </a:t>
            </a:r>
            <a:r>
              <a:rPr lang="en-US" dirty="0" err="1" smtClean="0"/>
              <a:t>Vacuume</a:t>
            </a:r>
            <a:r>
              <a:rPr lang="en-US" dirty="0" smtClean="0"/>
              <a:t> Agent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goal test:</a:t>
            </a:r>
          </a:p>
          <a:p>
            <a:pPr lvl="1"/>
            <a:r>
              <a:rPr lang="en-US" dirty="0" smtClean="0"/>
              <a:t>If both locations are clean , simply stop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640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input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Sample input file(</a:t>
            </a:r>
            <a:r>
              <a:rPr lang="en-US" dirty="0" err="1" smtClean="0"/>
              <a:t>input.txt</a:t>
            </a:r>
            <a:r>
              <a:rPr lang="en-US" dirty="0" smtClean="0"/>
              <a:t>):</a:t>
            </a:r>
          </a:p>
          <a:p>
            <a:pPr lvl="1"/>
            <a:r>
              <a:rPr lang="en-US" dirty="0" err="1" smtClean="0"/>
              <a:t>A,Dirty</a:t>
            </a:r>
            <a:endParaRPr lang="en-US" dirty="0" smtClean="0"/>
          </a:p>
          <a:p>
            <a:pPr lvl="1"/>
            <a:r>
              <a:rPr lang="en-US" dirty="0" err="1" smtClean="0"/>
              <a:t>A,Clean</a:t>
            </a:r>
            <a:endParaRPr lang="en-US" dirty="0" smtClean="0"/>
          </a:p>
          <a:p>
            <a:pPr lvl="1"/>
            <a:r>
              <a:rPr lang="en-US" dirty="0" err="1" smtClean="0"/>
              <a:t>B,Clean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2882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reflex Agent</a:t>
            </a:r>
          </a:p>
          <a:p>
            <a:r>
              <a:rPr lang="en-US" dirty="0" smtClean="0"/>
              <a:t>Model based Agent</a:t>
            </a:r>
          </a:p>
          <a:p>
            <a:r>
              <a:rPr lang="en-US" dirty="0" smtClean="0"/>
              <a:t>Goal based Agent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5780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output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Sample output file(</a:t>
            </a:r>
            <a:r>
              <a:rPr lang="en-US" dirty="0" err="1" smtClean="0"/>
              <a:t>traces_actions_goalbased.txt</a:t>
            </a:r>
            <a:r>
              <a:rPr lang="en-US" dirty="0" smtClean="0"/>
              <a:t>):</a:t>
            </a:r>
          </a:p>
          <a:p>
            <a:pPr lvl="1"/>
            <a:r>
              <a:rPr lang="en-US" dirty="0" smtClean="0"/>
              <a:t>Suck</a:t>
            </a:r>
          </a:p>
          <a:p>
            <a:pPr lvl="1"/>
            <a:r>
              <a:rPr lang="en-US" dirty="0" smtClean="0"/>
              <a:t>Right</a:t>
            </a:r>
          </a:p>
          <a:p>
            <a:pPr lvl="1"/>
            <a:r>
              <a:rPr lang="en-US" dirty="0" smtClean="0"/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1253305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the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ython </a:t>
            </a:r>
            <a:r>
              <a:rPr lang="en-US" dirty="0" err="1" smtClean="0"/>
              <a:t>goalbased.py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input_goalbased.txt</a:t>
            </a:r>
            <a:endParaRPr lang="en-US" dirty="0" smtClean="0"/>
          </a:p>
          <a:p>
            <a:r>
              <a:rPr lang="en-US" dirty="0"/>
              <a:t>g</a:t>
            </a:r>
            <a:r>
              <a:rPr lang="en-US" dirty="0" smtClean="0"/>
              <a:t>enerate the output file:  </a:t>
            </a:r>
            <a:r>
              <a:rPr lang="en-US" dirty="0" err="1" smtClean="0"/>
              <a:t>trace_actions_goalbased.txt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280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Code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8533" y="2016125"/>
            <a:ext cx="3009258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8867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CLASS PARTICIPATION credit(group work)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2-4 students per group, den students could work individually</a:t>
            </a:r>
          </a:p>
          <a:p>
            <a:r>
              <a:rPr lang="en-US" dirty="0" smtClean="0"/>
              <a:t>Create three kinds of agents: </a:t>
            </a:r>
          </a:p>
          <a:p>
            <a:pPr lvl="1"/>
            <a:r>
              <a:rPr lang="en-US" dirty="0" err="1" smtClean="0"/>
              <a:t>agent_simplereflex</a:t>
            </a:r>
            <a:r>
              <a:rPr lang="en-US" dirty="0" err="1" smtClean="0"/>
              <a:t>.py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agent_</a:t>
            </a:r>
            <a:r>
              <a:rPr lang="en-US" dirty="0" err="1"/>
              <a:t>modelbased</a:t>
            </a:r>
            <a:r>
              <a:rPr lang="en-US" dirty="0" err="1" smtClean="0"/>
              <a:t>.py</a:t>
            </a:r>
            <a:endParaRPr lang="en-US" dirty="0" smtClean="0"/>
          </a:p>
          <a:p>
            <a:pPr lvl="1"/>
            <a:r>
              <a:rPr lang="en-US" dirty="0" err="1" smtClean="0"/>
              <a:t>agent_goalbased.py</a:t>
            </a:r>
            <a:endParaRPr lang="en-US" dirty="0"/>
          </a:p>
          <a:p>
            <a:r>
              <a:rPr lang="en-US" dirty="0" smtClean="0"/>
              <a:t>Each has its own </a:t>
            </a:r>
            <a:r>
              <a:rPr lang="en-US" dirty="0" smtClean="0"/>
              <a:t>input file: </a:t>
            </a:r>
            <a:r>
              <a:rPr lang="en-US" dirty="0" err="1" smtClean="0"/>
              <a:t>input.txt</a:t>
            </a:r>
            <a:endParaRPr lang="en-US" dirty="0" smtClean="0"/>
          </a:p>
          <a:p>
            <a:r>
              <a:rPr lang="en-US" dirty="0" smtClean="0"/>
              <a:t>Run </a:t>
            </a:r>
            <a:r>
              <a:rPr lang="en-US" dirty="0"/>
              <a:t>the </a:t>
            </a:r>
            <a:r>
              <a:rPr lang="en-US" dirty="0" err="1" smtClean="0"/>
              <a:t>code,e.g</a:t>
            </a:r>
            <a:r>
              <a:rPr lang="en-US" dirty="0" smtClean="0"/>
              <a:t>. </a:t>
            </a:r>
            <a:r>
              <a:rPr lang="en-US" dirty="0"/>
              <a:t>: python </a:t>
            </a:r>
            <a:r>
              <a:rPr lang="en-US" dirty="0" err="1" smtClean="0"/>
              <a:t>agent_simplereflex.py</a:t>
            </a:r>
            <a:r>
              <a:rPr lang="en-US" dirty="0" smtClean="0"/>
              <a:t> </a:t>
            </a:r>
            <a:r>
              <a:rPr lang="mr-IN" dirty="0"/>
              <a:t>–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 smtClean="0"/>
              <a:t>input.txt</a:t>
            </a:r>
            <a:endParaRPr lang="en-US" dirty="0" smtClean="0"/>
          </a:p>
          <a:p>
            <a:r>
              <a:rPr lang="en-US" dirty="0" smtClean="0"/>
              <a:t>It should generate the output file: </a:t>
            </a:r>
            <a:r>
              <a:rPr lang="en-US" dirty="0" err="1" smtClean="0"/>
              <a:t>output.txt</a:t>
            </a:r>
            <a:endParaRPr lang="en-US" dirty="0" smtClean="0"/>
          </a:p>
          <a:p>
            <a:r>
              <a:rPr lang="en-US" dirty="0" smtClean="0"/>
              <a:t>Provide the solution: </a:t>
            </a:r>
            <a:r>
              <a:rPr lang="en-US" dirty="0" err="1" smtClean="0"/>
              <a:t>solution.txt</a:t>
            </a:r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ubmit </a:t>
            </a:r>
            <a:r>
              <a:rPr lang="en-US" dirty="0" smtClean="0"/>
              <a:t>the source code</a:t>
            </a:r>
            <a:r>
              <a:rPr lang="en-US" dirty="0" smtClean="0"/>
              <a:t>, </a:t>
            </a:r>
            <a:r>
              <a:rPr lang="en-US" dirty="0" err="1" smtClean="0"/>
              <a:t>input.txt</a:t>
            </a:r>
            <a:r>
              <a:rPr lang="en-US" dirty="0" smtClean="0"/>
              <a:t> and </a:t>
            </a:r>
            <a:r>
              <a:rPr lang="en-US" dirty="0" err="1" smtClean="0"/>
              <a:t>solution.txt</a:t>
            </a:r>
            <a:r>
              <a:rPr lang="en-US" dirty="0" smtClean="0"/>
              <a:t> to </a:t>
            </a:r>
            <a:r>
              <a:rPr lang="en-US" dirty="0" err="1" smtClean="0"/>
              <a:t>vocareum</a:t>
            </a:r>
            <a:r>
              <a:rPr lang="en-US" dirty="0" smtClean="0"/>
              <a:t> under assignment </a:t>
            </a:r>
            <a:r>
              <a:rPr lang="en-US" dirty="0" err="1" smtClean="0"/>
              <a:t>agent_simplereflex,agent_modelbased,agent_goalbased</a:t>
            </a:r>
            <a:endParaRPr lang="en-US" dirty="0" smtClean="0"/>
          </a:p>
          <a:p>
            <a:r>
              <a:rPr lang="en-US" dirty="0" smtClean="0"/>
              <a:t>Submit before Thursday </a:t>
            </a:r>
            <a:r>
              <a:rPr lang="en-US" dirty="0" smtClean="0"/>
              <a:t>class (May 25, 4pm)</a:t>
            </a:r>
            <a:endParaRPr lang="en-US" dirty="0" smtClean="0"/>
          </a:p>
          <a:p>
            <a:r>
              <a:rPr lang="en-US" dirty="0" smtClean="0"/>
              <a:t>In the source code, </a:t>
            </a:r>
            <a:r>
              <a:rPr lang="en-US" dirty="0" smtClean="0"/>
              <a:t>have your team member names, emails, and agent description in the comment block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757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reflex agent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8396" y="2016125"/>
            <a:ext cx="5949533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892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working example- </a:t>
            </a:r>
            <a:r>
              <a:rPr lang="en-US" dirty="0" err="1" smtClean="0"/>
              <a:t>Vacuume</a:t>
            </a:r>
            <a:r>
              <a:rPr lang="en-US" dirty="0" smtClean="0"/>
              <a:t> Agent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Rule:</a:t>
            </a:r>
          </a:p>
          <a:p>
            <a:r>
              <a:rPr lang="en-US" b="1" dirty="0"/>
              <a:t>if </a:t>
            </a:r>
            <a:r>
              <a:rPr lang="en-US" dirty="0"/>
              <a:t>status = Dirty </a:t>
            </a:r>
            <a:r>
              <a:rPr lang="en-US" b="1" dirty="0"/>
              <a:t>then return </a:t>
            </a:r>
            <a:r>
              <a:rPr lang="en-US" dirty="0"/>
              <a:t>Suck </a:t>
            </a:r>
            <a:endParaRPr lang="en-US" dirty="0" smtClean="0"/>
          </a:p>
          <a:p>
            <a:r>
              <a:rPr lang="en-US" b="1" dirty="0" smtClean="0"/>
              <a:t>else </a:t>
            </a:r>
            <a:r>
              <a:rPr lang="en-US" b="1" dirty="0"/>
              <a:t>if </a:t>
            </a:r>
            <a:r>
              <a:rPr lang="en-US" dirty="0"/>
              <a:t>location = A </a:t>
            </a:r>
            <a:r>
              <a:rPr lang="en-US" b="1" dirty="0"/>
              <a:t>then return </a:t>
            </a:r>
            <a:r>
              <a:rPr lang="en-US" dirty="0"/>
              <a:t>Right </a:t>
            </a:r>
            <a:endParaRPr lang="en-US" dirty="0" smtClean="0"/>
          </a:p>
          <a:p>
            <a:r>
              <a:rPr lang="en-US" b="1" dirty="0" smtClean="0"/>
              <a:t>else </a:t>
            </a:r>
            <a:r>
              <a:rPr lang="en-US" b="1" dirty="0"/>
              <a:t>if </a:t>
            </a:r>
            <a:r>
              <a:rPr lang="en-US" dirty="0"/>
              <a:t>location = B </a:t>
            </a:r>
            <a:r>
              <a:rPr lang="en-US" b="1" dirty="0"/>
              <a:t>then return </a:t>
            </a:r>
            <a:r>
              <a:rPr lang="en-US" dirty="0"/>
              <a:t>Left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243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input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Sample input file(</a:t>
            </a:r>
            <a:r>
              <a:rPr lang="en-US" dirty="0" err="1" smtClean="0"/>
              <a:t>input_simplereflex.txt</a:t>
            </a:r>
            <a:r>
              <a:rPr lang="en-US" dirty="0" smtClean="0"/>
              <a:t>):</a:t>
            </a:r>
          </a:p>
          <a:p>
            <a:pPr lvl="1"/>
            <a:r>
              <a:rPr lang="en-US" dirty="0" err="1" smtClean="0"/>
              <a:t>A,Clean</a:t>
            </a:r>
            <a:endParaRPr lang="en-US" dirty="0" smtClean="0"/>
          </a:p>
          <a:p>
            <a:pPr lvl="1"/>
            <a:r>
              <a:rPr lang="en-US" dirty="0" err="1" smtClean="0"/>
              <a:t>B,Clean</a:t>
            </a:r>
            <a:endParaRPr lang="en-US" dirty="0" smtClean="0"/>
          </a:p>
          <a:p>
            <a:pPr lvl="1"/>
            <a:r>
              <a:rPr lang="en-US" dirty="0" err="1" smtClean="0"/>
              <a:t>A,Dirty</a:t>
            </a:r>
            <a:endParaRPr lang="en-US" dirty="0" smtClean="0"/>
          </a:p>
          <a:p>
            <a:pPr lvl="1"/>
            <a:r>
              <a:rPr lang="en-US" dirty="0" err="1" smtClean="0"/>
              <a:t>A,Dirty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12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output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Sample output file(</a:t>
            </a:r>
            <a:r>
              <a:rPr lang="en-US" dirty="0" err="1" smtClean="0"/>
              <a:t>traces_actions_simplereflex.txt</a:t>
            </a:r>
            <a:r>
              <a:rPr lang="en-US" dirty="0" smtClean="0"/>
              <a:t>):</a:t>
            </a:r>
          </a:p>
          <a:p>
            <a:pPr lvl="1"/>
            <a:r>
              <a:rPr lang="en-US" dirty="0" smtClean="0"/>
              <a:t>Right</a:t>
            </a:r>
          </a:p>
          <a:p>
            <a:pPr lvl="1"/>
            <a:r>
              <a:rPr lang="en-US" dirty="0" smtClean="0"/>
              <a:t>Left</a:t>
            </a:r>
          </a:p>
          <a:p>
            <a:pPr lvl="1"/>
            <a:r>
              <a:rPr lang="en-US" dirty="0" smtClean="0"/>
              <a:t>Suck</a:t>
            </a:r>
          </a:p>
          <a:p>
            <a:pPr lvl="1"/>
            <a:r>
              <a:rPr lang="en-US" dirty="0" smtClean="0"/>
              <a:t>Suck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638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code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2015732"/>
            <a:ext cx="5638800" cy="340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513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the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ython </a:t>
            </a:r>
            <a:r>
              <a:rPr lang="en-US" dirty="0" err="1" smtClean="0"/>
              <a:t>simplereflex.py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input_simplereflex.txt</a:t>
            </a:r>
            <a:endParaRPr lang="en-US" dirty="0" smtClean="0"/>
          </a:p>
          <a:p>
            <a:r>
              <a:rPr lang="en-US" dirty="0"/>
              <a:t>g</a:t>
            </a:r>
            <a:r>
              <a:rPr lang="en-US" dirty="0" smtClean="0"/>
              <a:t>enerate the output file:  </a:t>
            </a:r>
            <a:r>
              <a:rPr lang="en-US" dirty="0" err="1" smtClean="0"/>
              <a:t>trace_actions_simplereflex.txt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973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Vocareum</a:t>
            </a:r>
            <a:r>
              <a:rPr lang="en-US" dirty="0" smtClean="0"/>
              <a:t> submission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1497" y="2016125"/>
            <a:ext cx="8683331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21370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2214</TotalTime>
  <Words>373</Words>
  <Application>Microsoft Macintosh PowerPoint</Application>
  <PresentationFormat>Widescreen</PresentationFormat>
  <Paragraphs>88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Calibri</vt:lpstr>
      <vt:lpstr>Gill Sans MT</vt:lpstr>
      <vt:lpstr>Mangal</vt:lpstr>
      <vt:lpstr>Arial</vt:lpstr>
      <vt:lpstr>Gallery</vt:lpstr>
      <vt:lpstr>Vocareum Exercises</vt:lpstr>
      <vt:lpstr>Exercises</vt:lpstr>
      <vt:lpstr>A simple reflex agent</vt:lpstr>
      <vt:lpstr>A working example- Vacuume Agent </vt:lpstr>
      <vt:lpstr>Sample input file</vt:lpstr>
      <vt:lpstr>Sample output file</vt:lpstr>
      <vt:lpstr>Sample code</vt:lpstr>
      <vt:lpstr>Run the code</vt:lpstr>
      <vt:lpstr>Vocareum submission</vt:lpstr>
      <vt:lpstr>Successful submission</vt:lpstr>
      <vt:lpstr>Model based agent</vt:lpstr>
      <vt:lpstr>A working example: Model Based Vacuume Agent</vt:lpstr>
      <vt:lpstr>Sample input file</vt:lpstr>
      <vt:lpstr>Sample output file</vt:lpstr>
      <vt:lpstr>Run the code</vt:lpstr>
      <vt:lpstr>Sample Code</vt:lpstr>
      <vt:lpstr>Goal based agent</vt:lpstr>
      <vt:lpstr>A working example: Goal Based Vacuume Agent</vt:lpstr>
      <vt:lpstr>Sample input file</vt:lpstr>
      <vt:lpstr>Sample output file</vt:lpstr>
      <vt:lpstr>Run the code</vt:lpstr>
      <vt:lpstr>Sample Code</vt:lpstr>
      <vt:lpstr>In CLASS PARTICIPATION credit(group work)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Yue Shi</dc:creator>
  <cp:lastModifiedBy>Yue Shi</cp:lastModifiedBy>
  <cp:revision>49</cp:revision>
  <dcterms:created xsi:type="dcterms:W3CDTF">2017-05-22T01:21:28Z</dcterms:created>
  <dcterms:modified xsi:type="dcterms:W3CDTF">2017-05-24T00:51:20Z</dcterms:modified>
</cp:coreProperties>
</file>