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>
        <p:scale>
          <a:sx n="90" d="100"/>
          <a:sy n="90" d="100"/>
        </p:scale>
        <p:origin x="84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E8CF-5944-483B-BB50-DE8ECC760CBF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5E22-57DE-4C4F-92AB-DBFA90ED6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7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E8CF-5944-483B-BB50-DE8ECC760CBF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5E22-57DE-4C4F-92AB-DBFA90ED6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0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E8CF-5944-483B-BB50-DE8ECC760CBF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5E22-57DE-4C4F-92AB-DBFA90ED6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1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E8CF-5944-483B-BB50-DE8ECC760CBF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5E22-57DE-4C4F-92AB-DBFA90ED6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8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E8CF-5944-483B-BB50-DE8ECC760CBF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5E22-57DE-4C4F-92AB-DBFA90ED6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7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E8CF-5944-483B-BB50-DE8ECC760CBF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5E22-57DE-4C4F-92AB-DBFA90ED6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0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E8CF-5944-483B-BB50-DE8ECC760CBF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5E22-57DE-4C4F-92AB-DBFA90ED6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1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E8CF-5944-483B-BB50-DE8ECC760CBF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5E22-57DE-4C4F-92AB-DBFA90ED6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6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E8CF-5944-483B-BB50-DE8ECC760CBF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5E22-57DE-4C4F-92AB-DBFA90ED6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0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E8CF-5944-483B-BB50-DE8ECC760CBF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5E22-57DE-4C4F-92AB-DBFA90ED6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9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E8CF-5944-483B-BB50-DE8ECC760CBF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5E22-57DE-4C4F-92AB-DBFA90ED6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9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8E8CF-5944-483B-BB50-DE8ECC760CBF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35E22-57DE-4C4F-92AB-DBFA90ED6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2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kmader/finding-lungs-in-ct-data" TargetMode="External"/><Relationship Id="rId2" Type="http://schemas.openxmlformats.org/officeDocument/2006/relationships/hyperlink" Target="https://www.kaggle.com/kinguistics/heartbeat-sound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olfram.com/broadcast/screencasts/handsonstart/" TargetMode="External"/><Relationship Id="rId4" Type="http://schemas.openxmlformats.org/officeDocument/2006/relationships/hyperlink" Target="https://www.kaggle.com/bittlingmayer/amazonreviews/discuss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279" y="173739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HW3 Due Sunday, July 14 11:59pm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34153" y="1547383"/>
            <a:ext cx="11233298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 smtClean="0">
                <a:solidFill>
                  <a:srgbClr val="212121"/>
                </a:solidFill>
              </a:rPr>
              <a:t>Machine Learning prep for Thursday, July 6 Lecture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</a:rPr>
              <a:t>1. Check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rgbClr val="212121"/>
                </a:solidFill>
                <a:effectLst/>
              </a:rPr>
              <a:t> out datasets, like these: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</a:rPr>
              <a:t>Audio,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</a:rPr>
              <a:t>Hearbeat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</a:rPr>
              <a:t> Sounds,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7E57C2"/>
                </a:solidFill>
                <a:effectLst/>
                <a:hlinkClick r:id="rId2"/>
              </a:rPr>
              <a:t>https://www.kaggle.com/kinguistics/heartbeat-sounds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</a:rPr>
              <a:t>Image, Finding and Measuring Lungs in CT data,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7E57C2"/>
                </a:solidFill>
                <a:effectLst/>
                <a:hlinkClick r:id="rId3"/>
              </a:rPr>
              <a:t>https://www.kaggle.com/kmader/finding-lungs-in-ct-data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cs typeface="Arial" panose="020B0604020202020204" pitchFamily="34" charset="0"/>
              </a:rPr>
              <a:t>Text , Amazon Reviews for Sentiment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cs typeface="Arial" panose="020B0604020202020204" pitchFamily="34" charset="0"/>
              </a:rPr>
              <a:t>Analysis,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7E57C2"/>
                </a:solidFill>
                <a:effectLst/>
                <a:cs typeface="Arial" panose="020B0604020202020204" pitchFamily="34" charset="0"/>
                <a:hlinkClick r:id="rId4"/>
              </a:rPr>
              <a:t>https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7E57C2"/>
                </a:solidFill>
                <a:effectLst/>
                <a:cs typeface="Arial" panose="020B0604020202020204" pitchFamily="34" charset="0"/>
                <a:hlinkClick r:id="rId4"/>
              </a:rPr>
              <a:t>://www.kaggle.com/bittlingmayer/amazonreviews/discussion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cs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cs typeface="Arial" panose="020B0604020202020204" pitchFamily="34" charset="0"/>
              </a:rPr>
              <a:t>2. Become comfortable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rgbClr val="212121"/>
                </a:solidFill>
                <a:effectLst/>
                <a:cs typeface="Arial" panose="020B0604020202020204" pitchFamily="34" charset="0"/>
              </a:rPr>
              <a:t> with these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cs typeface="Arial" panose="020B0604020202020204" pitchFamily="34" charset="0"/>
              </a:rPr>
              <a:t> ML toolkits: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err="1" smtClean="0">
                <a:solidFill>
                  <a:srgbClr val="212121"/>
                </a:solidFill>
                <a:cs typeface="Arial" panose="020B0604020202020204" pitchFamily="34" charset="0"/>
              </a:rPr>
              <a:t>TensorFlow</a:t>
            </a:r>
            <a:r>
              <a:rPr lang="en-US" altLang="en-US" sz="2400" dirty="0" smtClean="0">
                <a:solidFill>
                  <a:srgbClr val="212121"/>
                </a:solidFill>
                <a:cs typeface="Arial" panose="020B0604020202020204" pitchFamily="34" charset="0"/>
              </a:rPr>
              <a:t>,</a:t>
            </a:r>
            <a:endParaRPr lang="en-US" altLang="en-US" sz="2400" dirty="0">
              <a:solidFill>
                <a:srgbClr val="212121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err="1" smtClean="0">
                <a:solidFill>
                  <a:srgbClr val="212121"/>
                </a:solidFill>
                <a:cs typeface="Arial" panose="020B0604020202020204" pitchFamily="34" charset="0"/>
              </a:rPr>
              <a:t>SciKitLearn</a:t>
            </a:r>
            <a:r>
              <a:rPr lang="en-US" altLang="en-US" sz="2400" dirty="0" smtClean="0">
                <a:solidFill>
                  <a:srgbClr val="212121"/>
                </a:solidFill>
                <a:cs typeface="Arial" panose="020B0604020202020204" pitchFamily="34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solidFill>
                  <a:srgbClr val="212121"/>
                </a:solidFill>
                <a:cs typeface="Arial" panose="020B0604020202020204" pitchFamily="34" charset="0"/>
              </a:rPr>
              <a:t>Weka,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solidFill>
                  <a:srgbClr val="212121"/>
                </a:solidFill>
                <a:cs typeface="Arial" panose="020B0604020202020204" pitchFamily="34" charset="0"/>
              </a:rPr>
              <a:t>Mathematica,</a:t>
            </a:r>
            <a:r>
              <a:rPr lang="en-US" altLang="en-US" sz="2400" dirty="0">
                <a:solidFill>
                  <a:srgbClr val="212121"/>
                </a:solidFill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7E57C2"/>
                </a:solidFill>
                <a:effectLst/>
                <a:cs typeface="Arial" panose="020B0604020202020204" pitchFamily="34" charset="0"/>
                <a:hlinkClick r:id="rId5"/>
              </a:rPr>
              <a:t>https://www.wolfram.com/broadcast/screencasts/handsonstart/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38887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HW3 Due Sunday, July 14 11:59pm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den-instructor</dc:creator>
  <cp:lastModifiedBy>den-instructor</cp:lastModifiedBy>
  <cp:revision>3</cp:revision>
  <dcterms:created xsi:type="dcterms:W3CDTF">2017-06-29T22:21:13Z</dcterms:created>
  <dcterms:modified xsi:type="dcterms:W3CDTF">2017-06-29T22:35:29Z</dcterms:modified>
</cp:coreProperties>
</file>