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317" r:id="rId4"/>
    <p:sldId id="318" r:id="rId6"/>
    <p:sldId id="319" r:id="rId7"/>
    <p:sldId id="324" r:id="rId8"/>
    <p:sldId id="320" r:id="rId9"/>
    <p:sldId id="347" r:id="rId10"/>
    <p:sldId id="348" r:id="rId11"/>
    <p:sldId id="349" r:id="rId12"/>
    <p:sldId id="355" r:id="rId13"/>
    <p:sldId id="321" r:id="rId14"/>
    <p:sldId id="335" r:id="rId15"/>
    <p:sldId id="322" r:id="rId16"/>
    <p:sldId id="328" r:id="rId17"/>
    <p:sldId id="32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CEC4"/>
    <a:srgbClr val="F6E7E2"/>
    <a:srgbClr val="F7EDEE"/>
    <a:srgbClr val="FFFFFF"/>
    <a:srgbClr val="FC8071"/>
    <a:srgbClr val="F7E8E8"/>
    <a:srgbClr val="9BBA8B"/>
    <a:srgbClr val="DD8E89"/>
    <a:srgbClr val="FFF6DD"/>
    <a:srgbClr val="D3E7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7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55658E-12C6-F44D-8691-2D1C43C1F13E}" type="slidenum">
              <a:rPr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55658E-12C6-F44D-8691-2D1C43C1F13E}" type="slidenum">
              <a:rPr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>
            <a:off x="0" y="0"/>
            <a:ext cx="14810282" cy="7375161"/>
          </a:xfrm>
          <a:prstGeom prst="rtTriangle">
            <a:avLst/>
          </a:prstGeom>
          <a:solidFill>
            <a:srgbClr val="ECC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图文框 17"/>
          <p:cNvSpPr/>
          <p:nvPr/>
        </p:nvSpPr>
        <p:spPr>
          <a:xfrm>
            <a:off x="3475851" y="2030277"/>
            <a:ext cx="5196116" cy="3712315"/>
          </a:xfrm>
          <a:prstGeom prst="frame">
            <a:avLst>
              <a:gd name="adj1" fmla="val 3697"/>
            </a:avLst>
          </a:prstGeom>
          <a:solidFill>
            <a:srgbClr val="F6E7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图文框 10"/>
          <p:cNvSpPr/>
          <p:nvPr/>
        </p:nvSpPr>
        <p:spPr>
          <a:xfrm>
            <a:off x="3475851" y="1073932"/>
            <a:ext cx="5196116" cy="3515618"/>
          </a:xfrm>
          <a:prstGeom prst="frame">
            <a:avLst>
              <a:gd name="adj1" fmla="val 3697"/>
            </a:avLst>
          </a:prstGeom>
          <a:solidFill>
            <a:srgbClr val="ECC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228849" y="1793318"/>
            <a:ext cx="7734300" cy="32614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90500" dir="2700000" algn="tl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717367" y="2583901"/>
            <a:ext cx="6757262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500" dirty="0">
                <a:solidFill>
                  <a:srgbClr val="171919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研社区</a:t>
            </a:r>
            <a:endParaRPr lang="zh-CN" altLang="en-US" sz="7500" dirty="0">
              <a:solidFill>
                <a:srgbClr val="171919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056529" y="1073931"/>
            <a:ext cx="2078940" cy="115032"/>
          </a:xfrm>
          <a:prstGeom prst="rect">
            <a:avLst/>
          </a:prstGeom>
          <a:solidFill>
            <a:srgbClr val="17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567805" y="4319270"/>
            <a:ext cx="2172335" cy="37592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2000" spc="225" dirty="0">
                <a:solidFill>
                  <a:srgbClr val="17191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制作人</a:t>
            </a:r>
            <a:r>
              <a:rPr lang="zh-CN" altLang="en-US" sz="2000" spc="225" dirty="0" smtClean="0">
                <a:solidFill>
                  <a:srgbClr val="17191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：</a:t>
            </a:r>
            <a:r>
              <a:rPr lang="en-US" altLang="zh-CN" sz="2000" spc="225" dirty="0" smtClean="0">
                <a:solidFill>
                  <a:srgbClr val="17191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XX</a:t>
            </a:r>
            <a:endParaRPr lang="en-US" altLang="zh-CN" sz="2000" spc="225" dirty="0" smtClean="0">
              <a:solidFill>
                <a:srgbClr val="17191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056529" y="5619006"/>
            <a:ext cx="2078940" cy="115032"/>
          </a:xfrm>
          <a:prstGeom prst="rect">
            <a:avLst/>
          </a:prstGeom>
          <a:solidFill>
            <a:srgbClr val="17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00119" y="4319203"/>
            <a:ext cx="2456145" cy="37592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p>
            <a:pPr>
              <a:defRPr/>
            </a:pPr>
            <a:r>
              <a:rPr lang="zh-CN" altLang="en-US" sz="2000" spc="225" dirty="0">
                <a:solidFill>
                  <a:srgbClr val="17191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汇报人</a:t>
            </a:r>
            <a:r>
              <a:rPr lang="zh-CN" altLang="en-US" sz="2000" spc="225" dirty="0" smtClean="0">
                <a:solidFill>
                  <a:srgbClr val="17191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：</a:t>
            </a:r>
            <a:r>
              <a:rPr lang="en-US" altLang="zh-CN" sz="2000" spc="225" dirty="0" smtClean="0">
                <a:solidFill>
                  <a:srgbClr val="17191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XX</a:t>
            </a:r>
            <a:endParaRPr lang="en-US" altLang="zh-CN" sz="2000" spc="225" dirty="0" smtClean="0">
              <a:solidFill>
                <a:srgbClr val="17191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  <p:bldP spid="17" grpId="0" animBg="1"/>
      <p:bldP spid="21" grpId="0"/>
      <p:bldP spid="20" grpId="0" animBg="1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1"/>
            <a:ext cx="12192000" cy="3428999"/>
          </a:xfrm>
          <a:prstGeom prst="rect">
            <a:avLst/>
          </a:prstGeom>
          <a:solidFill>
            <a:srgbClr val="F6E7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图文框 7"/>
          <p:cNvSpPr/>
          <p:nvPr/>
        </p:nvSpPr>
        <p:spPr>
          <a:xfrm>
            <a:off x="9274629" y="4683854"/>
            <a:ext cx="979394" cy="1086817"/>
          </a:xfrm>
          <a:prstGeom prst="frame">
            <a:avLst>
              <a:gd name="adj1" fmla="val 3697"/>
            </a:avLst>
          </a:prstGeom>
          <a:solidFill>
            <a:srgbClr val="F6E7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图文框 8"/>
          <p:cNvSpPr/>
          <p:nvPr/>
        </p:nvSpPr>
        <p:spPr>
          <a:xfrm>
            <a:off x="1937977" y="1087329"/>
            <a:ext cx="2265073" cy="1498552"/>
          </a:xfrm>
          <a:prstGeom prst="frame">
            <a:avLst>
              <a:gd name="adj1" fmla="val 3697"/>
            </a:avLst>
          </a:prstGeom>
          <a:solidFill>
            <a:srgbClr val="ECC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32958" y="1630737"/>
            <a:ext cx="7326084" cy="35965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90500" dir="2700000" algn="tl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552862" y="2170383"/>
            <a:ext cx="3086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17191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Part 03</a:t>
            </a:r>
            <a:endParaRPr lang="zh-CN" altLang="en-US" sz="4800" dirty="0">
              <a:solidFill>
                <a:srgbClr val="17191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 bwMode="auto">
          <a:xfrm>
            <a:off x="4203050" y="3069515"/>
            <a:ext cx="4005201" cy="101473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Segoe UI Light" panose="020B0502040204020203" pitchFamily="34" charset="0"/>
              </a:defRPr>
            </a:lvl1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开发过程</a:t>
            </a:r>
            <a:endParaRPr lang="zh-CN" altLang="en-US" sz="6000" b="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4" name="Rectangle 6"/>
          <p:cNvSpPr/>
          <p:nvPr/>
        </p:nvSpPr>
        <p:spPr>
          <a:xfrm>
            <a:off x="4575048" y="4073011"/>
            <a:ext cx="3086275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Development Process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思源黑体" panose="020B0500000000000000" pitchFamily="34" charset="-122"/>
            </a:endParaRPr>
          </a:p>
          <a:p>
            <a:pPr algn="dist"/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思源黑体" panose="020B0500000000000000" pitchFamily="34" charset="-122"/>
            </a:endParaRPr>
          </a:p>
        </p:txBody>
      </p:sp>
      <p:sp>
        <p:nvSpPr>
          <p:cNvPr id="15" name="图文框 14"/>
          <p:cNvSpPr/>
          <p:nvPr/>
        </p:nvSpPr>
        <p:spPr>
          <a:xfrm>
            <a:off x="10551299" y="5515697"/>
            <a:ext cx="503144" cy="509948"/>
          </a:xfrm>
          <a:prstGeom prst="frame">
            <a:avLst>
              <a:gd name="adj1" fmla="val 13433"/>
            </a:avLst>
          </a:prstGeom>
          <a:solidFill>
            <a:srgbClr val="F6E7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图文框 15"/>
          <p:cNvSpPr/>
          <p:nvPr/>
        </p:nvSpPr>
        <p:spPr>
          <a:xfrm>
            <a:off x="3378359" y="640707"/>
            <a:ext cx="1174503" cy="775182"/>
          </a:xfrm>
          <a:prstGeom prst="frame">
            <a:avLst>
              <a:gd name="adj1" fmla="val 7594"/>
            </a:avLst>
          </a:prstGeom>
          <a:solidFill>
            <a:srgbClr val="ECC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3" grpId="0" animBg="1"/>
      <p:bldP spid="12" grpId="0"/>
      <p:bldP spid="13" grpId="0"/>
      <p:bldP spid="14" grpId="0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660399" y="504490"/>
            <a:ext cx="573235" cy="481442"/>
            <a:chOff x="3378359" y="640707"/>
            <a:chExt cx="663790" cy="557497"/>
          </a:xfrm>
        </p:grpSpPr>
        <p:sp>
          <p:nvSpPr>
            <p:cNvPr id="2" name="图文框 1"/>
            <p:cNvSpPr/>
            <p:nvPr/>
          </p:nvSpPr>
          <p:spPr>
            <a:xfrm>
              <a:off x="3378359" y="640707"/>
              <a:ext cx="442527" cy="371664"/>
            </a:xfrm>
            <a:prstGeom prst="frame">
              <a:avLst>
                <a:gd name="adj1" fmla="val 7594"/>
              </a:avLst>
            </a:prstGeom>
            <a:solidFill>
              <a:srgbClr val="ECC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" name="图文框 2"/>
            <p:cNvSpPr/>
            <p:nvPr/>
          </p:nvSpPr>
          <p:spPr>
            <a:xfrm>
              <a:off x="3599622" y="826540"/>
              <a:ext cx="442527" cy="371664"/>
            </a:xfrm>
            <a:prstGeom prst="frame">
              <a:avLst>
                <a:gd name="adj1" fmla="val 7594"/>
              </a:avLst>
            </a:prstGeom>
            <a:solidFill>
              <a:srgbClr val="ECC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" name="文本框 4"/>
          <p:cNvSpPr txBox="1"/>
          <p:nvPr/>
        </p:nvSpPr>
        <p:spPr bwMode="auto">
          <a:xfrm>
            <a:off x="1424712" y="479137"/>
            <a:ext cx="4005201" cy="58356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Segoe UI Light" panose="020B0502040204020203" pitchFamily="34" charset="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开发过程</a:t>
            </a:r>
            <a:endParaRPr lang="zh-CN" altLang="en-US" sz="3200" b="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424751" y="1951635"/>
            <a:ext cx="8984357" cy="1782683"/>
            <a:chOff x="1293136" y="3640505"/>
            <a:chExt cx="16397069" cy="3253519"/>
          </a:xfrm>
        </p:grpSpPr>
        <p:sp>
          <p:nvSpPr>
            <p:cNvPr id="7" name="Rectangle 4"/>
            <p:cNvSpPr/>
            <p:nvPr/>
          </p:nvSpPr>
          <p:spPr>
            <a:xfrm>
              <a:off x="1293136" y="3642823"/>
              <a:ext cx="4216400" cy="3251200"/>
            </a:xfrm>
            <a:prstGeom prst="rect">
              <a:avLst/>
            </a:prstGeom>
            <a:solidFill>
              <a:schemeClr val="bg2">
                <a:lumMod val="90000"/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828800" rtl="0"/>
              <a:endParaRPr lang="en-US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9" name="Rectangle 6"/>
            <p:cNvSpPr/>
            <p:nvPr/>
          </p:nvSpPr>
          <p:spPr>
            <a:xfrm>
              <a:off x="7448905" y="3641664"/>
              <a:ext cx="4216400" cy="3251200"/>
            </a:xfrm>
            <a:prstGeom prst="rect">
              <a:avLst/>
            </a:prstGeom>
            <a:solidFill>
              <a:schemeClr val="bg2">
                <a:lumMod val="90000"/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828800" rtl="0"/>
              <a:endParaRPr lang="en-US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10" name="Right Triangle 14"/>
            <p:cNvSpPr/>
            <p:nvPr/>
          </p:nvSpPr>
          <p:spPr>
            <a:xfrm flipH="1">
              <a:off x="4950213" y="6334702"/>
              <a:ext cx="559322" cy="559322"/>
            </a:xfrm>
            <a:prstGeom prst="rtTriangle">
              <a:avLst/>
            </a:prstGeom>
            <a:solidFill>
              <a:srgbClr val="F6E7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828800" rtl="0"/>
              <a:endParaRPr lang="en-US" sz="24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12" name="Right Triangle 16"/>
            <p:cNvSpPr/>
            <p:nvPr/>
          </p:nvSpPr>
          <p:spPr>
            <a:xfrm flipH="1">
              <a:off x="11105984" y="6333543"/>
              <a:ext cx="559322" cy="559322"/>
            </a:xfrm>
            <a:prstGeom prst="rtTriangle">
              <a:avLst/>
            </a:prstGeom>
            <a:solidFill>
              <a:srgbClr val="F6E7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828800" rtl="0"/>
              <a:endParaRPr lang="en-US" sz="24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13" name="Rectangle 19"/>
            <p:cNvSpPr/>
            <p:nvPr/>
          </p:nvSpPr>
          <p:spPr>
            <a:xfrm>
              <a:off x="13473804" y="3640505"/>
              <a:ext cx="4216400" cy="3251200"/>
            </a:xfrm>
            <a:prstGeom prst="rect">
              <a:avLst/>
            </a:prstGeom>
            <a:solidFill>
              <a:schemeClr val="bg2">
                <a:lumMod val="90000"/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828800" rtl="0"/>
              <a:endParaRPr lang="en-US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14" name="Right Triangle 21"/>
            <p:cNvSpPr/>
            <p:nvPr/>
          </p:nvSpPr>
          <p:spPr>
            <a:xfrm flipH="1">
              <a:off x="17130883" y="6332384"/>
              <a:ext cx="559322" cy="559322"/>
            </a:xfrm>
            <a:prstGeom prst="rtTriangle">
              <a:avLst/>
            </a:prstGeom>
            <a:solidFill>
              <a:srgbClr val="F6E7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828800" rtl="0"/>
              <a:endParaRPr lang="en-US" sz="24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15" name="TextBox 98"/>
            <p:cNvSpPr txBox="1"/>
            <p:nvPr/>
          </p:nvSpPr>
          <p:spPr>
            <a:xfrm>
              <a:off x="1433925" y="3751192"/>
              <a:ext cx="3924560" cy="7278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828800" rtl="0"/>
              <a:r>
                <a:rPr lang="en-US" sz="2000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Database</a:t>
              </a:r>
              <a:endPara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17" name="Freeform 19"/>
            <p:cNvSpPr>
              <a:spLocks noEditPoints="1"/>
            </p:cNvSpPr>
            <p:nvPr/>
          </p:nvSpPr>
          <p:spPr bwMode="auto">
            <a:xfrm>
              <a:off x="2643086" y="4748202"/>
              <a:ext cx="1390128" cy="1002570"/>
            </a:xfrm>
            <a:custGeom>
              <a:avLst/>
              <a:gdLst>
                <a:gd name="T0" fmla="*/ 373 w 460"/>
                <a:gd name="T1" fmla="*/ 117 h 331"/>
                <a:gd name="T2" fmla="*/ 244 w 460"/>
                <a:gd name="T3" fmla="*/ 0 h 331"/>
                <a:gd name="T4" fmla="*/ 127 w 460"/>
                <a:gd name="T5" fmla="*/ 75 h 331"/>
                <a:gd name="T6" fmla="*/ 108 w 460"/>
                <a:gd name="T7" fmla="*/ 72 h 331"/>
                <a:gd name="T8" fmla="*/ 43 w 460"/>
                <a:gd name="T9" fmla="*/ 137 h 331"/>
                <a:gd name="T10" fmla="*/ 47 w 460"/>
                <a:gd name="T11" fmla="*/ 157 h 331"/>
                <a:gd name="T12" fmla="*/ 0 w 460"/>
                <a:gd name="T13" fmla="*/ 237 h 331"/>
                <a:gd name="T14" fmla="*/ 93 w 460"/>
                <a:gd name="T15" fmla="*/ 331 h 331"/>
                <a:gd name="T16" fmla="*/ 93 w 460"/>
                <a:gd name="T17" fmla="*/ 331 h 331"/>
                <a:gd name="T18" fmla="*/ 352 w 460"/>
                <a:gd name="T19" fmla="*/ 331 h 331"/>
                <a:gd name="T20" fmla="*/ 352 w 460"/>
                <a:gd name="T21" fmla="*/ 331 h 331"/>
                <a:gd name="T22" fmla="*/ 460 w 460"/>
                <a:gd name="T23" fmla="*/ 223 h 331"/>
                <a:gd name="T24" fmla="*/ 373 w 460"/>
                <a:gd name="T25" fmla="*/ 117 h 331"/>
                <a:gd name="T26" fmla="*/ 352 w 460"/>
                <a:gd name="T27" fmla="*/ 302 h 331"/>
                <a:gd name="T28" fmla="*/ 352 w 460"/>
                <a:gd name="T29" fmla="*/ 302 h 331"/>
                <a:gd name="T30" fmla="*/ 93 w 460"/>
                <a:gd name="T31" fmla="*/ 302 h 331"/>
                <a:gd name="T32" fmla="*/ 29 w 460"/>
                <a:gd name="T33" fmla="*/ 237 h 331"/>
                <a:gd name="T34" fmla="*/ 61 w 460"/>
                <a:gd name="T35" fmla="*/ 182 h 331"/>
                <a:gd name="T36" fmla="*/ 74 w 460"/>
                <a:gd name="T37" fmla="*/ 148 h 331"/>
                <a:gd name="T38" fmla="*/ 72 w 460"/>
                <a:gd name="T39" fmla="*/ 137 h 331"/>
                <a:gd name="T40" fmla="*/ 108 w 460"/>
                <a:gd name="T41" fmla="*/ 101 h 331"/>
                <a:gd name="T42" fmla="*/ 127 w 460"/>
                <a:gd name="T43" fmla="*/ 104 h 331"/>
                <a:gd name="T44" fmla="*/ 153 w 460"/>
                <a:gd name="T45" fmla="*/ 87 h 331"/>
                <a:gd name="T46" fmla="*/ 244 w 460"/>
                <a:gd name="T47" fmla="*/ 29 h 331"/>
                <a:gd name="T48" fmla="*/ 344 w 460"/>
                <a:gd name="T49" fmla="*/ 120 h 331"/>
                <a:gd name="T50" fmla="*/ 367 w 460"/>
                <a:gd name="T51" fmla="*/ 145 h 331"/>
                <a:gd name="T52" fmla="*/ 431 w 460"/>
                <a:gd name="T53" fmla="*/ 223 h 331"/>
                <a:gd name="T54" fmla="*/ 352 w 460"/>
                <a:gd name="T55" fmla="*/ 302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60" h="331">
                  <a:moveTo>
                    <a:pt x="373" y="117"/>
                  </a:moveTo>
                  <a:cubicBezTo>
                    <a:pt x="366" y="51"/>
                    <a:pt x="312" y="0"/>
                    <a:pt x="244" y="0"/>
                  </a:cubicBezTo>
                  <a:cubicBezTo>
                    <a:pt x="192" y="0"/>
                    <a:pt x="148" y="31"/>
                    <a:pt x="127" y="75"/>
                  </a:cubicBezTo>
                  <a:cubicBezTo>
                    <a:pt x="121" y="73"/>
                    <a:pt x="115" y="72"/>
                    <a:pt x="108" y="72"/>
                  </a:cubicBezTo>
                  <a:cubicBezTo>
                    <a:pt x="72" y="72"/>
                    <a:pt x="43" y="101"/>
                    <a:pt x="43" y="137"/>
                  </a:cubicBezTo>
                  <a:cubicBezTo>
                    <a:pt x="43" y="144"/>
                    <a:pt x="45" y="150"/>
                    <a:pt x="47" y="157"/>
                  </a:cubicBezTo>
                  <a:cubicBezTo>
                    <a:pt x="19" y="173"/>
                    <a:pt x="0" y="203"/>
                    <a:pt x="0" y="237"/>
                  </a:cubicBezTo>
                  <a:cubicBezTo>
                    <a:pt x="0" y="289"/>
                    <a:pt x="42" y="331"/>
                    <a:pt x="93" y="331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352" y="331"/>
                    <a:pt x="352" y="331"/>
                    <a:pt x="352" y="331"/>
                  </a:cubicBezTo>
                  <a:cubicBezTo>
                    <a:pt x="352" y="331"/>
                    <a:pt x="352" y="331"/>
                    <a:pt x="352" y="331"/>
                  </a:cubicBezTo>
                  <a:cubicBezTo>
                    <a:pt x="412" y="331"/>
                    <a:pt x="460" y="282"/>
                    <a:pt x="460" y="223"/>
                  </a:cubicBezTo>
                  <a:cubicBezTo>
                    <a:pt x="460" y="170"/>
                    <a:pt x="422" y="127"/>
                    <a:pt x="373" y="117"/>
                  </a:cubicBezTo>
                  <a:close/>
                  <a:moveTo>
                    <a:pt x="352" y="302"/>
                  </a:moveTo>
                  <a:cubicBezTo>
                    <a:pt x="352" y="302"/>
                    <a:pt x="352" y="302"/>
                    <a:pt x="352" y="302"/>
                  </a:cubicBezTo>
                  <a:cubicBezTo>
                    <a:pt x="93" y="302"/>
                    <a:pt x="93" y="302"/>
                    <a:pt x="93" y="302"/>
                  </a:cubicBezTo>
                  <a:cubicBezTo>
                    <a:pt x="58" y="302"/>
                    <a:pt x="29" y="273"/>
                    <a:pt x="29" y="237"/>
                  </a:cubicBezTo>
                  <a:cubicBezTo>
                    <a:pt x="29" y="214"/>
                    <a:pt x="41" y="193"/>
                    <a:pt x="61" y="182"/>
                  </a:cubicBezTo>
                  <a:cubicBezTo>
                    <a:pt x="81" y="170"/>
                    <a:pt x="82" y="168"/>
                    <a:pt x="74" y="148"/>
                  </a:cubicBezTo>
                  <a:cubicBezTo>
                    <a:pt x="73" y="144"/>
                    <a:pt x="72" y="140"/>
                    <a:pt x="72" y="137"/>
                  </a:cubicBezTo>
                  <a:cubicBezTo>
                    <a:pt x="72" y="117"/>
                    <a:pt x="88" y="101"/>
                    <a:pt x="108" y="101"/>
                  </a:cubicBezTo>
                  <a:cubicBezTo>
                    <a:pt x="108" y="101"/>
                    <a:pt x="117" y="100"/>
                    <a:pt x="127" y="104"/>
                  </a:cubicBezTo>
                  <a:cubicBezTo>
                    <a:pt x="144" y="111"/>
                    <a:pt x="146" y="104"/>
                    <a:pt x="153" y="87"/>
                  </a:cubicBezTo>
                  <a:cubicBezTo>
                    <a:pt x="170" y="52"/>
                    <a:pt x="206" y="29"/>
                    <a:pt x="244" y="29"/>
                  </a:cubicBezTo>
                  <a:cubicBezTo>
                    <a:pt x="296" y="29"/>
                    <a:pt x="339" y="68"/>
                    <a:pt x="344" y="120"/>
                  </a:cubicBezTo>
                  <a:cubicBezTo>
                    <a:pt x="346" y="140"/>
                    <a:pt x="346" y="140"/>
                    <a:pt x="367" y="145"/>
                  </a:cubicBezTo>
                  <a:cubicBezTo>
                    <a:pt x="404" y="152"/>
                    <a:pt x="431" y="185"/>
                    <a:pt x="431" y="223"/>
                  </a:cubicBezTo>
                  <a:cubicBezTo>
                    <a:pt x="431" y="266"/>
                    <a:pt x="396" y="302"/>
                    <a:pt x="352" y="302"/>
                  </a:cubicBezTo>
                  <a:close/>
                </a:path>
              </a:pathLst>
            </a:custGeom>
            <a:solidFill>
              <a:srgbClr val="ECCEC4"/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id-ID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19" name="TextBox 104"/>
            <p:cNvSpPr txBox="1"/>
            <p:nvPr/>
          </p:nvSpPr>
          <p:spPr>
            <a:xfrm>
              <a:off x="7533459" y="3750033"/>
              <a:ext cx="3924560" cy="7278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828800" rtl="0"/>
              <a:r>
                <a:rPr lang="en-US" altLang="id-ID" sz="2000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Interface</a:t>
              </a:r>
              <a:endParaRPr lang="en-US" altLang="id-ID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20" name="TextBox 105"/>
            <p:cNvSpPr txBox="1"/>
            <p:nvPr/>
          </p:nvSpPr>
          <p:spPr>
            <a:xfrm>
              <a:off x="13619723" y="3748874"/>
              <a:ext cx="3924560" cy="7278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828800" rtl="0"/>
              <a:r>
                <a:rPr lang="id-ID" sz="2000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B</a:t>
              </a:r>
              <a:r>
                <a:rPr lang="en-US" altLang="id-ID" sz="2000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ackground</a:t>
              </a:r>
              <a:endParaRPr lang="en-US" altLang="id-ID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24" name="Freeform 9"/>
            <p:cNvSpPr>
              <a:spLocks noEditPoints="1"/>
            </p:cNvSpPr>
            <p:nvPr/>
          </p:nvSpPr>
          <p:spPr bwMode="auto">
            <a:xfrm>
              <a:off x="8905334" y="4694144"/>
              <a:ext cx="1153950" cy="1108364"/>
            </a:xfrm>
            <a:custGeom>
              <a:avLst/>
              <a:gdLst>
                <a:gd name="T0" fmla="*/ 369 w 372"/>
                <a:gd name="T1" fmla="*/ 133 h 357"/>
                <a:gd name="T2" fmla="*/ 347 w 372"/>
                <a:gd name="T3" fmla="*/ 116 h 357"/>
                <a:gd name="T4" fmla="*/ 252 w 372"/>
                <a:gd name="T5" fmla="*/ 101 h 357"/>
                <a:gd name="T6" fmla="*/ 210 w 372"/>
                <a:gd name="T7" fmla="*/ 15 h 357"/>
                <a:gd name="T8" fmla="*/ 186 w 372"/>
                <a:gd name="T9" fmla="*/ 0 h 357"/>
                <a:gd name="T10" fmla="*/ 162 w 372"/>
                <a:gd name="T11" fmla="*/ 15 h 357"/>
                <a:gd name="T12" fmla="*/ 120 w 372"/>
                <a:gd name="T13" fmla="*/ 101 h 357"/>
                <a:gd name="T14" fmla="*/ 25 w 372"/>
                <a:gd name="T15" fmla="*/ 116 h 357"/>
                <a:gd name="T16" fmla="*/ 3 w 372"/>
                <a:gd name="T17" fmla="*/ 133 h 357"/>
                <a:gd name="T18" fmla="*/ 10 w 372"/>
                <a:gd name="T19" fmla="*/ 159 h 357"/>
                <a:gd name="T20" fmla="*/ 80 w 372"/>
                <a:gd name="T21" fmla="*/ 229 h 357"/>
                <a:gd name="T22" fmla="*/ 63 w 372"/>
                <a:gd name="T23" fmla="*/ 326 h 357"/>
                <a:gd name="T24" fmla="*/ 74 w 372"/>
                <a:gd name="T25" fmla="*/ 352 h 357"/>
                <a:gd name="T26" fmla="*/ 90 w 372"/>
                <a:gd name="T27" fmla="*/ 357 h 357"/>
                <a:gd name="T28" fmla="*/ 103 w 372"/>
                <a:gd name="T29" fmla="*/ 353 h 357"/>
                <a:gd name="T30" fmla="*/ 186 w 372"/>
                <a:gd name="T31" fmla="*/ 308 h 357"/>
                <a:gd name="T32" fmla="*/ 269 w 372"/>
                <a:gd name="T33" fmla="*/ 353 h 357"/>
                <a:gd name="T34" fmla="*/ 282 w 372"/>
                <a:gd name="T35" fmla="*/ 357 h 357"/>
                <a:gd name="T36" fmla="*/ 298 w 372"/>
                <a:gd name="T37" fmla="*/ 352 h 357"/>
                <a:gd name="T38" fmla="*/ 309 w 372"/>
                <a:gd name="T39" fmla="*/ 326 h 357"/>
                <a:gd name="T40" fmla="*/ 292 w 372"/>
                <a:gd name="T41" fmla="*/ 229 h 357"/>
                <a:gd name="T42" fmla="*/ 362 w 372"/>
                <a:gd name="T43" fmla="*/ 159 h 357"/>
                <a:gd name="T44" fmla="*/ 369 w 372"/>
                <a:gd name="T45" fmla="*/ 133 h 357"/>
                <a:gd name="T46" fmla="*/ 273 w 372"/>
                <a:gd name="T47" fmla="*/ 211 h 357"/>
                <a:gd name="T48" fmla="*/ 266 w 372"/>
                <a:gd name="T49" fmla="*/ 233 h 357"/>
                <a:gd name="T50" fmla="*/ 282 w 372"/>
                <a:gd name="T51" fmla="*/ 331 h 357"/>
                <a:gd name="T52" fmla="*/ 199 w 372"/>
                <a:gd name="T53" fmla="*/ 286 h 357"/>
                <a:gd name="T54" fmla="*/ 186 w 372"/>
                <a:gd name="T55" fmla="*/ 282 h 357"/>
                <a:gd name="T56" fmla="*/ 173 w 372"/>
                <a:gd name="T57" fmla="*/ 286 h 357"/>
                <a:gd name="T58" fmla="*/ 90 w 372"/>
                <a:gd name="T59" fmla="*/ 331 h 357"/>
                <a:gd name="T60" fmla="*/ 106 w 372"/>
                <a:gd name="T61" fmla="*/ 233 h 357"/>
                <a:gd name="T62" fmla="*/ 99 w 372"/>
                <a:gd name="T63" fmla="*/ 211 h 357"/>
                <a:gd name="T64" fmla="*/ 29 w 372"/>
                <a:gd name="T65" fmla="*/ 141 h 357"/>
                <a:gd name="T66" fmla="*/ 124 w 372"/>
                <a:gd name="T67" fmla="*/ 127 h 357"/>
                <a:gd name="T68" fmla="*/ 144 w 372"/>
                <a:gd name="T69" fmla="*/ 112 h 357"/>
                <a:gd name="T70" fmla="*/ 186 w 372"/>
                <a:gd name="T71" fmla="*/ 26 h 357"/>
                <a:gd name="T72" fmla="*/ 228 w 372"/>
                <a:gd name="T73" fmla="*/ 112 h 357"/>
                <a:gd name="T74" fmla="*/ 248 w 372"/>
                <a:gd name="T75" fmla="*/ 127 h 357"/>
                <a:gd name="T76" fmla="*/ 343 w 372"/>
                <a:gd name="T77" fmla="*/ 141 h 357"/>
                <a:gd name="T78" fmla="*/ 273 w 372"/>
                <a:gd name="T79" fmla="*/ 211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72" h="357">
                  <a:moveTo>
                    <a:pt x="369" y="133"/>
                  </a:moveTo>
                  <a:cubicBezTo>
                    <a:pt x="365" y="124"/>
                    <a:pt x="357" y="117"/>
                    <a:pt x="347" y="116"/>
                  </a:cubicBezTo>
                  <a:cubicBezTo>
                    <a:pt x="252" y="101"/>
                    <a:pt x="252" y="101"/>
                    <a:pt x="252" y="101"/>
                  </a:cubicBezTo>
                  <a:cubicBezTo>
                    <a:pt x="210" y="15"/>
                    <a:pt x="210" y="15"/>
                    <a:pt x="210" y="15"/>
                  </a:cubicBezTo>
                  <a:cubicBezTo>
                    <a:pt x="206" y="6"/>
                    <a:pt x="196" y="0"/>
                    <a:pt x="186" y="0"/>
                  </a:cubicBezTo>
                  <a:cubicBezTo>
                    <a:pt x="176" y="0"/>
                    <a:pt x="166" y="6"/>
                    <a:pt x="162" y="15"/>
                  </a:cubicBezTo>
                  <a:cubicBezTo>
                    <a:pt x="120" y="101"/>
                    <a:pt x="120" y="101"/>
                    <a:pt x="120" y="101"/>
                  </a:cubicBezTo>
                  <a:cubicBezTo>
                    <a:pt x="25" y="116"/>
                    <a:pt x="25" y="116"/>
                    <a:pt x="25" y="116"/>
                  </a:cubicBezTo>
                  <a:cubicBezTo>
                    <a:pt x="15" y="117"/>
                    <a:pt x="7" y="124"/>
                    <a:pt x="3" y="133"/>
                  </a:cubicBezTo>
                  <a:cubicBezTo>
                    <a:pt x="0" y="142"/>
                    <a:pt x="3" y="152"/>
                    <a:pt x="10" y="159"/>
                  </a:cubicBezTo>
                  <a:cubicBezTo>
                    <a:pt x="80" y="229"/>
                    <a:pt x="80" y="229"/>
                    <a:pt x="80" y="229"/>
                  </a:cubicBezTo>
                  <a:cubicBezTo>
                    <a:pt x="63" y="326"/>
                    <a:pt x="63" y="326"/>
                    <a:pt x="63" y="326"/>
                  </a:cubicBezTo>
                  <a:cubicBezTo>
                    <a:pt x="62" y="336"/>
                    <a:pt x="66" y="346"/>
                    <a:pt x="74" y="352"/>
                  </a:cubicBezTo>
                  <a:cubicBezTo>
                    <a:pt x="79" y="355"/>
                    <a:pt x="84" y="357"/>
                    <a:pt x="90" y="357"/>
                  </a:cubicBezTo>
                  <a:cubicBezTo>
                    <a:pt x="94" y="357"/>
                    <a:pt x="99" y="355"/>
                    <a:pt x="103" y="353"/>
                  </a:cubicBezTo>
                  <a:cubicBezTo>
                    <a:pt x="186" y="308"/>
                    <a:pt x="186" y="308"/>
                    <a:pt x="186" y="308"/>
                  </a:cubicBezTo>
                  <a:cubicBezTo>
                    <a:pt x="269" y="353"/>
                    <a:pt x="269" y="353"/>
                    <a:pt x="269" y="353"/>
                  </a:cubicBezTo>
                  <a:cubicBezTo>
                    <a:pt x="274" y="355"/>
                    <a:pt x="278" y="357"/>
                    <a:pt x="282" y="357"/>
                  </a:cubicBezTo>
                  <a:cubicBezTo>
                    <a:pt x="288" y="357"/>
                    <a:pt x="293" y="355"/>
                    <a:pt x="298" y="352"/>
                  </a:cubicBezTo>
                  <a:cubicBezTo>
                    <a:pt x="306" y="346"/>
                    <a:pt x="310" y="336"/>
                    <a:pt x="309" y="326"/>
                  </a:cubicBezTo>
                  <a:cubicBezTo>
                    <a:pt x="292" y="229"/>
                    <a:pt x="292" y="229"/>
                    <a:pt x="292" y="229"/>
                  </a:cubicBezTo>
                  <a:cubicBezTo>
                    <a:pt x="362" y="159"/>
                    <a:pt x="362" y="159"/>
                    <a:pt x="362" y="159"/>
                  </a:cubicBezTo>
                  <a:cubicBezTo>
                    <a:pt x="369" y="152"/>
                    <a:pt x="372" y="142"/>
                    <a:pt x="369" y="133"/>
                  </a:cubicBezTo>
                  <a:close/>
                  <a:moveTo>
                    <a:pt x="273" y="211"/>
                  </a:moveTo>
                  <a:cubicBezTo>
                    <a:pt x="267" y="217"/>
                    <a:pt x="265" y="225"/>
                    <a:pt x="266" y="233"/>
                  </a:cubicBezTo>
                  <a:cubicBezTo>
                    <a:pt x="282" y="331"/>
                    <a:pt x="282" y="331"/>
                    <a:pt x="282" y="331"/>
                  </a:cubicBezTo>
                  <a:cubicBezTo>
                    <a:pt x="199" y="286"/>
                    <a:pt x="199" y="286"/>
                    <a:pt x="199" y="286"/>
                  </a:cubicBezTo>
                  <a:cubicBezTo>
                    <a:pt x="195" y="284"/>
                    <a:pt x="190" y="282"/>
                    <a:pt x="186" y="282"/>
                  </a:cubicBezTo>
                  <a:cubicBezTo>
                    <a:pt x="182" y="282"/>
                    <a:pt x="177" y="284"/>
                    <a:pt x="173" y="286"/>
                  </a:cubicBezTo>
                  <a:cubicBezTo>
                    <a:pt x="90" y="331"/>
                    <a:pt x="90" y="331"/>
                    <a:pt x="90" y="331"/>
                  </a:cubicBezTo>
                  <a:cubicBezTo>
                    <a:pt x="106" y="233"/>
                    <a:pt x="106" y="233"/>
                    <a:pt x="106" y="233"/>
                  </a:cubicBezTo>
                  <a:cubicBezTo>
                    <a:pt x="107" y="225"/>
                    <a:pt x="105" y="217"/>
                    <a:pt x="99" y="21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24" y="127"/>
                    <a:pt x="124" y="127"/>
                    <a:pt x="124" y="127"/>
                  </a:cubicBezTo>
                  <a:cubicBezTo>
                    <a:pt x="133" y="126"/>
                    <a:pt x="141" y="120"/>
                    <a:pt x="144" y="112"/>
                  </a:cubicBezTo>
                  <a:cubicBezTo>
                    <a:pt x="186" y="26"/>
                    <a:pt x="186" y="26"/>
                    <a:pt x="186" y="26"/>
                  </a:cubicBezTo>
                  <a:cubicBezTo>
                    <a:pt x="228" y="112"/>
                    <a:pt x="228" y="112"/>
                    <a:pt x="228" y="112"/>
                  </a:cubicBezTo>
                  <a:cubicBezTo>
                    <a:pt x="231" y="120"/>
                    <a:pt x="239" y="126"/>
                    <a:pt x="248" y="127"/>
                  </a:cubicBezTo>
                  <a:cubicBezTo>
                    <a:pt x="343" y="141"/>
                    <a:pt x="343" y="141"/>
                    <a:pt x="343" y="141"/>
                  </a:cubicBezTo>
                  <a:lnTo>
                    <a:pt x="273" y="211"/>
                  </a:lnTo>
                  <a:close/>
                </a:path>
              </a:pathLst>
            </a:custGeom>
            <a:solidFill>
              <a:srgbClr val="ECCEC4"/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id-ID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grpSp>
          <p:nvGrpSpPr>
            <p:cNvPr id="25" name="Group 113"/>
            <p:cNvGrpSpPr/>
            <p:nvPr/>
          </p:nvGrpSpPr>
          <p:grpSpPr>
            <a:xfrm>
              <a:off x="14894386" y="4686470"/>
              <a:ext cx="1334406" cy="1079911"/>
              <a:chOff x="5990624" y="1099045"/>
              <a:chExt cx="1229768" cy="995229"/>
            </a:xfrm>
            <a:solidFill>
              <a:srgbClr val="7CD2CC"/>
            </a:solidFill>
          </p:grpSpPr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990624" y="1099045"/>
                <a:ext cx="1181100" cy="847725"/>
              </a:xfrm>
              <a:custGeom>
                <a:avLst/>
                <a:gdLst>
                  <a:gd name="T0" fmla="*/ 312 w 312"/>
                  <a:gd name="T1" fmla="*/ 59 h 224"/>
                  <a:gd name="T2" fmla="*/ 289 w 312"/>
                  <a:gd name="T3" fmla="*/ 30 h 224"/>
                  <a:gd name="T4" fmla="*/ 162 w 312"/>
                  <a:gd name="T5" fmla="*/ 1 h 224"/>
                  <a:gd name="T6" fmla="*/ 156 w 312"/>
                  <a:gd name="T7" fmla="*/ 0 h 224"/>
                  <a:gd name="T8" fmla="*/ 149 w 312"/>
                  <a:gd name="T9" fmla="*/ 1 h 224"/>
                  <a:gd name="T10" fmla="*/ 23 w 312"/>
                  <a:gd name="T11" fmla="*/ 30 h 224"/>
                  <a:gd name="T12" fmla="*/ 0 w 312"/>
                  <a:gd name="T13" fmla="*/ 59 h 224"/>
                  <a:gd name="T14" fmla="*/ 23 w 312"/>
                  <a:gd name="T15" fmla="*/ 87 h 224"/>
                  <a:gd name="T16" fmla="*/ 49 w 312"/>
                  <a:gd name="T17" fmla="*/ 93 h 224"/>
                  <a:gd name="T18" fmla="*/ 49 w 312"/>
                  <a:gd name="T19" fmla="*/ 176 h 224"/>
                  <a:gd name="T20" fmla="*/ 156 w 312"/>
                  <a:gd name="T21" fmla="*/ 224 h 224"/>
                  <a:gd name="T22" fmla="*/ 263 w 312"/>
                  <a:gd name="T23" fmla="*/ 176 h 224"/>
                  <a:gd name="T24" fmla="*/ 263 w 312"/>
                  <a:gd name="T25" fmla="*/ 93 h 224"/>
                  <a:gd name="T26" fmla="*/ 289 w 312"/>
                  <a:gd name="T27" fmla="*/ 87 h 224"/>
                  <a:gd name="T28" fmla="*/ 312 w 312"/>
                  <a:gd name="T29" fmla="*/ 59 h 224"/>
                  <a:gd name="T30" fmla="*/ 244 w 312"/>
                  <a:gd name="T31" fmla="*/ 176 h 224"/>
                  <a:gd name="T32" fmla="*/ 156 w 312"/>
                  <a:gd name="T33" fmla="*/ 205 h 224"/>
                  <a:gd name="T34" fmla="*/ 68 w 312"/>
                  <a:gd name="T35" fmla="*/ 176 h 224"/>
                  <a:gd name="T36" fmla="*/ 68 w 312"/>
                  <a:gd name="T37" fmla="*/ 98 h 224"/>
                  <a:gd name="T38" fmla="*/ 150 w 312"/>
                  <a:gd name="T39" fmla="*/ 116 h 224"/>
                  <a:gd name="T40" fmla="*/ 156 w 312"/>
                  <a:gd name="T41" fmla="*/ 117 h 224"/>
                  <a:gd name="T42" fmla="*/ 163 w 312"/>
                  <a:gd name="T43" fmla="*/ 116 h 224"/>
                  <a:gd name="T44" fmla="*/ 244 w 312"/>
                  <a:gd name="T45" fmla="*/ 98 h 224"/>
                  <a:gd name="T46" fmla="*/ 244 w 312"/>
                  <a:gd name="T47" fmla="*/ 176 h 224"/>
                  <a:gd name="T48" fmla="*/ 158 w 312"/>
                  <a:gd name="T49" fmla="*/ 97 h 224"/>
                  <a:gd name="T50" fmla="*/ 156 w 312"/>
                  <a:gd name="T51" fmla="*/ 98 h 224"/>
                  <a:gd name="T52" fmla="*/ 154 w 312"/>
                  <a:gd name="T53" fmla="*/ 97 h 224"/>
                  <a:gd name="T54" fmla="*/ 27 w 312"/>
                  <a:gd name="T55" fmla="*/ 68 h 224"/>
                  <a:gd name="T56" fmla="*/ 20 w 312"/>
                  <a:gd name="T57" fmla="*/ 59 h 224"/>
                  <a:gd name="T58" fmla="*/ 27 w 312"/>
                  <a:gd name="T59" fmla="*/ 49 h 224"/>
                  <a:gd name="T60" fmla="*/ 154 w 312"/>
                  <a:gd name="T61" fmla="*/ 20 h 224"/>
                  <a:gd name="T62" fmla="*/ 156 w 312"/>
                  <a:gd name="T63" fmla="*/ 20 h 224"/>
                  <a:gd name="T64" fmla="*/ 158 w 312"/>
                  <a:gd name="T65" fmla="*/ 20 h 224"/>
                  <a:gd name="T66" fmla="*/ 285 w 312"/>
                  <a:gd name="T67" fmla="*/ 49 h 224"/>
                  <a:gd name="T68" fmla="*/ 293 w 312"/>
                  <a:gd name="T69" fmla="*/ 59 h 224"/>
                  <a:gd name="T70" fmla="*/ 285 w 312"/>
                  <a:gd name="T71" fmla="*/ 68 h 224"/>
                  <a:gd name="T72" fmla="*/ 158 w 312"/>
                  <a:gd name="T73" fmla="*/ 97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12" h="224">
                    <a:moveTo>
                      <a:pt x="312" y="59"/>
                    </a:moveTo>
                    <a:cubicBezTo>
                      <a:pt x="312" y="45"/>
                      <a:pt x="303" y="33"/>
                      <a:pt x="289" y="30"/>
                    </a:cubicBezTo>
                    <a:cubicBezTo>
                      <a:pt x="162" y="1"/>
                      <a:pt x="162" y="1"/>
                      <a:pt x="162" y="1"/>
                    </a:cubicBezTo>
                    <a:cubicBezTo>
                      <a:pt x="160" y="0"/>
                      <a:pt x="158" y="0"/>
                      <a:pt x="156" y="0"/>
                    </a:cubicBezTo>
                    <a:cubicBezTo>
                      <a:pt x="154" y="0"/>
                      <a:pt x="152" y="0"/>
                      <a:pt x="149" y="1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9" y="33"/>
                      <a:pt x="0" y="45"/>
                      <a:pt x="0" y="59"/>
                    </a:cubicBezTo>
                    <a:cubicBezTo>
                      <a:pt x="0" y="72"/>
                      <a:pt x="9" y="84"/>
                      <a:pt x="23" y="87"/>
                    </a:cubicBezTo>
                    <a:cubicBezTo>
                      <a:pt x="49" y="93"/>
                      <a:pt x="49" y="93"/>
                      <a:pt x="49" y="93"/>
                    </a:cubicBezTo>
                    <a:cubicBezTo>
                      <a:pt x="49" y="176"/>
                      <a:pt x="49" y="176"/>
                      <a:pt x="49" y="176"/>
                    </a:cubicBezTo>
                    <a:cubicBezTo>
                      <a:pt x="49" y="201"/>
                      <a:pt x="78" y="224"/>
                      <a:pt x="156" y="224"/>
                    </a:cubicBezTo>
                    <a:cubicBezTo>
                      <a:pt x="234" y="224"/>
                      <a:pt x="263" y="201"/>
                      <a:pt x="263" y="176"/>
                    </a:cubicBezTo>
                    <a:cubicBezTo>
                      <a:pt x="263" y="93"/>
                      <a:pt x="263" y="93"/>
                      <a:pt x="263" y="93"/>
                    </a:cubicBezTo>
                    <a:cubicBezTo>
                      <a:pt x="289" y="87"/>
                      <a:pt x="289" y="87"/>
                      <a:pt x="289" y="87"/>
                    </a:cubicBezTo>
                    <a:cubicBezTo>
                      <a:pt x="303" y="84"/>
                      <a:pt x="312" y="72"/>
                      <a:pt x="312" y="59"/>
                    </a:cubicBezTo>
                    <a:close/>
                    <a:moveTo>
                      <a:pt x="244" y="176"/>
                    </a:moveTo>
                    <a:cubicBezTo>
                      <a:pt x="244" y="186"/>
                      <a:pt x="215" y="205"/>
                      <a:pt x="156" y="205"/>
                    </a:cubicBezTo>
                    <a:cubicBezTo>
                      <a:pt x="98" y="205"/>
                      <a:pt x="68" y="186"/>
                      <a:pt x="68" y="176"/>
                    </a:cubicBezTo>
                    <a:cubicBezTo>
                      <a:pt x="68" y="98"/>
                      <a:pt x="68" y="98"/>
                      <a:pt x="68" y="98"/>
                    </a:cubicBezTo>
                    <a:cubicBezTo>
                      <a:pt x="150" y="116"/>
                      <a:pt x="150" y="116"/>
                      <a:pt x="150" y="116"/>
                    </a:cubicBezTo>
                    <a:cubicBezTo>
                      <a:pt x="152" y="117"/>
                      <a:pt x="154" y="117"/>
                      <a:pt x="156" y="117"/>
                    </a:cubicBezTo>
                    <a:cubicBezTo>
                      <a:pt x="158" y="117"/>
                      <a:pt x="160" y="117"/>
                      <a:pt x="163" y="116"/>
                    </a:cubicBezTo>
                    <a:cubicBezTo>
                      <a:pt x="244" y="98"/>
                      <a:pt x="244" y="98"/>
                      <a:pt x="244" y="98"/>
                    </a:cubicBezTo>
                    <a:lnTo>
                      <a:pt x="244" y="176"/>
                    </a:lnTo>
                    <a:close/>
                    <a:moveTo>
                      <a:pt x="158" y="97"/>
                    </a:moveTo>
                    <a:cubicBezTo>
                      <a:pt x="157" y="97"/>
                      <a:pt x="157" y="98"/>
                      <a:pt x="156" y="98"/>
                    </a:cubicBezTo>
                    <a:cubicBezTo>
                      <a:pt x="155" y="98"/>
                      <a:pt x="155" y="97"/>
                      <a:pt x="154" y="97"/>
                    </a:cubicBezTo>
                    <a:cubicBezTo>
                      <a:pt x="27" y="68"/>
                      <a:pt x="27" y="68"/>
                      <a:pt x="27" y="68"/>
                    </a:cubicBezTo>
                    <a:cubicBezTo>
                      <a:pt x="23" y="67"/>
                      <a:pt x="20" y="63"/>
                      <a:pt x="20" y="59"/>
                    </a:cubicBezTo>
                    <a:cubicBezTo>
                      <a:pt x="20" y="54"/>
                      <a:pt x="23" y="50"/>
                      <a:pt x="27" y="49"/>
                    </a:cubicBezTo>
                    <a:cubicBezTo>
                      <a:pt x="154" y="20"/>
                      <a:pt x="154" y="20"/>
                      <a:pt x="154" y="20"/>
                    </a:cubicBezTo>
                    <a:cubicBezTo>
                      <a:pt x="155" y="20"/>
                      <a:pt x="155" y="20"/>
                      <a:pt x="156" y="20"/>
                    </a:cubicBezTo>
                    <a:cubicBezTo>
                      <a:pt x="157" y="20"/>
                      <a:pt x="157" y="20"/>
                      <a:pt x="158" y="20"/>
                    </a:cubicBezTo>
                    <a:cubicBezTo>
                      <a:pt x="285" y="49"/>
                      <a:pt x="285" y="49"/>
                      <a:pt x="285" y="49"/>
                    </a:cubicBezTo>
                    <a:cubicBezTo>
                      <a:pt x="289" y="50"/>
                      <a:pt x="293" y="54"/>
                      <a:pt x="293" y="59"/>
                    </a:cubicBezTo>
                    <a:cubicBezTo>
                      <a:pt x="293" y="63"/>
                      <a:pt x="289" y="67"/>
                      <a:pt x="285" y="68"/>
                    </a:cubicBezTo>
                    <a:lnTo>
                      <a:pt x="158" y="97"/>
                    </a:lnTo>
                    <a:close/>
                  </a:path>
                </a:pathLst>
              </a:custGeom>
              <a:solidFill>
                <a:srgbClr val="ECCEC4"/>
              </a:solidFill>
              <a:ln>
                <a:noFill/>
              </a:ln>
            </p:spPr>
            <p:txBody>
              <a:bodyPr vert="horz" wrap="square" lIns="182880" tIns="91440" rIns="182880" bIns="91440" numCol="1" anchor="t" anchorCtr="0" compatLnSpc="1"/>
              <a:lstStyle/>
              <a:p>
                <a:pPr algn="l" defTabSz="1828800" rtl="0"/>
                <a:endParaRPr lang="id-ID"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30" name="Freeform 14"/>
              <p:cNvSpPr/>
              <p:nvPr/>
            </p:nvSpPr>
            <p:spPr bwMode="auto">
              <a:xfrm>
                <a:off x="7100893" y="1430546"/>
                <a:ext cx="71438" cy="404813"/>
              </a:xfrm>
              <a:custGeom>
                <a:avLst/>
                <a:gdLst>
                  <a:gd name="T0" fmla="*/ 0 w 19"/>
                  <a:gd name="T1" fmla="*/ 9 h 107"/>
                  <a:gd name="T2" fmla="*/ 0 w 19"/>
                  <a:gd name="T3" fmla="*/ 97 h 107"/>
                  <a:gd name="T4" fmla="*/ 10 w 19"/>
                  <a:gd name="T5" fmla="*/ 107 h 107"/>
                  <a:gd name="T6" fmla="*/ 19 w 19"/>
                  <a:gd name="T7" fmla="*/ 97 h 107"/>
                  <a:gd name="T8" fmla="*/ 19 w 19"/>
                  <a:gd name="T9" fmla="*/ 9 h 107"/>
                  <a:gd name="T10" fmla="*/ 10 w 19"/>
                  <a:gd name="T11" fmla="*/ 0 h 107"/>
                  <a:gd name="T12" fmla="*/ 0 w 19"/>
                  <a:gd name="T13" fmla="*/ 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107">
                    <a:moveTo>
                      <a:pt x="0" y="9"/>
                    </a:moveTo>
                    <a:cubicBezTo>
                      <a:pt x="0" y="97"/>
                      <a:pt x="0" y="97"/>
                      <a:pt x="0" y="97"/>
                    </a:cubicBezTo>
                    <a:cubicBezTo>
                      <a:pt x="0" y="102"/>
                      <a:pt x="4" y="107"/>
                      <a:pt x="10" y="107"/>
                    </a:cubicBezTo>
                    <a:cubicBezTo>
                      <a:pt x="15" y="107"/>
                      <a:pt x="19" y="102"/>
                      <a:pt x="19" y="97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4"/>
                      <a:pt x="15" y="0"/>
                      <a:pt x="10" y="0"/>
                    </a:cubicBezTo>
                    <a:cubicBezTo>
                      <a:pt x="4" y="0"/>
                      <a:pt x="0" y="4"/>
                      <a:pt x="0" y="9"/>
                    </a:cubicBezTo>
                    <a:close/>
                  </a:path>
                </a:pathLst>
              </a:custGeom>
              <a:solidFill>
                <a:srgbClr val="ECCEC4"/>
              </a:solidFill>
              <a:ln>
                <a:noFill/>
              </a:ln>
            </p:spPr>
            <p:txBody>
              <a:bodyPr vert="horz" wrap="square" lIns="182880" tIns="91440" rIns="182880" bIns="91440" numCol="1" anchor="t" anchorCtr="0" compatLnSpc="1"/>
              <a:lstStyle/>
              <a:p>
                <a:pPr algn="l" defTabSz="1828800" rtl="0"/>
                <a:endParaRPr lang="id-ID"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31" name="Oval 15"/>
              <p:cNvSpPr>
                <a:spLocks noChangeArrowheads="1"/>
              </p:cNvSpPr>
              <p:nvPr/>
            </p:nvSpPr>
            <p:spPr bwMode="auto">
              <a:xfrm>
                <a:off x="7072754" y="1873611"/>
                <a:ext cx="147638" cy="220663"/>
              </a:xfrm>
              <a:prstGeom prst="ellipse">
                <a:avLst/>
              </a:prstGeom>
              <a:solidFill>
                <a:srgbClr val="ECCEC4"/>
              </a:solidFill>
              <a:ln>
                <a:noFill/>
              </a:ln>
            </p:spPr>
            <p:txBody>
              <a:bodyPr vert="horz" wrap="square" lIns="182880" tIns="91440" rIns="182880" bIns="91440" numCol="1" anchor="t" anchorCtr="0" compatLnSpc="1"/>
              <a:lstStyle/>
              <a:p>
                <a:pPr algn="l" defTabSz="1828800" rtl="0"/>
                <a:endParaRPr lang="id-ID"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</p:grpSp>
      </p:grpSp>
      <p:sp>
        <p:nvSpPr>
          <p:cNvPr id="32" name="TextBox 82"/>
          <p:cNvSpPr txBox="1"/>
          <p:nvPr/>
        </p:nvSpPr>
        <p:spPr>
          <a:xfrm>
            <a:off x="1725413" y="3993150"/>
            <a:ext cx="2234458" cy="540091"/>
          </a:xfrm>
          <a:prstGeom prst="rect">
            <a:avLst/>
          </a:prstGeom>
        </p:spPr>
        <p:txBody>
          <a:bodyPr vert="horz" lIns="182880" tIns="91440" rIns="182880" bIns="91440" rtlCol="0" anchor="ctr">
            <a:noAutofit/>
          </a:bodyPr>
          <a:lstStyle>
            <a:defPPr>
              <a:defRPr lang="en-US"/>
            </a:defPPr>
            <a:lvl1pPr defTabSz="913765">
              <a:spcBef>
                <a:spcPct val="0"/>
              </a:spcBef>
              <a:defRPr sz="2800">
                <a:solidFill>
                  <a:srgbClr val="171717"/>
                </a:solidFill>
                <a:latin typeface="Bebas Neue" panose="020B0606020202050201" pitchFamily="34" charset="0"/>
                <a:ea typeface="Roboto Light" panose="02000000000000000000" pitchFamily="2" charset="0"/>
                <a:cs typeface="Lato Light" panose="020F0402020204030203" pitchFamily="34" charset="0"/>
              </a:defRPr>
            </a:lvl1pPr>
          </a:lstStyle>
          <a:p>
            <a:pPr algn="l" defTabSz="1828165" rtl="0"/>
            <a:r>
              <a:rPr lang="zh-CN" altLang="id-ID" sz="24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数据库设计</a:t>
            </a:r>
            <a:endParaRPr lang="zh-CN" altLang="id-ID" sz="2400" kern="12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33" name="Rectangle 54"/>
          <p:cNvSpPr/>
          <p:nvPr/>
        </p:nvSpPr>
        <p:spPr>
          <a:xfrm>
            <a:off x="1382395" y="4758690"/>
            <a:ext cx="2395855" cy="82994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1828800" rtl="0">
              <a:spcBef>
                <a:spcPts val="1200"/>
              </a:spcBef>
              <a:buClr>
                <a:srgbClr val="E24848"/>
              </a:buClr>
              <a:defRPr/>
            </a:pPr>
            <a:r>
              <a:rPr lang="zh-CN" altLang="en-US" sz="1600" kern="1200" noProof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Open Sans Light" panose="020B0306030504020204" pitchFamily="34" charset="0"/>
              </a:rPr>
              <a:t>根据主题分析功能，确定对象和关系，绘制</a:t>
            </a:r>
            <a:r>
              <a:rPr lang="en-US" altLang="zh-CN" sz="1600" kern="1200" noProof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Open Sans Light" panose="020B0306030504020204" pitchFamily="34" charset="0"/>
              </a:rPr>
              <a:t>E_R</a:t>
            </a:r>
            <a:r>
              <a:rPr lang="zh-CN" altLang="en-US" sz="1600" kern="1200" noProof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Open Sans Light" panose="020B0306030504020204" pitchFamily="34" charset="0"/>
              </a:rPr>
              <a:t>图，设计数据库结构</a:t>
            </a:r>
            <a:endParaRPr lang="zh-CN" altLang="en-US" sz="1600" kern="1200" noProof="1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Open Sans Light" panose="020B0306030504020204" pitchFamily="34" charset="0"/>
            </a:endParaRPr>
          </a:p>
        </p:txBody>
      </p:sp>
      <p:sp>
        <p:nvSpPr>
          <p:cNvPr id="34" name="TextBox 82"/>
          <p:cNvSpPr txBox="1"/>
          <p:nvPr/>
        </p:nvSpPr>
        <p:spPr>
          <a:xfrm>
            <a:off x="5178350" y="3992720"/>
            <a:ext cx="2234458" cy="540091"/>
          </a:xfrm>
          <a:prstGeom prst="rect">
            <a:avLst/>
          </a:prstGeom>
        </p:spPr>
        <p:txBody>
          <a:bodyPr vert="horz" lIns="182880" tIns="91440" rIns="182880" bIns="91440" rtlCol="0" anchor="ctr">
            <a:noAutofit/>
          </a:bodyPr>
          <a:lstStyle>
            <a:defPPr>
              <a:defRPr lang="en-US"/>
            </a:defPPr>
            <a:lvl1pPr defTabSz="913765">
              <a:spcBef>
                <a:spcPct val="0"/>
              </a:spcBef>
              <a:defRPr sz="2800">
                <a:solidFill>
                  <a:srgbClr val="171717"/>
                </a:solidFill>
                <a:latin typeface="Bebas Neue" panose="020B0606020202050201" pitchFamily="34" charset="0"/>
                <a:ea typeface="Roboto Light" panose="02000000000000000000" pitchFamily="2" charset="0"/>
                <a:cs typeface="Lato Light" panose="020F0402020204030203" pitchFamily="34" charset="0"/>
              </a:defRPr>
            </a:lvl1pPr>
          </a:lstStyle>
          <a:p>
            <a:pPr algn="l" defTabSz="1828165" rtl="0"/>
            <a:r>
              <a:rPr lang="zh-CN" altLang="id-ID" sz="24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界面设计</a:t>
            </a:r>
            <a:endParaRPr lang="zh-CN" altLang="id-ID" sz="2400" kern="12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38" name="TextBox 82"/>
          <p:cNvSpPr txBox="1"/>
          <p:nvPr/>
        </p:nvSpPr>
        <p:spPr>
          <a:xfrm>
            <a:off x="8440880" y="3992841"/>
            <a:ext cx="2234458" cy="540091"/>
          </a:xfrm>
          <a:prstGeom prst="rect">
            <a:avLst/>
          </a:prstGeom>
        </p:spPr>
        <p:txBody>
          <a:bodyPr vert="horz" lIns="182880" tIns="91440" rIns="182880" bIns="91440" rtlCol="0" anchor="ctr">
            <a:noAutofit/>
          </a:bodyPr>
          <a:lstStyle>
            <a:defPPr>
              <a:defRPr lang="en-US"/>
            </a:defPPr>
            <a:lvl1pPr defTabSz="913765">
              <a:spcBef>
                <a:spcPct val="0"/>
              </a:spcBef>
              <a:defRPr sz="2800">
                <a:solidFill>
                  <a:srgbClr val="171717"/>
                </a:solidFill>
                <a:latin typeface="Bebas Neue" panose="020B0606020202050201" pitchFamily="34" charset="0"/>
                <a:ea typeface="Roboto Light" panose="02000000000000000000" pitchFamily="2" charset="0"/>
                <a:cs typeface="Lato Light" panose="020F0402020204030203" pitchFamily="34" charset="0"/>
              </a:defRPr>
            </a:lvl1pPr>
          </a:lstStyle>
          <a:p>
            <a:pPr algn="l" defTabSz="1828165" rtl="0"/>
            <a:r>
              <a:rPr lang="zh-CN" altLang="id-ID" sz="24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后台响应</a:t>
            </a:r>
            <a:endParaRPr lang="zh-CN" altLang="id-ID" sz="2400" kern="12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39" name="Rectangle 54"/>
          <p:cNvSpPr/>
          <p:nvPr/>
        </p:nvSpPr>
        <p:spPr>
          <a:xfrm>
            <a:off x="8137516" y="4758568"/>
            <a:ext cx="2233126" cy="82994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1828800" rtl="0">
              <a:spcBef>
                <a:spcPts val="1200"/>
              </a:spcBef>
              <a:buClr>
                <a:srgbClr val="E24848"/>
              </a:buClr>
              <a:defRPr/>
            </a:pPr>
            <a:r>
              <a:rPr lang="zh-CN" altLang="en-US" sz="1600" kern="1200" noProof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Open Sans Light" panose="020B0306030504020204" pitchFamily="34" charset="0"/>
              </a:rPr>
              <a:t>利用</a:t>
            </a:r>
            <a:r>
              <a:rPr lang="en-US" altLang="zh-CN" sz="1600" kern="1200" noProof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Open Sans Light" panose="020B0306030504020204" pitchFamily="34" charset="0"/>
              </a:rPr>
              <a:t>MVC</a:t>
            </a:r>
            <a:r>
              <a:rPr lang="zh-CN" altLang="en-US" sz="1600" kern="1200" noProof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Open Sans Light" panose="020B0306030504020204" pitchFamily="34" charset="0"/>
              </a:rPr>
              <a:t>模式动态显示数据，代码易读，容易更改</a:t>
            </a:r>
            <a:endParaRPr lang="zh-CN" altLang="en-US" sz="1600" kern="1200" noProof="1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Open Sans Light" panose="020B0306030504020204" pitchFamily="34" charset="0"/>
            </a:endParaRPr>
          </a:p>
        </p:txBody>
      </p:sp>
      <p:sp>
        <p:nvSpPr>
          <p:cNvPr id="44" name="Rectangle 54"/>
          <p:cNvSpPr/>
          <p:nvPr/>
        </p:nvSpPr>
        <p:spPr>
          <a:xfrm>
            <a:off x="4835516" y="4758568"/>
            <a:ext cx="2233126" cy="829945"/>
          </a:xfrm>
          <a:prstGeom prst="rect">
            <a:avLst/>
          </a:prstGeom>
        </p:spPr>
        <p:txBody>
          <a:bodyPr wrap="square" anchor="ctr">
            <a:spAutoFit/>
          </a:bodyPr>
          <a:p>
            <a:pPr algn="ctr" defTabSz="1828800" rtl="0">
              <a:spcBef>
                <a:spcPts val="1200"/>
              </a:spcBef>
              <a:buClr>
                <a:srgbClr val="E24848"/>
              </a:buClr>
              <a:defRPr/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Open Sans Light" panose="020B0306030504020204" pitchFamily="34" charset="0"/>
                <a:sym typeface="+mn-ea"/>
              </a:rPr>
              <a:t>CSS+DIV设计，布局合理，配色风格一致，搭配部分动态组件</a:t>
            </a:r>
            <a:endParaRPr lang="zh-CN" altLang="en-US" sz="1600" kern="1200" noProof="1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Open Sans Light" panose="020B0306030504020204" pitchFamily="34" charset="0"/>
            </a:endParaRPr>
          </a:p>
        </p:txBody>
      </p:sp>
    </p:spTree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2" grpId="0"/>
      <p:bldP spid="33" grpId="0"/>
      <p:bldP spid="34" grpId="0"/>
      <p:bldP spid="38" grpId="0"/>
      <p:bldP spid="39" grpId="0"/>
      <p:bldP spid="4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1"/>
            <a:ext cx="12192000" cy="3428999"/>
          </a:xfrm>
          <a:prstGeom prst="rect">
            <a:avLst/>
          </a:prstGeom>
          <a:solidFill>
            <a:srgbClr val="F6E7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图文框 7"/>
          <p:cNvSpPr/>
          <p:nvPr/>
        </p:nvSpPr>
        <p:spPr>
          <a:xfrm>
            <a:off x="9274629" y="4683854"/>
            <a:ext cx="979394" cy="1086817"/>
          </a:xfrm>
          <a:prstGeom prst="frame">
            <a:avLst>
              <a:gd name="adj1" fmla="val 3697"/>
            </a:avLst>
          </a:prstGeom>
          <a:solidFill>
            <a:srgbClr val="F6E7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图文框 8"/>
          <p:cNvSpPr/>
          <p:nvPr/>
        </p:nvSpPr>
        <p:spPr>
          <a:xfrm>
            <a:off x="1937977" y="1087329"/>
            <a:ext cx="2265073" cy="1498552"/>
          </a:xfrm>
          <a:prstGeom prst="frame">
            <a:avLst>
              <a:gd name="adj1" fmla="val 3697"/>
            </a:avLst>
          </a:prstGeom>
          <a:solidFill>
            <a:srgbClr val="ECC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32958" y="1630737"/>
            <a:ext cx="7326084" cy="35965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90500" dir="2700000" algn="tl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552862" y="2170383"/>
            <a:ext cx="3086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17191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Part 04</a:t>
            </a:r>
            <a:endParaRPr lang="zh-CN" altLang="en-US" sz="4800" dirty="0">
              <a:solidFill>
                <a:srgbClr val="17191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 bwMode="auto">
          <a:xfrm>
            <a:off x="4203050" y="3069515"/>
            <a:ext cx="4005201" cy="101473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Segoe UI Light" panose="020B0502040204020203" pitchFamily="34" charset="0"/>
              </a:defRPr>
            </a:lvl1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应用技术</a:t>
            </a:r>
            <a:endParaRPr lang="zh-CN" altLang="en-US" sz="6000" b="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4" name="Rectangle 6"/>
          <p:cNvSpPr/>
          <p:nvPr/>
        </p:nvSpPr>
        <p:spPr>
          <a:xfrm>
            <a:off x="4575048" y="4073011"/>
            <a:ext cx="3086275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Applied Technology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思源黑体" panose="020B0500000000000000" pitchFamily="34" charset="-122"/>
            </a:endParaRPr>
          </a:p>
          <a:p>
            <a:pPr algn="dist"/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思源黑体" panose="020B0500000000000000" pitchFamily="34" charset="-122"/>
            </a:endParaRPr>
          </a:p>
        </p:txBody>
      </p:sp>
      <p:sp>
        <p:nvSpPr>
          <p:cNvPr id="15" name="图文框 14"/>
          <p:cNvSpPr/>
          <p:nvPr/>
        </p:nvSpPr>
        <p:spPr>
          <a:xfrm>
            <a:off x="10551299" y="5515697"/>
            <a:ext cx="503144" cy="509948"/>
          </a:xfrm>
          <a:prstGeom prst="frame">
            <a:avLst>
              <a:gd name="adj1" fmla="val 13433"/>
            </a:avLst>
          </a:prstGeom>
          <a:solidFill>
            <a:srgbClr val="F6E7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图文框 15"/>
          <p:cNvSpPr/>
          <p:nvPr/>
        </p:nvSpPr>
        <p:spPr>
          <a:xfrm>
            <a:off x="3378359" y="640707"/>
            <a:ext cx="1174503" cy="775182"/>
          </a:xfrm>
          <a:prstGeom prst="frame">
            <a:avLst>
              <a:gd name="adj1" fmla="val 7594"/>
            </a:avLst>
          </a:prstGeom>
          <a:solidFill>
            <a:srgbClr val="ECC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3" grpId="0" animBg="1"/>
      <p:bldP spid="12" grpId="0"/>
      <p:bldP spid="13" grpId="0"/>
      <p:bldP spid="14" grpId="0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" y="-111124"/>
            <a:ext cx="12192000" cy="3428999"/>
          </a:xfrm>
          <a:prstGeom prst="rect">
            <a:avLst/>
          </a:prstGeom>
          <a:solidFill>
            <a:srgbClr val="F6E7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C:\Users\dell\Desktop\图片3.png图片3"/>
          <p:cNvPicPr>
            <a:picLocks noChangeAspect="1"/>
          </p:cNvPicPr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008505" y="4514850"/>
            <a:ext cx="1645285" cy="148399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图片 9" descr="C:\Users\dell\Desktop\图片2.png图片2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146040" y="4458335"/>
            <a:ext cx="1539875" cy="154051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2" name="图片 11" descr="C:\Users\dell\Desktop\图片1.png图片1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423275" y="4458335"/>
            <a:ext cx="1579245" cy="154559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6" name="TextBox 82"/>
          <p:cNvSpPr txBox="1"/>
          <p:nvPr/>
        </p:nvSpPr>
        <p:spPr>
          <a:xfrm>
            <a:off x="1690370" y="1599565"/>
            <a:ext cx="8670290" cy="1645285"/>
          </a:xfrm>
          <a:prstGeom prst="rect">
            <a:avLst/>
          </a:prstGeom>
        </p:spPr>
        <p:txBody>
          <a:bodyPr vert="horz" lIns="182880" tIns="91440" rIns="182880" bIns="91440" rtlCol="0" anchor="ctr">
            <a:noAutofit/>
          </a:bodyPr>
          <a:lstStyle>
            <a:defPPr>
              <a:defRPr lang="en-US"/>
            </a:defPPr>
            <a:lvl1pPr defTabSz="913765">
              <a:spcBef>
                <a:spcPct val="0"/>
              </a:spcBef>
              <a:defRPr sz="2800">
                <a:solidFill>
                  <a:srgbClr val="171717"/>
                </a:solidFill>
                <a:latin typeface="Bebas Neue" panose="020B0606020202050201" pitchFamily="34" charset="0"/>
                <a:ea typeface="Roboto Light" panose="02000000000000000000" pitchFamily="2" charset="0"/>
                <a:cs typeface="Lato Light" panose="020F0402020204030203" pitchFamily="34" charset="0"/>
              </a:defRPr>
            </a:lvl1pPr>
          </a:lstStyle>
          <a:p>
            <a:pPr algn="l" defTabSz="1828165" rtl="0"/>
            <a:r>
              <a:rPr lang="id-ID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MySQL数据库、HTML、JavaScript</a:t>
            </a:r>
            <a:r>
              <a:rPr lang="zh-CN" altLang="id-ID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、</a:t>
            </a:r>
            <a:r>
              <a:rPr lang="en-US" altLang="zh-CN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layui</a:t>
            </a:r>
            <a:r>
              <a:rPr lang="zh-CN" altLang="en-US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、</a:t>
            </a:r>
            <a:r>
              <a:rPr lang="en-US" altLang="zh-CN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jstl</a:t>
            </a:r>
            <a:r>
              <a:rPr lang="id-ID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、CSS+DIV、PS技术、jQuery、</a:t>
            </a:r>
            <a:r>
              <a:rPr lang="en-US" altLang="id-ID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MVC</a:t>
            </a:r>
            <a:r>
              <a:rPr lang="zh-CN" altLang="en-US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设计模式</a:t>
            </a:r>
            <a:endParaRPr lang="zh-CN" altLang="en-US" kern="12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87399" y="631490"/>
            <a:ext cx="573235" cy="481442"/>
            <a:chOff x="3378359" y="640707"/>
            <a:chExt cx="663790" cy="557497"/>
          </a:xfrm>
        </p:grpSpPr>
        <p:sp>
          <p:nvSpPr>
            <p:cNvPr id="9" name="图文框 8"/>
            <p:cNvSpPr/>
            <p:nvPr/>
          </p:nvSpPr>
          <p:spPr>
            <a:xfrm>
              <a:off x="3378359" y="640707"/>
              <a:ext cx="442527" cy="371664"/>
            </a:xfrm>
            <a:prstGeom prst="frame">
              <a:avLst>
                <a:gd name="adj1" fmla="val 7594"/>
              </a:avLst>
            </a:prstGeom>
            <a:solidFill>
              <a:srgbClr val="ECC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图文框 10"/>
            <p:cNvSpPr/>
            <p:nvPr/>
          </p:nvSpPr>
          <p:spPr>
            <a:xfrm>
              <a:off x="3599622" y="826540"/>
              <a:ext cx="442527" cy="371664"/>
            </a:xfrm>
            <a:prstGeom prst="frame">
              <a:avLst>
                <a:gd name="adj1" fmla="val 7594"/>
              </a:avLst>
            </a:prstGeom>
            <a:solidFill>
              <a:srgbClr val="ECC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2" name="文本框 21"/>
          <p:cNvSpPr txBox="1"/>
          <p:nvPr/>
        </p:nvSpPr>
        <p:spPr bwMode="auto">
          <a:xfrm>
            <a:off x="1551940" y="606425"/>
            <a:ext cx="4400550" cy="58356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Segoe UI Light" panose="020B0502040204020203" pitchFamily="34" charset="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应用技术与设计平台</a:t>
            </a:r>
            <a:endParaRPr lang="zh-CN" altLang="en-US" sz="3200" b="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16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>
            <a:off x="0" y="0"/>
            <a:ext cx="14810282" cy="7375161"/>
          </a:xfrm>
          <a:prstGeom prst="rtTriangle">
            <a:avLst/>
          </a:prstGeom>
          <a:solidFill>
            <a:srgbClr val="ECC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图文框 17"/>
          <p:cNvSpPr/>
          <p:nvPr/>
        </p:nvSpPr>
        <p:spPr>
          <a:xfrm>
            <a:off x="3475851" y="2030277"/>
            <a:ext cx="5196116" cy="3712315"/>
          </a:xfrm>
          <a:prstGeom prst="frame">
            <a:avLst>
              <a:gd name="adj1" fmla="val 3697"/>
            </a:avLst>
          </a:prstGeom>
          <a:solidFill>
            <a:srgbClr val="F6E7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图文框 10"/>
          <p:cNvSpPr/>
          <p:nvPr/>
        </p:nvSpPr>
        <p:spPr>
          <a:xfrm>
            <a:off x="3475851" y="1073932"/>
            <a:ext cx="5196116" cy="3515618"/>
          </a:xfrm>
          <a:prstGeom prst="frame">
            <a:avLst>
              <a:gd name="adj1" fmla="val 3697"/>
            </a:avLst>
          </a:prstGeom>
          <a:solidFill>
            <a:srgbClr val="ECC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228849" y="1793318"/>
            <a:ext cx="7734300" cy="32614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90500" dir="2700000" algn="tl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717368" y="2639939"/>
            <a:ext cx="675726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500" dirty="0">
                <a:solidFill>
                  <a:srgbClr val="171919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感谢您的观看</a:t>
            </a:r>
            <a:endParaRPr lang="zh-CN" altLang="en-US" sz="7500" dirty="0">
              <a:solidFill>
                <a:srgbClr val="171919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056529" y="1073931"/>
            <a:ext cx="2078940" cy="115032"/>
          </a:xfrm>
          <a:prstGeom prst="rect">
            <a:avLst/>
          </a:prstGeom>
          <a:solidFill>
            <a:srgbClr val="17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056529" y="5619006"/>
            <a:ext cx="2078940" cy="115032"/>
          </a:xfrm>
          <a:prstGeom prst="rect">
            <a:avLst/>
          </a:prstGeom>
          <a:solidFill>
            <a:srgbClr val="17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  <p:bldP spid="17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67393"/>
            <a:ext cx="2530929" cy="6123213"/>
          </a:xfrm>
          <a:prstGeom prst="rect">
            <a:avLst/>
          </a:prstGeom>
          <a:solidFill>
            <a:srgbClr val="F6E7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511642" y="2155371"/>
            <a:ext cx="680357" cy="2542380"/>
          </a:xfrm>
          <a:prstGeom prst="rect">
            <a:avLst/>
          </a:prstGeom>
          <a:solidFill>
            <a:srgbClr val="ECC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44545" y="734786"/>
            <a:ext cx="1336675" cy="53835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en-US" altLang="zh-CN" sz="75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YAN_BBS</a:t>
            </a:r>
            <a:endParaRPr lang="zh-CN" altLang="en-US" sz="7500" dirty="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88506" y="1345754"/>
            <a:ext cx="1940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17191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Part 01</a:t>
            </a:r>
            <a:endParaRPr lang="zh-CN" altLang="en-US" sz="3600" dirty="0">
              <a:solidFill>
                <a:srgbClr val="17191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 bwMode="auto">
          <a:xfrm>
            <a:off x="3767199" y="1992085"/>
            <a:ext cx="2517732" cy="70675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Segoe UI Light" panose="020B0502040204020203" pitchFamily="34" charset="0"/>
              </a:defRPr>
            </a:lvl1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作品简介</a:t>
            </a:r>
            <a:endParaRPr lang="zh-CN" altLang="en-US" sz="4000" b="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0" name="Rectangle 6"/>
          <p:cNvSpPr/>
          <p:nvPr/>
        </p:nvSpPr>
        <p:spPr>
          <a:xfrm>
            <a:off x="3888740" y="2700020"/>
            <a:ext cx="2670810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Troduction of Works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思源黑体" panose="020B0500000000000000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829131" y="1345754"/>
            <a:ext cx="1940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17191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Part 02</a:t>
            </a:r>
            <a:endParaRPr lang="zh-CN" altLang="en-US" sz="3600" dirty="0">
              <a:solidFill>
                <a:srgbClr val="17191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 bwMode="auto">
          <a:xfrm>
            <a:off x="7707824" y="1992085"/>
            <a:ext cx="2517732" cy="70675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Segoe UI Light" panose="020B0502040204020203" pitchFamily="34" charset="0"/>
              </a:defRPr>
            </a:lvl1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模块设计</a:t>
            </a:r>
            <a:endParaRPr lang="zh-CN" altLang="en-US" sz="4000" b="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3" name="Rectangle 6"/>
          <p:cNvSpPr/>
          <p:nvPr/>
        </p:nvSpPr>
        <p:spPr>
          <a:xfrm>
            <a:off x="7829131" y="2699971"/>
            <a:ext cx="2144486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Module Design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思源黑体" panose="020B0500000000000000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921166" y="3757920"/>
            <a:ext cx="1940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17191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Part 03</a:t>
            </a:r>
            <a:endParaRPr lang="zh-CN" altLang="en-US" sz="3600" dirty="0">
              <a:solidFill>
                <a:srgbClr val="17191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 bwMode="auto">
          <a:xfrm>
            <a:off x="3799859" y="4404251"/>
            <a:ext cx="2517732" cy="70675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Segoe UI Light" panose="020B0502040204020203" pitchFamily="34" charset="0"/>
              </a:defRPr>
            </a:lvl1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开发过程</a:t>
            </a:r>
            <a:endParaRPr lang="zh-CN" altLang="en-US" sz="4000" b="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22" name="Rectangle 6"/>
          <p:cNvSpPr/>
          <p:nvPr/>
        </p:nvSpPr>
        <p:spPr>
          <a:xfrm>
            <a:off x="3921125" y="5112385"/>
            <a:ext cx="2637790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Development Process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思源黑体" panose="020B0500000000000000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861791" y="3757920"/>
            <a:ext cx="1940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17191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Part 04</a:t>
            </a:r>
            <a:endParaRPr lang="zh-CN" altLang="en-US" sz="3600" dirty="0">
              <a:solidFill>
                <a:srgbClr val="17191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 bwMode="auto">
          <a:xfrm>
            <a:off x="7740484" y="4404251"/>
            <a:ext cx="2517732" cy="70675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Segoe UI Light" panose="020B0502040204020203" pitchFamily="34" charset="0"/>
              </a:defRPr>
            </a:lvl1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应用技术</a:t>
            </a:r>
            <a:endParaRPr lang="zh-CN" altLang="en-US" sz="4000" b="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25" name="Rectangle 6"/>
          <p:cNvSpPr/>
          <p:nvPr/>
        </p:nvSpPr>
        <p:spPr>
          <a:xfrm>
            <a:off x="7861935" y="5112385"/>
            <a:ext cx="2580005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Applied Technology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思源黑体" panose="020B05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500"/>
                            </p:stCondLst>
                            <p:childTnLst>
                              <p:par>
                                <p:cTn id="6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7" grpId="0"/>
      <p:bldP spid="9" grpId="0"/>
      <p:bldP spid="10" grpId="0"/>
      <p:bldP spid="11" grpId="0"/>
      <p:bldP spid="12" grpId="0"/>
      <p:bldP spid="13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1"/>
            <a:ext cx="12192000" cy="3428999"/>
          </a:xfrm>
          <a:prstGeom prst="rect">
            <a:avLst/>
          </a:prstGeom>
          <a:solidFill>
            <a:srgbClr val="F6E7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图文框 7"/>
          <p:cNvSpPr/>
          <p:nvPr/>
        </p:nvSpPr>
        <p:spPr>
          <a:xfrm>
            <a:off x="9274629" y="4683854"/>
            <a:ext cx="979394" cy="1086817"/>
          </a:xfrm>
          <a:prstGeom prst="frame">
            <a:avLst>
              <a:gd name="adj1" fmla="val 3697"/>
            </a:avLst>
          </a:prstGeom>
          <a:solidFill>
            <a:srgbClr val="F6E7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图文框 8"/>
          <p:cNvSpPr/>
          <p:nvPr/>
        </p:nvSpPr>
        <p:spPr>
          <a:xfrm>
            <a:off x="1937977" y="1087329"/>
            <a:ext cx="2265073" cy="1498552"/>
          </a:xfrm>
          <a:prstGeom prst="frame">
            <a:avLst>
              <a:gd name="adj1" fmla="val 3697"/>
            </a:avLst>
          </a:prstGeom>
          <a:solidFill>
            <a:srgbClr val="ECC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32958" y="1630737"/>
            <a:ext cx="7326084" cy="35965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90500" dir="2700000" algn="tl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552862" y="2170383"/>
            <a:ext cx="3086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17191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Part 01</a:t>
            </a:r>
            <a:endParaRPr lang="zh-CN" altLang="en-US" sz="4800" dirty="0">
              <a:solidFill>
                <a:srgbClr val="17191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 bwMode="auto">
          <a:xfrm>
            <a:off x="4203050" y="3069515"/>
            <a:ext cx="4005201" cy="101473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Segoe UI Light" panose="020B0502040204020203" pitchFamily="34" charset="0"/>
              </a:defRPr>
            </a:lvl1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作品简介</a:t>
            </a:r>
            <a:endParaRPr lang="zh-CN" altLang="en-US" sz="6000" b="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4" name="Rectangle 6"/>
          <p:cNvSpPr/>
          <p:nvPr/>
        </p:nvSpPr>
        <p:spPr>
          <a:xfrm>
            <a:off x="4575048" y="4073011"/>
            <a:ext cx="3086275" cy="1076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Troduction of Works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思源黑体" panose="020B0500000000000000" pitchFamily="34" charset="-122"/>
            </a:endParaRPr>
          </a:p>
        </p:txBody>
      </p:sp>
      <p:sp>
        <p:nvSpPr>
          <p:cNvPr id="15" name="图文框 14"/>
          <p:cNvSpPr/>
          <p:nvPr/>
        </p:nvSpPr>
        <p:spPr>
          <a:xfrm>
            <a:off x="10551299" y="5515697"/>
            <a:ext cx="503144" cy="509948"/>
          </a:xfrm>
          <a:prstGeom prst="frame">
            <a:avLst>
              <a:gd name="adj1" fmla="val 13433"/>
            </a:avLst>
          </a:prstGeom>
          <a:solidFill>
            <a:srgbClr val="F6E7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图文框 15"/>
          <p:cNvSpPr/>
          <p:nvPr/>
        </p:nvSpPr>
        <p:spPr>
          <a:xfrm>
            <a:off x="3378359" y="640707"/>
            <a:ext cx="1174503" cy="775182"/>
          </a:xfrm>
          <a:prstGeom prst="frame">
            <a:avLst>
              <a:gd name="adj1" fmla="val 7594"/>
            </a:avLst>
          </a:prstGeom>
          <a:solidFill>
            <a:srgbClr val="ECC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3" grpId="0" animBg="1"/>
      <p:bldP spid="12" grpId="0"/>
      <p:bldP spid="13" grpId="0"/>
      <p:bldP spid="14" grpId="0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660399" y="504490"/>
            <a:ext cx="573235" cy="481442"/>
            <a:chOff x="3378359" y="640707"/>
            <a:chExt cx="663790" cy="557497"/>
          </a:xfrm>
        </p:grpSpPr>
        <p:sp>
          <p:nvSpPr>
            <p:cNvPr id="2" name="图文框 1"/>
            <p:cNvSpPr/>
            <p:nvPr/>
          </p:nvSpPr>
          <p:spPr>
            <a:xfrm>
              <a:off x="3378359" y="640707"/>
              <a:ext cx="442527" cy="371664"/>
            </a:xfrm>
            <a:prstGeom prst="frame">
              <a:avLst>
                <a:gd name="adj1" fmla="val 7594"/>
              </a:avLst>
            </a:prstGeom>
            <a:solidFill>
              <a:srgbClr val="ECC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" name="图文框 2"/>
            <p:cNvSpPr/>
            <p:nvPr/>
          </p:nvSpPr>
          <p:spPr>
            <a:xfrm>
              <a:off x="3599622" y="826540"/>
              <a:ext cx="442527" cy="371664"/>
            </a:xfrm>
            <a:prstGeom prst="frame">
              <a:avLst>
                <a:gd name="adj1" fmla="val 7594"/>
              </a:avLst>
            </a:prstGeom>
            <a:solidFill>
              <a:srgbClr val="ECC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" name="文本框 4"/>
          <p:cNvSpPr txBox="1"/>
          <p:nvPr/>
        </p:nvSpPr>
        <p:spPr bwMode="auto">
          <a:xfrm>
            <a:off x="1424712" y="479137"/>
            <a:ext cx="4005201" cy="58356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Segoe UI Light" panose="020B0502040204020203" pitchFamily="34" charset="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作品简介</a:t>
            </a:r>
            <a:endParaRPr lang="zh-CN" altLang="en-US" sz="3200" b="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7" name="TextBox 77"/>
          <p:cNvSpPr txBox="1"/>
          <p:nvPr/>
        </p:nvSpPr>
        <p:spPr>
          <a:xfrm>
            <a:off x="10260330" y="1590675"/>
            <a:ext cx="2341245" cy="545465"/>
          </a:xfrm>
          <a:prstGeom prst="rect">
            <a:avLst/>
          </a:prstGeom>
        </p:spPr>
        <p:txBody>
          <a:bodyPr vert="horz" lIns="182880" tIns="91440" rIns="182880" bIns="91440" rtlCol="0" anchor="ctr">
            <a:noAutofit/>
          </a:bodyPr>
          <a:lstStyle>
            <a:defPPr>
              <a:defRPr lang="en-US"/>
            </a:defPPr>
            <a:lvl1pPr defTabSz="913765">
              <a:spcBef>
                <a:spcPct val="0"/>
              </a:spcBef>
              <a:defRPr sz="6600">
                <a:solidFill>
                  <a:srgbClr val="171717"/>
                </a:solidFill>
                <a:latin typeface="Bebas Neue" panose="020B0606020202050201" pitchFamily="34" charset="0"/>
                <a:ea typeface="Roboto Light" panose="02000000000000000000" pitchFamily="2" charset="0"/>
                <a:cs typeface="Lato Light" panose="020F0402020204030203" pitchFamily="34" charset="0"/>
              </a:defRPr>
            </a:lvl1pPr>
          </a:lstStyle>
          <a:p>
            <a:pPr algn="l" defTabSz="1828165" rtl="0"/>
            <a:r>
              <a:rPr lang="zh-CN" sz="24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网站介绍</a:t>
            </a:r>
            <a:endParaRPr lang="zh-CN" sz="2400" kern="12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8" name="Rectangle 81"/>
          <p:cNvSpPr/>
          <p:nvPr/>
        </p:nvSpPr>
        <p:spPr>
          <a:xfrm>
            <a:off x="7352030" y="2338705"/>
            <a:ext cx="456374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1828800" rtl="0">
              <a:buClr>
                <a:srgbClr val="E24848"/>
              </a:buClr>
              <a:defRPr/>
            </a:pPr>
            <a:r>
              <a:rPr lang="en-US" altLang="zh-CN" kern="1200" noProof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Arial" panose="020B0604020202020204" pitchFamily="34" charset="0"/>
              </a:rPr>
              <a:t>    </a:t>
            </a:r>
            <a:r>
              <a:rPr lang="zh-CN" altLang="en-US" kern="1200" noProof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Arial" panose="020B0604020202020204" pitchFamily="34" charset="0"/>
              </a:rPr>
              <a:t>研社区是一款专门为广大研友打造，供其交流经验、减轻压力的社区网站。</a:t>
            </a:r>
            <a:endParaRPr lang="zh-CN" altLang="en-US" kern="1200" noProof="1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9" name="TextBox 82"/>
          <p:cNvSpPr txBox="1"/>
          <p:nvPr/>
        </p:nvSpPr>
        <p:spPr>
          <a:xfrm>
            <a:off x="6976935" y="4592618"/>
            <a:ext cx="1937183" cy="540091"/>
          </a:xfrm>
          <a:prstGeom prst="rect">
            <a:avLst/>
          </a:prstGeom>
        </p:spPr>
        <p:txBody>
          <a:bodyPr vert="horz" lIns="182880" tIns="91440" rIns="182880" bIns="91440" rtlCol="0" anchor="ctr">
            <a:noAutofit/>
          </a:bodyPr>
          <a:lstStyle>
            <a:defPPr>
              <a:defRPr lang="en-US"/>
            </a:defPPr>
            <a:lvl1pPr defTabSz="913765">
              <a:spcBef>
                <a:spcPct val="0"/>
              </a:spcBef>
              <a:defRPr sz="2800">
                <a:solidFill>
                  <a:srgbClr val="171717"/>
                </a:solidFill>
                <a:latin typeface="Bebas Neue" panose="020B0606020202050201" pitchFamily="34" charset="0"/>
                <a:ea typeface="Roboto Light" panose="02000000000000000000" pitchFamily="2" charset="0"/>
                <a:cs typeface="Lato Light" panose="020F0402020204030203" pitchFamily="34" charset="0"/>
              </a:defRPr>
            </a:lvl1pPr>
          </a:lstStyle>
          <a:p>
            <a:pPr algn="l" defTabSz="1828165" rtl="0"/>
            <a:r>
              <a:rPr lang="zh-CN" altLang="id-ID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面向大学生</a:t>
            </a:r>
            <a:endParaRPr lang="zh-CN" altLang="id-ID" sz="1600" kern="12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0" name="TextBox 83"/>
          <p:cNvSpPr txBox="1"/>
          <p:nvPr/>
        </p:nvSpPr>
        <p:spPr>
          <a:xfrm>
            <a:off x="8479534" y="4592618"/>
            <a:ext cx="1977541" cy="540091"/>
          </a:xfrm>
          <a:prstGeom prst="rect">
            <a:avLst/>
          </a:prstGeom>
        </p:spPr>
        <p:txBody>
          <a:bodyPr vert="horz" lIns="182880" tIns="91440" rIns="182880" bIns="91440" rtlCol="0" anchor="ctr">
            <a:noAutofit/>
          </a:bodyPr>
          <a:lstStyle>
            <a:defPPr>
              <a:defRPr lang="en-US"/>
            </a:defPPr>
            <a:lvl1pPr defTabSz="913765">
              <a:spcBef>
                <a:spcPct val="0"/>
              </a:spcBef>
              <a:defRPr sz="2800">
                <a:solidFill>
                  <a:srgbClr val="171717"/>
                </a:solidFill>
                <a:latin typeface="Bebas Neue" panose="020B0606020202050201" pitchFamily="34" charset="0"/>
                <a:ea typeface="Roboto Light" panose="02000000000000000000" pitchFamily="2" charset="0"/>
                <a:cs typeface="Lato Light" panose="020F0402020204030203" pitchFamily="34" charset="0"/>
              </a:defRPr>
            </a:lvl1pPr>
          </a:lstStyle>
          <a:p>
            <a:pPr algn="l" defTabSz="1828165" rtl="0"/>
            <a:r>
              <a:rPr lang="zh-CN" altLang="id-ID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博客：记录考研经验</a:t>
            </a:r>
            <a:endParaRPr lang="zh-CN" altLang="id-ID" sz="1600" kern="12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1" name="TextBox 84"/>
          <p:cNvSpPr txBox="1"/>
          <p:nvPr/>
        </p:nvSpPr>
        <p:spPr>
          <a:xfrm>
            <a:off x="10151017" y="4592618"/>
            <a:ext cx="2135939" cy="540091"/>
          </a:xfrm>
          <a:prstGeom prst="rect">
            <a:avLst/>
          </a:prstGeom>
        </p:spPr>
        <p:txBody>
          <a:bodyPr vert="horz" lIns="182880" tIns="91440" rIns="182880" bIns="91440" rtlCol="0" anchor="ctr">
            <a:noAutofit/>
          </a:bodyPr>
          <a:lstStyle>
            <a:defPPr>
              <a:defRPr lang="en-US"/>
            </a:defPPr>
            <a:lvl1pPr defTabSz="913765">
              <a:spcBef>
                <a:spcPct val="0"/>
              </a:spcBef>
              <a:defRPr sz="2800">
                <a:solidFill>
                  <a:srgbClr val="171717"/>
                </a:solidFill>
                <a:latin typeface="Bebas Neue" panose="020B0606020202050201" pitchFamily="34" charset="0"/>
                <a:ea typeface="Roboto Light" panose="02000000000000000000" pitchFamily="2" charset="0"/>
                <a:cs typeface="Lato Light" panose="020F0402020204030203" pitchFamily="34" charset="0"/>
              </a:defRPr>
            </a:lvl1pPr>
          </a:lstStyle>
          <a:p>
            <a:pPr algn="l" defTabSz="1828165" rtl="0"/>
            <a:r>
              <a:rPr lang="zh-CN" altLang="id-ID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论坛：发布动态、问答</a:t>
            </a:r>
            <a:endParaRPr lang="zh-CN" altLang="id-ID" sz="1600" kern="12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cxnSp>
        <p:nvCxnSpPr>
          <p:cNvPr id="15" name="Straight Connector 36"/>
          <p:cNvCxnSpPr/>
          <p:nvPr/>
        </p:nvCxnSpPr>
        <p:spPr>
          <a:xfrm>
            <a:off x="8488668" y="3411031"/>
            <a:ext cx="0" cy="25854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88"/>
          <p:cNvCxnSpPr/>
          <p:nvPr/>
        </p:nvCxnSpPr>
        <p:spPr>
          <a:xfrm>
            <a:off x="10252522" y="3376106"/>
            <a:ext cx="0" cy="25854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5"/>
          <p:cNvSpPr>
            <a:spLocks noEditPoints="1"/>
          </p:cNvSpPr>
          <p:nvPr/>
        </p:nvSpPr>
        <p:spPr bwMode="auto">
          <a:xfrm>
            <a:off x="10796106" y="3738288"/>
            <a:ext cx="457194" cy="457194"/>
          </a:xfrm>
          <a:custGeom>
            <a:avLst/>
            <a:gdLst>
              <a:gd name="T0" fmla="*/ 795 w 1116"/>
              <a:gd name="T1" fmla="*/ 774 h 1117"/>
              <a:gd name="T2" fmla="*/ 1039 w 1116"/>
              <a:gd name="T3" fmla="*/ 623 h 1117"/>
              <a:gd name="T4" fmla="*/ 970 w 1116"/>
              <a:gd name="T5" fmla="*/ 816 h 1117"/>
              <a:gd name="T6" fmla="*/ 291 w 1116"/>
              <a:gd name="T7" fmla="*/ 610 h 1117"/>
              <a:gd name="T8" fmla="*/ 309 w 1116"/>
              <a:gd name="T9" fmla="*/ 848 h 1117"/>
              <a:gd name="T10" fmla="*/ 146 w 1116"/>
              <a:gd name="T11" fmla="*/ 816 h 1117"/>
              <a:gd name="T12" fmla="*/ 77 w 1116"/>
              <a:gd name="T13" fmla="*/ 623 h 1117"/>
              <a:gd name="T14" fmla="*/ 277 w 1116"/>
              <a:gd name="T15" fmla="*/ 290 h 1117"/>
              <a:gd name="T16" fmla="*/ 293 w 1116"/>
              <a:gd name="T17" fmla="*/ 482 h 1117"/>
              <a:gd name="T18" fmla="*/ 94 w 1116"/>
              <a:gd name="T19" fmla="*/ 415 h 1117"/>
              <a:gd name="T20" fmla="*/ 182 w 1116"/>
              <a:gd name="T21" fmla="*/ 252 h 1117"/>
              <a:gd name="T22" fmla="*/ 710 w 1116"/>
              <a:gd name="T23" fmla="*/ 340 h 1117"/>
              <a:gd name="T24" fmla="*/ 790 w 1116"/>
              <a:gd name="T25" fmla="*/ 512 h 1117"/>
              <a:gd name="T26" fmla="*/ 618 w 1116"/>
              <a:gd name="T27" fmla="*/ 796 h 1117"/>
              <a:gd name="T28" fmla="*/ 769 w 1116"/>
              <a:gd name="T29" fmla="*/ 735 h 1117"/>
              <a:gd name="T30" fmla="*/ 861 w 1116"/>
              <a:gd name="T31" fmla="*/ 938 h 1117"/>
              <a:gd name="T32" fmla="*/ 734 w 1116"/>
              <a:gd name="T33" fmla="*/ 1011 h 1117"/>
              <a:gd name="T34" fmla="*/ 689 w 1116"/>
              <a:gd name="T35" fmla="*/ 980 h 1117"/>
              <a:gd name="T36" fmla="*/ 615 w 1116"/>
              <a:gd name="T37" fmla="*/ 832 h 1117"/>
              <a:gd name="T38" fmla="*/ 678 w 1116"/>
              <a:gd name="T39" fmla="*/ 933 h 1117"/>
              <a:gd name="T40" fmla="*/ 445 w 1116"/>
              <a:gd name="T41" fmla="*/ 1031 h 1117"/>
              <a:gd name="T42" fmla="*/ 308 w 1116"/>
              <a:gd name="T43" fmla="*/ 976 h 1117"/>
              <a:gd name="T44" fmla="*/ 358 w 1116"/>
              <a:gd name="T45" fmla="*/ 866 h 1117"/>
              <a:gd name="T46" fmla="*/ 540 w 1116"/>
              <a:gd name="T47" fmla="*/ 577 h 1117"/>
              <a:gd name="T48" fmla="*/ 376 w 1116"/>
              <a:gd name="T49" fmla="*/ 821 h 1117"/>
              <a:gd name="T50" fmla="*/ 540 w 1116"/>
              <a:gd name="T51" fmla="*/ 577 h 1117"/>
              <a:gd name="T52" fmla="*/ 540 w 1116"/>
              <a:gd name="T53" fmla="*/ 360 h 1117"/>
              <a:gd name="T54" fmla="*/ 356 w 1116"/>
              <a:gd name="T55" fmla="*/ 352 h 1117"/>
              <a:gd name="T56" fmla="*/ 249 w 1116"/>
              <a:gd name="T57" fmla="*/ 230 h 1117"/>
              <a:gd name="T58" fmla="*/ 322 w 1116"/>
              <a:gd name="T59" fmla="*/ 134 h 1117"/>
              <a:gd name="T60" fmla="*/ 478 w 1116"/>
              <a:gd name="T61" fmla="*/ 80 h 1117"/>
              <a:gd name="T62" fmla="*/ 540 w 1116"/>
              <a:gd name="T63" fmla="*/ 74 h 1117"/>
              <a:gd name="T64" fmla="*/ 377 w 1116"/>
              <a:gd name="T65" fmla="*/ 294 h 1117"/>
              <a:gd name="T66" fmla="*/ 539 w 1116"/>
              <a:gd name="T67" fmla="*/ 74 h 1117"/>
              <a:gd name="T68" fmla="*/ 744 w 1116"/>
              <a:gd name="T69" fmla="*/ 110 h 1117"/>
              <a:gd name="T70" fmla="*/ 883 w 1116"/>
              <a:gd name="T71" fmla="*/ 198 h 1117"/>
              <a:gd name="T72" fmla="*/ 773 w 1116"/>
              <a:gd name="T73" fmla="*/ 282 h 1117"/>
              <a:gd name="T74" fmla="*/ 578 w 1116"/>
              <a:gd name="T75" fmla="*/ 74 h 1117"/>
              <a:gd name="T76" fmla="*/ 720 w 1116"/>
              <a:gd name="T77" fmla="*/ 301 h 1117"/>
              <a:gd name="T78" fmla="*/ 577 w 1116"/>
              <a:gd name="T79" fmla="*/ 74 h 1117"/>
              <a:gd name="T80" fmla="*/ 422 w 1116"/>
              <a:gd name="T81" fmla="*/ 909 h 1117"/>
              <a:gd name="T82" fmla="*/ 521 w 1116"/>
              <a:gd name="T83" fmla="*/ 831 h 1117"/>
              <a:gd name="T84" fmla="*/ 816 w 1116"/>
              <a:gd name="T85" fmla="*/ 424 h 1117"/>
              <a:gd name="T86" fmla="*/ 873 w 1116"/>
              <a:gd name="T87" fmla="*/ 269 h 1117"/>
              <a:gd name="T88" fmla="*/ 990 w 1116"/>
              <a:gd name="T89" fmla="*/ 337 h 1117"/>
              <a:gd name="T90" fmla="*/ 1041 w 1116"/>
              <a:gd name="T91" fmla="*/ 519 h 1117"/>
              <a:gd name="T92" fmla="*/ 392 w 1116"/>
              <a:gd name="T93" fmla="*/ 26 h 1117"/>
              <a:gd name="T94" fmla="*/ 183 w 1116"/>
              <a:gd name="T95" fmla="*/ 146 h 1117"/>
              <a:gd name="T96" fmla="*/ 44 w 1116"/>
              <a:gd name="T97" fmla="*/ 342 h 1117"/>
              <a:gd name="T98" fmla="*/ 0 w 1116"/>
              <a:gd name="T99" fmla="*/ 588 h 1117"/>
              <a:gd name="T100" fmla="*/ 67 w 1116"/>
              <a:gd name="T101" fmla="*/ 824 h 1117"/>
              <a:gd name="T102" fmla="*/ 224 w 1116"/>
              <a:gd name="T103" fmla="*/ 1006 h 1117"/>
              <a:gd name="T104" fmla="*/ 445 w 1116"/>
              <a:gd name="T105" fmla="*/ 1105 h 1117"/>
              <a:gd name="T106" fmla="*/ 697 w 1116"/>
              <a:gd name="T107" fmla="*/ 1099 h 1117"/>
              <a:gd name="T108" fmla="*/ 913 w 1116"/>
              <a:gd name="T109" fmla="*/ 990 h 1117"/>
              <a:gd name="T110" fmla="*/ 1061 w 1116"/>
              <a:gd name="T111" fmla="*/ 801 h 1117"/>
              <a:gd name="T112" fmla="*/ 1116 w 1116"/>
              <a:gd name="T113" fmla="*/ 559 h 1117"/>
              <a:gd name="T114" fmla="*/ 1061 w 1116"/>
              <a:gd name="T115" fmla="*/ 317 h 1117"/>
              <a:gd name="T116" fmla="*/ 913 w 1116"/>
              <a:gd name="T117" fmla="*/ 128 h 1117"/>
              <a:gd name="T118" fmla="*/ 697 w 1116"/>
              <a:gd name="T119" fmla="*/ 19 h 1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16" h="1117">
                <a:moveTo>
                  <a:pt x="900" y="903"/>
                </a:moveTo>
                <a:lnTo>
                  <a:pt x="871" y="883"/>
                </a:lnTo>
                <a:lnTo>
                  <a:pt x="840" y="864"/>
                </a:lnTo>
                <a:lnTo>
                  <a:pt x="823" y="856"/>
                </a:lnTo>
                <a:lnTo>
                  <a:pt x="807" y="848"/>
                </a:lnTo>
                <a:lnTo>
                  <a:pt x="790" y="841"/>
                </a:lnTo>
                <a:lnTo>
                  <a:pt x="774" y="834"/>
                </a:lnTo>
                <a:lnTo>
                  <a:pt x="784" y="804"/>
                </a:lnTo>
                <a:lnTo>
                  <a:pt x="795" y="774"/>
                </a:lnTo>
                <a:lnTo>
                  <a:pt x="804" y="742"/>
                </a:lnTo>
                <a:lnTo>
                  <a:pt x="811" y="710"/>
                </a:lnTo>
                <a:lnTo>
                  <a:pt x="818" y="677"/>
                </a:lnTo>
                <a:lnTo>
                  <a:pt x="822" y="645"/>
                </a:lnTo>
                <a:lnTo>
                  <a:pt x="825" y="610"/>
                </a:lnTo>
                <a:lnTo>
                  <a:pt x="828" y="577"/>
                </a:lnTo>
                <a:lnTo>
                  <a:pt x="1043" y="577"/>
                </a:lnTo>
                <a:lnTo>
                  <a:pt x="1041" y="601"/>
                </a:lnTo>
                <a:lnTo>
                  <a:pt x="1039" y="623"/>
                </a:lnTo>
                <a:lnTo>
                  <a:pt x="1035" y="647"/>
                </a:lnTo>
                <a:lnTo>
                  <a:pt x="1031" y="670"/>
                </a:lnTo>
                <a:lnTo>
                  <a:pt x="1025" y="691"/>
                </a:lnTo>
                <a:lnTo>
                  <a:pt x="1018" y="714"/>
                </a:lnTo>
                <a:lnTo>
                  <a:pt x="1010" y="735"/>
                </a:lnTo>
                <a:lnTo>
                  <a:pt x="1002" y="756"/>
                </a:lnTo>
                <a:lnTo>
                  <a:pt x="992" y="777"/>
                </a:lnTo>
                <a:lnTo>
                  <a:pt x="981" y="796"/>
                </a:lnTo>
                <a:lnTo>
                  <a:pt x="970" y="816"/>
                </a:lnTo>
                <a:lnTo>
                  <a:pt x="957" y="834"/>
                </a:lnTo>
                <a:lnTo>
                  <a:pt x="944" y="852"/>
                </a:lnTo>
                <a:lnTo>
                  <a:pt x="930" y="870"/>
                </a:lnTo>
                <a:lnTo>
                  <a:pt x="916" y="887"/>
                </a:lnTo>
                <a:lnTo>
                  <a:pt x="900" y="903"/>
                </a:lnTo>
                <a:lnTo>
                  <a:pt x="900" y="903"/>
                </a:lnTo>
                <a:close/>
                <a:moveTo>
                  <a:pt x="73" y="577"/>
                </a:moveTo>
                <a:lnTo>
                  <a:pt x="289" y="577"/>
                </a:lnTo>
                <a:lnTo>
                  <a:pt x="291" y="610"/>
                </a:lnTo>
                <a:lnTo>
                  <a:pt x="294" y="645"/>
                </a:lnTo>
                <a:lnTo>
                  <a:pt x="298" y="677"/>
                </a:lnTo>
                <a:lnTo>
                  <a:pt x="305" y="710"/>
                </a:lnTo>
                <a:lnTo>
                  <a:pt x="312" y="742"/>
                </a:lnTo>
                <a:lnTo>
                  <a:pt x="321" y="774"/>
                </a:lnTo>
                <a:lnTo>
                  <a:pt x="331" y="804"/>
                </a:lnTo>
                <a:lnTo>
                  <a:pt x="343" y="834"/>
                </a:lnTo>
                <a:lnTo>
                  <a:pt x="325" y="841"/>
                </a:lnTo>
                <a:lnTo>
                  <a:pt x="309" y="848"/>
                </a:lnTo>
                <a:lnTo>
                  <a:pt x="293" y="856"/>
                </a:lnTo>
                <a:lnTo>
                  <a:pt x="277" y="864"/>
                </a:lnTo>
                <a:lnTo>
                  <a:pt x="245" y="883"/>
                </a:lnTo>
                <a:lnTo>
                  <a:pt x="215" y="903"/>
                </a:lnTo>
                <a:lnTo>
                  <a:pt x="200" y="887"/>
                </a:lnTo>
                <a:lnTo>
                  <a:pt x="185" y="870"/>
                </a:lnTo>
                <a:lnTo>
                  <a:pt x="171" y="852"/>
                </a:lnTo>
                <a:lnTo>
                  <a:pt x="158" y="834"/>
                </a:lnTo>
                <a:lnTo>
                  <a:pt x="146" y="816"/>
                </a:lnTo>
                <a:lnTo>
                  <a:pt x="134" y="796"/>
                </a:lnTo>
                <a:lnTo>
                  <a:pt x="123" y="777"/>
                </a:lnTo>
                <a:lnTo>
                  <a:pt x="114" y="756"/>
                </a:lnTo>
                <a:lnTo>
                  <a:pt x="105" y="735"/>
                </a:lnTo>
                <a:lnTo>
                  <a:pt x="98" y="714"/>
                </a:lnTo>
                <a:lnTo>
                  <a:pt x="91" y="691"/>
                </a:lnTo>
                <a:lnTo>
                  <a:pt x="86" y="670"/>
                </a:lnTo>
                <a:lnTo>
                  <a:pt x="80" y="647"/>
                </a:lnTo>
                <a:lnTo>
                  <a:pt x="77" y="623"/>
                </a:lnTo>
                <a:lnTo>
                  <a:pt x="75" y="601"/>
                </a:lnTo>
                <a:lnTo>
                  <a:pt x="73" y="577"/>
                </a:lnTo>
                <a:lnTo>
                  <a:pt x="73" y="577"/>
                </a:lnTo>
                <a:close/>
                <a:moveTo>
                  <a:pt x="196" y="236"/>
                </a:moveTo>
                <a:lnTo>
                  <a:pt x="211" y="248"/>
                </a:lnTo>
                <a:lnTo>
                  <a:pt x="227" y="258"/>
                </a:lnTo>
                <a:lnTo>
                  <a:pt x="243" y="269"/>
                </a:lnTo>
                <a:lnTo>
                  <a:pt x="260" y="280"/>
                </a:lnTo>
                <a:lnTo>
                  <a:pt x="277" y="290"/>
                </a:lnTo>
                <a:lnTo>
                  <a:pt x="294" y="298"/>
                </a:lnTo>
                <a:lnTo>
                  <a:pt x="312" y="307"/>
                </a:lnTo>
                <a:lnTo>
                  <a:pt x="330" y="315"/>
                </a:lnTo>
                <a:lnTo>
                  <a:pt x="321" y="342"/>
                </a:lnTo>
                <a:lnTo>
                  <a:pt x="314" y="369"/>
                </a:lnTo>
                <a:lnTo>
                  <a:pt x="306" y="396"/>
                </a:lnTo>
                <a:lnTo>
                  <a:pt x="301" y="424"/>
                </a:lnTo>
                <a:lnTo>
                  <a:pt x="296" y="453"/>
                </a:lnTo>
                <a:lnTo>
                  <a:pt x="293" y="482"/>
                </a:lnTo>
                <a:lnTo>
                  <a:pt x="290" y="511"/>
                </a:lnTo>
                <a:lnTo>
                  <a:pt x="289" y="540"/>
                </a:lnTo>
                <a:lnTo>
                  <a:pt x="73" y="540"/>
                </a:lnTo>
                <a:lnTo>
                  <a:pt x="74" y="519"/>
                </a:lnTo>
                <a:lnTo>
                  <a:pt x="76" y="497"/>
                </a:lnTo>
                <a:lnTo>
                  <a:pt x="79" y="477"/>
                </a:lnTo>
                <a:lnTo>
                  <a:pt x="83" y="455"/>
                </a:lnTo>
                <a:lnTo>
                  <a:pt x="89" y="434"/>
                </a:lnTo>
                <a:lnTo>
                  <a:pt x="94" y="415"/>
                </a:lnTo>
                <a:lnTo>
                  <a:pt x="101" y="394"/>
                </a:lnTo>
                <a:lnTo>
                  <a:pt x="108" y="375"/>
                </a:lnTo>
                <a:lnTo>
                  <a:pt x="117" y="356"/>
                </a:lnTo>
                <a:lnTo>
                  <a:pt x="126" y="337"/>
                </a:lnTo>
                <a:lnTo>
                  <a:pt x="135" y="319"/>
                </a:lnTo>
                <a:lnTo>
                  <a:pt x="146" y="302"/>
                </a:lnTo>
                <a:lnTo>
                  <a:pt x="158" y="284"/>
                </a:lnTo>
                <a:lnTo>
                  <a:pt x="170" y="268"/>
                </a:lnTo>
                <a:lnTo>
                  <a:pt x="182" y="252"/>
                </a:lnTo>
                <a:lnTo>
                  <a:pt x="196" y="236"/>
                </a:lnTo>
                <a:close/>
                <a:moveTo>
                  <a:pt x="576" y="540"/>
                </a:moveTo>
                <a:lnTo>
                  <a:pt x="576" y="360"/>
                </a:lnTo>
                <a:lnTo>
                  <a:pt x="599" y="359"/>
                </a:lnTo>
                <a:lnTo>
                  <a:pt x="621" y="357"/>
                </a:lnTo>
                <a:lnTo>
                  <a:pt x="644" y="353"/>
                </a:lnTo>
                <a:lnTo>
                  <a:pt x="667" y="350"/>
                </a:lnTo>
                <a:lnTo>
                  <a:pt x="688" y="346"/>
                </a:lnTo>
                <a:lnTo>
                  <a:pt x="710" y="340"/>
                </a:lnTo>
                <a:lnTo>
                  <a:pt x="732" y="334"/>
                </a:lnTo>
                <a:lnTo>
                  <a:pt x="752" y="328"/>
                </a:lnTo>
                <a:lnTo>
                  <a:pt x="761" y="352"/>
                </a:lnTo>
                <a:lnTo>
                  <a:pt x="768" y="378"/>
                </a:lnTo>
                <a:lnTo>
                  <a:pt x="775" y="404"/>
                </a:lnTo>
                <a:lnTo>
                  <a:pt x="780" y="430"/>
                </a:lnTo>
                <a:lnTo>
                  <a:pt x="784" y="457"/>
                </a:lnTo>
                <a:lnTo>
                  <a:pt x="788" y="485"/>
                </a:lnTo>
                <a:lnTo>
                  <a:pt x="790" y="512"/>
                </a:lnTo>
                <a:lnTo>
                  <a:pt x="791" y="540"/>
                </a:lnTo>
                <a:lnTo>
                  <a:pt x="576" y="540"/>
                </a:lnTo>
                <a:close/>
                <a:moveTo>
                  <a:pt x="739" y="821"/>
                </a:moveTo>
                <a:lnTo>
                  <a:pt x="720" y="816"/>
                </a:lnTo>
                <a:lnTo>
                  <a:pt x="700" y="810"/>
                </a:lnTo>
                <a:lnTo>
                  <a:pt x="680" y="806"/>
                </a:lnTo>
                <a:lnTo>
                  <a:pt x="659" y="802"/>
                </a:lnTo>
                <a:lnTo>
                  <a:pt x="639" y="798"/>
                </a:lnTo>
                <a:lnTo>
                  <a:pt x="618" y="796"/>
                </a:lnTo>
                <a:lnTo>
                  <a:pt x="598" y="794"/>
                </a:lnTo>
                <a:lnTo>
                  <a:pt x="576" y="794"/>
                </a:lnTo>
                <a:lnTo>
                  <a:pt x="576" y="577"/>
                </a:lnTo>
                <a:lnTo>
                  <a:pt x="791" y="577"/>
                </a:lnTo>
                <a:lnTo>
                  <a:pt x="790" y="609"/>
                </a:lnTo>
                <a:lnTo>
                  <a:pt x="787" y="642"/>
                </a:lnTo>
                <a:lnTo>
                  <a:pt x="782" y="673"/>
                </a:lnTo>
                <a:lnTo>
                  <a:pt x="776" y="704"/>
                </a:lnTo>
                <a:lnTo>
                  <a:pt x="769" y="735"/>
                </a:lnTo>
                <a:lnTo>
                  <a:pt x="761" y="764"/>
                </a:lnTo>
                <a:lnTo>
                  <a:pt x="751" y="793"/>
                </a:lnTo>
                <a:lnTo>
                  <a:pt x="739" y="821"/>
                </a:lnTo>
                <a:close/>
                <a:moveTo>
                  <a:pt x="759" y="866"/>
                </a:moveTo>
                <a:lnTo>
                  <a:pt x="789" y="879"/>
                </a:lnTo>
                <a:lnTo>
                  <a:pt x="818" y="893"/>
                </a:lnTo>
                <a:lnTo>
                  <a:pt x="846" y="910"/>
                </a:lnTo>
                <a:lnTo>
                  <a:pt x="873" y="928"/>
                </a:lnTo>
                <a:lnTo>
                  <a:pt x="861" y="938"/>
                </a:lnTo>
                <a:lnTo>
                  <a:pt x="848" y="947"/>
                </a:lnTo>
                <a:lnTo>
                  <a:pt x="835" y="957"/>
                </a:lnTo>
                <a:lnTo>
                  <a:pt x="821" y="967"/>
                </a:lnTo>
                <a:lnTo>
                  <a:pt x="807" y="976"/>
                </a:lnTo>
                <a:lnTo>
                  <a:pt x="793" y="983"/>
                </a:lnTo>
                <a:lnTo>
                  <a:pt x="779" y="991"/>
                </a:lnTo>
                <a:lnTo>
                  <a:pt x="764" y="998"/>
                </a:lnTo>
                <a:lnTo>
                  <a:pt x="750" y="1005"/>
                </a:lnTo>
                <a:lnTo>
                  <a:pt x="734" y="1011"/>
                </a:lnTo>
                <a:lnTo>
                  <a:pt x="719" y="1017"/>
                </a:lnTo>
                <a:lnTo>
                  <a:pt x="703" y="1022"/>
                </a:lnTo>
                <a:lnTo>
                  <a:pt x="687" y="1026"/>
                </a:lnTo>
                <a:lnTo>
                  <a:pt x="671" y="1031"/>
                </a:lnTo>
                <a:lnTo>
                  <a:pt x="655" y="1035"/>
                </a:lnTo>
                <a:lnTo>
                  <a:pt x="638" y="1037"/>
                </a:lnTo>
                <a:lnTo>
                  <a:pt x="656" y="1019"/>
                </a:lnTo>
                <a:lnTo>
                  <a:pt x="673" y="999"/>
                </a:lnTo>
                <a:lnTo>
                  <a:pt x="689" y="980"/>
                </a:lnTo>
                <a:lnTo>
                  <a:pt x="705" y="958"/>
                </a:lnTo>
                <a:lnTo>
                  <a:pt x="720" y="937"/>
                </a:lnTo>
                <a:lnTo>
                  <a:pt x="734" y="914"/>
                </a:lnTo>
                <a:lnTo>
                  <a:pt x="747" y="890"/>
                </a:lnTo>
                <a:lnTo>
                  <a:pt x="759" y="866"/>
                </a:lnTo>
                <a:close/>
                <a:moveTo>
                  <a:pt x="576" y="1044"/>
                </a:moveTo>
                <a:lnTo>
                  <a:pt x="576" y="830"/>
                </a:lnTo>
                <a:lnTo>
                  <a:pt x="595" y="831"/>
                </a:lnTo>
                <a:lnTo>
                  <a:pt x="615" y="832"/>
                </a:lnTo>
                <a:lnTo>
                  <a:pt x="633" y="834"/>
                </a:lnTo>
                <a:lnTo>
                  <a:pt x="652" y="837"/>
                </a:lnTo>
                <a:lnTo>
                  <a:pt x="671" y="841"/>
                </a:lnTo>
                <a:lnTo>
                  <a:pt x="688" y="844"/>
                </a:lnTo>
                <a:lnTo>
                  <a:pt x="707" y="849"/>
                </a:lnTo>
                <a:lnTo>
                  <a:pt x="725" y="855"/>
                </a:lnTo>
                <a:lnTo>
                  <a:pt x="710" y="882"/>
                </a:lnTo>
                <a:lnTo>
                  <a:pt x="695" y="909"/>
                </a:lnTo>
                <a:lnTo>
                  <a:pt x="678" y="933"/>
                </a:lnTo>
                <a:lnTo>
                  <a:pt x="660" y="958"/>
                </a:lnTo>
                <a:lnTo>
                  <a:pt x="641" y="982"/>
                </a:lnTo>
                <a:lnTo>
                  <a:pt x="621" y="1004"/>
                </a:lnTo>
                <a:lnTo>
                  <a:pt x="600" y="1024"/>
                </a:lnTo>
                <a:lnTo>
                  <a:pt x="578" y="1044"/>
                </a:lnTo>
                <a:lnTo>
                  <a:pt x="576" y="1044"/>
                </a:lnTo>
                <a:close/>
                <a:moveTo>
                  <a:pt x="478" y="1037"/>
                </a:moveTo>
                <a:lnTo>
                  <a:pt x="462" y="1035"/>
                </a:lnTo>
                <a:lnTo>
                  <a:pt x="445" y="1031"/>
                </a:lnTo>
                <a:lnTo>
                  <a:pt x="429" y="1026"/>
                </a:lnTo>
                <a:lnTo>
                  <a:pt x="413" y="1022"/>
                </a:lnTo>
                <a:lnTo>
                  <a:pt x="398" y="1017"/>
                </a:lnTo>
                <a:lnTo>
                  <a:pt x="382" y="1011"/>
                </a:lnTo>
                <a:lnTo>
                  <a:pt x="366" y="1005"/>
                </a:lnTo>
                <a:lnTo>
                  <a:pt x="351" y="998"/>
                </a:lnTo>
                <a:lnTo>
                  <a:pt x="337" y="991"/>
                </a:lnTo>
                <a:lnTo>
                  <a:pt x="322" y="983"/>
                </a:lnTo>
                <a:lnTo>
                  <a:pt x="308" y="976"/>
                </a:lnTo>
                <a:lnTo>
                  <a:pt x="294" y="967"/>
                </a:lnTo>
                <a:lnTo>
                  <a:pt x="281" y="957"/>
                </a:lnTo>
                <a:lnTo>
                  <a:pt x="268" y="947"/>
                </a:lnTo>
                <a:lnTo>
                  <a:pt x="255" y="938"/>
                </a:lnTo>
                <a:lnTo>
                  <a:pt x="242" y="928"/>
                </a:lnTo>
                <a:lnTo>
                  <a:pt x="269" y="910"/>
                </a:lnTo>
                <a:lnTo>
                  <a:pt x="298" y="893"/>
                </a:lnTo>
                <a:lnTo>
                  <a:pt x="328" y="879"/>
                </a:lnTo>
                <a:lnTo>
                  <a:pt x="358" y="866"/>
                </a:lnTo>
                <a:lnTo>
                  <a:pt x="370" y="890"/>
                </a:lnTo>
                <a:lnTo>
                  <a:pt x="383" y="914"/>
                </a:lnTo>
                <a:lnTo>
                  <a:pt x="397" y="937"/>
                </a:lnTo>
                <a:lnTo>
                  <a:pt x="412" y="958"/>
                </a:lnTo>
                <a:lnTo>
                  <a:pt x="427" y="980"/>
                </a:lnTo>
                <a:lnTo>
                  <a:pt x="443" y="999"/>
                </a:lnTo>
                <a:lnTo>
                  <a:pt x="460" y="1019"/>
                </a:lnTo>
                <a:lnTo>
                  <a:pt x="478" y="1037"/>
                </a:lnTo>
                <a:close/>
                <a:moveTo>
                  <a:pt x="540" y="577"/>
                </a:moveTo>
                <a:lnTo>
                  <a:pt x="540" y="794"/>
                </a:lnTo>
                <a:lnTo>
                  <a:pt x="519" y="794"/>
                </a:lnTo>
                <a:lnTo>
                  <a:pt x="498" y="796"/>
                </a:lnTo>
                <a:lnTo>
                  <a:pt x="477" y="798"/>
                </a:lnTo>
                <a:lnTo>
                  <a:pt x="456" y="802"/>
                </a:lnTo>
                <a:lnTo>
                  <a:pt x="436" y="806"/>
                </a:lnTo>
                <a:lnTo>
                  <a:pt x="416" y="810"/>
                </a:lnTo>
                <a:lnTo>
                  <a:pt x="396" y="816"/>
                </a:lnTo>
                <a:lnTo>
                  <a:pt x="376" y="821"/>
                </a:lnTo>
                <a:lnTo>
                  <a:pt x="365" y="793"/>
                </a:lnTo>
                <a:lnTo>
                  <a:pt x="356" y="764"/>
                </a:lnTo>
                <a:lnTo>
                  <a:pt x="347" y="735"/>
                </a:lnTo>
                <a:lnTo>
                  <a:pt x="339" y="704"/>
                </a:lnTo>
                <a:lnTo>
                  <a:pt x="334" y="673"/>
                </a:lnTo>
                <a:lnTo>
                  <a:pt x="330" y="642"/>
                </a:lnTo>
                <a:lnTo>
                  <a:pt x="326" y="609"/>
                </a:lnTo>
                <a:lnTo>
                  <a:pt x="324" y="577"/>
                </a:lnTo>
                <a:lnTo>
                  <a:pt x="540" y="577"/>
                </a:lnTo>
                <a:close/>
                <a:moveTo>
                  <a:pt x="364" y="328"/>
                </a:moveTo>
                <a:lnTo>
                  <a:pt x="385" y="334"/>
                </a:lnTo>
                <a:lnTo>
                  <a:pt x="406" y="340"/>
                </a:lnTo>
                <a:lnTo>
                  <a:pt x="428" y="346"/>
                </a:lnTo>
                <a:lnTo>
                  <a:pt x="450" y="350"/>
                </a:lnTo>
                <a:lnTo>
                  <a:pt x="472" y="353"/>
                </a:lnTo>
                <a:lnTo>
                  <a:pt x="494" y="357"/>
                </a:lnTo>
                <a:lnTo>
                  <a:pt x="517" y="359"/>
                </a:lnTo>
                <a:lnTo>
                  <a:pt x="540" y="360"/>
                </a:lnTo>
                <a:lnTo>
                  <a:pt x="540" y="540"/>
                </a:lnTo>
                <a:lnTo>
                  <a:pt x="324" y="540"/>
                </a:lnTo>
                <a:lnTo>
                  <a:pt x="326" y="512"/>
                </a:lnTo>
                <a:lnTo>
                  <a:pt x="329" y="485"/>
                </a:lnTo>
                <a:lnTo>
                  <a:pt x="332" y="457"/>
                </a:lnTo>
                <a:lnTo>
                  <a:pt x="336" y="430"/>
                </a:lnTo>
                <a:lnTo>
                  <a:pt x="342" y="404"/>
                </a:lnTo>
                <a:lnTo>
                  <a:pt x="348" y="378"/>
                </a:lnTo>
                <a:lnTo>
                  <a:pt x="356" y="352"/>
                </a:lnTo>
                <a:lnTo>
                  <a:pt x="364" y="328"/>
                </a:lnTo>
                <a:lnTo>
                  <a:pt x="364" y="328"/>
                </a:lnTo>
                <a:close/>
                <a:moveTo>
                  <a:pt x="344" y="282"/>
                </a:moveTo>
                <a:lnTo>
                  <a:pt x="328" y="275"/>
                </a:lnTo>
                <a:lnTo>
                  <a:pt x="311" y="267"/>
                </a:lnTo>
                <a:lnTo>
                  <a:pt x="295" y="258"/>
                </a:lnTo>
                <a:lnTo>
                  <a:pt x="279" y="250"/>
                </a:lnTo>
                <a:lnTo>
                  <a:pt x="264" y="240"/>
                </a:lnTo>
                <a:lnTo>
                  <a:pt x="249" y="230"/>
                </a:lnTo>
                <a:lnTo>
                  <a:pt x="235" y="221"/>
                </a:lnTo>
                <a:lnTo>
                  <a:pt x="221" y="210"/>
                </a:lnTo>
                <a:lnTo>
                  <a:pt x="234" y="198"/>
                </a:lnTo>
                <a:lnTo>
                  <a:pt x="248" y="186"/>
                </a:lnTo>
                <a:lnTo>
                  <a:pt x="262" y="174"/>
                </a:lnTo>
                <a:lnTo>
                  <a:pt x="276" y="163"/>
                </a:lnTo>
                <a:lnTo>
                  <a:pt x="291" y="154"/>
                </a:lnTo>
                <a:lnTo>
                  <a:pt x="306" y="144"/>
                </a:lnTo>
                <a:lnTo>
                  <a:pt x="322" y="134"/>
                </a:lnTo>
                <a:lnTo>
                  <a:pt x="338" y="126"/>
                </a:lnTo>
                <a:lnTo>
                  <a:pt x="355" y="118"/>
                </a:lnTo>
                <a:lnTo>
                  <a:pt x="371" y="110"/>
                </a:lnTo>
                <a:lnTo>
                  <a:pt x="388" y="104"/>
                </a:lnTo>
                <a:lnTo>
                  <a:pt x="405" y="97"/>
                </a:lnTo>
                <a:lnTo>
                  <a:pt x="424" y="92"/>
                </a:lnTo>
                <a:lnTo>
                  <a:pt x="441" y="88"/>
                </a:lnTo>
                <a:lnTo>
                  <a:pt x="459" y="83"/>
                </a:lnTo>
                <a:lnTo>
                  <a:pt x="478" y="80"/>
                </a:lnTo>
                <a:lnTo>
                  <a:pt x="458" y="102"/>
                </a:lnTo>
                <a:lnTo>
                  <a:pt x="438" y="124"/>
                </a:lnTo>
                <a:lnTo>
                  <a:pt x="419" y="148"/>
                </a:lnTo>
                <a:lnTo>
                  <a:pt x="402" y="173"/>
                </a:lnTo>
                <a:lnTo>
                  <a:pt x="386" y="199"/>
                </a:lnTo>
                <a:lnTo>
                  <a:pt x="371" y="225"/>
                </a:lnTo>
                <a:lnTo>
                  <a:pt x="357" y="253"/>
                </a:lnTo>
                <a:lnTo>
                  <a:pt x="344" y="282"/>
                </a:lnTo>
                <a:close/>
                <a:moveTo>
                  <a:pt x="540" y="74"/>
                </a:moveTo>
                <a:lnTo>
                  <a:pt x="540" y="324"/>
                </a:lnTo>
                <a:lnTo>
                  <a:pt x="519" y="323"/>
                </a:lnTo>
                <a:lnTo>
                  <a:pt x="498" y="321"/>
                </a:lnTo>
                <a:lnTo>
                  <a:pt x="477" y="318"/>
                </a:lnTo>
                <a:lnTo>
                  <a:pt x="456" y="315"/>
                </a:lnTo>
                <a:lnTo>
                  <a:pt x="437" y="311"/>
                </a:lnTo>
                <a:lnTo>
                  <a:pt x="416" y="306"/>
                </a:lnTo>
                <a:lnTo>
                  <a:pt x="397" y="301"/>
                </a:lnTo>
                <a:lnTo>
                  <a:pt x="377" y="294"/>
                </a:lnTo>
                <a:lnTo>
                  <a:pt x="392" y="262"/>
                </a:lnTo>
                <a:lnTo>
                  <a:pt x="409" y="230"/>
                </a:lnTo>
                <a:lnTo>
                  <a:pt x="427" y="200"/>
                </a:lnTo>
                <a:lnTo>
                  <a:pt x="446" y="172"/>
                </a:lnTo>
                <a:lnTo>
                  <a:pt x="467" y="145"/>
                </a:lnTo>
                <a:lnTo>
                  <a:pt x="490" y="119"/>
                </a:lnTo>
                <a:lnTo>
                  <a:pt x="513" y="95"/>
                </a:lnTo>
                <a:lnTo>
                  <a:pt x="538" y="74"/>
                </a:lnTo>
                <a:lnTo>
                  <a:pt x="539" y="74"/>
                </a:lnTo>
                <a:lnTo>
                  <a:pt x="540" y="74"/>
                </a:lnTo>
                <a:lnTo>
                  <a:pt x="540" y="74"/>
                </a:lnTo>
                <a:close/>
                <a:moveTo>
                  <a:pt x="638" y="80"/>
                </a:moveTo>
                <a:lnTo>
                  <a:pt x="656" y="83"/>
                </a:lnTo>
                <a:lnTo>
                  <a:pt x="674" y="88"/>
                </a:lnTo>
                <a:lnTo>
                  <a:pt x="693" y="92"/>
                </a:lnTo>
                <a:lnTo>
                  <a:pt x="710" y="97"/>
                </a:lnTo>
                <a:lnTo>
                  <a:pt x="727" y="104"/>
                </a:lnTo>
                <a:lnTo>
                  <a:pt x="744" y="110"/>
                </a:lnTo>
                <a:lnTo>
                  <a:pt x="762" y="118"/>
                </a:lnTo>
                <a:lnTo>
                  <a:pt x="778" y="126"/>
                </a:lnTo>
                <a:lnTo>
                  <a:pt x="794" y="134"/>
                </a:lnTo>
                <a:lnTo>
                  <a:pt x="809" y="144"/>
                </a:lnTo>
                <a:lnTo>
                  <a:pt x="825" y="154"/>
                </a:lnTo>
                <a:lnTo>
                  <a:pt x="841" y="163"/>
                </a:lnTo>
                <a:lnTo>
                  <a:pt x="855" y="174"/>
                </a:lnTo>
                <a:lnTo>
                  <a:pt x="869" y="186"/>
                </a:lnTo>
                <a:lnTo>
                  <a:pt x="883" y="198"/>
                </a:lnTo>
                <a:lnTo>
                  <a:pt x="896" y="210"/>
                </a:lnTo>
                <a:lnTo>
                  <a:pt x="882" y="221"/>
                </a:lnTo>
                <a:lnTo>
                  <a:pt x="867" y="230"/>
                </a:lnTo>
                <a:lnTo>
                  <a:pt x="851" y="240"/>
                </a:lnTo>
                <a:lnTo>
                  <a:pt x="836" y="250"/>
                </a:lnTo>
                <a:lnTo>
                  <a:pt x="821" y="258"/>
                </a:lnTo>
                <a:lnTo>
                  <a:pt x="805" y="267"/>
                </a:lnTo>
                <a:lnTo>
                  <a:pt x="789" y="275"/>
                </a:lnTo>
                <a:lnTo>
                  <a:pt x="773" y="282"/>
                </a:lnTo>
                <a:lnTo>
                  <a:pt x="760" y="253"/>
                </a:lnTo>
                <a:lnTo>
                  <a:pt x="746" y="225"/>
                </a:lnTo>
                <a:lnTo>
                  <a:pt x="730" y="199"/>
                </a:lnTo>
                <a:lnTo>
                  <a:pt x="714" y="173"/>
                </a:lnTo>
                <a:lnTo>
                  <a:pt x="696" y="148"/>
                </a:lnTo>
                <a:lnTo>
                  <a:pt x="678" y="124"/>
                </a:lnTo>
                <a:lnTo>
                  <a:pt x="658" y="102"/>
                </a:lnTo>
                <a:lnTo>
                  <a:pt x="638" y="80"/>
                </a:lnTo>
                <a:close/>
                <a:moveTo>
                  <a:pt x="578" y="74"/>
                </a:moveTo>
                <a:lnTo>
                  <a:pt x="603" y="95"/>
                </a:lnTo>
                <a:lnTo>
                  <a:pt x="627" y="119"/>
                </a:lnTo>
                <a:lnTo>
                  <a:pt x="648" y="145"/>
                </a:lnTo>
                <a:lnTo>
                  <a:pt x="670" y="172"/>
                </a:lnTo>
                <a:lnTo>
                  <a:pt x="689" y="200"/>
                </a:lnTo>
                <a:lnTo>
                  <a:pt x="708" y="230"/>
                </a:lnTo>
                <a:lnTo>
                  <a:pt x="724" y="262"/>
                </a:lnTo>
                <a:lnTo>
                  <a:pt x="739" y="294"/>
                </a:lnTo>
                <a:lnTo>
                  <a:pt x="720" y="301"/>
                </a:lnTo>
                <a:lnTo>
                  <a:pt x="699" y="306"/>
                </a:lnTo>
                <a:lnTo>
                  <a:pt x="680" y="311"/>
                </a:lnTo>
                <a:lnTo>
                  <a:pt x="659" y="315"/>
                </a:lnTo>
                <a:lnTo>
                  <a:pt x="639" y="318"/>
                </a:lnTo>
                <a:lnTo>
                  <a:pt x="618" y="321"/>
                </a:lnTo>
                <a:lnTo>
                  <a:pt x="598" y="323"/>
                </a:lnTo>
                <a:lnTo>
                  <a:pt x="576" y="324"/>
                </a:lnTo>
                <a:lnTo>
                  <a:pt x="576" y="74"/>
                </a:lnTo>
                <a:lnTo>
                  <a:pt x="577" y="74"/>
                </a:lnTo>
                <a:lnTo>
                  <a:pt x="578" y="74"/>
                </a:lnTo>
                <a:lnTo>
                  <a:pt x="578" y="74"/>
                </a:lnTo>
                <a:close/>
                <a:moveTo>
                  <a:pt x="538" y="1044"/>
                </a:moveTo>
                <a:lnTo>
                  <a:pt x="517" y="1024"/>
                </a:lnTo>
                <a:lnTo>
                  <a:pt x="495" y="1004"/>
                </a:lnTo>
                <a:lnTo>
                  <a:pt x="476" y="982"/>
                </a:lnTo>
                <a:lnTo>
                  <a:pt x="456" y="958"/>
                </a:lnTo>
                <a:lnTo>
                  <a:pt x="438" y="933"/>
                </a:lnTo>
                <a:lnTo>
                  <a:pt x="422" y="909"/>
                </a:lnTo>
                <a:lnTo>
                  <a:pt x="405" y="882"/>
                </a:lnTo>
                <a:lnTo>
                  <a:pt x="391" y="855"/>
                </a:lnTo>
                <a:lnTo>
                  <a:pt x="410" y="849"/>
                </a:lnTo>
                <a:lnTo>
                  <a:pt x="427" y="844"/>
                </a:lnTo>
                <a:lnTo>
                  <a:pt x="445" y="841"/>
                </a:lnTo>
                <a:lnTo>
                  <a:pt x="464" y="837"/>
                </a:lnTo>
                <a:lnTo>
                  <a:pt x="483" y="834"/>
                </a:lnTo>
                <a:lnTo>
                  <a:pt x="501" y="832"/>
                </a:lnTo>
                <a:lnTo>
                  <a:pt x="521" y="831"/>
                </a:lnTo>
                <a:lnTo>
                  <a:pt x="540" y="830"/>
                </a:lnTo>
                <a:lnTo>
                  <a:pt x="540" y="1044"/>
                </a:lnTo>
                <a:lnTo>
                  <a:pt x="538" y="1044"/>
                </a:lnTo>
                <a:close/>
                <a:moveTo>
                  <a:pt x="1043" y="540"/>
                </a:moveTo>
                <a:lnTo>
                  <a:pt x="828" y="540"/>
                </a:lnTo>
                <a:lnTo>
                  <a:pt x="825" y="511"/>
                </a:lnTo>
                <a:lnTo>
                  <a:pt x="823" y="482"/>
                </a:lnTo>
                <a:lnTo>
                  <a:pt x="820" y="453"/>
                </a:lnTo>
                <a:lnTo>
                  <a:pt x="816" y="424"/>
                </a:lnTo>
                <a:lnTo>
                  <a:pt x="809" y="396"/>
                </a:lnTo>
                <a:lnTo>
                  <a:pt x="803" y="369"/>
                </a:lnTo>
                <a:lnTo>
                  <a:pt x="795" y="342"/>
                </a:lnTo>
                <a:lnTo>
                  <a:pt x="786" y="315"/>
                </a:lnTo>
                <a:lnTo>
                  <a:pt x="804" y="307"/>
                </a:lnTo>
                <a:lnTo>
                  <a:pt x="821" y="298"/>
                </a:lnTo>
                <a:lnTo>
                  <a:pt x="840" y="290"/>
                </a:lnTo>
                <a:lnTo>
                  <a:pt x="856" y="280"/>
                </a:lnTo>
                <a:lnTo>
                  <a:pt x="873" y="269"/>
                </a:lnTo>
                <a:lnTo>
                  <a:pt x="889" y="258"/>
                </a:lnTo>
                <a:lnTo>
                  <a:pt x="904" y="248"/>
                </a:lnTo>
                <a:lnTo>
                  <a:pt x="921" y="236"/>
                </a:lnTo>
                <a:lnTo>
                  <a:pt x="933" y="252"/>
                </a:lnTo>
                <a:lnTo>
                  <a:pt x="946" y="268"/>
                </a:lnTo>
                <a:lnTo>
                  <a:pt x="958" y="284"/>
                </a:lnTo>
                <a:lnTo>
                  <a:pt x="970" y="302"/>
                </a:lnTo>
                <a:lnTo>
                  <a:pt x="980" y="319"/>
                </a:lnTo>
                <a:lnTo>
                  <a:pt x="990" y="337"/>
                </a:lnTo>
                <a:lnTo>
                  <a:pt x="999" y="356"/>
                </a:lnTo>
                <a:lnTo>
                  <a:pt x="1007" y="375"/>
                </a:lnTo>
                <a:lnTo>
                  <a:pt x="1014" y="394"/>
                </a:lnTo>
                <a:lnTo>
                  <a:pt x="1022" y="415"/>
                </a:lnTo>
                <a:lnTo>
                  <a:pt x="1027" y="434"/>
                </a:lnTo>
                <a:lnTo>
                  <a:pt x="1033" y="455"/>
                </a:lnTo>
                <a:lnTo>
                  <a:pt x="1036" y="477"/>
                </a:lnTo>
                <a:lnTo>
                  <a:pt x="1039" y="497"/>
                </a:lnTo>
                <a:lnTo>
                  <a:pt x="1041" y="519"/>
                </a:lnTo>
                <a:lnTo>
                  <a:pt x="1043" y="540"/>
                </a:lnTo>
                <a:lnTo>
                  <a:pt x="1043" y="540"/>
                </a:lnTo>
                <a:close/>
                <a:moveTo>
                  <a:pt x="558" y="0"/>
                </a:moveTo>
                <a:lnTo>
                  <a:pt x="530" y="1"/>
                </a:lnTo>
                <a:lnTo>
                  <a:pt x="501" y="4"/>
                </a:lnTo>
                <a:lnTo>
                  <a:pt x="473" y="7"/>
                </a:lnTo>
                <a:lnTo>
                  <a:pt x="445" y="12"/>
                </a:lnTo>
                <a:lnTo>
                  <a:pt x="418" y="19"/>
                </a:lnTo>
                <a:lnTo>
                  <a:pt x="392" y="26"/>
                </a:lnTo>
                <a:lnTo>
                  <a:pt x="366" y="35"/>
                </a:lnTo>
                <a:lnTo>
                  <a:pt x="341" y="45"/>
                </a:lnTo>
                <a:lnTo>
                  <a:pt x="316" y="55"/>
                </a:lnTo>
                <a:lnTo>
                  <a:pt x="292" y="68"/>
                </a:lnTo>
                <a:lnTo>
                  <a:pt x="268" y="81"/>
                </a:lnTo>
                <a:lnTo>
                  <a:pt x="245" y="96"/>
                </a:lnTo>
                <a:lnTo>
                  <a:pt x="224" y="112"/>
                </a:lnTo>
                <a:lnTo>
                  <a:pt x="203" y="128"/>
                </a:lnTo>
                <a:lnTo>
                  <a:pt x="183" y="146"/>
                </a:lnTo>
                <a:lnTo>
                  <a:pt x="163" y="164"/>
                </a:lnTo>
                <a:lnTo>
                  <a:pt x="145" y="184"/>
                </a:lnTo>
                <a:lnTo>
                  <a:pt x="128" y="203"/>
                </a:lnTo>
                <a:lnTo>
                  <a:pt x="110" y="225"/>
                </a:lnTo>
                <a:lnTo>
                  <a:pt x="95" y="247"/>
                </a:lnTo>
                <a:lnTo>
                  <a:pt x="80" y="269"/>
                </a:lnTo>
                <a:lnTo>
                  <a:pt x="67" y="293"/>
                </a:lnTo>
                <a:lnTo>
                  <a:pt x="55" y="317"/>
                </a:lnTo>
                <a:lnTo>
                  <a:pt x="44" y="342"/>
                </a:lnTo>
                <a:lnTo>
                  <a:pt x="34" y="366"/>
                </a:lnTo>
                <a:lnTo>
                  <a:pt x="25" y="392"/>
                </a:lnTo>
                <a:lnTo>
                  <a:pt x="18" y="419"/>
                </a:lnTo>
                <a:lnTo>
                  <a:pt x="11" y="446"/>
                </a:lnTo>
                <a:lnTo>
                  <a:pt x="7" y="473"/>
                </a:lnTo>
                <a:lnTo>
                  <a:pt x="2" y="501"/>
                </a:lnTo>
                <a:lnTo>
                  <a:pt x="0" y="529"/>
                </a:lnTo>
                <a:lnTo>
                  <a:pt x="0" y="559"/>
                </a:lnTo>
                <a:lnTo>
                  <a:pt x="0" y="588"/>
                </a:lnTo>
                <a:lnTo>
                  <a:pt x="2" y="616"/>
                </a:lnTo>
                <a:lnTo>
                  <a:pt x="7" y="644"/>
                </a:lnTo>
                <a:lnTo>
                  <a:pt x="11" y="671"/>
                </a:lnTo>
                <a:lnTo>
                  <a:pt x="18" y="698"/>
                </a:lnTo>
                <a:lnTo>
                  <a:pt x="25" y="725"/>
                </a:lnTo>
                <a:lnTo>
                  <a:pt x="34" y="751"/>
                </a:lnTo>
                <a:lnTo>
                  <a:pt x="44" y="776"/>
                </a:lnTo>
                <a:lnTo>
                  <a:pt x="55" y="801"/>
                </a:lnTo>
                <a:lnTo>
                  <a:pt x="67" y="824"/>
                </a:lnTo>
                <a:lnTo>
                  <a:pt x="80" y="848"/>
                </a:lnTo>
                <a:lnTo>
                  <a:pt x="95" y="871"/>
                </a:lnTo>
                <a:lnTo>
                  <a:pt x="110" y="892"/>
                </a:lnTo>
                <a:lnTo>
                  <a:pt x="128" y="914"/>
                </a:lnTo>
                <a:lnTo>
                  <a:pt x="145" y="933"/>
                </a:lnTo>
                <a:lnTo>
                  <a:pt x="163" y="953"/>
                </a:lnTo>
                <a:lnTo>
                  <a:pt x="183" y="972"/>
                </a:lnTo>
                <a:lnTo>
                  <a:pt x="203" y="990"/>
                </a:lnTo>
                <a:lnTo>
                  <a:pt x="224" y="1006"/>
                </a:lnTo>
                <a:lnTo>
                  <a:pt x="245" y="1021"/>
                </a:lnTo>
                <a:lnTo>
                  <a:pt x="268" y="1036"/>
                </a:lnTo>
                <a:lnTo>
                  <a:pt x="292" y="1049"/>
                </a:lnTo>
                <a:lnTo>
                  <a:pt x="316" y="1062"/>
                </a:lnTo>
                <a:lnTo>
                  <a:pt x="341" y="1073"/>
                </a:lnTo>
                <a:lnTo>
                  <a:pt x="366" y="1082"/>
                </a:lnTo>
                <a:lnTo>
                  <a:pt x="392" y="1091"/>
                </a:lnTo>
                <a:lnTo>
                  <a:pt x="418" y="1099"/>
                </a:lnTo>
                <a:lnTo>
                  <a:pt x="445" y="1105"/>
                </a:lnTo>
                <a:lnTo>
                  <a:pt x="473" y="1111"/>
                </a:lnTo>
                <a:lnTo>
                  <a:pt x="501" y="1114"/>
                </a:lnTo>
                <a:lnTo>
                  <a:pt x="530" y="1116"/>
                </a:lnTo>
                <a:lnTo>
                  <a:pt x="558" y="1117"/>
                </a:lnTo>
                <a:lnTo>
                  <a:pt x="587" y="1116"/>
                </a:lnTo>
                <a:lnTo>
                  <a:pt x="615" y="1114"/>
                </a:lnTo>
                <a:lnTo>
                  <a:pt x="643" y="1111"/>
                </a:lnTo>
                <a:lnTo>
                  <a:pt x="670" y="1105"/>
                </a:lnTo>
                <a:lnTo>
                  <a:pt x="697" y="1099"/>
                </a:lnTo>
                <a:lnTo>
                  <a:pt x="724" y="1091"/>
                </a:lnTo>
                <a:lnTo>
                  <a:pt x="750" y="1082"/>
                </a:lnTo>
                <a:lnTo>
                  <a:pt x="775" y="1073"/>
                </a:lnTo>
                <a:lnTo>
                  <a:pt x="800" y="1062"/>
                </a:lnTo>
                <a:lnTo>
                  <a:pt x="824" y="1049"/>
                </a:lnTo>
                <a:lnTo>
                  <a:pt x="847" y="1036"/>
                </a:lnTo>
                <a:lnTo>
                  <a:pt x="870" y="1021"/>
                </a:lnTo>
                <a:lnTo>
                  <a:pt x="891" y="1006"/>
                </a:lnTo>
                <a:lnTo>
                  <a:pt x="913" y="990"/>
                </a:lnTo>
                <a:lnTo>
                  <a:pt x="933" y="972"/>
                </a:lnTo>
                <a:lnTo>
                  <a:pt x="953" y="953"/>
                </a:lnTo>
                <a:lnTo>
                  <a:pt x="971" y="933"/>
                </a:lnTo>
                <a:lnTo>
                  <a:pt x="989" y="914"/>
                </a:lnTo>
                <a:lnTo>
                  <a:pt x="1005" y="892"/>
                </a:lnTo>
                <a:lnTo>
                  <a:pt x="1021" y="871"/>
                </a:lnTo>
                <a:lnTo>
                  <a:pt x="1035" y="848"/>
                </a:lnTo>
                <a:lnTo>
                  <a:pt x="1049" y="824"/>
                </a:lnTo>
                <a:lnTo>
                  <a:pt x="1061" y="801"/>
                </a:lnTo>
                <a:lnTo>
                  <a:pt x="1072" y="776"/>
                </a:lnTo>
                <a:lnTo>
                  <a:pt x="1083" y="751"/>
                </a:lnTo>
                <a:lnTo>
                  <a:pt x="1091" y="725"/>
                </a:lnTo>
                <a:lnTo>
                  <a:pt x="1099" y="698"/>
                </a:lnTo>
                <a:lnTo>
                  <a:pt x="1104" y="671"/>
                </a:lnTo>
                <a:lnTo>
                  <a:pt x="1110" y="644"/>
                </a:lnTo>
                <a:lnTo>
                  <a:pt x="1113" y="616"/>
                </a:lnTo>
                <a:lnTo>
                  <a:pt x="1115" y="588"/>
                </a:lnTo>
                <a:lnTo>
                  <a:pt x="1116" y="559"/>
                </a:lnTo>
                <a:lnTo>
                  <a:pt x="1115" y="529"/>
                </a:lnTo>
                <a:lnTo>
                  <a:pt x="1113" y="501"/>
                </a:lnTo>
                <a:lnTo>
                  <a:pt x="1110" y="473"/>
                </a:lnTo>
                <a:lnTo>
                  <a:pt x="1104" y="446"/>
                </a:lnTo>
                <a:lnTo>
                  <a:pt x="1099" y="419"/>
                </a:lnTo>
                <a:lnTo>
                  <a:pt x="1091" y="392"/>
                </a:lnTo>
                <a:lnTo>
                  <a:pt x="1083" y="366"/>
                </a:lnTo>
                <a:lnTo>
                  <a:pt x="1072" y="342"/>
                </a:lnTo>
                <a:lnTo>
                  <a:pt x="1061" y="317"/>
                </a:lnTo>
                <a:lnTo>
                  <a:pt x="1049" y="293"/>
                </a:lnTo>
                <a:lnTo>
                  <a:pt x="1035" y="269"/>
                </a:lnTo>
                <a:lnTo>
                  <a:pt x="1021" y="247"/>
                </a:lnTo>
                <a:lnTo>
                  <a:pt x="1005" y="225"/>
                </a:lnTo>
                <a:lnTo>
                  <a:pt x="989" y="203"/>
                </a:lnTo>
                <a:lnTo>
                  <a:pt x="971" y="184"/>
                </a:lnTo>
                <a:lnTo>
                  <a:pt x="953" y="164"/>
                </a:lnTo>
                <a:lnTo>
                  <a:pt x="933" y="146"/>
                </a:lnTo>
                <a:lnTo>
                  <a:pt x="913" y="128"/>
                </a:lnTo>
                <a:lnTo>
                  <a:pt x="891" y="112"/>
                </a:lnTo>
                <a:lnTo>
                  <a:pt x="870" y="96"/>
                </a:lnTo>
                <a:lnTo>
                  <a:pt x="847" y="81"/>
                </a:lnTo>
                <a:lnTo>
                  <a:pt x="824" y="68"/>
                </a:lnTo>
                <a:lnTo>
                  <a:pt x="800" y="55"/>
                </a:lnTo>
                <a:lnTo>
                  <a:pt x="775" y="45"/>
                </a:lnTo>
                <a:lnTo>
                  <a:pt x="750" y="35"/>
                </a:lnTo>
                <a:lnTo>
                  <a:pt x="724" y="26"/>
                </a:lnTo>
                <a:lnTo>
                  <a:pt x="697" y="19"/>
                </a:lnTo>
                <a:lnTo>
                  <a:pt x="670" y="12"/>
                </a:lnTo>
                <a:lnTo>
                  <a:pt x="643" y="7"/>
                </a:lnTo>
                <a:lnTo>
                  <a:pt x="615" y="4"/>
                </a:lnTo>
                <a:lnTo>
                  <a:pt x="587" y="1"/>
                </a:lnTo>
                <a:lnTo>
                  <a:pt x="558" y="0"/>
                </a:lnTo>
                <a:close/>
              </a:path>
            </a:pathLst>
          </a:custGeom>
          <a:solidFill>
            <a:srgbClr val="ECCEC4"/>
          </a:solidFill>
          <a:ln>
            <a:noFill/>
          </a:ln>
        </p:spPr>
        <p:txBody>
          <a:bodyPr vert="horz" wrap="square" lIns="182880" tIns="91440" rIns="182880" bIns="91440" numCol="1" anchor="t" anchorCtr="0" compatLnSpc="1"/>
          <a:lstStyle/>
          <a:p>
            <a:pPr algn="l" defTabSz="1828800" rtl="0"/>
            <a:endParaRPr lang="en-US" kern="120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grpSp>
        <p:nvGrpSpPr>
          <p:cNvPr id="18" name="Group 96"/>
          <p:cNvGrpSpPr/>
          <p:nvPr/>
        </p:nvGrpSpPr>
        <p:grpSpPr>
          <a:xfrm>
            <a:off x="9233140" y="3738288"/>
            <a:ext cx="471942" cy="457194"/>
            <a:chOff x="8085931" y="4575572"/>
            <a:chExt cx="457200" cy="442913"/>
          </a:xfrm>
          <a:solidFill>
            <a:srgbClr val="ECCEC4"/>
          </a:solidFill>
        </p:grpSpPr>
        <p:sp>
          <p:nvSpPr>
            <p:cNvPr id="33" name="Freeform 17"/>
            <p:cNvSpPr/>
            <p:nvPr/>
          </p:nvSpPr>
          <p:spPr bwMode="auto">
            <a:xfrm>
              <a:off x="8314531" y="4818459"/>
              <a:ext cx="57150" cy="57150"/>
            </a:xfrm>
            <a:custGeom>
              <a:avLst/>
              <a:gdLst>
                <a:gd name="T0" fmla="*/ 65 w 144"/>
                <a:gd name="T1" fmla="*/ 0 h 143"/>
                <a:gd name="T2" fmla="*/ 51 w 144"/>
                <a:gd name="T3" fmla="*/ 3 h 143"/>
                <a:gd name="T4" fmla="*/ 38 w 144"/>
                <a:gd name="T5" fmla="*/ 8 h 143"/>
                <a:gd name="T6" fmla="*/ 26 w 144"/>
                <a:gd name="T7" fmla="*/ 16 h 143"/>
                <a:gd name="T8" fmla="*/ 16 w 144"/>
                <a:gd name="T9" fmla="*/ 26 h 143"/>
                <a:gd name="T10" fmla="*/ 9 w 144"/>
                <a:gd name="T11" fmla="*/ 37 h 143"/>
                <a:gd name="T12" fmla="*/ 3 w 144"/>
                <a:gd name="T13" fmla="*/ 50 h 143"/>
                <a:gd name="T14" fmla="*/ 0 w 144"/>
                <a:gd name="T15" fmla="*/ 64 h 143"/>
                <a:gd name="T16" fmla="*/ 0 w 144"/>
                <a:gd name="T17" fmla="*/ 80 h 143"/>
                <a:gd name="T18" fmla="*/ 3 w 144"/>
                <a:gd name="T19" fmla="*/ 94 h 143"/>
                <a:gd name="T20" fmla="*/ 9 w 144"/>
                <a:gd name="T21" fmla="*/ 105 h 143"/>
                <a:gd name="T22" fmla="*/ 16 w 144"/>
                <a:gd name="T23" fmla="*/ 117 h 143"/>
                <a:gd name="T24" fmla="*/ 26 w 144"/>
                <a:gd name="T25" fmla="*/ 127 h 143"/>
                <a:gd name="T26" fmla="*/ 38 w 144"/>
                <a:gd name="T27" fmla="*/ 135 h 143"/>
                <a:gd name="T28" fmla="*/ 51 w 144"/>
                <a:gd name="T29" fmla="*/ 140 h 143"/>
                <a:gd name="T30" fmla="*/ 65 w 144"/>
                <a:gd name="T31" fmla="*/ 143 h 143"/>
                <a:gd name="T32" fmla="*/ 79 w 144"/>
                <a:gd name="T33" fmla="*/ 143 h 143"/>
                <a:gd name="T34" fmla="*/ 93 w 144"/>
                <a:gd name="T35" fmla="*/ 140 h 143"/>
                <a:gd name="T36" fmla="*/ 106 w 144"/>
                <a:gd name="T37" fmla="*/ 135 h 143"/>
                <a:gd name="T38" fmla="*/ 118 w 144"/>
                <a:gd name="T39" fmla="*/ 127 h 143"/>
                <a:gd name="T40" fmla="*/ 128 w 144"/>
                <a:gd name="T41" fmla="*/ 117 h 143"/>
                <a:gd name="T42" fmla="*/ 135 w 144"/>
                <a:gd name="T43" fmla="*/ 105 h 143"/>
                <a:gd name="T44" fmla="*/ 141 w 144"/>
                <a:gd name="T45" fmla="*/ 94 h 143"/>
                <a:gd name="T46" fmla="*/ 144 w 144"/>
                <a:gd name="T47" fmla="*/ 80 h 143"/>
                <a:gd name="T48" fmla="*/ 144 w 144"/>
                <a:gd name="T49" fmla="*/ 64 h 143"/>
                <a:gd name="T50" fmla="*/ 141 w 144"/>
                <a:gd name="T51" fmla="*/ 50 h 143"/>
                <a:gd name="T52" fmla="*/ 135 w 144"/>
                <a:gd name="T53" fmla="*/ 37 h 143"/>
                <a:gd name="T54" fmla="*/ 128 w 144"/>
                <a:gd name="T55" fmla="*/ 26 h 143"/>
                <a:gd name="T56" fmla="*/ 118 w 144"/>
                <a:gd name="T57" fmla="*/ 16 h 143"/>
                <a:gd name="T58" fmla="*/ 106 w 144"/>
                <a:gd name="T59" fmla="*/ 8 h 143"/>
                <a:gd name="T60" fmla="*/ 93 w 144"/>
                <a:gd name="T61" fmla="*/ 3 h 143"/>
                <a:gd name="T62" fmla="*/ 79 w 144"/>
                <a:gd name="T63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4" h="143">
                  <a:moveTo>
                    <a:pt x="73" y="0"/>
                  </a:moveTo>
                  <a:lnTo>
                    <a:pt x="65" y="0"/>
                  </a:lnTo>
                  <a:lnTo>
                    <a:pt x="57" y="1"/>
                  </a:lnTo>
                  <a:lnTo>
                    <a:pt x="51" y="3"/>
                  </a:lnTo>
                  <a:lnTo>
                    <a:pt x="44" y="5"/>
                  </a:lnTo>
                  <a:lnTo>
                    <a:pt x="38" y="8"/>
                  </a:lnTo>
                  <a:lnTo>
                    <a:pt x="31" y="12"/>
                  </a:lnTo>
                  <a:lnTo>
                    <a:pt x="26" y="16"/>
                  </a:lnTo>
                  <a:lnTo>
                    <a:pt x="21" y="21"/>
                  </a:lnTo>
                  <a:lnTo>
                    <a:pt x="16" y="26"/>
                  </a:lnTo>
                  <a:lnTo>
                    <a:pt x="12" y="31"/>
                  </a:lnTo>
                  <a:lnTo>
                    <a:pt x="9" y="37"/>
                  </a:lnTo>
                  <a:lnTo>
                    <a:pt x="6" y="44"/>
                  </a:lnTo>
                  <a:lnTo>
                    <a:pt x="3" y="50"/>
                  </a:lnTo>
                  <a:lnTo>
                    <a:pt x="1" y="57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0" y="80"/>
                  </a:lnTo>
                  <a:lnTo>
                    <a:pt x="1" y="86"/>
                  </a:lnTo>
                  <a:lnTo>
                    <a:pt x="3" y="94"/>
                  </a:lnTo>
                  <a:lnTo>
                    <a:pt x="6" y="100"/>
                  </a:lnTo>
                  <a:lnTo>
                    <a:pt x="9" y="105"/>
                  </a:lnTo>
                  <a:lnTo>
                    <a:pt x="12" y="112"/>
                  </a:lnTo>
                  <a:lnTo>
                    <a:pt x="16" y="117"/>
                  </a:lnTo>
                  <a:lnTo>
                    <a:pt x="21" y="123"/>
                  </a:lnTo>
                  <a:lnTo>
                    <a:pt x="26" y="127"/>
                  </a:lnTo>
                  <a:lnTo>
                    <a:pt x="31" y="131"/>
                  </a:lnTo>
                  <a:lnTo>
                    <a:pt x="38" y="135"/>
                  </a:lnTo>
                  <a:lnTo>
                    <a:pt x="44" y="138"/>
                  </a:lnTo>
                  <a:lnTo>
                    <a:pt x="51" y="140"/>
                  </a:lnTo>
                  <a:lnTo>
                    <a:pt x="57" y="142"/>
                  </a:lnTo>
                  <a:lnTo>
                    <a:pt x="65" y="143"/>
                  </a:lnTo>
                  <a:lnTo>
                    <a:pt x="73" y="143"/>
                  </a:lnTo>
                  <a:lnTo>
                    <a:pt x="79" y="143"/>
                  </a:lnTo>
                  <a:lnTo>
                    <a:pt x="87" y="142"/>
                  </a:lnTo>
                  <a:lnTo>
                    <a:pt x="93" y="140"/>
                  </a:lnTo>
                  <a:lnTo>
                    <a:pt x="100" y="138"/>
                  </a:lnTo>
                  <a:lnTo>
                    <a:pt x="106" y="135"/>
                  </a:lnTo>
                  <a:lnTo>
                    <a:pt x="112" y="131"/>
                  </a:lnTo>
                  <a:lnTo>
                    <a:pt x="118" y="127"/>
                  </a:lnTo>
                  <a:lnTo>
                    <a:pt x="123" y="123"/>
                  </a:lnTo>
                  <a:lnTo>
                    <a:pt x="128" y="117"/>
                  </a:lnTo>
                  <a:lnTo>
                    <a:pt x="132" y="112"/>
                  </a:lnTo>
                  <a:lnTo>
                    <a:pt x="135" y="105"/>
                  </a:lnTo>
                  <a:lnTo>
                    <a:pt x="138" y="100"/>
                  </a:lnTo>
                  <a:lnTo>
                    <a:pt x="141" y="94"/>
                  </a:lnTo>
                  <a:lnTo>
                    <a:pt x="143" y="86"/>
                  </a:lnTo>
                  <a:lnTo>
                    <a:pt x="144" y="80"/>
                  </a:lnTo>
                  <a:lnTo>
                    <a:pt x="144" y="72"/>
                  </a:lnTo>
                  <a:lnTo>
                    <a:pt x="144" y="64"/>
                  </a:lnTo>
                  <a:lnTo>
                    <a:pt x="143" y="57"/>
                  </a:lnTo>
                  <a:lnTo>
                    <a:pt x="141" y="50"/>
                  </a:lnTo>
                  <a:lnTo>
                    <a:pt x="138" y="44"/>
                  </a:lnTo>
                  <a:lnTo>
                    <a:pt x="135" y="37"/>
                  </a:lnTo>
                  <a:lnTo>
                    <a:pt x="132" y="31"/>
                  </a:lnTo>
                  <a:lnTo>
                    <a:pt x="128" y="26"/>
                  </a:lnTo>
                  <a:lnTo>
                    <a:pt x="123" y="21"/>
                  </a:lnTo>
                  <a:lnTo>
                    <a:pt x="118" y="16"/>
                  </a:lnTo>
                  <a:lnTo>
                    <a:pt x="112" y="12"/>
                  </a:lnTo>
                  <a:lnTo>
                    <a:pt x="106" y="8"/>
                  </a:lnTo>
                  <a:lnTo>
                    <a:pt x="100" y="5"/>
                  </a:lnTo>
                  <a:lnTo>
                    <a:pt x="93" y="3"/>
                  </a:lnTo>
                  <a:lnTo>
                    <a:pt x="87" y="1"/>
                  </a:lnTo>
                  <a:lnTo>
                    <a:pt x="79" y="0"/>
                  </a:lnTo>
                  <a:lnTo>
                    <a:pt x="7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kern="120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34" name="Freeform 18"/>
            <p:cNvSpPr>
              <a:spLocks noEditPoints="1"/>
            </p:cNvSpPr>
            <p:nvPr/>
          </p:nvSpPr>
          <p:spPr bwMode="auto">
            <a:xfrm>
              <a:off x="8085931" y="4575572"/>
              <a:ext cx="457200" cy="442913"/>
            </a:xfrm>
            <a:custGeom>
              <a:avLst/>
              <a:gdLst>
                <a:gd name="T0" fmla="*/ 606 w 1152"/>
                <a:gd name="T1" fmla="*/ 784 h 1117"/>
                <a:gd name="T2" fmla="*/ 559 w 1152"/>
                <a:gd name="T3" fmla="*/ 745 h 1117"/>
                <a:gd name="T4" fmla="*/ 541 w 1152"/>
                <a:gd name="T5" fmla="*/ 685 h 1117"/>
                <a:gd name="T6" fmla="*/ 559 w 1152"/>
                <a:gd name="T7" fmla="*/ 625 h 1117"/>
                <a:gd name="T8" fmla="*/ 606 w 1152"/>
                <a:gd name="T9" fmla="*/ 586 h 1117"/>
                <a:gd name="T10" fmla="*/ 980 w 1152"/>
                <a:gd name="T11" fmla="*/ 576 h 1117"/>
                <a:gd name="T12" fmla="*/ 1024 w 1152"/>
                <a:gd name="T13" fmla="*/ 554 h 1117"/>
                <a:gd name="T14" fmla="*/ 1049 w 1152"/>
                <a:gd name="T15" fmla="*/ 542 h 1117"/>
                <a:gd name="T16" fmla="*/ 1079 w 1152"/>
                <a:gd name="T17" fmla="*/ 632 h 1117"/>
                <a:gd name="T18" fmla="*/ 1055 w 1152"/>
                <a:gd name="T19" fmla="*/ 745 h 1117"/>
                <a:gd name="T20" fmla="*/ 971 w 1152"/>
                <a:gd name="T21" fmla="*/ 931 h 1117"/>
                <a:gd name="T22" fmla="*/ 943 w 1152"/>
                <a:gd name="T23" fmla="*/ 999 h 1117"/>
                <a:gd name="T24" fmla="*/ 884 w 1152"/>
                <a:gd name="T25" fmla="*/ 1039 h 1117"/>
                <a:gd name="T26" fmla="*/ 172 w 1152"/>
                <a:gd name="T27" fmla="*/ 1042 h 1117"/>
                <a:gd name="T28" fmla="*/ 108 w 1152"/>
                <a:gd name="T29" fmla="*/ 1008 h 1117"/>
                <a:gd name="T30" fmla="*/ 75 w 1152"/>
                <a:gd name="T31" fmla="*/ 944 h 1117"/>
                <a:gd name="T32" fmla="*/ 114 w 1152"/>
                <a:gd name="T33" fmla="*/ 378 h 1117"/>
                <a:gd name="T34" fmla="*/ 792 w 1152"/>
                <a:gd name="T35" fmla="*/ 397 h 1117"/>
                <a:gd name="T36" fmla="*/ 966 w 1152"/>
                <a:gd name="T37" fmla="*/ 413 h 1117"/>
                <a:gd name="T38" fmla="*/ 629 w 1152"/>
                <a:gd name="T39" fmla="*/ 506 h 1117"/>
                <a:gd name="T40" fmla="*/ 534 w 1152"/>
                <a:gd name="T41" fmla="*/ 546 h 1117"/>
                <a:gd name="T42" fmla="*/ 476 w 1152"/>
                <a:gd name="T43" fmla="*/ 631 h 1117"/>
                <a:gd name="T44" fmla="*/ 476 w 1152"/>
                <a:gd name="T45" fmla="*/ 738 h 1117"/>
                <a:gd name="T46" fmla="*/ 534 w 1152"/>
                <a:gd name="T47" fmla="*/ 823 h 1117"/>
                <a:gd name="T48" fmla="*/ 629 w 1152"/>
                <a:gd name="T49" fmla="*/ 864 h 1117"/>
                <a:gd name="T50" fmla="*/ 792 w 1152"/>
                <a:gd name="T51" fmla="*/ 324 h 1117"/>
                <a:gd name="T52" fmla="*/ 144 w 1152"/>
                <a:gd name="T53" fmla="*/ 289 h 1117"/>
                <a:gd name="T54" fmla="*/ 900 w 1152"/>
                <a:gd name="T55" fmla="*/ 253 h 1117"/>
                <a:gd name="T56" fmla="*/ 198 w 1152"/>
                <a:gd name="T57" fmla="*/ 73 h 1117"/>
                <a:gd name="T58" fmla="*/ 962 w 1152"/>
                <a:gd name="T59" fmla="*/ 83 h 1117"/>
                <a:gd name="T60" fmla="*/ 973 w 1152"/>
                <a:gd name="T61" fmla="*/ 216 h 1117"/>
                <a:gd name="T62" fmla="*/ 936 w 1152"/>
                <a:gd name="T63" fmla="*/ 289 h 1117"/>
                <a:gd name="T64" fmla="*/ 925 w 1152"/>
                <a:gd name="T65" fmla="*/ 119 h 1117"/>
                <a:gd name="T66" fmla="*/ 137 w 1152"/>
                <a:gd name="T67" fmla="*/ 109 h 1117"/>
                <a:gd name="T68" fmla="*/ 108 w 1152"/>
                <a:gd name="T69" fmla="*/ 137 h 1117"/>
                <a:gd name="T70" fmla="*/ 87 w 1152"/>
                <a:gd name="T71" fmla="*/ 258 h 1117"/>
                <a:gd name="T72" fmla="*/ 73 w 1152"/>
                <a:gd name="T73" fmla="*/ 186 h 1117"/>
                <a:gd name="T74" fmla="*/ 101 w 1152"/>
                <a:gd name="T75" fmla="*/ 119 h 1117"/>
                <a:gd name="T76" fmla="*/ 160 w 1152"/>
                <a:gd name="T77" fmla="*/ 78 h 1117"/>
                <a:gd name="T78" fmla="*/ 1044 w 1152"/>
                <a:gd name="T79" fmla="*/ 216 h 1117"/>
                <a:gd name="T80" fmla="*/ 1035 w 1152"/>
                <a:gd name="T81" fmla="*/ 66 h 1117"/>
                <a:gd name="T82" fmla="*/ 996 w 1152"/>
                <a:gd name="T83" fmla="*/ 19 h 1117"/>
                <a:gd name="T84" fmla="*/ 936 w 1152"/>
                <a:gd name="T85" fmla="*/ 0 h 1117"/>
                <a:gd name="T86" fmla="*/ 121 w 1152"/>
                <a:gd name="T87" fmla="*/ 16 h 1117"/>
                <a:gd name="T88" fmla="*/ 34 w 1152"/>
                <a:gd name="T89" fmla="*/ 88 h 1117"/>
                <a:gd name="T90" fmla="*/ 0 w 1152"/>
                <a:gd name="T91" fmla="*/ 199 h 1117"/>
                <a:gd name="T92" fmla="*/ 24 w 1152"/>
                <a:gd name="T93" fmla="*/ 1013 h 1117"/>
                <a:gd name="T94" fmla="*/ 104 w 1152"/>
                <a:gd name="T95" fmla="*/ 1093 h 1117"/>
                <a:gd name="T96" fmla="*/ 846 w 1152"/>
                <a:gd name="T97" fmla="*/ 1117 h 1117"/>
                <a:gd name="T98" fmla="*/ 956 w 1152"/>
                <a:gd name="T99" fmla="*/ 1082 h 1117"/>
                <a:gd name="T100" fmla="*/ 1029 w 1152"/>
                <a:gd name="T101" fmla="*/ 996 h 1117"/>
                <a:gd name="T102" fmla="*/ 1044 w 1152"/>
                <a:gd name="T103" fmla="*/ 864 h 1117"/>
                <a:gd name="T104" fmla="*/ 1110 w 1152"/>
                <a:gd name="T105" fmla="*/ 794 h 1117"/>
                <a:gd name="T106" fmla="*/ 1145 w 1152"/>
                <a:gd name="T107" fmla="*/ 709 h 1117"/>
                <a:gd name="T108" fmla="*/ 1151 w 1152"/>
                <a:gd name="T109" fmla="*/ 618 h 1117"/>
                <a:gd name="T110" fmla="*/ 1125 w 1152"/>
                <a:gd name="T111" fmla="*/ 531 h 1117"/>
                <a:gd name="T112" fmla="*/ 1070 w 1152"/>
                <a:gd name="T113" fmla="*/ 454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52" h="1117">
                  <a:moveTo>
                    <a:pt x="1018" y="793"/>
                  </a:moveTo>
                  <a:lnTo>
                    <a:pt x="649" y="793"/>
                  </a:lnTo>
                  <a:lnTo>
                    <a:pt x="637" y="792"/>
                  </a:lnTo>
                  <a:lnTo>
                    <a:pt x="626" y="791"/>
                  </a:lnTo>
                  <a:lnTo>
                    <a:pt x="616" y="788"/>
                  </a:lnTo>
                  <a:lnTo>
                    <a:pt x="606" y="784"/>
                  </a:lnTo>
                  <a:lnTo>
                    <a:pt x="597" y="780"/>
                  </a:lnTo>
                  <a:lnTo>
                    <a:pt x="588" y="775"/>
                  </a:lnTo>
                  <a:lnTo>
                    <a:pt x="579" y="768"/>
                  </a:lnTo>
                  <a:lnTo>
                    <a:pt x="572" y="761"/>
                  </a:lnTo>
                  <a:lnTo>
                    <a:pt x="564" y="753"/>
                  </a:lnTo>
                  <a:lnTo>
                    <a:pt x="559" y="745"/>
                  </a:lnTo>
                  <a:lnTo>
                    <a:pt x="553" y="736"/>
                  </a:lnTo>
                  <a:lnTo>
                    <a:pt x="548" y="727"/>
                  </a:lnTo>
                  <a:lnTo>
                    <a:pt x="545" y="716"/>
                  </a:lnTo>
                  <a:lnTo>
                    <a:pt x="543" y="707"/>
                  </a:lnTo>
                  <a:lnTo>
                    <a:pt x="541" y="696"/>
                  </a:lnTo>
                  <a:lnTo>
                    <a:pt x="541" y="685"/>
                  </a:lnTo>
                  <a:lnTo>
                    <a:pt x="541" y="674"/>
                  </a:lnTo>
                  <a:lnTo>
                    <a:pt x="543" y="663"/>
                  </a:lnTo>
                  <a:lnTo>
                    <a:pt x="545" y="653"/>
                  </a:lnTo>
                  <a:lnTo>
                    <a:pt x="548" y="643"/>
                  </a:lnTo>
                  <a:lnTo>
                    <a:pt x="553" y="633"/>
                  </a:lnTo>
                  <a:lnTo>
                    <a:pt x="559" y="625"/>
                  </a:lnTo>
                  <a:lnTo>
                    <a:pt x="564" y="616"/>
                  </a:lnTo>
                  <a:lnTo>
                    <a:pt x="572" y="608"/>
                  </a:lnTo>
                  <a:lnTo>
                    <a:pt x="579" y="602"/>
                  </a:lnTo>
                  <a:lnTo>
                    <a:pt x="588" y="595"/>
                  </a:lnTo>
                  <a:lnTo>
                    <a:pt x="597" y="590"/>
                  </a:lnTo>
                  <a:lnTo>
                    <a:pt x="606" y="586"/>
                  </a:lnTo>
                  <a:lnTo>
                    <a:pt x="616" y="581"/>
                  </a:lnTo>
                  <a:lnTo>
                    <a:pt x="626" y="579"/>
                  </a:lnTo>
                  <a:lnTo>
                    <a:pt x="637" y="577"/>
                  </a:lnTo>
                  <a:lnTo>
                    <a:pt x="649" y="577"/>
                  </a:lnTo>
                  <a:lnTo>
                    <a:pt x="973" y="577"/>
                  </a:lnTo>
                  <a:lnTo>
                    <a:pt x="980" y="576"/>
                  </a:lnTo>
                  <a:lnTo>
                    <a:pt x="989" y="575"/>
                  </a:lnTo>
                  <a:lnTo>
                    <a:pt x="996" y="572"/>
                  </a:lnTo>
                  <a:lnTo>
                    <a:pt x="1004" y="568"/>
                  </a:lnTo>
                  <a:lnTo>
                    <a:pt x="1011" y="565"/>
                  </a:lnTo>
                  <a:lnTo>
                    <a:pt x="1018" y="560"/>
                  </a:lnTo>
                  <a:lnTo>
                    <a:pt x="1024" y="554"/>
                  </a:lnTo>
                  <a:lnTo>
                    <a:pt x="1030" y="548"/>
                  </a:lnTo>
                  <a:lnTo>
                    <a:pt x="1035" y="540"/>
                  </a:lnTo>
                  <a:lnTo>
                    <a:pt x="1038" y="532"/>
                  </a:lnTo>
                  <a:lnTo>
                    <a:pt x="1039" y="531"/>
                  </a:lnTo>
                  <a:lnTo>
                    <a:pt x="1039" y="529"/>
                  </a:lnTo>
                  <a:lnTo>
                    <a:pt x="1049" y="542"/>
                  </a:lnTo>
                  <a:lnTo>
                    <a:pt x="1057" y="555"/>
                  </a:lnTo>
                  <a:lnTo>
                    <a:pt x="1064" y="571"/>
                  </a:lnTo>
                  <a:lnTo>
                    <a:pt x="1070" y="585"/>
                  </a:lnTo>
                  <a:lnTo>
                    <a:pt x="1074" y="601"/>
                  </a:lnTo>
                  <a:lnTo>
                    <a:pt x="1077" y="616"/>
                  </a:lnTo>
                  <a:lnTo>
                    <a:pt x="1079" y="632"/>
                  </a:lnTo>
                  <a:lnTo>
                    <a:pt x="1081" y="648"/>
                  </a:lnTo>
                  <a:lnTo>
                    <a:pt x="1079" y="669"/>
                  </a:lnTo>
                  <a:lnTo>
                    <a:pt x="1076" y="689"/>
                  </a:lnTo>
                  <a:lnTo>
                    <a:pt x="1071" y="709"/>
                  </a:lnTo>
                  <a:lnTo>
                    <a:pt x="1064" y="727"/>
                  </a:lnTo>
                  <a:lnTo>
                    <a:pt x="1055" y="745"/>
                  </a:lnTo>
                  <a:lnTo>
                    <a:pt x="1045" y="763"/>
                  </a:lnTo>
                  <a:lnTo>
                    <a:pt x="1032" y="778"/>
                  </a:lnTo>
                  <a:lnTo>
                    <a:pt x="1018" y="793"/>
                  </a:lnTo>
                  <a:lnTo>
                    <a:pt x="1018" y="793"/>
                  </a:lnTo>
                  <a:close/>
                  <a:moveTo>
                    <a:pt x="973" y="918"/>
                  </a:moveTo>
                  <a:lnTo>
                    <a:pt x="971" y="931"/>
                  </a:lnTo>
                  <a:lnTo>
                    <a:pt x="969" y="944"/>
                  </a:lnTo>
                  <a:lnTo>
                    <a:pt x="966" y="956"/>
                  </a:lnTo>
                  <a:lnTo>
                    <a:pt x="962" y="968"/>
                  </a:lnTo>
                  <a:lnTo>
                    <a:pt x="956" y="979"/>
                  </a:lnTo>
                  <a:lnTo>
                    <a:pt x="951" y="990"/>
                  </a:lnTo>
                  <a:lnTo>
                    <a:pt x="943" y="999"/>
                  </a:lnTo>
                  <a:lnTo>
                    <a:pt x="935" y="1008"/>
                  </a:lnTo>
                  <a:lnTo>
                    <a:pt x="926" y="1015"/>
                  </a:lnTo>
                  <a:lnTo>
                    <a:pt x="916" y="1023"/>
                  </a:lnTo>
                  <a:lnTo>
                    <a:pt x="906" y="1030"/>
                  </a:lnTo>
                  <a:lnTo>
                    <a:pt x="895" y="1035"/>
                  </a:lnTo>
                  <a:lnTo>
                    <a:pt x="884" y="1039"/>
                  </a:lnTo>
                  <a:lnTo>
                    <a:pt x="871" y="1042"/>
                  </a:lnTo>
                  <a:lnTo>
                    <a:pt x="859" y="1044"/>
                  </a:lnTo>
                  <a:lnTo>
                    <a:pt x="846" y="1045"/>
                  </a:lnTo>
                  <a:lnTo>
                    <a:pt x="198" y="1045"/>
                  </a:lnTo>
                  <a:lnTo>
                    <a:pt x="185" y="1044"/>
                  </a:lnTo>
                  <a:lnTo>
                    <a:pt x="172" y="1042"/>
                  </a:lnTo>
                  <a:lnTo>
                    <a:pt x="160" y="1039"/>
                  </a:lnTo>
                  <a:lnTo>
                    <a:pt x="148" y="1035"/>
                  </a:lnTo>
                  <a:lnTo>
                    <a:pt x="138" y="1030"/>
                  </a:lnTo>
                  <a:lnTo>
                    <a:pt x="128" y="1023"/>
                  </a:lnTo>
                  <a:lnTo>
                    <a:pt x="118" y="1015"/>
                  </a:lnTo>
                  <a:lnTo>
                    <a:pt x="108" y="1008"/>
                  </a:lnTo>
                  <a:lnTo>
                    <a:pt x="101" y="999"/>
                  </a:lnTo>
                  <a:lnTo>
                    <a:pt x="93" y="990"/>
                  </a:lnTo>
                  <a:lnTo>
                    <a:pt x="87" y="979"/>
                  </a:lnTo>
                  <a:lnTo>
                    <a:pt x="81" y="968"/>
                  </a:lnTo>
                  <a:lnTo>
                    <a:pt x="77" y="956"/>
                  </a:lnTo>
                  <a:lnTo>
                    <a:pt x="75" y="944"/>
                  </a:lnTo>
                  <a:lnTo>
                    <a:pt x="73" y="931"/>
                  </a:lnTo>
                  <a:lnTo>
                    <a:pt x="72" y="918"/>
                  </a:lnTo>
                  <a:lnTo>
                    <a:pt x="72" y="351"/>
                  </a:lnTo>
                  <a:lnTo>
                    <a:pt x="86" y="361"/>
                  </a:lnTo>
                  <a:lnTo>
                    <a:pt x="100" y="371"/>
                  </a:lnTo>
                  <a:lnTo>
                    <a:pt x="114" y="378"/>
                  </a:lnTo>
                  <a:lnTo>
                    <a:pt x="130" y="385"/>
                  </a:lnTo>
                  <a:lnTo>
                    <a:pt x="146" y="390"/>
                  </a:lnTo>
                  <a:lnTo>
                    <a:pt x="162" y="393"/>
                  </a:lnTo>
                  <a:lnTo>
                    <a:pt x="180" y="396"/>
                  </a:lnTo>
                  <a:lnTo>
                    <a:pt x="198" y="397"/>
                  </a:lnTo>
                  <a:lnTo>
                    <a:pt x="792" y="397"/>
                  </a:lnTo>
                  <a:lnTo>
                    <a:pt x="936" y="397"/>
                  </a:lnTo>
                  <a:lnTo>
                    <a:pt x="943" y="398"/>
                  </a:lnTo>
                  <a:lnTo>
                    <a:pt x="950" y="400"/>
                  </a:lnTo>
                  <a:lnTo>
                    <a:pt x="956" y="403"/>
                  </a:lnTo>
                  <a:lnTo>
                    <a:pt x="962" y="407"/>
                  </a:lnTo>
                  <a:lnTo>
                    <a:pt x="966" y="413"/>
                  </a:lnTo>
                  <a:lnTo>
                    <a:pt x="969" y="418"/>
                  </a:lnTo>
                  <a:lnTo>
                    <a:pt x="971" y="426"/>
                  </a:lnTo>
                  <a:lnTo>
                    <a:pt x="973" y="432"/>
                  </a:lnTo>
                  <a:lnTo>
                    <a:pt x="973" y="505"/>
                  </a:lnTo>
                  <a:lnTo>
                    <a:pt x="649" y="505"/>
                  </a:lnTo>
                  <a:lnTo>
                    <a:pt x="629" y="506"/>
                  </a:lnTo>
                  <a:lnTo>
                    <a:pt x="612" y="508"/>
                  </a:lnTo>
                  <a:lnTo>
                    <a:pt x="595" y="513"/>
                  </a:lnTo>
                  <a:lnTo>
                    <a:pt x="578" y="519"/>
                  </a:lnTo>
                  <a:lnTo>
                    <a:pt x="562" y="526"/>
                  </a:lnTo>
                  <a:lnTo>
                    <a:pt x="547" y="536"/>
                  </a:lnTo>
                  <a:lnTo>
                    <a:pt x="534" y="546"/>
                  </a:lnTo>
                  <a:lnTo>
                    <a:pt x="521" y="558"/>
                  </a:lnTo>
                  <a:lnTo>
                    <a:pt x="509" y="571"/>
                  </a:lnTo>
                  <a:lnTo>
                    <a:pt x="498" y="585"/>
                  </a:lnTo>
                  <a:lnTo>
                    <a:pt x="490" y="599"/>
                  </a:lnTo>
                  <a:lnTo>
                    <a:pt x="482" y="615"/>
                  </a:lnTo>
                  <a:lnTo>
                    <a:pt x="476" y="631"/>
                  </a:lnTo>
                  <a:lnTo>
                    <a:pt x="471" y="648"/>
                  </a:lnTo>
                  <a:lnTo>
                    <a:pt x="469" y="667"/>
                  </a:lnTo>
                  <a:lnTo>
                    <a:pt x="468" y="685"/>
                  </a:lnTo>
                  <a:lnTo>
                    <a:pt x="469" y="703"/>
                  </a:lnTo>
                  <a:lnTo>
                    <a:pt x="471" y="721"/>
                  </a:lnTo>
                  <a:lnTo>
                    <a:pt x="476" y="738"/>
                  </a:lnTo>
                  <a:lnTo>
                    <a:pt x="482" y="755"/>
                  </a:lnTo>
                  <a:lnTo>
                    <a:pt x="490" y="770"/>
                  </a:lnTo>
                  <a:lnTo>
                    <a:pt x="498" y="785"/>
                  </a:lnTo>
                  <a:lnTo>
                    <a:pt x="509" y="799"/>
                  </a:lnTo>
                  <a:lnTo>
                    <a:pt x="521" y="812"/>
                  </a:lnTo>
                  <a:lnTo>
                    <a:pt x="534" y="823"/>
                  </a:lnTo>
                  <a:lnTo>
                    <a:pt x="547" y="834"/>
                  </a:lnTo>
                  <a:lnTo>
                    <a:pt x="562" y="843"/>
                  </a:lnTo>
                  <a:lnTo>
                    <a:pt x="578" y="850"/>
                  </a:lnTo>
                  <a:lnTo>
                    <a:pt x="595" y="857"/>
                  </a:lnTo>
                  <a:lnTo>
                    <a:pt x="612" y="861"/>
                  </a:lnTo>
                  <a:lnTo>
                    <a:pt x="629" y="864"/>
                  </a:lnTo>
                  <a:lnTo>
                    <a:pt x="649" y="864"/>
                  </a:lnTo>
                  <a:lnTo>
                    <a:pt x="973" y="864"/>
                  </a:lnTo>
                  <a:lnTo>
                    <a:pt x="973" y="918"/>
                  </a:lnTo>
                  <a:close/>
                  <a:moveTo>
                    <a:pt x="900" y="289"/>
                  </a:moveTo>
                  <a:lnTo>
                    <a:pt x="900" y="324"/>
                  </a:lnTo>
                  <a:lnTo>
                    <a:pt x="792" y="324"/>
                  </a:lnTo>
                  <a:lnTo>
                    <a:pt x="198" y="324"/>
                  </a:lnTo>
                  <a:lnTo>
                    <a:pt x="184" y="324"/>
                  </a:lnTo>
                  <a:lnTo>
                    <a:pt x="170" y="321"/>
                  </a:lnTo>
                  <a:lnTo>
                    <a:pt x="157" y="318"/>
                  </a:lnTo>
                  <a:lnTo>
                    <a:pt x="144" y="312"/>
                  </a:lnTo>
                  <a:lnTo>
                    <a:pt x="144" y="289"/>
                  </a:lnTo>
                  <a:lnTo>
                    <a:pt x="900" y="289"/>
                  </a:lnTo>
                  <a:close/>
                  <a:moveTo>
                    <a:pt x="900" y="253"/>
                  </a:moveTo>
                  <a:lnTo>
                    <a:pt x="144" y="253"/>
                  </a:lnTo>
                  <a:lnTo>
                    <a:pt x="144" y="216"/>
                  </a:lnTo>
                  <a:lnTo>
                    <a:pt x="900" y="216"/>
                  </a:lnTo>
                  <a:lnTo>
                    <a:pt x="900" y="253"/>
                  </a:lnTo>
                  <a:close/>
                  <a:moveTo>
                    <a:pt x="900" y="181"/>
                  </a:moveTo>
                  <a:lnTo>
                    <a:pt x="144" y="181"/>
                  </a:lnTo>
                  <a:lnTo>
                    <a:pt x="144" y="145"/>
                  </a:lnTo>
                  <a:lnTo>
                    <a:pt x="900" y="145"/>
                  </a:lnTo>
                  <a:lnTo>
                    <a:pt x="900" y="181"/>
                  </a:lnTo>
                  <a:close/>
                  <a:moveTo>
                    <a:pt x="198" y="73"/>
                  </a:moveTo>
                  <a:lnTo>
                    <a:pt x="792" y="73"/>
                  </a:lnTo>
                  <a:lnTo>
                    <a:pt x="936" y="73"/>
                  </a:lnTo>
                  <a:lnTo>
                    <a:pt x="943" y="74"/>
                  </a:lnTo>
                  <a:lnTo>
                    <a:pt x="950" y="76"/>
                  </a:lnTo>
                  <a:lnTo>
                    <a:pt x="956" y="79"/>
                  </a:lnTo>
                  <a:lnTo>
                    <a:pt x="962" y="83"/>
                  </a:lnTo>
                  <a:lnTo>
                    <a:pt x="966" y="89"/>
                  </a:lnTo>
                  <a:lnTo>
                    <a:pt x="969" y="94"/>
                  </a:lnTo>
                  <a:lnTo>
                    <a:pt x="971" y="102"/>
                  </a:lnTo>
                  <a:lnTo>
                    <a:pt x="973" y="108"/>
                  </a:lnTo>
                  <a:lnTo>
                    <a:pt x="973" y="199"/>
                  </a:lnTo>
                  <a:lnTo>
                    <a:pt x="973" y="216"/>
                  </a:lnTo>
                  <a:lnTo>
                    <a:pt x="973" y="332"/>
                  </a:lnTo>
                  <a:lnTo>
                    <a:pt x="964" y="329"/>
                  </a:lnTo>
                  <a:lnTo>
                    <a:pt x="954" y="326"/>
                  </a:lnTo>
                  <a:lnTo>
                    <a:pt x="946" y="325"/>
                  </a:lnTo>
                  <a:lnTo>
                    <a:pt x="936" y="324"/>
                  </a:lnTo>
                  <a:lnTo>
                    <a:pt x="936" y="289"/>
                  </a:lnTo>
                  <a:lnTo>
                    <a:pt x="936" y="216"/>
                  </a:lnTo>
                  <a:lnTo>
                    <a:pt x="936" y="145"/>
                  </a:lnTo>
                  <a:lnTo>
                    <a:pt x="936" y="137"/>
                  </a:lnTo>
                  <a:lnTo>
                    <a:pt x="934" y="131"/>
                  </a:lnTo>
                  <a:lnTo>
                    <a:pt x="929" y="124"/>
                  </a:lnTo>
                  <a:lnTo>
                    <a:pt x="925" y="119"/>
                  </a:lnTo>
                  <a:lnTo>
                    <a:pt x="920" y="115"/>
                  </a:lnTo>
                  <a:lnTo>
                    <a:pt x="914" y="112"/>
                  </a:lnTo>
                  <a:lnTo>
                    <a:pt x="908" y="109"/>
                  </a:lnTo>
                  <a:lnTo>
                    <a:pt x="900" y="108"/>
                  </a:lnTo>
                  <a:lnTo>
                    <a:pt x="144" y="108"/>
                  </a:lnTo>
                  <a:lnTo>
                    <a:pt x="137" y="109"/>
                  </a:lnTo>
                  <a:lnTo>
                    <a:pt x="130" y="112"/>
                  </a:lnTo>
                  <a:lnTo>
                    <a:pt x="124" y="115"/>
                  </a:lnTo>
                  <a:lnTo>
                    <a:pt x="118" y="119"/>
                  </a:lnTo>
                  <a:lnTo>
                    <a:pt x="114" y="124"/>
                  </a:lnTo>
                  <a:lnTo>
                    <a:pt x="111" y="131"/>
                  </a:lnTo>
                  <a:lnTo>
                    <a:pt x="108" y="137"/>
                  </a:lnTo>
                  <a:lnTo>
                    <a:pt x="108" y="145"/>
                  </a:lnTo>
                  <a:lnTo>
                    <a:pt x="108" y="216"/>
                  </a:lnTo>
                  <a:lnTo>
                    <a:pt x="108" y="286"/>
                  </a:lnTo>
                  <a:lnTo>
                    <a:pt x="100" y="278"/>
                  </a:lnTo>
                  <a:lnTo>
                    <a:pt x="93" y="268"/>
                  </a:lnTo>
                  <a:lnTo>
                    <a:pt x="87" y="258"/>
                  </a:lnTo>
                  <a:lnTo>
                    <a:pt x="81" y="247"/>
                  </a:lnTo>
                  <a:lnTo>
                    <a:pt x="77" y="236"/>
                  </a:lnTo>
                  <a:lnTo>
                    <a:pt x="75" y="224"/>
                  </a:lnTo>
                  <a:lnTo>
                    <a:pt x="73" y="211"/>
                  </a:lnTo>
                  <a:lnTo>
                    <a:pt x="72" y="199"/>
                  </a:lnTo>
                  <a:lnTo>
                    <a:pt x="73" y="186"/>
                  </a:lnTo>
                  <a:lnTo>
                    <a:pt x="75" y="173"/>
                  </a:lnTo>
                  <a:lnTo>
                    <a:pt x="77" y="161"/>
                  </a:lnTo>
                  <a:lnTo>
                    <a:pt x="81" y="149"/>
                  </a:lnTo>
                  <a:lnTo>
                    <a:pt x="87" y="139"/>
                  </a:lnTo>
                  <a:lnTo>
                    <a:pt x="93" y="128"/>
                  </a:lnTo>
                  <a:lnTo>
                    <a:pt x="101" y="119"/>
                  </a:lnTo>
                  <a:lnTo>
                    <a:pt x="108" y="109"/>
                  </a:lnTo>
                  <a:lnTo>
                    <a:pt x="118" y="102"/>
                  </a:lnTo>
                  <a:lnTo>
                    <a:pt x="128" y="94"/>
                  </a:lnTo>
                  <a:lnTo>
                    <a:pt x="138" y="88"/>
                  </a:lnTo>
                  <a:lnTo>
                    <a:pt x="148" y="82"/>
                  </a:lnTo>
                  <a:lnTo>
                    <a:pt x="160" y="78"/>
                  </a:lnTo>
                  <a:lnTo>
                    <a:pt x="172" y="75"/>
                  </a:lnTo>
                  <a:lnTo>
                    <a:pt x="185" y="74"/>
                  </a:lnTo>
                  <a:lnTo>
                    <a:pt x="198" y="73"/>
                  </a:lnTo>
                  <a:close/>
                  <a:moveTo>
                    <a:pt x="1044" y="432"/>
                  </a:moveTo>
                  <a:lnTo>
                    <a:pt x="1044" y="432"/>
                  </a:lnTo>
                  <a:lnTo>
                    <a:pt x="1044" y="216"/>
                  </a:lnTo>
                  <a:lnTo>
                    <a:pt x="1044" y="199"/>
                  </a:lnTo>
                  <a:lnTo>
                    <a:pt x="1044" y="108"/>
                  </a:lnTo>
                  <a:lnTo>
                    <a:pt x="1044" y="97"/>
                  </a:lnTo>
                  <a:lnTo>
                    <a:pt x="1042" y="87"/>
                  </a:lnTo>
                  <a:lnTo>
                    <a:pt x="1039" y="77"/>
                  </a:lnTo>
                  <a:lnTo>
                    <a:pt x="1035" y="66"/>
                  </a:lnTo>
                  <a:lnTo>
                    <a:pt x="1031" y="58"/>
                  </a:lnTo>
                  <a:lnTo>
                    <a:pt x="1025" y="48"/>
                  </a:lnTo>
                  <a:lnTo>
                    <a:pt x="1019" y="40"/>
                  </a:lnTo>
                  <a:lnTo>
                    <a:pt x="1012" y="33"/>
                  </a:lnTo>
                  <a:lnTo>
                    <a:pt x="1005" y="25"/>
                  </a:lnTo>
                  <a:lnTo>
                    <a:pt x="996" y="19"/>
                  </a:lnTo>
                  <a:lnTo>
                    <a:pt x="988" y="13"/>
                  </a:lnTo>
                  <a:lnTo>
                    <a:pt x="978" y="9"/>
                  </a:lnTo>
                  <a:lnTo>
                    <a:pt x="968" y="6"/>
                  </a:lnTo>
                  <a:lnTo>
                    <a:pt x="957" y="2"/>
                  </a:lnTo>
                  <a:lnTo>
                    <a:pt x="947" y="1"/>
                  </a:lnTo>
                  <a:lnTo>
                    <a:pt x="936" y="0"/>
                  </a:lnTo>
                  <a:lnTo>
                    <a:pt x="792" y="0"/>
                  </a:lnTo>
                  <a:lnTo>
                    <a:pt x="198" y="0"/>
                  </a:lnTo>
                  <a:lnTo>
                    <a:pt x="178" y="1"/>
                  </a:lnTo>
                  <a:lnTo>
                    <a:pt x="158" y="5"/>
                  </a:lnTo>
                  <a:lnTo>
                    <a:pt x="139" y="10"/>
                  </a:lnTo>
                  <a:lnTo>
                    <a:pt x="121" y="16"/>
                  </a:lnTo>
                  <a:lnTo>
                    <a:pt x="104" y="25"/>
                  </a:lnTo>
                  <a:lnTo>
                    <a:pt x="87" y="35"/>
                  </a:lnTo>
                  <a:lnTo>
                    <a:pt x="72" y="46"/>
                  </a:lnTo>
                  <a:lnTo>
                    <a:pt x="58" y="59"/>
                  </a:lnTo>
                  <a:lnTo>
                    <a:pt x="45" y="73"/>
                  </a:lnTo>
                  <a:lnTo>
                    <a:pt x="34" y="88"/>
                  </a:lnTo>
                  <a:lnTo>
                    <a:pt x="24" y="104"/>
                  </a:lnTo>
                  <a:lnTo>
                    <a:pt x="16" y="121"/>
                  </a:lnTo>
                  <a:lnTo>
                    <a:pt x="9" y="140"/>
                  </a:lnTo>
                  <a:lnTo>
                    <a:pt x="4" y="159"/>
                  </a:lnTo>
                  <a:lnTo>
                    <a:pt x="0" y="178"/>
                  </a:lnTo>
                  <a:lnTo>
                    <a:pt x="0" y="199"/>
                  </a:lnTo>
                  <a:lnTo>
                    <a:pt x="0" y="918"/>
                  </a:lnTo>
                  <a:lnTo>
                    <a:pt x="0" y="939"/>
                  </a:lnTo>
                  <a:lnTo>
                    <a:pt x="4" y="958"/>
                  </a:lnTo>
                  <a:lnTo>
                    <a:pt x="9" y="978"/>
                  </a:lnTo>
                  <a:lnTo>
                    <a:pt x="16" y="996"/>
                  </a:lnTo>
                  <a:lnTo>
                    <a:pt x="24" y="1013"/>
                  </a:lnTo>
                  <a:lnTo>
                    <a:pt x="34" y="1030"/>
                  </a:lnTo>
                  <a:lnTo>
                    <a:pt x="45" y="1045"/>
                  </a:lnTo>
                  <a:lnTo>
                    <a:pt x="58" y="1059"/>
                  </a:lnTo>
                  <a:lnTo>
                    <a:pt x="72" y="1072"/>
                  </a:lnTo>
                  <a:lnTo>
                    <a:pt x="87" y="1082"/>
                  </a:lnTo>
                  <a:lnTo>
                    <a:pt x="104" y="1093"/>
                  </a:lnTo>
                  <a:lnTo>
                    <a:pt x="121" y="1101"/>
                  </a:lnTo>
                  <a:lnTo>
                    <a:pt x="139" y="1107"/>
                  </a:lnTo>
                  <a:lnTo>
                    <a:pt x="158" y="1113"/>
                  </a:lnTo>
                  <a:lnTo>
                    <a:pt x="178" y="1116"/>
                  </a:lnTo>
                  <a:lnTo>
                    <a:pt x="198" y="1117"/>
                  </a:lnTo>
                  <a:lnTo>
                    <a:pt x="846" y="1117"/>
                  </a:lnTo>
                  <a:lnTo>
                    <a:pt x="867" y="1116"/>
                  </a:lnTo>
                  <a:lnTo>
                    <a:pt x="886" y="1113"/>
                  </a:lnTo>
                  <a:lnTo>
                    <a:pt x="904" y="1107"/>
                  </a:lnTo>
                  <a:lnTo>
                    <a:pt x="923" y="1101"/>
                  </a:lnTo>
                  <a:lnTo>
                    <a:pt x="940" y="1093"/>
                  </a:lnTo>
                  <a:lnTo>
                    <a:pt x="956" y="1082"/>
                  </a:lnTo>
                  <a:lnTo>
                    <a:pt x="971" y="1072"/>
                  </a:lnTo>
                  <a:lnTo>
                    <a:pt x="985" y="1059"/>
                  </a:lnTo>
                  <a:lnTo>
                    <a:pt x="998" y="1045"/>
                  </a:lnTo>
                  <a:lnTo>
                    <a:pt x="1010" y="1030"/>
                  </a:lnTo>
                  <a:lnTo>
                    <a:pt x="1020" y="1013"/>
                  </a:lnTo>
                  <a:lnTo>
                    <a:pt x="1029" y="996"/>
                  </a:lnTo>
                  <a:lnTo>
                    <a:pt x="1035" y="978"/>
                  </a:lnTo>
                  <a:lnTo>
                    <a:pt x="1039" y="958"/>
                  </a:lnTo>
                  <a:lnTo>
                    <a:pt x="1043" y="939"/>
                  </a:lnTo>
                  <a:lnTo>
                    <a:pt x="1044" y="918"/>
                  </a:lnTo>
                  <a:lnTo>
                    <a:pt x="1044" y="864"/>
                  </a:lnTo>
                  <a:lnTo>
                    <a:pt x="1044" y="864"/>
                  </a:lnTo>
                  <a:lnTo>
                    <a:pt x="1057" y="855"/>
                  </a:lnTo>
                  <a:lnTo>
                    <a:pt x="1070" y="844"/>
                  </a:lnTo>
                  <a:lnTo>
                    <a:pt x="1081" y="832"/>
                  </a:lnTo>
                  <a:lnTo>
                    <a:pt x="1091" y="820"/>
                  </a:lnTo>
                  <a:lnTo>
                    <a:pt x="1101" y="807"/>
                  </a:lnTo>
                  <a:lnTo>
                    <a:pt x="1110" y="794"/>
                  </a:lnTo>
                  <a:lnTo>
                    <a:pt x="1118" y="780"/>
                  </a:lnTo>
                  <a:lnTo>
                    <a:pt x="1125" y="767"/>
                  </a:lnTo>
                  <a:lnTo>
                    <a:pt x="1131" y="753"/>
                  </a:lnTo>
                  <a:lnTo>
                    <a:pt x="1137" y="738"/>
                  </a:lnTo>
                  <a:lnTo>
                    <a:pt x="1141" y="724"/>
                  </a:lnTo>
                  <a:lnTo>
                    <a:pt x="1145" y="709"/>
                  </a:lnTo>
                  <a:lnTo>
                    <a:pt x="1149" y="694"/>
                  </a:lnTo>
                  <a:lnTo>
                    <a:pt x="1151" y="679"/>
                  </a:lnTo>
                  <a:lnTo>
                    <a:pt x="1152" y="663"/>
                  </a:lnTo>
                  <a:lnTo>
                    <a:pt x="1152" y="648"/>
                  </a:lnTo>
                  <a:lnTo>
                    <a:pt x="1152" y="633"/>
                  </a:lnTo>
                  <a:lnTo>
                    <a:pt x="1151" y="618"/>
                  </a:lnTo>
                  <a:lnTo>
                    <a:pt x="1149" y="603"/>
                  </a:lnTo>
                  <a:lnTo>
                    <a:pt x="1145" y="589"/>
                  </a:lnTo>
                  <a:lnTo>
                    <a:pt x="1141" y="574"/>
                  </a:lnTo>
                  <a:lnTo>
                    <a:pt x="1137" y="559"/>
                  </a:lnTo>
                  <a:lnTo>
                    <a:pt x="1131" y="545"/>
                  </a:lnTo>
                  <a:lnTo>
                    <a:pt x="1125" y="531"/>
                  </a:lnTo>
                  <a:lnTo>
                    <a:pt x="1118" y="517"/>
                  </a:lnTo>
                  <a:lnTo>
                    <a:pt x="1110" y="504"/>
                  </a:lnTo>
                  <a:lnTo>
                    <a:pt x="1101" y="491"/>
                  </a:lnTo>
                  <a:lnTo>
                    <a:pt x="1091" y="478"/>
                  </a:lnTo>
                  <a:lnTo>
                    <a:pt x="1081" y="466"/>
                  </a:lnTo>
                  <a:lnTo>
                    <a:pt x="1070" y="454"/>
                  </a:lnTo>
                  <a:lnTo>
                    <a:pt x="1057" y="443"/>
                  </a:lnTo>
                  <a:lnTo>
                    <a:pt x="1044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kern="120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grpSp>
        <p:nvGrpSpPr>
          <p:cNvPr id="19" name="Group 99"/>
          <p:cNvGrpSpPr/>
          <p:nvPr/>
        </p:nvGrpSpPr>
        <p:grpSpPr>
          <a:xfrm>
            <a:off x="7599054" y="3730913"/>
            <a:ext cx="471942" cy="471942"/>
            <a:chOff x="6257131" y="1818084"/>
            <a:chExt cx="457200" cy="457200"/>
          </a:xfrm>
          <a:solidFill>
            <a:srgbClr val="ECCEC4"/>
          </a:solidFill>
        </p:grpSpPr>
        <p:sp>
          <p:nvSpPr>
            <p:cNvPr id="20" name="Freeform 85"/>
            <p:cNvSpPr>
              <a:spLocks noEditPoints="1"/>
            </p:cNvSpPr>
            <p:nvPr/>
          </p:nvSpPr>
          <p:spPr bwMode="auto">
            <a:xfrm>
              <a:off x="6257131" y="1818084"/>
              <a:ext cx="457200" cy="457200"/>
            </a:xfrm>
            <a:custGeom>
              <a:avLst/>
              <a:gdLst>
                <a:gd name="T0" fmla="*/ 1079 w 1152"/>
                <a:gd name="T1" fmla="*/ 1022 h 1152"/>
                <a:gd name="T2" fmla="*/ 1071 w 1152"/>
                <a:gd name="T3" fmla="*/ 1042 h 1152"/>
                <a:gd name="T4" fmla="*/ 1058 w 1152"/>
                <a:gd name="T5" fmla="*/ 1059 h 1152"/>
                <a:gd name="T6" fmla="*/ 1042 w 1152"/>
                <a:gd name="T7" fmla="*/ 1071 h 1152"/>
                <a:gd name="T8" fmla="*/ 1023 w 1152"/>
                <a:gd name="T9" fmla="*/ 1079 h 1152"/>
                <a:gd name="T10" fmla="*/ 144 w 1152"/>
                <a:gd name="T11" fmla="*/ 1080 h 1152"/>
                <a:gd name="T12" fmla="*/ 123 w 1152"/>
                <a:gd name="T13" fmla="*/ 1076 h 1152"/>
                <a:gd name="T14" fmla="*/ 104 w 1152"/>
                <a:gd name="T15" fmla="*/ 1068 h 1152"/>
                <a:gd name="T16" fmla="*/ 89 w 1152"/>
                <a:gd name="T17" fmla="*/ 1054 h 1152"/>
                <a:gd name="T18" fmla="*/ 78 w 1152"/>
                <a:gd name="T19" fmla="*/ 1035 h 1152"/>
                <a:gd name="T20" fmla="*/ 72 w 1152"/>
                <a:gd name="T21" fmla="*/ 1015 h 1152"/>
                <a:gd name="T22" fmla="*/ 72 w 1152"/>
                <a:gd name="T23" fmla="*/ 280 h 1152"/>
                <a:gd name="T24" fmla="*/ 82 w 1152"/>
                <a:gd name="T25" fmla="*/ 262 h 1152"/>
                <a:gd name="T26" fmla="*/ 100 w 1152"/>
                <a:gd name="T27" fmla="*/ 252 h 1152"/>
                <a:gd name="T28" fmla="*/ 144 w 1152"/>
                <a:gd name="T29" fmla="*/ 972 h 1152"/>
                <a:gd name="T30" fmla="*/ 150 w 1152"/>
                <a:gd name="T31" fmla="*/ 992 h 1152"/>
                <a:gd name="T32" fmla="*/ 166 w 1152"/>
                <a:gd name="T33" fmla="*/ 1005 h 1152"/>
                <a:gd name="T34" fmla="*/ 187 w 1152"/>
                <a:gd name="T35" fmla="*/ 1007 h 1152"/>
                <a:gd name="T36" fmla="*/ 205 w 1152"/>
                <a:gd name="T37" fmla="*/ 998 h 1152"/>
                <a:gd name="T38" fmla="*/ 215 w 1152"/>
                <a:gd name="T39" fmla="*/ 979 h 1152"/>
                <a:gd name="T40" fmla="*/ 217 w 1152"/>
                <a:gd name="T41" fmla="*/ 100 h 1152"/>
                <a:gd name="T42" fmla="*/ 227 w 1152"/>
                <a:gd name="T43" fmla="*/ 83 h 1152"/>
                <a:gd name="T44" fmla="*/ 245 w 1152"/>
                <a:gd name="T45" fmla="*/ 73 h 1152"/>
                <a:gd name="T46" fmla="*/ 1051 w 1152"/>
                <a:gd name="T47" fmla="*/ 73 h 1152"/>
                <a:gd name="T48" fmla="*/ 1069 w 1152"/>
                <a:gd name="T49" fmla="*/ 83 h 1152"/>
                <a:gd name="T50" fmla="*/ 1079 w 1152"/>
                <a:gd name="T51" fmla="*/ 100 h 1152"/>
                <a:gd name="T52" fmla="*/ 1044 w 1152"/>
                <a:gd name="T53" fmla="*/ 0 h 1152"/>
                <a:gd name="T54" fmla="*/ 230 w 1152"/>
                <a:gd name="T55" fmla="*/ 2 h 1152"/>
                <a:gd name="T56" fmla="*/ 201 w 1152"/>
                <a:gd name="T57" fmla="*/ 13 h 1152"/>
                <a:gd name="T58" fmla="*/ 176 w 1152"/>
                <a:gd name="T59" fmla="*/ 31 h 1152"/>
                <a:gd name="T60" fmla="*/ 157 w 1152"/>
                <a:gd name="T61" fmla="*/ 56 h 1152"/>
                <a:gd name="T62" fmla="*/ 146 w 1152"/>
                <a:gd name="T63" fmla="*/ 86 h 1152"/>
                <a:gd name="T64" fmla="*/ 144 w 1152"/>
                <a:gd name="T65" fmla="*/ 180 h 1152"/>
                <a:gd name="T66" fmla="*/ 86 w 1152"/>
                <a:gd name="T67" fmla="*/ 182 h 1152"/>
                <a:gd name="T68" fmla="*/ 56 w 1152"/>
                <a:gd name="T69" fmla="*/ 193 h 1152"/>
                <a:gd name="T70" fmla="*/ 31 w 1152"/>
                <a:gd name="T71" fmla="*/ 211 h 1152"/>
                <a:gd name="T72" fmla="*/ 13 w 1152"/>
                <a:gd name="T73" fmla="*/ 236 h 1152"/>
                <a:gd name="T74" fmla="*/ 2 w 1152"/>
                <a:gd name="T75" fmla="*/ 266 h 1152"/>
                <a:gd name="T76" fmla="*/ 0 w 1152"/>
                <a:gd name="T77" fmla="*/ 1007 h 1152"/>
                <a:gd name="T78" fmla="*/ 6 w 1152"/>
                <a:gd name="T79" fmla="*/ 1050 h 1152"/>
                <a:gd name="T80" fmla="*/ 25 w 1152"/>
                <a:gd name="T81" fmla="*/ 1088 h 1152"/>
                <a:gd name="T82" fmla="*/ 53 w 1152"/>
                <a:gd name="T83" fmla="*/ 1119 h 1152"/>
                <a:gd name="T84" fmla="*/ 87 w 1152"/>
                <a:gd name="T85" fmla="*/ 1140 h 1152"/>
                <a:gd name="T86" fmla="*/ 130 w 1152"/>
                <a:gd name="T87" fmla="*/ 1151 h 1152"/>
                <a:gd name="T88" fmla="*/ 1023 w 1152"/>
                <a:gd name="T89" fmla="*/ 1151 h 1152"/>
                <a:gd name="T90" fmla="*/ 1064 w 1152"/>
                <a:gd name="T91" fmla="*/ 1140 h 1152"/>
                <a:gd name="T92" fmla="*/ 1099 w 1152"/>
                <a:gd name="T93" fmla="*/ 1119 h 1152"/>
                <a:gd name="T94" fmla="*/ 1128 w 1152"/>
                <a:gd name="T95" fmla="*/ 1088 h 1152"/>
                <a:gd name="T96" fmla="*/ 1146 w 1152"/>
                <a:gd name="T97" fmla="*/ 1050 h 1152"/>
                <a:gd name="T98" fmla="*/ 1152 w 1152"/>
                <a:gd name="T99" fmla="*/ 1007 h 1152"/>
                <a:gd name="T100" fmla="*/ 1150 w 1152"/>
                <a:gd name="T101" fmla="*/ 86 h 1152"/>
                <a:gd name="T102" fmla="*/ 1139 w 1152"/>
                <a:gd name="T103" fmla="*/ 56 h 1152"/>
                <a:gd name="T104" fmla="*/ 1120 w 1152"/>
                <a:gd name="T105" fmla="*/ 31 h 1152"/>
                <a:gd name="T106" fmla="*/ 1095 w 1152"/>
                <a:gd name="T107" fmla="*/ 13 h 1152"/>
                <a:gd name="T108" fmla="*/ 1066 w 1152"/>
                <a:gd name="T109" fmla="*/ 2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52" h="1152">
                  <a:moveTo>
                    <a:pt x="1080" y="1007"/>
                  </a:moveTo>
                  <a:lnTo>
                    <a:pt x="1080" y="1015"/>
                  </a:lnTo>
                  <a:lnTo>
                    <a:pt x="1079" y="1022"/>
                  </a:lnTo>
                  <a:lnTo>
                    <a:pt x="1077" y="1029"/>
                  </a:lnTo>
                  <a:lnTo>
                    <a:pt x="1075" y="1035"/>
                  </a:lnTo>
                  <a:lnTo>
                    <a:pt x="1071" y="1042"/>
                  </a:lnTo>
                  <a:lnTo>
                    <a:pt x="1068" y="1048"/>
                  </a:lnTo>
                  <a:lnTo>
                    <a:pt x="1064" y="1054"/>
                  </a:lnTo>
                  <a:lnTo>
                    <a:pt x="1058" y="1059"/>
                  </a:lnTo>
                  <a:lnTo>
                    <a:pt x="1054" y="1063"/>
                  </a:lnTo>
                  <a:lnTo>
                    <a:pt x="1049" y="1068"/>
                  </a:lnTo>
                  <a:lnTo>
                    <a:pt x="1042" y="1071"/>
                  </a:lnTo>
                  <a:lnTo>
                    <a:pt x="1036" y="1074"/>
                  </a:lnTo>
                  <a:lnTo>
                    <a:pt x="1029" y="1076"/>
                  </a:lnTo>
                  <a:lnTo>
                    <a:pt x="1023" y="1079"/>
                  </a:lnTo>
                  <a:lnTo>
                    <a:pt x="1015" y="1080"/>
                  </a:lnTo>
                  <a:lnTo>
                    <a:pt x="1008" y="1080"/>
                  </a:lnTo>
                  <a:lnTo>
                    <a:pt x="144" y="1080"/>
                  </a:lnTo>
                  <a:lnTo>
                    <a:pt x="137" y="1080"/>
                  </a:lnTo>
                  <a:lnTo>
                    <a:pt x="130" y="1079"/>
                  </a:lnTo>
                  <a:lnTo>
                    <a:pt x="123" y="1076"/>
                  </a:lnTo>
                  <a:lnTo>
                    <a:pt x="116" y="1074"/>
                  </a:lnTo>
                  <a:lnTo>
                    <a:pt x="110" y="1071"/>
                  </a:lnTo>
                  <a:lnTo>
                    <a:pt x="104" y="1068"/>
                  </a:lnTo>
                  <a:lnTo>
                    <a:pt x="98" y="1063"/>
                  </a:lnTo>
                  <a:lnTo>
                    <a:pt x="93" y="1059"/>
                  </a:lnTo>
                  <a:lnTo>
                    <a:pt x="89" y="1054"/>
                  </a:lnTo>
                  <a:lnTo>
                    <a:pt x="84" y="1048"/>
                  </a:lnTo>
                  <a:lnTo>
                    <a:pt x="81" y="1042"/>
                  </a:lnTo>
                  <a:lnTo>
                    <a:pt x="78" y="1035"/>
                  </a:lnTo>
                  <a:lnTo>
                    <a:pt x="76" y="1029"/>
                  </a:lnTo>
                  <a:lnTo>
                    <a:pt x="73" y="1022"/>
                  </a:lnTo>
                  <a:lnTo>
                    <a:pt x="72" y="1015"/>
                  </a:lnTo>
                  <a:lnTo>
                    <a:pt x="72" y="1007"/>
                  </a:lnTo>
                  <a:lnTo>
                    <a:pt x="72" y="288"/>
                  </a:lnTo>
                  <a:lnTo>
                    <a:pt x="72" y="280"/>
                  </a:lnTo>
                  <a:lnTo>
                    <a:pt x="75" y="274"/>
                  </a:lnTo>
                  <a:lnTo>
                    <a:pt x="78" y="267"/>
                  </a:lnTo>
                  <a:lnTo>
                    <a:pt x="82" y="262"/>
                  </a:lnTo>
                  <a:lnTo>
                    <a:pt x="87" y="258"/>
                  </a:lnTo>
                  <a:lnTo>
                    <a:pt x="94" y="255"/>
                  </a:lnTo>
                  <a:lnTo>
                    <a:pt x="100" y="252"/>
                  </a:lnTo>
                  <a:lnTo>
                    <a:pt x="108" y="252"/>
                  </a:lnTo>
                  <a:lnTo>
                    <a:pt x="144" y="252"/>
                  </a:lnTo>
                  <a:lnTo>
                    <a:pt x="144" y="972"/>
                  </a:lnTo>
                  <a:lnTo>
                    <a:pt x="145" y="979"/>
                  </a:lnTo>
                  <a:lnTo>
                    <a:pt x="147" y="986"/>
                  </a:lnTo>
                  <a:lnTo>
                    <a:pt x="150" y="992"/>
                  </a:lnTo>
                  <a:lnTo>
                    <a:pt x="154" y="998"/>
                  </a:lnTo>
                  <a:lnTo>
                    <a:pt x="160" y="1002"/>
                  </a:lnTo>
                  <a:lnTo>
                    <a:pt x="166" y="1005"/>
                  </a:lnTo>
                  <a:lnTo>
                    <a:pt x="173" y="1007"/>
                  </a:lnTo>
                  <a:lnTo>
                    <a:pt x="180" y="1007"/>
                  </a:lnTo>
                  <a:lnTo>
                    <a:pt x="187" y="1007"/>
                  </a:lnTo>
                  <a:lnTo>
                    <a:pt x="194" y="1005"/>
                  </a:lnTo>
                  <a:lnTo>
                    <a:pt x="200" y="1002"/>
                  </a:lnTo>
                  <a:lnTo>
                    <a:pt x="205" y="998"/>
                  </a:lnTo>
                  <a:lnTo>
                    <a:pt x="210" y="992"/>
                  </a:lnTo>
                  <a:lnTo>
                    <a:pt x="213" y="986"/>
                  </a:lnTo>
                  <a:lnTo>
                    <a:pt x="215" y="979"/>
                  </a:lnTo>
                  <a:lnTo>
                    <a:pt x="216" y="972"/>
                  </a:lnTo>
                  <a:lnTo>
                    <a:pt x="216" y="108"/>
                  </a:lnTo>
                  <a:lnTo>
                    <a:pt x="217" y="100"/>
                  </a:lnTo>
                  <a:lnTo>
                    <a:pt x="219" y="94"/>
                  </a:lnTo>
                  <a:lnTo>
                    <a:pt x="222" y="88"/>
                  </a:lnTo>
                  <a:lnTo>
                    <a:pt x="227" y="83"/>
                  </a:lnTo>
                  <a:lnTo>
                    <a:pt x="232" y="78"/>
                  </a:lnTo>
                  <a:lnTo>
                    <a:pt x="238" y="74"/>
                  </a:lnTo>
                  <a:lnTo>
                    <a:pt x="245" y="73"/>
                  </a:lnTo>
                  <a:lnTo>
                    <a:pt x="252" y="72"/>
                  </a:lnTo>
                  <a:lnTo>
                    <a:pt x="1044" y="72"/>
                  </a:lnTo>
                  <a:lnTo>
                    <a:pt x="1051" y="73"/>
                  </a:lnTo>
                  <a:lnTo>
                    <a:pt x="1058" y="74"/>
                  </a:lnTo>
                  <a:lnTo>
                    <a:pt x="1064" y="78"/>
                  </a:lnTo>
                  <a:lnTo>
                    <a:pt x="1069" y="83"/>
                  </a:lnTo>
                  <a:lnTo>
                    <a:pt x="1074" y="88"/>
                  </a:lnTo>
                  <a:lnTo>
                    <a:pt x="1077" y="94"/>
                  </a:lnTo>
                  <a:lnTo>
                    <a:pt x="1079" y="100"/>
                  </a:lnTo>
                  <a:lnTo>
                    <a:pt x="1080" y="108"/>
                  </a:lnTo>
                  <a:lnTo>
                    <a:pt x="1080" y="1007"/>
                  </a:lnTo>
                  <a:close/>
                  <a:moveTo>
                    <a:pt x="1044" y="0"/>
                  </a:moveTo>
                  <a:lnTo>
                    <a:pt x="252" y="0"/>
                  </a:lnTo>
                  <a:lnTo>
                    <a:pt x="241" y="1"/>
                  </a:lnTo>
                  <a:lnTo>
                    <a:pt x="230" y="2"/>
                  </a:lnTo>
                  <a:lnTo>
                    <a:pt x="220" y="5"/>
                  </a:lnTo>
                  <a:lnTo>
                    <a:pt x="210" y="8"/>
                  </a:lnTo>
                  <a:lnTo>
                    <a:pt x="201" y="13"/>
                  </a:lnTo>
                  <a:lnTo>
                    <a:pt x="191" y="18"/>
                  </a:lnTo>
                  <a:lnTo>
                    <a:pt x="184" y="24"/>
                  </a:lnTo>
                  <a:lnTo>
                    <a:pt x="176" y="31"/>
                  </a:lnTo>
                  <a:lnTo>
                    <a:pt x="168" y="40"/>
                  </a:lnTo>
                  <a:lnTo>
                    <a:pt x="162" y="47"/>
                  </a:lnTo>
                  <a:lnTo>
                    <a:pt x="157" y="56"/>
                  </a:lnTo>
                  <a:lnTo>
                    <a:pt x="152" y="66"/>
                  </a:lnTo>
                  <a:lnTo>
                    <a:pt x="149" y="75"/>
                  </a:lnTo>
                  <a:lnTo>
                    <a:pt x="146" y="86"/>
                  </a:lnTo>
                  <a:lnTo>
                    <a:pt x="145" y="97"/>
                  </a:lnTo>
                  <a:lnTo>
                    <a:pt x="144" y="108"/>
                  </a:lnTo>
                  <a:lnTo>
                    <a:pt x="144" y="180"/>
                  </a:lnTo>
                  <a:lnTo>
                    <a:pt x="108" y="180"/>
                  </a:lnTo>
                  <a:lnTo>
                    <a:pt x="97" y="180"/>
                  </a:lnTo>
                  <a:lnTo>
                    <a:pt x="86" y="182"/>
                  </a:lnTo>
                  <a:lnTo>
                    <a:pt x="76" y="184"/>
                  </a:lnTo>
                  <a:lnTo>
                    <a:pt x="66" y="189"/>
                  </a:lnTo>
                  <a:lnTo>
                    <a:pt x="56" y="193"/>
                  </a:lnTo>
                  <a:lnTo>
                    <a:pt x="48" y="198"/>
                  </a:lnTo>
                  <a:lnTo>
                    <a:pt x="39" y="205"/>
                  </a:lnTo>
                  <a:lnTo>
                    <a:pt x="31" y="211"/>
                  </a:lnTo>
                  <a:lnTo>
                    <a:pt x="25" y="219"/>
                  </a:lnTo>
                  <a:lnTo>
                    <a:pt x="18" y="228"/>
                  </a:lnTo>
                  <a:lnTo>
                    <a:pt x="13" y="236"/>
                  </a:lnTo>
                  <a:lnTo>
                    <a:pt x="9" y="246"/>
                  </a:lnTo>
                  <a:lnTo>
                    <a:pt x="4" y="256"/>
                  </a:lnTo>
                  <a:lnTo>
                    <a:pt x="2" y="266"/>
                  </a:lnTo>
                  <a:lnTo>
                    <a:pt x="1" y="277"/>
                  </a:lnTo>
                  <a:lnTo>
                    <a:pt x="0" y="288"/>
                  </a:lnTo>
                  <a:lnTo>
                    <a:pt x="0" y="1007"/>
                  </a:lnTo>
                  <a:lnTo>
                    <a:pt x="1" y="1022"/>
                  </a:lnTo>
                  <a:lnTo>
                    <a:pt x="3" y="1036"/>
                  </a:lnTo>
                  <a:lnTo>
                    <a:pt x="6" y="1050"/>
                  </a:lnTo>
                  <a:lnTo>
                    <a:pt x="11" y="1063"/>
                  </a:lnTo>
                  <a:lnTo>
                    <a:pt x="17" y="1076"/>
                  </a:lnTo>
                  <a:lnTo>
                    <a:pt x="25" y="1088"/>
                  </a:lnTo>
                  <a:lnTo>
                    <a:pt x="32" y="1099"/>
                  </a:lnTo>
                  <a:lnTo>
                    <a:pt x="42" y="1110"/>
                  </a:lnTo>
                  <a:lnTo>
                    <a:pt x="53" y="1119"/>
                  </a:lnTo>
                  <a:lnTo>
                    <a:pt x="64" y="1127"/>
                  </a:lnTo>
                  <a:lnTo>
                    <a:pt x="76" y="1135"/>
                  </a:lnTo>
                  <a:lnTo>
                    <a:pt x="87" y="1140"/>
                  </a:lnTo>
                  <a:lnTo>
                    <a:pt x="102" y="1146"/>
                  </a:lnTo>
                  <a:lnTo>
                    <a:pt x="114" y="1149"/>
                  </a:lnTo>
                  <a:lnTo>
                    <a:pt x="130" y="1151"/>
                  </a:lnTo>
                  <a:lnTo>
                    <a:pt x="144" y="1152"/>
                  </a:lnTo>
                  <a:lnTo>
                    <a:pt x="1008" y="1152"/>
                  </a:lnTo>
                  <a:lnTo>
                    <a:pt x="1023" y="1151"/>
                  </a:lnTo>
                  <a:lnTo>
                    <a:pt x="1037" y="1149"/>
                  </a:lnTo>
                  <a:lnTo>
                    <a:pt x="1051" y="1146"/>
                  </a:lnTo>
                  <a:lnTo>
                    <a:pt x="1064" y="1140"/>
                  </a:lnTo>
                  <a:lnTo>
                    <a:pt x="1077" y="1135"/>
                  </a:lnTo>
                  <a:lnTo>
                    <a:pt x="1089" y="1127"/>
                  </a:lnTo>
                  <a:lnTo>
                    <a:pt x="1099" y="1119"/>
                  </a:lnTo>
                  <a:lnTo>
                    <a:pt x="1110" y="1110"/>
                  </a:lnTo>
                  <a:lnTo>
                    <a:pt x="1119" y="1099"/>
                  </a:lnTo>
                  <a:lnTo>
                    <a:pt x="1128" y="1088"/>
                  </a:lnTo>
                  <a:lnTo>
                    <a:pt x="1135" y="1076"/>
                  </a:lnTo>
                  <a:lnTo>
                    <a:pt x="1141" y="1063"/>
                  </a:lnTo>
                  <a:lnTo>
                    <a:pt x="1146" y="1050"/>
                  </a:lnTo>
                  <a:lnTo>
                    <a:pt x="1149" y="1036"/>
                  </a:lnTo>
                  <a:lnTo>
                    <a:pt x="1151" y="1022"/>
                  </a:lnTo>
                  <a:lnTo>
                    <a:pt x="1152" y="1007"/>
                  </a:lnTo>
                  <a:lnTo>
                    <a:pt x="1152" y="108"/>
                  </a:lnTo>
                  <a:lnTo>
                    <a:pt x="1151" y="97"/>
                  </a:lnTo>
                  <a:lnTo>
                    <a:pt x="1150" y="86"/>
                  </a:lnTo>
                  <a:lnTo>
                    <a:pt x="1147" y="75"/>
                  </a:lnTo>
                  <a:lnTo>
                    <a:pt x="1144" y="66"/>
                  </a:lnTo>
                  <a:lnTo>
                    <a:pt x="1139" y="56"/>
                  </a:lnTo>
                  <a:lnTo>
                    <a:pt x="1134" y="47"/>
                  </a:lnTo>
                  <a:lnTo>
                    <a:pt x="1128" y="40"/>
                  </a:lnTo>
                  <a:lnTo>
                    <a:pt x="1120" y="31"/>
                  </a:lnTo>
                  <a:lnTo>
                    <a:pt x="1112" y="24"/>
                  </a:lnTo>
                  <a:lnTo>
                    <a:pt x="1105" y="18"/>
                  </a:lnTo>
                  <a:lnTo>
                    <a:pt x="1095" y="13"/>
                  </a:lnTo>
                  <a:lnTo>
                    <a:pt x="1087" y="8"/>
                  </a:lnTo>
                  <a:lnTo>
                    <a:pt x="1076" y="5"/>
                  </a:lnTo>
                  <a:lnTo>
                    <a:pt x="1066" y="2"/>
                  </a:lnTo>
                  <a:lnTo>
                    <a:pt x="1055" y="1"/>
                  </a:lnTo>
                  <a:lnTo>
                    <a:pt x="10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kern="120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21" name="Freeform 86"/>
            <p:cNvSpPr/>
            <p:nvPr/>
          </p:nvSpPr>
          <p:spPr bwMode="auto">
            <a:xfrm>
              <a:off x="6528594" y="1989534"/>
              <a:ext cx="128588" cy="14288"/>
            </a:xfrm>
            <a:custGeom>
              <a:avLst/>
              <a:gdLst>
                <a:gd name="T0" fmla="*/ 18 w 324"/>
                <a:gd name="T1" fmla="*/ 36 h 36"/>
                <a:gd name="T2" fmla="*/ 306 w 324"/>
                <a:gd name="T3" fmla="*/ 36 h 36"/>
                <a:gd name="T4" fmla="*/ 310 w 324"/>
                <a:gd name="T5" fmla="*/ 35 h 36"/>
                <a:gd name="T6" fmla="*/ 313 w 324"/>
                <a:gd name="T7" fmla="*/ 34 h 36"/>
                <a:gd name="T8" fmla="*/ 316 w 324"/>
                <a:gd name="T9" fmla="*/ 33 h 36"/>
                <a:gd name="T10" fmla="*/ 318 w 324"/>
                <a:gd name="T11" fmla="*/ 31 h 36"/>
                <a:gd name="T12" fmla="*/ 320 w 324"/>
                <a:gd name="T13" fmla="*/ 28 h 36"/>
                <a:gd name="T14" fmla="*/ 323 w 324"/>
                <a:gd name="T15" fmla="*/ 26 h 36"/>
                <a:gd name="T16" fmla="*/ 324 w 324"/>
                <a:gd name="T17" fmla="*/ 21 h 36"/>
                <a:gd name="T18" fmla="*/ 324 w 324"/>
                <a:gd name="T19" fmla="*/ 18 h 36"/>
                <a:gd name="T20" fmla="*/ 324 w 324"/>
                <a:gd name="T21" fmla="*/ 15 h 36"/>
                <a:gd name="T22" fmla="*/ 323 w 324"/>
                <a:gd name="T23" fmla="*/ 12 h 36"/>
                <a:gd name="T24" fmla="*/ 320 w 324"/>
                <a:gd name="T25" fmla="*/ 8 h 36"/>
                <a:gd name="T26" fmla="*/ 318 w 324"/>
                <a:gd name="T27" fmla="*/ 5 h 36"/>
                <a:gd name="T28" fmla="*/ 316 w 324"/>
                <a:gd name="T29" fmla="*/ 3 h 36"/>
                <a:gd name="T30" fmla="*/ 313 w 324"/>
                <a:gd name="T31" fmla="*/ 2 h 36"/>
                <a:gd name="T32" fmla="*/ 310 w 324"/>
                <a:gd name="T33" fmla="*/ 1 h 36"/>
                <a:gd name="T34" fmla="*/ 306 w 324"/>
                <a:gd name="T35" fmla="*/ 0 h 36"/>
                <a:gd name="T36" fmla="*/ 18 w 324"/>
                <a:gd name="T37" fmla="*/ 0 h 36"/>
                <a:gd name="T38" fmla="*/ 15 w 324"/>
                <a:gd name="T39" fmla="*/ 1 h 36"/>
                <a:gd name="T40" fmla="*/ 10 w 324"/>
                <a:gd name="T41" fmla="*/ 2 h 36"/>
                <a:gd name="T42" fmla="*/ 8 w 324"/>
                <a:gd name="T43" fmla="*/ 3 h 36"/>
                <a:gd name="T44" fmla="*/ 5 w 324"/>
                <a:gd name="T45" fmla="*/ 5 h 36"/>
                <a:gd name="T46" fmla="*/ 3 w 324"/>
                <a:gd name="T47" fmla="*/ 8 h 36"/>
                <a:gd name="T48" fmla="*/ 2 w 324"/>
                <a:gd name="T49" fmla="*/ 12 h 36"/>
                <a:gd name="T50" fmla="*/ 1 w 324"/>
                <a:gd name="T51" fmla="*/ 15 h 36"/>
                <a:gd name="T52" fmla="*/ 0 w 324"/>
                <a:gd name="T53" fmla="*/ 18 h 36"/>
                <a:gd name="T54" fmla="*/ 1 w 324"/>
                <a:gd name="T55" fmla="*/ 21 h 36"/>
                <a:gd name="T56" fmla="*/ 2 w 324"/>
                <a:gd name="T57" fmla="*/ 26 h 36"/>
                <a:gd name="T58" fmla="*/ 3 w 324"/>
                <a:gd name="T59" fmla="*/ 28 h 36"/>
                <a:gd name="T60" fmla="*/ 5 w 324"/>
                <a:gd name="T61" fmla="*/ 31 h 36"/>
                <a:gd name="T62" fmla="*/ 8 w 324"/>
                <a:gd name="T63" fmla="*/ 33 h 36"/>
                <a:gd name="T64" fmla="*/ 10 w 324"/>
                <a:gd name="T65" fmla="*/ 34 h 36"/>
                <a:gd name="T66" fmla="*/ 15 w 324"/>
                <a:gd name="T67" fmla="*/ 35 h 36"/>
                <a:gd name="T68" fmla="*/ 18 w 324"/>
                <a:gd name="T6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4" h="36">
                  <a:moveTo>
                    <a:pt x="18" y="36"/>
                  </a:moveTo>
                  <a:lnTo>
                    <a:pt x="306" y="36"/>
                  </a:lnTo>
                  <a:lnTo>
                    <a:pt x="310" y="35"/>
                  </a:lnTo>
                  <a:lnTo>
                    <a:pt x="313" y="34"/>
                  </a:lnTo>
                  <a:lnTo>
                    <a:pt x="316" y="33"/>
                  </a:lnTo>
                  <a:lnTo>
                    <a:pt x="318" y="31"/>
                  </a:lnTo>
                  <a:lnTo>
                    <a:pt x="320" y="28"/>
                  </a:lnTo>
                  <a:lnTo>
                    <a:pt x="323" y="26"/>
                  </a:lnTo>
                  <a:lnTo>
                    <a:pt x="324" y="21"/>
                  </a:lnTo>
                  <a:lnTo>
                    <a:pt x="324" y="18"/>
                  </a:lnTo>
                  <a:lnTo>
                    <a:pt x="324" y="15"/>
                  </a:lnTo>
                  <a:lnTo>
                    <a:pt x="323" y="12"/>
                  </a:lnTo>
                  <a:lnTo>
                    <a:pt x="320" y="8"/>
                  </a:lnTo>
                  <a:lnTo>
                    <a:pt x="318" y="5"/>
                  </a:lnTo>
                  <a:lnTo>
                    <a:pt x="316" y="3"/>
                  </a:lnTo>
                  <a:lnTo>
                    <a:pt x="313" y="2"/>
                  </a:lnTo>
                  <a:lnTo>
                    <a:pt x="310" y="1"/>
                  </a:lnTo>
                  <a:lnTo>
                    <a:pt x="306" y="0"/>
                  </a:lnTo>
                  <a:lnTo>
                    <a:pt x="18" y="0"/>
                  </a:lnTo>
                  <a:lnTo>
                    <a:pt x="15" y="1"/>
                  </a:lnTo>
                  <a:lnTo>
                    <a:pt x="10" y="2"/>
                  </a:lnTo>
                  <a:lnTo>
                    <a:pt x="8" y="3"/>
                  </a:lnTo>
                  <a:lnTo>
                    <a:pt x="5" y="5"/>
                  </a:lnTo>
                  <a:lnTo>
                    <a:pt x="3" y="8"/>
                  </a:lnTo>
                  <a:lnTo>
                    <a:pt x="2" y="12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1" y="21"/>
                  </a:lnTo>
                  <a:lnTo>
                    <a:pt x="2" y="26"/>
                  </a:lnTo>
                  <a:lnTo>
                    <a:pt x="3" y="28"/>
                  </a:lnTo>
                  <a:lnTo>
                    <a:pt x="5" y="31"/>
                  </a:lnTo>
                  <a:lnTo>
                    <a:pt x="8" y="33"/>
                  </a:lnTo>
                  <a:lnTo>
                    <a:pt x="10" y="34"/>
                  </a:lnTo>
                  <a:lnTo>
                    <a:pt x="15" y="35"/>
                  </a:lnTo>
                  <a:lnTo>
                    <a:pt x="18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kern="120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22" name="Freeform 87"/>
            <p:cNvSpPr/>
            <p:nvPr/>
          </p:nvSpPr>
          <p:spPr bwMode="auto">
            <a:xfrm>
              <a:off x="6528594" y="1946672"/>
              <a:ext cx="128588" cy="14288"/>
            </a:xfrm>
            <a:custGeom>
              <a:avLst/>
              <a:gdLst>
                <a:gd name="T0" fmla="*/ 18 w 324"/>
                <a:gd name="T1" fmla="*/ 36 h 36"/>
                <a:gd name="T2" fmla="*/ 306 w 324"/>
                <a:gd name="T3" fmla="*/ 36 h 36"/>
                <a:gd name="T4" fmla="*/ 310 w 324"/>
                <a:gd name="T5" fmla="*/ 35 h 36"/>
                <a:gd name="T6" fmla="*/ 313 w 324"/>
                <a:gd name="T7" fmla="*/ 34 h 36"/>
                <a:gd name="T8" fmla="*/ 316 w 324"/>
                <a:gd name="T9" fmla="*/ 33 h 36"/>
                <a:gd name="T10" fmla="*/ 318 w 324"/>
                <a:gd name="T11" fmla="*/ 31 h 36"/>
                <a:gd name="T12" fmla="*/ 320 w 324"/>
                <a:gd name="T13" fmla="*/ 28 h 36"/>
                <a:gd name="T14" fmla="*/ 323 w 324"/>
                <a:gd name="T15" fmla="*/ 26 h 36"/>
                <a:gd name="T16" fmla="*/ 324 w 324"/>
                <a:gd name="T17" fmla="*/ 21 h 36"/>
                <a:gd name="T18" fmla="*/ 324 w 324"/>
                <a:gd name="T19" fmla="*/ 18 h 36"/>
                <a:gd name="T20" fmla="*/ 324 w 324"/>
                <a:gd name="T21" fmla="*/ 15 h 36"/>
                <a:gd name="T22" fmla="*/ 323 w 324"/>
                <a:gd name="T23" fmla="*/ 12 h 36"/>
                <a:gd name="T24" fmla="*/ 320 w 324"/>
                <a:gd name="T25" fmla="*/ 8 h 36"/>
                <a:gd name="T26" fmla="*/ 318 w 324"/>
                <a:gd name="T27" fmla="*/ 5 h 36"/>
                <a:gd name="T28" fmla="*/ 316 w 324"/>
                <a:gd name="T29" fmla="*/ 3 h 36"/>
                <a:gd name="T30" fmla="*/ 313 w 324"/>
                <a:gd name="T31" fmla="*/ 2 h 36"/>
                <a:gd name="T32" fmla="*/ 310 w 324"/>
                <a:gd name="T33" fmla="*/ 1 h 36"/>
                <a:gd name="T34" fmla="*/ 306 w 324"/>
                <a:gd name="T35" fmla="*/ 0 h 36"/>
                <a:gd name="T36" fmla="*/ 18 w 324"/>
                <a:gd name="T37" fmla="*/ 0 h 36"/>
                <a:gd name="T38" fmla="*/ 15 w 324"/>
                <a:gd name="T39" fmla="*/ 1 h 36"/>
                <a:gd name="T40" fmla="*/ 10 w 324"/>
                <a:gd name="T41" fmla="*/ 2 h 36"/>
                <a:gd name="T42" fmla="*/ 8 w 324"/>
                <a:gd name="T43" fmla="*/ 3 h 36"/>
                <a:gd name="T44" fmla="*/ 5 w 324"/>
                <a:gd name="T45" fmla="*/ 5 h 36"/>
                <a:gd name="T46" fmla="*/ 3 w 324"/>
                <a:gd name="T47" fmla="*/ 8 h 36"/>
                <a:gd name="T48" fmla="*/ 2 w 324"/>
                <a:gd name="T49" fmla="*/ 12 h 36"/>
                <a:gd name="T50" fmla="*/ 1 w 324"/>
                <a:gd name="T51" fmla="*/ 15 h 36"/>
                <a:gd name="T52" fmla="*/ 0 w 324"/>
                <a:gd name="T53" fmla="*/ 18 h 36"/>
                <a:gd name="T54" fmla="*/ 1 w 324"/>
                <a:gd name="T55" fmla="*/ 21 h 36"/>
                <a:gd name="T56" fmla="*/ 2 w 324"/>
                <a:gd name="T57" fmla="*/ 26 h 36"/>
                <a:gd name="T58" fmla="*/ 3 w 324"/>
                <a:gd name="T59" fmla="*/ 28 h 36"/>
                <a:gd name="T60" fmla="*/ 5 w 324"/>
                <a:gd name="T61" fmla="*/ 31 h 36"/>
                <a:gd name="T62" fmla="*/ 8 w 324"/>
                <a:gd name="T63" fmla="*/ 33 h 36"/>
                <a:gd name="T64" fmla="*/ 10 w 324"/>
                <a:gd name="T65" fmla="*/ 34 h 36"/>
                <a:gd name="T66" fmla="*/ 15 w 324"/>
                <a:gd name="T67" fmla="*/ 35 h 36"/>
                <a:gd name="T68" fmla="*/ 18 w 324"/>
                <a:gd name="T6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4" h="36">
                  <a:moveTo>
                    <a:pt x="18" y="36"/>
                  </a:moveTo>
                  <a:lnTo>
                    <a:pt x="306" y="36"/>
                  </a:lnTo>
                  <a:lnTo>
                    <a:pt x="310" y="35"/>
                  </a:lnTo>
                  <a:lnTo>
                    <a:pt x="313" y="34"/>
                  </a:lnTo>
                  <a:lnTo>
                    <a:pt x="316" y="33"/>
                  </a:lnTo>
                  <a:lnTo>
                    <a:pt x="318" y="31"/>
                  </a:lnTo>
                  <a:lnTo>
                    <a:pt x="320" y="28"/>
                  </a:lnTo>
                  <a:lnTo>
                    <a:pt x="323" y="26"/>
                  </a:lnTo>
                  <a:lnTo>
                    <a:pt x="324" y="21"/>
                  </a:lnTo>
                  <a:lnTo>
                    <a:pt x="324" y="18"/>
                  </a:lnTo>
                  <a:lnTo>
                    <a:pt x="324" y="15"/>
                  </a:lnTo>
                  <a:lnTo>
                    <a:pt x="323" y="12"/>
                  </a:lnTo>
                  <a:lnTo>
                    <a:pt x="320" y="8"/>
                  </a:lnTo>
                  <a:lnTo>
                    <a:pt x="318" y="5"/>
                  </a:lnTo>
                  <a:lnTo>
                    <a:pt x="316" y="3"/>
                  </a:lnTo>
                  <a:lnTo>
                    <a:pt x="313" y="2"/>
                  </a:lnTo>
                  <a:lnTo>
                    <a:pt x="310" y="1"/>
                  </a:lnTo>
                  <a:lnTo>
                    <a:pt x="306" y="0"/>
                  </a:lnTo>
                  <a:lnTo>
                    <a:pt x="18" y="0"/>
                  </a:lnTo>
                  <a:lnTo>
                    <a:pt x="15" y="1"/>
                  </a:lnTo>
                  <a:lnTo>
                    <a:pt x="10" y="2"/>
                  </a:lnTo>
                  <a:lnTo>
                    <a:pt x="8" y="3"/>
                  </a:lnTo>
                  <a:lnTo>
                    <a:pt x="5" y="5"/>
                  </a:lnTo>
                  <a:lnTo>
                    <a:pt x="3" y="8"/>
                  </a:lnTo>
                  <a:lnTo>
                    <a:pt x="2" y="12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1" y="21"/>
                  </a:lnTo>
                  <a:lnTo>
                    <a:pt x="2" y="26"/>
                  </a:lnTo>
                  <a:lnTo>
                    <a:pt x="3" y="28"/>
                  </a:lnTo>
                  <a:lnTo>
                    <a:pt x="5" y="31"/>
                  </a:lnTo>
                  <a:lnTo>
                    <a:pt x="8" y="33"/>
                  </a:lnTo>
                  <a:lnTo>
                    <a:pt x="10" y="34"/>
                  </a:lnTo>
                  <a:lnTo>
                    <a:pt x="15" y="35"/>
                  </a:lnTo>
                  <a:lnTo>
                    <a:pt x="18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kern="120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23" name="Freeform 88"/>
            <p:cNvSpPr/>
            <p:nvPr/>
          </p:nvSpPr>
          <p:spPr bwMode="auto">
            <a:xfrm>
              <a:off x="6528594" y="1903809"/>
              <a:ext cx="128588" cy="14288"/>
            </a:xfrm>
            <a:custGeom>
              <a:avLst/>
              <a:gdLst>
                <a:gd name="T0" fmla="*/ 18 w 324"/>
                <a:gd name="T1" fmla="*/ 36 h 36"/>
                <a:gd name="T2" fmla="*/ 306 w 324"/>
                <a:gd name="T3" fmla="*/ 36 h 36"/>
                <a:gd name="T4" fmla="*/ 310 w 324"/>
                <a:gd name="T5" fmla="*/ 35 h 36"/>
                <a:gd name="T6" fmla="*/ 313 w 324"/>
                <a:gd name="T7" fmla="*/ 34 h 36"/>
                <a:gd name="T8" fmla="*/ 316 w 324"/>
                <a:gd name="T9" fmla="*/ 33 h 36"/>
                <a:gd name="T10" fmla="*/ 318 w 324"/>
                <a:gd name="T11" fmla="*/ 31 h 36"/>
                <a:gd name="T12" fmla="*/ 320 w 324"/>
                <a:gd name="T13" fmla="*/ 28 h 36"/>
                <a:gd name="T14" fmla="*/ 323 w 324"/>
                <a:gd name="T15" fmla="*/ 26 h 36"/>
                <a:gd name="T16" fmla="*/ 324 w 324"/>
                <a:gd name="T17" fmla="*/ 21 h 36"/>
                <a:gd name="T18" fmla="*/ 324 w 324"/>
                <a:gd name="T19" fmla="*/ 18 h 36"/>
                <a:gd name="T20" fmla="*/ 324 w 324"/>
                <a:gd name="T21" fmla="*/ 15 h 36"/>
                <a:gd name="T22" fmla="*/ 323 w 324"/>
                <a:gd name="T23" fmla="*/ 12 h 36"/>
                <a:gd name="T24" fmla="*/ 320 w 324"/>
                <a:gd name="T25" fmla="*/ 8 h 36"/>
                <a:gd name="T26" fmla="*/ 318 w 324"/>
                <a:gd name="T27" fmla="*/ 5 h 36"/>
                <a:gd name="T28" fmla="*/ 316 w 324"/>
                <a:gd name="T29" fmla="*/ 3 h 36"/>
                <a:gd name="T30" fmla="*/ 313 w 324"/>
                <a:gd name="T31" fmla="*/ 2 h 36"/>
                <a:gd name="T32" fmla="*/ 310 w 324"/>
                <a:gd name="T33" fmla="*/ 1 h 36"/>
                <a:gd name="T34" fmla="*/ 306 w 324"/>
                <a:gd name="T35" fmla="*/ 0 h 36"/>
                <a:gd name="T36" fmla="*/ 18 w 324"/>
                <a:gd name="T37" fmla="*/ 0 h 36"/>
                <a:gd name="T38" fmla="*/ 15 w 324"/>
                <a:gd name="T39" fmla="*/ 1 h 36"/>
                <a:gd name="T40" fmla="*/ 10 w 324"/>
                <a:gd name="T41" fmla="*/ 2 h 36"/>
                <a:gd name="T42" fmla="*/ 8 w 324"/>
                <a:gd name="T43" fmla="*/ 3 h 36"/>
                <a:gd name="T44" fmla="*/ 5 w 324"/>
                <a:gd name="T45" fmla="*/ 5 h 36"/>
                <a:gd name="T46" fmla="*/ 3 w 324"/>
                <a:gd name="T47" fmla="*/ 8 h 36"/>
                <a:gd name="T48" fmla="*/ 2 w 324"/>
                <a:gd name="T49" fmla="*/ 12 h 36"/>
                <a:gd name="T50" fmla="*/ 1 w 324"/>
                <a:gd name="T51" fmla="*/ 15 h 36"/>
                <a:gd name="T52" fmla="*/ 0 w 324"/>
                <a:gd name="T53" fmla="*/ 18 h 36"/>
                <a:gd name="T54" fmla="*/ 1 w 324"/>
                <a:gd name="T55" fmla="*/ 21 h 36"/>
                <a:gd name="T56" fmla="*/ 2 w 324"/>
                <a:gd name="T57" fmla="*/ 26 h 36"/>
                <a:gd name="T58" fmla="*/ 3 w 324"/>
                <a:gd name="T59" fmla="*/ 28 h 36"/>
                <a:gd name="T60" fmla="*/ 5 w 324"/>
                <a:gd name="T61" fmla="*/ 31 h 36"/>
                <a:gd name="T62" fmla="*/ 8 w 324"/>
                <a:gd name="T63" fmla="*/ 33 h 36"/>
                <a:gd name="T64" fmla="*/ 10 w 324"/>
                <a:gd name="T65" fmla="*/ 34 h 36"/>
                <a:gd name="T66" fmla="*/ 15 w 324"/>
                <a:gd name="T67" fmla="*/ 35 h 36"/>
                <a:gd name="T68" fmla="*/ 18 w 324"/>
                <a:gd name="T6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4" h="36">
                  <a:moveTo>
                    <a:pt x="18" y="36"/>
                  </a:moveTo>
                  <a:lnTo>
                    <a:pt x="306" y="36"/>
                  </a:lnTo>
                  <a:lnTo>
                    <a:pt x="310" y="35"/>
                  </a:lnTo>
                  <a:lnTo>
                    <a:pt x="313" y="34"/>
                  </a:lnTo>
                  <a:lnTo>
                    <a:pt x="316" y="33"/>
                  </a:lnTo>
                  <a:lnTo>
                    <a:pt x="318" y="31"/>
                  </a:lnTo>
                  <a:lnTo>
                    <a:pt x="320" y="28"/>
                  </a:lnTo>
                  <a:lnTo>
                    <a:pt x="323" y="26"/>
                  </a:lnTo>
                  <a:lnTo>
                    <a:pt x="324" y="21"/>
                  </a:lnTo>
                  <a:lnTo>
                    <a:pt x="324" y="18"/>
                  </a:lnTo>
                  <a:lnTo>
                    <a:pt x="324" y="15"/>
                  </a:lnTo>
                  <a:lnTo>
                    <a:pt x="323" y="12"/>
                  </a:lnTo>
                  <a:lnTo>
                    <a:pt x="320" y="8"/>
                  </a:lnTo>
                  <a:lnTo>
                    <a:pt x="318" y="5"/>
                  </a:lnTo>
                  <a:lnTo>
                    <a:pt x="316" y="3"/>
                  </a:lnTo>
                  <a:lnTo>
                    <a:pt x="313" y="2"/>
                  </a:lnTo>
                  <a:lnTo>
                    <a:pt x="310" y="1"/>
                  </a:lnTo>
                  <a:lnTo>
                    <a:pt x="306" y="0"/>
                  </a:lnTo>
                  <a:lnTo>
                    <a:pt x="18" y="0"/>
                  </a:lnTo>
                  <a:lnTo>
                    <a:pt x="15" y="1"/>
                  </a:lnTo>
                  <a:lnTo>
                    <a:pt x="10" y="2"/>
                  </a:lnTo>
                  <a:lnTo>
                    <a:pt x="8" y="3"/>
                  </a:lnTo>
                  <a:lnTo>
                    <a:pt x="5" y="5"/>
                  </a:lnTo>
                  <a:lnTo>
                    <a:pt x="3" y="8"/>
                  </a:lnTo>
                  <a:lnTo>
                    <a:pt x="2" y="12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1" y="21"/>
                  </a:lnTo>
                  <a:lnTo>
                    <a:pt x="2" y="26"/>
                  </a:lnTo>
                  <a:lnTo>
                    <a:pt x="3" y="28"/>
                  </a:lnTo>
                  <a:lnTo>
                    <a:pt x="5" y="31"/>
                  </a:lnTo>
                  <a:lnTo>
                    <a:pt x="8" y="33"/>
                  </a:lnTo>
                  <a:lnTo>
                    <a:pt x="10" y="34"/>
                  </a:lnTo>
                  <a:lnTo>
                    <a:pt x="15" y="35"/>
                  </a:lnTo>
                  <a:lnTo>
                    <a:pt x="18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kern="120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24" name="Freeform 89"/>
            <p:cNvSpPr/>
            <p:nvPr/>
          </p:nvSpPr>
          <p:spPr bwMode="auto">
            <a:xfrm>
              <a:off x="6371431" y="2203847"/>
              <a:ext cx="128588" cy="14288"/>
            </a:xfrm>
            <a:custGeom>
              <a:avLst/>
              <a:gdLst>
                <a:gd name="T0" fmla="*/ 306 w 324"/>
                <a:gd name="T1" fmla="*/ 0 h 36"/>
                <a:gd name="T2" fmla="*/ 18 w 324"/>
                <a:gd name="T3" fmla="*/ 0 h 36"/>
                <a:gd name="T4" fmla="*/ 14 w 324"/>
                <a:gd name="T5" fmla="*/ 1 h 36"/>
                <a:gd name="T6" fmla="*/ 11 w 324"/>
                <a:gd name="T7" fmla="*/ 2 h 36"/>
                <a:gd name="T8" fmla="*/ 8 w 324"/>
                <a:gd name="T9" fmla="*/ 3 h 36"/>
                <a:gd name="T10" fmla="*/ 6 w 324"/>
                <a:gd name="T11" fmla="*/ 5 h 36"/>
                <a:gd name="T12" fmla="*/ 4 w 324"/>
                <a:gd name="T13" fmla="*/ 8 h 36"/>
                <a:gd name="T14" fmla="*/ 1 w 324"/>
                <a:gd name="T15" fmla="*/ 10 h 36"/>
                <a:gd name="T16" fmla="*/ 0 w 324"/>
                <a:gd name="T17" fmla="*/ 15 h 36"/>
                <a:gd name="T18" fmla="*/ 0 w 324"/>
                <a:gd name="T19" fmla="*/ 18 h 36"/>
                <a:gd name="T20" fmla="*/ 0 w 324"/>
                <a:gd name="T21" fmla="*/ 21 h 36"/>
                <a:gd name="T22" fmla="*/ 1 w 324"/>
                <a:gd name="T23" fmla="*/ 24 h 36"/>
                <a:gd name="T24" fmla="*/ 4 w 324"/>
                <a:gd name="T25" fmla="*/ 28 h 36"/>
                <a:gd name="T26" fmla="*/ 6 w 324"/>
                <a:gd name="T27" fmla="*/ 31 h 36"/>
                <a:gd name="T28" fmla="*/ 8 w 324"/>
                <a:gd name="T29" fmla="*/ 33 h 36"/>
                <a:gd name="T30" fmla="*/ 11 w 324"/>
                <a:gd name="T31" fmla="*/ 34 h 36"/>
                <a:gd name="T32" fmla="*/ 14 w 324"/>
                <a:gd name="T33" fmla="*/ 35 h 36"/>
                <a:gd name="T34" fmla="*/ 18 w 324"/>
                <a:gd name="T35" fmla="*/ 36 h 36"/>
                <a:gd name="T36" fmla="*/ 306 w 324"/>
                <a:gd name="T37" fmla="*/ 36 h 36"/>
                <a:gd name="T38" fmla="*/ 309 w 324"/>
                <a:gd name="T39" fmla="*/ 35 h 36"/>
                <a:gd name="T40" fmla="*/ 312 w 324"/>
                <a:gd name="T41" fmla="*/ 34 h 36"/>
                <a:gd name="T42" fmla="*/ 316 w 324"/>
                <a:gd name="T43" fmla="*/ 33 h 36"/>
                <a:gd name="T44" fmla="*/ 319 w 324"/>
                <a:gd name="T45" fmla="*/ 31 h 36"/>
                <a:gd name="T46" fmla="*/ 321 w 324"/>
                <a:gd name="T47" fmla="*/ 28 h 36"/>
                <a:gd name="T48" fmla="*/ 322 w 324"/>
                <a:gd name="T49" fmla="*/ 24 h 36"/>
                <a:gd name="T50" fmla="*/ 323 w 324"/>
                <a:gd name="T51" fmla="*/ 21 h 36"/>
                <a:gd name="T52" fmla="*/ 324 w 324"/>
                <a:gd name="T53" fmla="*/ 18 h 36"/>
                <a:gd name="T54" fmla="*/ 323 w 324"/>
                <a:gd name="T55" fmla="*/ 15 h 36"/>
                <a:gd name="T56" fmla="*/ 322 w 324"/>
                <a:gd name="T57" fmla="*/ 10 h 36"/>
                <a:gd name="T58" fmla="*/ 321 w 324"/>
                <a:gd name="T59" fmla="*/ 8 h 36"/>
                <a:gd name="T60" fmla="*/ 319 w 324"/>
                <a:gd name="T61" fmla="*/ 5 h 36"/>
                <a:gd name="T62" fmla="*/ 316 w 324"/>
                <a:gd name="T63" fmla="*/ 3 h 36"/>
                <a:gd name="T64" fmla="*/ 312 w 324"/>
                <a:gd name="T65" fmla="*/ 2 h 36"/>
                <a:gd name="T66" fmla="*/ 309 w 324"/>
                <a:gd name="T67" fmla="*/ 1 h 36"/>
                <a:gd name="T68" fmla="*/ 306 w 324"/>
                <a:gd name="T6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4" h="36">
                  <a:moveTo>
                    <a:pt x="306" y="0"/>
                  </a:moveTo>
                  <a:lnTo>
                    <a:pt x="18" y="0"/>
                  </a:lnTo>
                  <a:lnTo>
                    <a:pt x="14" y="1"/>
                  </a:lnTo>
                  <a:lnTo>
                    <a:pt x="11" y="2"/>
                  </a:lnTo>
                  <a:lnTo>
                    <a:pt x="8" y="3"/>
                  </a:lnTo>
                  <a:lnTo>
                    <a:pt x="6" y="5"/>
                  </a:lnTo>
                  <a:lnTo>
                    <a:pt x="4" y="8"/>
                  </a:lnTo>
                  <a:lnTo>
                    <a:pt x="1" y="10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0" y="21"/>
                  </a:lnTo>
                  <a:lnTo>
                    <a:pt x="1" y="24"/>
                  </a:lnTo>
                  <a:lnTo>
                    <a:pt x="4" y="28"/>
                  </a:lnTo>
                  <a:lnTo>
                    <a:pt x="6" y="31"/>
                  </a:lnTo>
                  <a:lnTo>
                    <a:pt x="8" y="33"/>
                  </a:lnTo>
                  <a:lnTo>
                    <a:pt x="11" y="34"/>
                  </a:lnTo>
                  <a:lnTo>
                    <a:pt x="14" y="35"/>
                  </a:lnTo>
                  <a:lnTo>
                    <a:pt x="18" y="36"/>
                  </a:lnTo>
                  <a:lnTo>
                    <a:pt x="306" y="36"/>
                  </a:lnTo>
                  <a:lnTo>
                    <a:pt x="309" y="35"/>
                  </a:lnTo>
                  <a:lnTo>
                    <a:pt x="312" y="34"/>
                  </a:lnTo>
                  <a:lnTo>
                    <a:pt x="316" y="33"/>
                  </a:lnTo>
                  <a:lnTo>
                    <a:pt x="319" y="31"/>
                  </a:lnTo>
                  <a:lnTo>
                    <a:pt x="321" y="28"/>
                  </a:lnTo>
                  <a:lnTo>
                    <a:pt x="322" y="24"/>
                  </a:lnTo>
                  <a:lnTo>
                    <a:pt x="323" y="21"/>
                  </a:lnTo>
                  <a:lnTo>
                    <a:pt x="324" y="18"/>
                  </a:lnTo>
                  <a:lnTo>
                    <a:pt x="323" y="15"/>
                  </a:lnTo>
                  <a:lnTo>
                    <a:pt x="322" y="10"/>
                  </a:lnTo>
                  <a:lnTo>
                    <a:pt x="321" y="8"/>
                  </a:lnTo>
                  <a:lnTo>
                    <a:pt x="319" y="5"/>
                  </a:lnTo>
                  <a:lnTo>
                    <a:pt x="316" y="3"/>
                  </a:lnTo>
                  <a:lnTo>
                    <a:pt x="312" y="2"/>
                  </a:lnTo>
                  <a:lnTo>
                    <a:pt x="309" y="1"/>
                  </a:lnTo>
                  <a:lnTo>
                    <a:pt x="30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kern="120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25" name="Freeform 90"/>
            <p:cNvSpPr/>
            <p:nvPr/>
          </p:nvSpPr>
          <p:spPr bwMode="auto">
            <a:xfrm>
              <a:off x="6371431" y="2160984"/>
              <a:ext cx="128588" cy="14288"/>
            </a:xfrm>
            <a:custGeom>
              <a:avLst/>
              <a:gdLst>
                <a:gd name="T0" fmla="*/ 306 w 324"/>
                <a:gd name="T1" fmla="*/ 0 h 36"/>
                <a:gd name="T2" fmla="*/ 18 w 324"/>
                <a:gd name="T3" fmla="*/ 0 h 36"/>
                <a:gd name="T4" fmla="*/ 14 w 324"/>
                <a:gd name="T5" fmla="*/ 1 h 36"/>
                <a:gd name="T6" fmla="*/ 11 w 324"/>
                <a:gd name="T7" fmla="*/ 2 h 36"/>
                <a:gd name="T8" fmla="*/ 8 w 324"/>
                <a:gd name="T9" fmla="*/ 3 h 36"/>
                <a:gd name="T10" fmla="*/ 6 w 324"/>
                <a:gd name="T11" fmla="*/ 5 h 36"/>
                <a:gd name="T12" fmla="*/ 4 w 324"/>
                <a:gd name="T13" fmla="*/ 8 h 36"/>
                <a:gd name="T14" fmla="*/ 1 w 324"/>
                <a:gd name="T15" fmla="*/ 10 h 36"/>
                <a:gd name="T16" fmla="*/ 0 w 324"/>
                <a:gd name="T17" fmla="*/ 15 h 36"/>
                <a:gd name="T18" fmla="*/ 0 w 324"/>
                <a:gd name="T19" fmla="*/ 18 h 36"/>
                <a:gd name="T20" fmla="*/ 0 w 324"/>
                <a:gd name="T21" fmla="*/ 21 h 36"/>
                <a:gd name="T22" fmla="*/ 1 w 324"/>
                <a:gd name="T23" fmla="*/ 24 h 36"/>
                <a:gd name="T24" fmla="*/ 4 w 324"/>
                <a:gd name="T25" fmla="*/ 28 h 36"/>
                <a:gd name="T26" fmla="*/ 6 w 324"/>
                <a:gd name="T27" fmla="*/ 31 h 36"/>
                <a:gd name="T28" fmla="*/ 8 w 324"/>
                <a:gd name="T29" fmla="*/ 33 h 36"/>
                <a:gd name="T30" fmla="*/ 11 w 324"/>
                <a:gd name="T31" fmla="*/ 34 h 36"/>
                <a:gd name="T32" fmla="*/ 14 w 324"/>
                <a:gd name="T33" fmla="*/ 35 h 36"/>
                <a:gd name="T34" fmla="*/ 18 w 324"/>
                <a:gd name="T35" fmla="*/ 36 h 36"/>
                <a:gd name="T36" fmla="*/ 306 w 324"/>
                <a:gd name="T37" fmla="*/ 36 h 36"/>
                <a:gd name="T38" fmla="*/ 309 w 324"/>
                <a:gd name="T39" fmla="*/ 35 h 36"/>
                <a:gd name="T40" fmla="*/ 312 w 324"/>
                <a:gd name="T41" fmla="*/ 34 h 36"/>
                <a:gd name="T42" fmla="*/ 316 w 324"/>
                <a:gd name="T43" fmla="*/ 33 h 36"/>
                <a:gd name="T44" fmla="*/ 319 w 324"/>
                <a:gd name="T45" fmla="*/ 31 h 36"/>
                <a:gd name="T46" fmla="*/ 321 w 324"/>
                <a:gd name="T47" fmla="*/ 28 h 36"/>
                <a:gd name="T48" fmla="*/ 322 w 324"/>
                <a:gd name="T49" fmla="*/ 24 h 36"/>
                <a:gd name="T50" fmla="*/ 323 w 324"/>
                <a:gd name="T51" fmla="*/ 21 h 36"/>
                <a:gd name="T52" fmla="*/ 324 w 324"/>
                <a:gd name="T53" fmla="*/ 18 h 36"/>
                <a:gd name="T54" fmla="*/ 323 w 324"/>
                <a:gd name="T55" fmla="*/ 15 h 36"/>
                <a:gd name="T56" fmla="*/ 322 w 324"/>
                <a:gd name="T57" fmla="*/ 10 h 36"/>
                <a:gd name="T58" fmla="*/ 321 w 324"/>
                <a:gd name="T59" fmla="*/ 8 h 36"/>
                <a:gd name="T60" fmla="*/ 319 w 324"/>
                <a:gd name="T61" fmla="*/ 5 h 36"/>
                <a:gd name="T62" fmla="*/ 316 w 324"/>
                <a:gd name="T63" fmla="*/ 3 h 36"/>
                <a:gd name="T64" fmla="*/ 312 w 324"/>
                <a:gd name="T65" fmla="*/ 2 h 36"/>
                <a:gd name="T66" fmla="*/ 309 w 324"/>
                <a:gd name="T67" fmla="*/ 1 h 36"/>
                <a:gd name="T68" fmla="*/ 306 w 324"/>
                <a:gd name="T6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4" h="36">
                  <a:moveTo>
                    <a:pt x="306" y="0"/>
                  </a:moveTo>
                  <a:lnTo>
                    <a:pt x="18" y="0"/>
                  </a:lnTo>
                  <a:lnTo>
                    <a:pt x="14" y="1"/>
                  </a:lnTo>
                  <a:lnTo>
                    <a:pt x="11" y="2"/>
                  </a:lnTo>
                  <a:lnTo>
                    <a:pt x="8" y="3"/>
                  </a:lnTo>
                  <a:lnTo>
                    <a:pt x="6" y="5"/>
                  </a:lnTo>
                  <a:lnTo>
                    <a:pt x="4" y="8"/>
                  </a:lnTo>
                  <a:lnTo>
                    <a:pt x="1" y="10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0" y="21"/>
                  </a:lnTo>
                  <a:lnTo>
                    <a:pt x="1" y="24"/>
                  </a:lnTo>
                  <a:lnTo>
                    <a:pt x="4" y="28"/>
                  </a:lnTo>
                  <a:lnTo>
                    <a:pt x="6" y="31"/>
                  </a:lnTo>
                  <a:lnTo>
                    <a:pt x="8" y="33"/>
                  </a:lnTo>
                  <a:lnTo>
                    <a:pt x="11" y="34"/>
                  </a:lnTo>
                  <a:lnTo>
                    <a:pt x="14" y="35"/>
                  </a:lnTo>
                  <a:lnTo>
                    <a:pt x="18" y="36"/>
                  </a:lnTo>
                  <a:lnTo>
                    <a:pt x="306" y="36"/>
                  </a:lnTo>
                  <a:lnTo>
                    <a:pt x="309" y="35"/>
                  </a:lnTo>
                  <a:lnTo>
                    <a:pt x="312" y="34"/>
                  </a:lnTo>
                  <a:lnTo>
                    <a:pt x="316" y="33"/>
                  </a:lnTo>
                  <a:lnTo>
                    <a:pt x="319" y="31"/>
                  </a:lnTo>
                  <a:lnTo>
                    <a:pt x="321" y="28"/>
                  </a:lnTo>
                  <a:lnTo>
                    <a:pt x="322" y="24"/>
                  </a:lnTo>
                  <a:lnTo>
                    <a:pt x="323" y="21"/>
                  </a:lnTo>
                  <a:lnTo>
                    <a:pt x="324" y="18"/>
                  </a:lnTo>
                  <a:lnTo>
                    <a:pt x="323" y="15"/>
                  </a:lnTo>
                  <a:lnTo>
                    <a:pt x="322" y="10"/>
                  </a:lnTo>
                  <a:lnTo>
                    <a:pt x="321" y="8"/>
                  </a:lnTo>
                  <a:lnTo>
                    <a:pt x="319" y="5"/>
                  </a:lnTo>
                  <a:lnTo>
                    <a:pt x="316" y="3"/>
                  </a:lnTo>
                  <a:lnTo>
                    <a:pt x="312" y="2"/>
                  </a:lnTo>
                  <a:lnTo>
                    <a:pt x="309" y="1"/>
                  </a:lnTo>
                  <a:lnTo>
                    <a:pt x="30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kern="120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26" name="Freeform 91"/>
            <p:cNvSpPr/>
            <p:nvPr/>
          </p:nvSpPr>
          <p:spPr bwMode="auto">
            <a:xfrm>
              <a:off x="6371431" y="2118122"/>
              <a:ext cx="128588" cy="14288"/>
            </a:xfrm>
            <a:custGeom>
              <a:avLst/>
              <a:gdLst>
                <a:gd name="T0" fmla="*/ 306 w 324"/>
                <a:gd name="T1" fmla="*/ 0 h 36"/>
                <a:gd name="T2" fmla="*/ 18 w 324"/>
                <a:gd name="T3" fmla="*/ 0 h 36"/>
                <a:gd name="T4" fmla="*/ 14 w 324"/>
                <a:gd name="T5" fmla="*/ 1 h 36"/>
                <a:gd name="T6" fmla="*/ 11 w 324"/>
                <a:gd name="T7" fmla="*/ 2 h 36"/>
                <a:gd name="T8" fmla="*/ 8 w 324"/>
                <a:gd name="T9" fmla="*/ 3 h 36"/>
                <a:gd name="T10" fmla="*/ 6 w 324"/>
                <a:gd name="T11" fmla="*/ 5 h 36"/>
                <a:gd name="T12" fmla="*/ 4 w 324"/>
                <a:gd name="T13" fmla="*/ 8 h 36"/>
                <a:gd name="T14" fmla="*/ 1 w 324"/>
                <a:gd name="T15" fmla="*/ 12 h 36"/>
                <a:gd name="T16" fmla="*/ 0 w 324"/>
                <a:gd name="T17" fmla="*/ 15 h 36"/>
                <a:gd name="T18" fmla="*/ 0 w 324"/>
                <a:gd name="T19" fmla="*/ 18 h 36"/>
                <a:gd name="T20" fmla="*/ 0 w 324"/>
                <a:gd name="T21" fmla="*/ 21 h 36"/>
                <a:gd name="T22" fmla="*/ 1 w 324"/>
                <a:gd name="T23" fmla="*/ 24 h 36"/>
                <a:gd name="T24" fmla="*/ 4 w 324"/>
                <a:gd name="T25" fmla="*/ 28 h 36"/>
                <a:gd name="T26" fmla="*/ 6 w 324"/>
                <a:gd name="T27" fmla="*/ 31 h 36"/>
                <a:gd name="T28" fmla="*/ 8 w 324"/>
                <a:gd name="T29" fmla="*/ 33 h 36"/>
                <a:gd name="T30" fmla="*/ 11 w 324"/>
                <a:gd name="T31" fmla="*/ 34 h 36"/>
                <a:gd name="T32" fmla="*/ 14 w 324"/>
                <a:gd name="T33" fmla="*/ 35 h 36"/>
                <a:gd name="T34" fmla="*/ 18 w 324"/>
                <a:gd name="T35" fmla="*/ 36 h 36"/>
                <a:gd name="T36" fmla="*/ 306 w 324"/>
                <a:gd name="T37" fmla="*/ 36 h 36"/>
                <a:gd name="T38" fmla="*/ 309 w 324"/>
                <a:gd name="T39" fmla="*/ 35 h 36"/>
                <a:gd name="T40" fmla="*/ 312 w 324"/>
                <a:gd name="T41" fmla="*/ 34 h 36"/>
                <a:gd name="T42" fmla="*/ 316 w 324"/>
                <a:gd name="T43" fmla="*/ 33 h 36"/>
                <a:gd name="T44" fmla="*/ 319 w 324"/>
                <a:gd name="T45" fmla="*/ 31 h 36"/>
                <a:gd name="T46" fmla="*/ 321 w 324"/>
                <a:gd name="T47" fmla="*/ 28 h 36"/>
                <a:gd name="T48" fmla="*/ 322 w 324"/>
                <a:gd name="T49" fmla="*/ 24 h 36"/>
                <a:gd name="T50" fmla="*/ 323 w 324"/>
                <a:gd name="T51" fmla="*/ 21 h 36"/>
                <a:gd name="T52" fmla="*/ 324 w 324"/>
                <a:gd name="T53" fmla="*/ 18 h 36"/>
                <a:gd name="T54" fmla="*/ 323 w 324"/>
                <a:gd name="T55" fmla="*/ 15 h 36"/>
                <a:gd name="T56" fmla="*/ 322 w 324"/>
                <a:gd name="T57" fmla="*/ 12 h 36"/>
                <a:gd name="T58" fmla="*/ 321 w 324"/>
                <a:gd name="T59" fmla="*/ 8 h 36"/>
                <a:gd name="T60" fmla="*/ 319 w 324"/>
                <a:gd name="T61" fmla="*/ 5 h 36"/>
                <a:gd name="T62" fmla="*/ 316 w 324"/>
                <a:gd name="T63" fmla="*/ 3 h 36"/>
                <a:gd name="T64" fmla="*/ 312 w 324"/>
                <a:gd name="T65" fmla="*/ 2 h 36"/>
                <a:gd name="T66" fmla="*/ 309 w 324"/>
                <a:gd name="T67" fmla="*/ 1 h 36"/>
                <a:gd name="T68" fmla="*/ 306 w 324"/>
                <a:gd name="T6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4" h="36">
                  <a:moveTo>
                    <a:pt x="306" y="0"/>
                  </a:moveTo>
                  <a:lnTo>
                    <a:pt x="18" y="0"/>
                  </a:lnTo>
                  <a:lnTo>
                    <a:pt x="14" y="1"/>
                  </a:lnTo>
                  <a:lnTo>
                    <a:pt x="11" y="2"/>
                  </a:lnTo>
                  <a:lnTo>
                    <a:pt x="8" y="3"/>
                  </a:lnTo>
                  <a:lnTo>
                    <a:pt x="6" y="5"/>
                  </a:lnTo>
                  <a:lnTo>
                    <a:pt x="4" y="8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0" y="21"/>
                  </a:lnTo>
                  <a:lnTo>
                    <a:pt x="1" y="24"/>
                  </a:lnTo>
                  <a:lnTo>
                    <a:pt x="4" y="28"/>
                  </a:lnTo>
                  <a:lnTo>
                    <a:pt x="6" y="31"/>
                  </a:lnTo>
                  <a:lnTo>
                    <a:pt x="8" y="33"/>
                  </a:lnTo>
                  <a:lnTo>
                    <a:pt x="11" y="34"/>
                  </a:lnTo>
                  <a:lnTo>
                    <a:pt x="14" y="35"/>
                  </a:lnTo>
                  <a:lnTo>
                    <a:pt x="18" y="36"/>
                  </a:lnTo>
                  <a:lnTo>
                    <a:pt x="306" y="36"/>
                  </a:lnTo>
                  <a:lnTo>
                    <a:pt x="309" y="35"/>
                  </a:lnTo>
                  <a:lnTo>
                    <a:pt x="312" y="34"/>
                  </a:lnTo>
                  <a:lnTo>
                    <a:pt x="316" y="33"/>
                  </a:lnTo>
                  <a:lnTo>
                    <a:pt x="319" y="31"/>
                  </a:lnTo>
                  <a:lnTo>
                    <a:pt x="321" y="28"/>
                  </a:lnTo>
                  <a:lnTo>
                    <a:pt x="322" y="24"/>
                  </a:lnTo>
                  <a:lnTo>
                    <a:pt x="323" y="21"/>
                  </a:lnTo>
                  <a:lnTo>
                    <a:pt x="324" y="18"/>
                  </a:lnTo>
                  <a:lnTo>
                    <a:pt x="323" y="15"/>
                  </a:lnTo>
                  <a:lnTo>
                    <a:pt x="322" y="12"/>
                  </a:lnTo>
                  <a:lnTo>
                    <a:pt x="321" y="8"/>
                  </a:lnTo>
                  <a:lnTo>
                    <a:pt x="319" y="5"/>
                  </a:lnTo>
                  <a:lnTo>
                    <a:pt x="316" y="3"/>
                  </a:lnTo>
                  <a:lnTo>
                    <a:pt x="312" y="2"/>
                  </a:lnTo>
                  <a:lnTo>
                    <a:pt x="309" y="1"/>
                  </a:lnTo>
                  <a:lnTo>
                    <a:pt x="30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kern="120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27" name="Freeform 92"/>
            <p:cNvSpPr/>
            <p:nvPr/>
          </p:nvSpPr>
          <p:spPr bwMode="auto">
            <a:xfrm>
              <a:off x="6528594" y="2203847"/>
              <a:ext cx="128588" cy="14288"/>
            </a:xfrm>
            <a:custGeom>
              <a:avLst/>
              <a:gdLst>
                <a:gd name="T0" fmla="*/ 306 w 324"/>
                <a:gd name="T1" fmla="*/ 0 h 36"/>
                <a:gd name="T2" fmla="*/ 18 w 324"/>
                <a:gd name="T3" fmla="*/ 0 h 36"/>
                <a:gd name="T4" fmla="*/ 15 w 324"/>
                <a:gd name="T5" fmla="*/ 1 h 36"/>
                <a:gd name="T6" fmla="*/ 10 w 324"/>
                <a:gd name="T7" fmla="*/ 2 h 36"/>
                <a:gd name="T8" fmla="*/ 8 w 324"/>
                <a:gd name="T9" fmla="*/ 3 h 36"/>
                <a:gd name="T10" fmla="*/ 5 w 324"/>
                <a:gd name="T11" fmla="*/ 5 h 36"/>
                <a:gd name="T12" fmla="*/ 3 w 324"/>
                <a:gd name="T13" fmla="*/ 8 h 36"/>
                <a:gd name="T14" fmla="*/ 2 w 324"/>
                <a:gd name="T15" fmla="*/ 10 h 36"/>
                <a:gd name="T16" fmla="*/ 1 w 324"/>
                <a:gd name="T17" fmla="*/ 15 h 36"/>
                <a:gd name="T18" fmla="*/ 0 w 324"/>
                <a:gd name="T19" fmla="*/ 18 h 36"/>
                <a:gd name="T20" fmla="*/ 1 w 324"/>
                <a:gd name="T21" fmla="*/ 21 h 36"/>
                <a:gd name="T22" fmla="*/ 2 w 324"/>
                <a:gd name="T23" fmla="*/ 24 h 36"/>
                <a:gd name="T24" fmla="*/ 3 w 324"/>
                <a:gd name="T25" fmla="*/ 28 h 36"/>
                <a:gd name="T26" fmla="*/ 5 w 324"/>
                <a:gd name="T27" fmla="*/ 31 h 36"/>
                <a:gd name="T28" fmla="*/ 8 w 324"/>
                <a:gd name="T29" fmla="*/ 33 h 36"/>
                <a:gd name="T30" fmla="*/ 10 w 324"/>
                <a:gd name="T31" fmla="*/ 34 h 36"/>
                <a:gd name="T32" fmla="*/ 15 w 324"/>
                <a:gd name="T33" fmla="*/ 35 h 36"/>
                <a:gd name="T34" fmla="*/ 18 w 324"/>
                <a:gd name="T35" fmla="*/ 36 h 36"/>
                <a:gd name="T36" fmla="*/ 306 w 324"/>
                <a:gd name="T37" fmla="*/ 36 h 36"/>
                <a:gd name="T38" fmla="*/ 310 w 324"/>
                <a:gd name="T39" fmla="*/ 35 h 36"/>
                <a:gd name="T40" fmla="*/ 313 w 324"/>
                <a:gd name="T41" fmla="*/ 34 h 36"/>
                <a:gd name="T42" fmla="*/ 316 w 324"/>
                <a:gd name="T43" fmla="*/ 33 h 36"/>
                <a:gd name="T44" fmla="*/ 318 w 324"/>
                <a:gd name="T45" fmla="*/ 31 h 36"/>
                <a:gd name="T46" fmla="*/ 320 w 324"/>
                <a:gd name="T47" fmla="*/ 28 h 36"/>
                <a:gd name="T48" fmla="*/ 323 w 324"/>
                <a:gd name="T49" fmla="*/ 24 h 36"/>
                <a:gd name="T50" fmla="*/ 324 w 324"/>
                <a:gd name="T51" fmla="*/ 21 h 36"/>
                <a:gd name="T52" fmla="*/ 324 w 324"/>
                <a:gd name="T53" fmla="*/ 18 h 36"/>
                <a:gd name="T54" fmla="*/ 324 w 324"/>
                <a:gd name="T55" fmla="*/ 15 h 36"/>
                <a:gd name="T56" fmla="*/ 323 w 324"/>
                <a:gd name="T57" fmla="*/ 10 h 36"/>
                <a:gd name="T58" fmla="*/ 320 w 324"/>
                <a:gd name="T59" fmla="*/ 8 h 36"/>
                <a:gd name="T60" fmla="*/ 318 w 324"/>
                <a:gd name="T61" fmla="*/ 5 h 36"/>
                <a:gd name="T62" fmla="*/ 316 w 324"/>
                <a:gd name="T63" fmla="*/ 3 h 36"/>
                <a:gd name="T64" fmla="*/ 313 w 324"/>
                <a:gd name="T65" fmla="*/ 2 h 36"/>
                <a:gd name="T66" fmla="*/ 310 w 324"/>
                <a:gd name="T67" fmla="*/ 1 h 36"/>
                <a:gd name="T68" fmla="*/ 306 w 324"/>
                <a:gd name="T6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4" h="36">
                  <a:moveTo>
                    <a:pt x="306" y="0"/>
                  </a:moveTo>
                  <a:lnTo>
                    <a:pt x="18" y="0"/>
                  </a:lnTo>
                  <a:lnTo>
                    <a:pt x="15" y="1"/>
                  </a:lnTo>
                  <a:lnTo>
                    <a:pt x="10" y="2"/>
                  </a:lnTo>
                  <a:lnTo>
                    <a:pt x="8" y="3"/>
                  </a:lnTo>
                  <a:lnTo>
                    <a:pt x="5" y="5"/>
                  </a:lnTo>
                  <a:lnTo>
                    <a:pt x="3" y="8"/>
                  </a:lnTo>
                  <a:lnTo>
                    <a:pt x="2" y="10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1" y="21"/>
                  </a:lnTo>
                  <a:lnTo>
                    <a:pt x="2" y="24"/>
                  </a:lnTo>
                  <a:lnTo>
                    <a:pt x="3" y="28"/>
                  </a:lnTo>
                  <a:lnTo>
                    <a:pt x="5" y="31"/>
                  </a:lnTo>
                  <a:lnTo>
                    <a:pt x="8" y="33"/>
                  </a:lnTo>
                  <a:lnTo>
                    <a:pt x="10" y="34"/>
                  </a:lnTo>
                  <a:lnTo>
                    <a:pt x="15" y="35"/>
                  </a:lnTo>
                  <a:lnTo>
                    <a:pt x="18" y="36"/>
                  </a:lnTo>
                  <a:lnTo>
                    <a:pt x="306" y="36"/>
                  </a:lnTo>
                  <a:lnTo>
                    <a:pt x="310" y="35"/>
                  </a:lnTo>
                  <a:lnTo>
                    <a:pt x="313" y="34"/>
                  </a:lnTo>
                  <a:lnTo>
                    <a:pt x="316" y="33"/>
                  </a:lnTo>
                  <a:lnTo>
                    <a:pt x="318" y="31"/>
                  </a:lnTo>
                  <a:lnTo>
                    <a:pt x="320" y="28"/>
                  </a:lnTo>
                  <a:lnTo>
                    <a:pt x="323" y="24"/>
                  </a:lnTo>
                  <a:lnTo>
                    <a:pt x="324" y="21"/>
                  </a:lnTo>
                  <a:lnTo>
                    <a:pt x="324" y="18"/>
                  </a:lnTo>
                  <a:lnTo>
                    <a:pt x="324" y="15"/>
                  </a:lnTo>
                  <a:lnTo>
                    <a:pt x="323" y="10"/>
                  </a:lnTo>
                  <a:lnTo>
                    <a:pt x="320" y="8"/>
                  </a:lnTo>
                  <a:lnTo>
                    <a:pt x="318" y="5"/>
                  </a:lnTo>
                  <a:lnTo>
                    <a:pt x="316" y="3"/>
                  </a:lnTo>
                  <a:lnTo>
                    <a:pt x="313" y="2"/>
                  </a:lnTo>
                  <a:lnTo>
                    <a:pt x="310" y="1"/>
                  </a:lnTo>
                  <a:lnTo>
                    <a:pt x="30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kern="120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28" name="Freeform 93"/>
            <p:cNvSpPr/>
            <p:nvPr/>
          </p:nvSpPr>
          <p:spPr bwMode="auto">
            <a:xfrm>
              <a:off x="6528594" y="2160984"/>
              <a:ext cx="128588" cy="14288"/>
            </a:xfrm>
            <a:custGeom>
              <a:avLst/>
              <a:gdLst>
                <a:gd name="T0" fmla="*/ 306 w 324"/>
                <a:gd name="T1" fmla="*/ 0 h 36"/>
                <a:gd name="T2" fmla="*/ 18 w 324"/>
                <a:gd name="T3" fmla="*/ 0 h 36"/>
                <a:gd name="T4" fmla="*/ 15 w 324"/>
                <a:gd name="T5" fmla="*/ 1 h 36"/>
                <a:gd name="T6" fmla="*/ 10 w 324"/>
                <a:gd name="T7" fmla="*/ 2 h 36"/>
                <a:gd name="T8" fmla="*/ 8 w 324"/>
                <a:gd name="T9" fmla="*/ 3 h 36"/>
                <a:gd name="T10" fmla="*/ 5 w 324"/>
                <a:gd name="T11" fmla="*/ 5 h 36"/>
                <a:gd name="T12" fmla="*/ 3 w 324"/>
                <a:gd name="T13" fmla="*/ 8 h 36"/>
                <a:gd name="T14" fmla="*/ 2 w 324"/>
                <a:gd name="T15" fmla="*/ 10 h 36"/>
                <a:gd name="T16" fmla="*/ 1 w 324"/>
                <a:gd name="T17" fmla="*/ 15 h 36"/>
                <a:gd name="T18" fmla="*/ 0 w 324"/>
                <a:gd name="T19" fmla="*/ 18 h 36"/>
                <a:gd name="T20" fmla="*/ 1 w 324"/>
                <a:gd name="T21" fmla="*/ 21 h 36"/>
                <a:gd name="T22" fmla="*/ 2 w 324"/>
                <a:gd name="T23" fmla="*/ 24 h 36"/>
                <a:gd name="T24" fmla="*/ 3 w 324"/>
                <a:gd name="T25" fmla="*/ 28 h 36"/>
                <a:gd name="T26" fmla="*/ 5 w 324"/>
                <a:gd name="T27" fmla="*/ 31 h 36"/>
                <a:gd name="T28" fmla="*/ 8 w 324"/>
                <a:gd name="T29" fmla="*/ 33 h 36"/>
                <a:gd name="T30" fmla="*/ 10 w 324"/>
                <a:gd name="T31" fmla="*/ 34 h 36"/>
                <a:gd name="T32" fmla="*/ 15 w 324"/>
                <a:gd name="T33" fmla="*/ 35 h 36"/>
                <a:gd name="T34" fmla="*/ 18 w 324"/>
                <a:gd name="T35" fmla="*/ 36 h 36"/>
                <a:gd name="T36" fmla="*/ 306 w 324"/>
                <a:gd name="T37" fmla="*/ 36 h 36"/>
                <a:gd name="T38" fmla="*/ 310 w 324"/>
                <a:gd name="T39" fmla="*/ 35 h 36"/>
                <a:gd name="T40" fmla="*/ 313 w 324"/>
                <a:gd name="T41" fmla="*/ 34 h 36"/>
                <a:gd name="T42" fmla="*/ 316 w 324"/>
                <a:gd name="T43" fmla="*/ 33 h 36"/>
                <a:gd name="T44" fmla="*/ 318 w 324"/>
                <a:gd name="T45" fmla="*/ 31 h 36"/>
                <a:gd name="T46" fmla="*/ 320 w 324"/>
                <a:gd name="T47" fmla="*/ 28 h 36"/>
                <a:gd name="T48" fmla="*/ 323 w 324"/>
                <a:gd name="T49" fmla="*/ 24 h 36"/>
                <a:gd name="T50" fmla="*/ 324 w 324"/>
                <a:gd name="T51" fmla="*/ 21 h 36"/>
                <a:gd name="T52" fmla="*/ 324 w 324"/>
                <a:gd name="T53" fmla="*/ 18 h 36"/>
                <a:gd name="T54" fmla="*/ 324 w 324"/>
                <a:gd name="T55" fmla="*/ 15 h 36"/>
                <a:gd name="T56" fmla="*/ 323 w 324"/>
                <a:gd name="T57" fmla="*/ 10 h 36"/>
                <a:gd name="T58" fmla="*/ 320 w 324"/>
                <a:gd name="T59" fmla="*/ 8 h 36"/>
                <a:gd name="T60" fmla="*/ 318 w 324"/>
                <a:gd name="T61" fmla="*/ 5 h 36"/>
                <a:gd name="T62" fmla="*/ 316 w 324"/>
                <a:gd name="T63" fmla="*/ 3 h 36"/>
                <a:gd name="T64" fmla="*/ 313 w 324"/>
                <a:gd name="T65" fmla="*/ 2 h 36"/>
                <a:gd name="T66" fmla="*/ 310 w 324"/>
                <a:gd name="T67" fmla="*/ 1 h 36"/>
                <a:gd name="T68" fmla="*/ 306 w 324"/>
                <a:gd name="T6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4" h="36">
                  <a:moveTo>
                    <a:pt x="306" y="0"/>
                  </a:moveTo>
                  <a:lnTo>
                    <a:pt x="18" y="0"/>
                  </a:lnTo>
                  <a:lnTo>
                    <a:pt x="15" y="1"/>
                  </a:lnTo>
                  <a:lnTo>
                    <a:pt x="10" y="2"/>
                  </a:lnTo>
                  <a:lnTo>
                    <a:pt x="8" y="3"/>
                  </a:lnTo>
                  <a:lnTo>
                    <a:pt x="5" y="5"/>
                  </a:lnTo>
                  <a:lnTo>
                    <a:pt x="3" y="8"/>
                  </a:lnTo>
                  <a:lnTo>
                    <a:pt x="2" y="10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1" y="21"/>
                  </a:lnTo>
                  <a:lnTo>
                    <a:pt x="2" y="24"/>
                  </a:lnTo>
                  <a:lnTo>
                    <a:pt x="3" y="28"/>
                  </a:lnTo>
                  <a:lnTo>
                    <a:pt x="5" y="31"/>
                  </a:lnTo>
                  <a:lnTo>
                    <a:pt x="8" y="33"/>
                  </a:lnTo>
                  <a:lnTo>
                    <a:pt x="10" y="34"/>
                  </a:lnTo>
                  <a:lnTo>
                    <a:pt x="15" y="35"/>
                  </a:lnTo>
                  <a:lnTo>
                    <a:pt x="18" y="36"/>
                  </a:lnTo>
                  <a:lnTo>
                    <a:pt x="306" y="36"/>
                  </a:lnTo>
                  <a:lnTo>
                    <a:pt x="310" y="35"/>
                  </a:lnTo>
                  <a:lnTo>
                    <a:pt x="313" y="34"/>
                  </a:lnTo>
                  <a:lnTo>
                    <a:pt x="316" y="33"/>
                  </a:lnTo>
                  <a:lnTo>
                    <a:pt x="318" y="31"/>
                  </a:lnTo>
                  <a:lnTo>
                    <a:pt x="320" y="28"/>
                  </a:lnTo>
                  <a:lnTo>
                    <a:pt x="323" y="24"/>
                  </a:lnTo>
                  <a:lnTo>
                    <a:pt x="324" y="21"/>
                  </a:lnTo>
                  <a:lnTo>
                    <a:pt x="324" y="18"/>
                  </a:lnTo>
                  <a:lnTo>
                    <a:pt x="324" y="15"/>
                  </a:lnTo>
                  <a:lnTo>
                    <a:pt x="323" y="10"/>
                  </a:lnTo>
                  <a:lnTo>
                    <a:pt x="320" y="8"/>
                  </a:lnTo>
                  <a:lnTo>
                    <a:pt x="318" y="5"/>
                  </a:lnTo>
                  <a:lnTo>
                    <a:pt x="316" y="3"/>
                  </a:lnTo>
                  <a:lnTo>
                    <a:pt x="313" y="2"/>
                  </a:lnTo>
                  <a:lnTo>
                    <a:pt x="310" y="1"/>
                  </a:lnTo>
                  <a:lnTo>
                    <a:pt x="30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kern="120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29" name="Freeform 94"/>
            <p:cNvSpPr/>
            <p:nvPr/>
          </p:nvSpPr>
          <p:spPr bwMode="auto">
            <a:xfrm>
              <a:off x="6528594" y="2118122"/>
              <a:ext cx="128588" cy="14288"/>
            </a:xfrm>
            <a:custGeom>
              <a:avLst/>
              <a:gdLst>
                <a:gd name="T0" fmla="*/ 306 w 324"/>
                <a:gd name="T1" fmla="*/ 0 h 36"/>
                <a:gd name="T2" fmla="*/ 18 w 324"/>
                <a:gd name="T3" fmla="*/ 0 h 36"/>
                <a:gd name="T4" fmla="*/ 15 w 324"/>
                <a:gd name="T5" fmla="*/ 1 h 36"/>
                <a:gd name="T6" fmla="*/ 10 w 324"/>
                <a:gd name="T7" fmla="*/ 2 h 36"/>
                <a:gd name="T8" fmla="*/ 8 w 324"/>
                <a:gd name="T9" fmla="*/ 3 h 36"/>
                <a:gd name="T10" fmla="*/ 5 w 324"/>
                <a:gd name="T11" fmla="*/ 5 h 36"/>
                <a:gd name="T12" fmla="*/ 3 w 324"/>
                <a:gd name="T13" fmla="*/ 8 h 36"/>
                <a:gd name="T14" fmla="*/ 2 w 324"/>
                <a:gd name="T15" fmla="*/ 12 h 36"/>
                <a:gd name="T16" fmla="*/ 1 w 324"/>
                <a:gd name="T17" fmla="*/ 15 h 36"/>
                <a:gd name="T18" fmla="*/ 0 w 324"/>
                <a:gd name="T19" fmla="*/ 18 h 36"/>
                <a:gd name="T20" fmla="*/ 1 w 324"/>
                <a:gd name="T21" fmla="*/ 21 h 36"/>
                <a:gd name="T22" fmla="*/ 2 w 324"/>
                <a:gd name="T23" fmla="*/ 24 h 36"/>
                <a:gd name="T24" fmla="*/ 3 w 324"/>
                <a:gd name="T25" fmla="*/ 28 h 36"/>
                <a:gd name="T26" fmla="*/ 5 w 324"/>
                <a:gd name="T27" fmla="*/ 31 h 36"/>
                <a:gd name="T28" fmla="*/ 8 w 324"/>
                <a:gd name="T29" fmla="*/ 33 h 36"/>
                <a:gd name="T30" fmla="*/ 10 w 324"/>
                <a:gd name="T31" fmla="*/ 34 h 36"/>
                <a:gd name="T32" fmla="*/ 15 w 324"/>
                <a:gd name="T33" fmla="*/ 35 h 36"/>
                <a:gd name="T34" fmla="*/ 18 w 324"/>
                <a:gd name="T35" fmla="*/ 36 h 36"/>
                <a:gd name="T36" fmla="*/ 306 w 324"/>
                <a:gd name="T37" fmla="*/ 36 h 36"/>
                <a:gd name="T38" fmla="*/ 310 w 324"/>
                <a:gd name="T39" fmla="*/ 35 h 36"/>
                <a:gd name="T40" fmla="*/ 313 w 324"/>
                <a:gd name="T41" fmla="*/ 34 h 36"/>
                <a:gd name="T42" fmla="*/ 316 w 324"/>
                <a:gd name="T43" fmla="*/ 33 h 36"/>
                <a:gd name="T44" fmla="*/ 318 w 324"/>
                <a:gd name="T45" fmla="*/ 31 h 36"/>
                <a:gd name="T46" fmla="*/ 320 w 324"/>
                <a:gd name="T47" fmla="*/ 28 h 36"/>
                <a:gd name="T48" fmla="*/ 323 w 324"/>
                <a:gd name="T49" fmla="*/ 24 h 36"/>
                <a:gd name="T50" fmla="*/ 324 w 324"/>
                <a:gd name="T51" fmla="*/ 21 h 36"/>
                <a:gd name="T52" fmla="*/ 324 w 324"/>
                <a:gd name="T53" fmla="*/ 18 h 36"/>
                <a:gd name="T54" fmla="*/ 324 w 324"/>
                <a:gd name="T55" fmla="*/ 15 h 36"/>
                <a:gd name="T56" fmla="*/ 323 w 324"/>
                <a:gd name="T57" fmla="*/ 12 h 36"/>
                <a:gd name="T58" fmla="*/ 320 w 324"/>
                <a:gd name="T59" fmla="*/ 8 h 36"/>
                <a:gd name="T60" fmla="*/ 318 w 324"/>
                <a:gd name="T61" fmla="*/ 5 h 36"/>
                <a:gd name="T62" fmla="*/ 316 w 324"/>
                <a:gd name="T63" fmla="*/ 3 h 36"/>
                <a:gd name="T64" fmla="*/ 313 w 324"/>
                <a:gd name="T65" fmla="*/ 2 h 36"/>
                <a:gd name="T66" fmla="*/ 310 w 324"/>
                <a:gd name="T67" fmla="*/ 1 h 36"/>
                <a:gd name="T68" fmla="*/ 306 w 324"/>
                <a:gd name="T6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4" h="36">
                  <a:moveTo>
                    <a:pt x="306" y="0"/>
                  </a:moveTo>
                  <a:lnTo>
                    <a:pt x="18" y="0"/>
                  </a:lnTo>
                  <a:lnTo>
                    <a:pt x="15" y="1"/>
                  </a:lnTo>
                  <a:lnTo>
                    <a:pt x="10" y="2"/>
                  </a:lnTo>
                  <a:lnTo>
                    <a:pt x="8" y="3"/>
                  </a:lnTo>
                  <a:lnTo>
                    <a:pt x="5" y="5"/>
                  </a:lnTo>
                  <a:lnTo>
                    <a:pt x="3" y="8"/>
                  </a:lnTo>
                  <a:lnTo>
                    <a:pt x="2" y="12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1" y="21"/>
                  </a:lnTo>
                  <a:lnTo>
                    <a:pt x="2" y="24"/>
                  </a:lnTo>
                  <a:lnTo>
                    <a:pt x="3" y="28"/>
                  </a:lnTo>
                  <a:lnTo>
                    <a:pt x="5" y="31"/>
                  </a:lnTo>
                  <a:lnTo>
                    <a:pt x="8" y="33"/>
                  </a:lnTo>
                  <a:lnTo>
                    <a:pt x="10" y="34"/>
                  </a:lnTo>
                  <a:lnTo>
                    <a:pt x="15" y="35"/>
                  </a:lnTo>
                  <a:lnTo>
                    <a:pt x="18" y="36"/>
                  </a:lnTo>
                  <a:lnTo>
                    <a:pt x="306" y="36"/>
                  </a:lnTo>
                  <a:lnTo>
                    <a:pt x="310" y="35"/>
                  </a:lnTo>
                  <a:lnTo>
                    <a:pt x="313" y="34"/>
                  </a:lnTo>
                  <a:lnTo>
                    <a:pt x="316" y="33"/>
                  </a:lnTo>
                  <a:lnTo>
                    <a:pt x="318" y="31"/>
                  </a:lnTo>
                  <a:lnTo>
                    <a:pt x="320" y="28"/>
                  </a:lnTo>
                  <a:lnTo>
                    <a:pt x="323" y="24"/>
                  </a:lnTo>
                  <a:lnTo>
                    <a:pt x="324" y="21"/>
                  </a:lnTo>
                  <a:lnTo>
                    <a:pt x="324" y="18"/>
                  </a:lnTo>
                  <a:lnTo>
                    <a:pt x="324" y="15"/>
                  </a:lnTo>
                  <a:lnTo>
                    <a:pt x="323" y="12"/>
                  </a:lnTo>
                  <a:lnTo>
                    <a:pt x="320" y="8"/>
                  </a:lnTo>
                  <a:lnTo>
                    <a:pt x="318" y="5"/>
                  </a:lnTo>
                  <a:lnTo>
                    <a:pt x="316" y="3"/>
                  </a:lnTo>
                  <a:lnTo>
                    <a:pt x="313" y="2"/>
                  </a:lnTo>
                  <a:lnTo>
                    <a:pt x="310" y="1"/>
                  </a:lnTo>
                  <a:lnTo>
                    <a:pt x="30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kern="120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30" name="Freeform 95"/>
            <p:cNvSpPr/>
            <p:nvPr/>
          </p:nvSpPr>
          <p:spPr bwMode="auto">
            <a:xfrm>
              <a:off x="6371431" y="2032397"/>
              <a:ext cx="285750" cy="14288"/>
            </a:xfrm>
            <a:custGeom>
              <a:avLst/>
              <a:gdLst>
                <a:gd name="T0" fmla="*/ 702 w 720"/>
                <a:gd name="T1" fmla="*/ 0 h 36"/>
                <a:gd name="T2" fmla="*/ 18 w 720"/>
                <a:gd name="T3" fmla="*/ 0 h 36"/>
                <a:gd name="T4" fmla="*/ 14 w 720"/>
                <a:gd name="T5" fmla="*/ 1 h 36"/>
                <a:gd name="T6" fmla="*/ 11 w 720"/>
                <a:gd name="T7" fmla="*/ 2 h 36"/>
                <a:gd name="T8" fmla="*/ 8 w 720"/>
                <a:gd name="T9" fmla="*/ 3 h 36"/>
                <a:gd name="T10" fmla="*/ 6 w 720"/>
                <a:gd name="T11" fmla="*/ 5 h 36"/>
                <a:gd name="T12" fmla="*/ 4 w 720"/>
                <a:gd name="T13" fmla="*/ 8 h 36"/>
                <a:gd name="T14" fmla="*/ 1 w 720"/>
                <a:gd name="T15" fmla="*/ 10 h 36"/>
                <a:gd name="T16" fmla="*/ 0 w 720"/>
                <a:gd name="T17" fmla="*/ 15 h 36"/>
                <a:gd name="T18" fmla="*/ 0 w 720"/>
                <a:gd name="T19" fmla="*/ 18 h 36"/>
                <a:gd name="T20" fmla="*/ 0 w 720"/>
                <a:gd name="T21" fmla="*/ 21 h 36"/>
                <a:gd name="T22" fmla="*/ 1 w 720"/>
                <a:gd name="T23" fmla="*/ 24 h 36"/>
                <a:gd name="T24" fmla="*/ 4 w 720"/>
                <a:gd name="T25" fmla="*/ 28 h 36"/>
                <a:gd name="T26" fmla="*/ 6 w 720"/>
                <a:gd name="T27" fmla="*/ 31 h 36"/>
                <a:gd name="T28" fmla="*/ 8 w 720"/>
                <a:gd name="T29" fmla="*/ 33 h 36"/>
                <a:gd name="T30" fmla="*/ 11 w 720"/>
                <a:gd name="T31" fmla="*/ 34 h 36"/>
                <a:gd name="T32" fmla="*/ 14 w 720"/>
                <a:gd name="T33" fmla="*/ 35 h 36"/>
                <a:gd name="T34" fmla="*/ 18 w 720"/>
                <a:gd name="T35" fmla="*/ 36 h 36"/>
                <a:gd name="T36" fmla="*/ 702 w 720"/>
                <a:gd name="T37" fmla="*/ 36 h 36"/>
                <a:gd name="T38" fmla="*/ 706 w 720"/>
                <a:gd name="T39" fmla="*/ 35 h 36"/>
                <a:gd name="T40" fmla="*/ 709 w 720"/>
                <a:gd name="T41" fmla="*/ 34 h 36"/>
                <a:gd name="T42" fmla="*/ 712 w 720"/>
                <a:gd name="T43" fmla="*/ 33 h 36"/>
                <a:gd name="T44" fmla="*/ 714 w 720"/>
                <a:gd name="T45" fmla="*/ 31 h 36"/>
                <a:gd name="T46" fmla="*/ 716 w 720"/>
                <a:gd name="T47" fmla="*/ 28 h 36"/>
                <a:gd name="T48" fmla="*/ 719 w 720"/>
                <a:gd name="T49" fmla="*/ 24 h 36"/>
                <a:gd name="T50" fmla="*/ 720 w 720"/>
                <a:gd name="T51" fmla="*/ 21 h 36"/>
                <a:gd name="T52" fmla="*/ 720 w 720"/>
                <a:gd name="T53" fmla="*/ 18 h 36"/>
                <a:gd name="T54" fmla="*/ 720 w 720"/>
                <a:gd name="T55" fmla="*/ 15 h 36"/>
                <a:gd name="T56" fmla="*/ 719 w 720"/>
                <a:gd name="T57" fmla="*/ 10 h 36"/>
                <a:gd name="T58" fmla="*/ 716 w 720"/>
                <a:gd name="T59" fmla="*/ 8 h 36"/>
                <a:gd name="T60" fmla="*/ 714 w 720"/>
                <a:gd name="T61" fmla="*/ 5 h 36"/>
                <a:gd name="T62" fmla="*/ 712 w 720"/>
                <a:gd name="T63" fmla="*/ 3 h 36"/>
                <a:gd name="T64" fmla="*/ 709 w 720"/>
                <a:gd name="T65" fmla="*/ 2 h 36"/>
                <a:gd name="T66" fmla="*/ 706 w 720"/>
                <a:gd name="T67" fmla="*/ 1 h 36"/>
                <a:gd name="T68" fmla="*/ 702 w 720"/>
                <a:gd name="T6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20" h="36">
                  <a:moveTo>
                    <a:pt x="702" y="0"/>
                  </a:moveTo>
                  <a:lnTo>
                    <a:pt x="18" y="0"/>
                  </a:lnTo>
                  <a:lnTo>
                    <a:pt x="14" y="1"/>
                  </a:lnTo>
                  <a:lnTo>
                    <a:pt x="11" y="2"/>
                  </a:lnTo>
                  <a:lnTo>
                    <a:pt x="8" y="3"/>
                  </a:lnTo>
                  <a:lnTo>
                    <a:pt x="6" y="5"/>
                  </a:lnTo>
                  <a:lnTo>
                    <a:pt x="4" y="8"/>
                  </a:lnTo>
                  <a:lnTo>
                    <a:pt x="1" y="10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0" y="21"/>
                  </a:lnTo>
                  <a:lnTo>
                    <a:pt x="1" y="24"/>
                  </a:lnTo>
                  <a:lnTo>
                    <a:pt x="4" y="28"/>
                  </a:lnTo>
                  <a:lnTo>
                    <a:pt x="6" y="31"/>
                  </a:lnTo>
                  <a:lnTo>
                    <a:pt x="8" y="33"/>
                  </a:lnTo>
                  <a:lnTo>
                    <a:pt x="11" y="34"/>
                  </a:lnTo>
                  <a:lnTo>
                    <a:pt x="14" y="35"/>
                  </a:lnTo>
                  <a:lnTo>
                    <a:pt x="18" y="36"/>
                  </a:lnTo>
                  <a:lnTo>
                    <a:pt x="702" y="36"/>
                  </a:lnTo>
                  <a:lnTo>
                    <a:pt x="706" y="35"/>
                  </a:lnTo>
                  <a:lnTo>
                    <a:pt x="709" y="34"/>
                  </a:lnTo>
                  <a:lnTo>
                    <a:pt x="712" y="33"/>
                  </a:lnTo>
                  <a:lnTo>
                    <a:pt x="714" y="31"/>
                  </a:lnTo>
                  <a:lnTo>
                    <a:pt x="716" y="28"/>
                  </a:lnTo>
                  <a:lnTo>
                    <a:pt x="719" y="24"/>
                  </a:lnTo>
                  <a:lnTo>
                    <a:pt x="720" y="21"/>
                  </a:lnTo>
                  <a:lnTo>
                    <a:pt x="720" y="18"/>
                  </a:lnTo>
                  <a:lnTo>
                    <a:pt x="720" y="15"/>
                  </a:lnTo>
                  <a:lnTo>
                    <a:pt x="719" y="10"/>
                  </a:lnTo>
                  <a:lnTo>
                    <a:pt x="716" y="8"/>
                  </a:lnTo>
                  <a:lnTo>
                    <a:pt x="714" y="5"/>
                  </a:lnTo>
                  <a:lnTo>
                    <a:pt x="712" y="3"/>
                  </a:lnTo>
                  <a:lnTo>
                    <a:pt x="709" y="2"/>
                  </a:lnTo>
                  <a:lnTo>
                    <a:pt x="706" y="1"/>
                  </a:lnTo>
                  <a:lnTo>
                    <a:pt x="7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kern="120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31" name="Freeform 96"/>
            <p:cNvSpPr/>
            <p:nvPr/>
          </p:nvSpPr>
          <p:spPr bwMode="auto">
            <a:xfrm>
              <a:off x="6371431" y="2075259"/>
              <a:ext cx="285750" cy="14288"/>
            </a:xfrm>
            <a:custGeom>
              <a:avLst/>
              <a:gdLst>
                <a:gd name="T0" fmla="*/ 702 w 720"/>
                <a:gd name="T1" fmla="*/ 0 h 36"/>
                <a:gd name="T2" fmla="*/ 18 w 720"/>
                <a:gd name="T3" fmla="*/ 0 h 36"/>
                <a:gd name="T4" fmla="*/ 14 w 720"/>
                <a:gd name="T5" fmla="*/ 1 h 36"/>
                <a:gd name="T6" fmla="*/ 11 w 720"/>
                <a:gd name="T7" fmla="*/ 2 h 36"/>
                <a:gd name="T8" fmla="*/ 8 w 720"/>
                <a:gd name="T9" fmla="*/ 3 h 36"/>
                <a:gd name="T10" fmla="*/ 6 w 720"/>
                <a:gd name="T11" fmla="*/ 5 h 36"/>
                <a:gd name="T12" fmla="*/ 4 w 720"/>
                <a:gd name="T13" fmla="*/ 8 h 36"/>
                <a:gd name="T14" fmla="*/ 1 w 720"/>
                <a:gd name="T15" fmla="*/ 10 h 36"/>
                <a:gd name="T16" fmla="*/ 0 w 720"/>
                <a:gd name="T17" fmla="*/ 15 h 36"/>
                <a:gd name="T18" fmla="*/ 0 w 720"/>
                <a:gd name="T19" fmla="*/ 18 h 36"/>
                <a:gd name="T20" fmla="*/ 0 w 720"/>
                <a:gd name="T21" fmla="*/ 21 h 36"/>
                <a:gd name="T22" fmla="*/ 1 w 720"/>
                <a:gd name="T23" fmla="*/ 24 h 36"/>
                <a:gd name="T24" fmla="*/ 4 w 720"/>
                <a:gd name="T25" fmla="*/ 28 h 36"/>
                <a:gd name="T26" fmla="*/ 6 w 720"/>
                <a:gd name="T27" fmla="*/ 31 h 36"/>
                <a:gd name="T28" fmla="*/ 8 w 720"/>
                <a:gd name="T29" fmla="*/ 33 h 36"/>
                <a:gd name="T30" fmla="*/ 11 w 720"/>
                <a:gd name="T31" fmla="*/ 34 h 36"/>
                <a:gd name="T32" fmla="*/ 14 w 720"/>
                <a:gd name="T33" fmla="*/ 35 h 36"/>
                <a:gd name="T34" fmla="*/ 18 w 720"/>
                <a:gd name="T35" fmla="*/ 36 h 36"/>
                <a:gd name="T36" fmla="*/ 702 w 720"/>
                <a:gd name="T37" fmla="*/ 36 h 36"/>
                <a:gd name="T38" fmla="*/ 706 w 720"/>
                <a:gd name="T39" fmla="*/ 35 h 36"/>
                <a:gd name="T40" fmla="*/ 709 w 720"/>
                <a:gd name="T41" fmla="*/ 34 h 36"/>
                <a:gd name="T42" fmla="*/ 712 w 720"/>
                <a:gd name="T43" fmla="*/ 33 h 36"/>
                <a:gd name="T44" fmla="*/ 714 w 720"/>
                <a:gd name="T45" fmla="*/ 31 h 36"/>
                <a:gd name="T46" fmla="*/ 716 w 720"/>
                <a:gd name="T47" fmla="*/ 28 h 36"/>
                <a:gd name="T48" fmla="*/ 719 w 720"/>
                <a:gd name="T49" fmla="*/ 24 h 36"/>
                <a:gd name="T50" fmla="*/ 720 w 720"/>
                <a:gd name="T51" fmla="*/ 21 h 36"/>
                <a:gd name="T52" fmla="*/ 720 w 720"/>
                <a:gd name="T53" fmla="*/ 18 h 36"/>
                <a:gd name="T54" fmla="*/ 720 w 720"/>
                <a:gd name="T55" fmla="*/ 15 h 36"/>
                <a:gd name="T56" fmla="*/ 719 w 720"/>
                <a:gd name="T57" fmla="*/ 10 h 36"/>
                <a:gd name="T58" fmla="*/ 716 w 720"/>
                <a:gd name="T59" fmla="*/ 8 h 36"/>
                <a:gd name="T60" fmla="*/ 714 w 720"/>
                <a:gd name="T61" fmla="*/ 5 h 36"/>
                <a:gd name="T62" fmla="*/ 712 w 720"/>
                <a:gd name="T63" fmla="*/ 3 h 36"/>
                <a:gd name="T64" fmla="*/ 709 w 720"/>
                <a:gd name="T65" fmla="*/ 2 h 36"/>
                <a:gd name="T66" fmla="*/ 706 w 720"/>
                <a:gd name="T67" fmla="*/ 1 h 36"/>
                <a:gd name="T68" fmla="*/ 702 w 720"/>
                <a:gd name="T6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20" h="36">
                  <a:moveTo>
                    <a:pt x="702" y="0"/>
                  </a:moveTo>
                  <a:lnTo>
                    <a:pt x="18" y="0"/>
                  </a:lnTo>
                  <a:lnTo>
                    <a:pt x="14" y="1"/>
                  </a:lnTo>
                  <a:lnTo>
                    <a:pt x="11" y="2"/>
                  </a:lnTo>
                  <a:lnTo>
                    <a:pt x="8" y="3"/>
                  </a:lnTo>
                  <a:lnTo>
                    <a:pt x="6" y="5"/>
                  </a:lnTo>
                  <a:lnTo>
                    <a:pt x="4" y="8"/>
                  </a:lnTo>
                  <a:lnTo>
                    <a:pt x="1" y="10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0" y="21"/>
                  </a:lnTo>
                  <a:lnTo>
                    <a:pt x="1" y="24"/>
                  </a:lnTo>
                  <a:lnTo>
                    <a:pt x="4" y="28"/>
                  </a:lnTo>
                  <a:lnTo>
                    <a:pt x="6" y="31"/>
                  </a:lnTo>
                  <a:lnTo>
                    <a:pt x="8" y="33"/>
                  </a:lnTo>
                  <a:lnTo>
                    <a:pt x="11" y="34"/>
                  </a:lnTo>
                  <a:lnTo>
                    <a:pt x="14" y="35"/>
                  </a:lnTo>
                  <a:lnTo>
                    <a:pt x="18" y="36"/>
                  </a:lnTo>
                  <a:lnTo>
                    <a:pt x="702" y="36"/>
                  </a:lnTo>
                  <a:lnTo>
                    <a:pt x="706" y="35"/>
                  </a:lnTo>
                  <a:lnTo>
                    <a:pt x="709" y="34"/>
                  </a:lnTo>
                  <a:lnTo>
                    <a:pt x="712" y="33"/>
                  </a:lnTo>
                  <a:lnTo>
                    <a:pt x="714" y="31"/>
                  </a:lnTo>
                  <a:lnTo>
                    <a:pt x="716" y="28"/>
                  </a:lnTo>
                  <a:lnTo>
                    <a:pt x="719" y="24"/>
                  </a:lnTo>
                  <a:lnTo>
                    <a:pt x="720" y="21"/>
                  </a:lnTo>
                  <a:lnTo>
                    <a:pt x="720" y="18"/>
                  </a:lnTo>
                  <a:lnTo>
                    <a:pt x="720" y="15"/>
                  </a:lnTo>
                  <a:lnTo>
                    <a:pt x="719" y="10"/>
                  </a:lnTo>
                  <a:lnTo>
                    <a:pt x="716" y="8"/>
                  </a:lnTo>
                  <a:lnTo>
                    <a:pt x="714" y="5"/>
                  </a:lnTo>
                  <a:lnTo>
                    <a:pt x="712" y="3"/>
                  </a:lnTo>
                  <a:lnTo>
                    <a:pt x="709" y="2"/>
                  </a:lnTo>
                  <a:lnTo>
                    <a:pt x="706" y="1"/>
                  </a:lnTo>
                  <a:lnTo>
                    <a:pt x="7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kern="120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32" name="Freeform 97"/>
            <p:cNvSpPr>
              <a:spLocks noEditPoints="1"/>
            </p:cNvSpPr>
            <p:nvPr/>
          </p:nvSpPr>
          <p:spPr bwMode="auto">
            <a:xfrm>
              <a:off x="6371431" y="1875234"/>
              <a:ext cx="128588" cy="128588"/>
            </a:xfrm>
            <a:custGeom>
              <a:avLst/>
              <a:gdLst>
                <a:gd name="T0" fmla="*/ 72 w 324"/>
                <a:gd name="T1" fmla="*/ 72 h 324"/>
                <a:gd name="T2" fmla="*/ 252 w 324"/>
                <a:gd name="T3" fmla="*/ 72 h 324"/>
                <a:gd name="T4" fmla="*/ 252 w 324"/>
                <a:gd name="T5" fmla="*/ 252 h 324"/>
                <a:gd name="T6" fmla="*/ 72 w 324"/>
                <a:gd name="T7" fmla="*/ 252 h 324"/>
                <a:gd name="T8" fmla="*/ 72 w 324"/>
                <a:gd name="T9" fmla="*/ 72 h 324"/>
                <a:gd name="T10" fmla="*/ 36 w 324"/>
                <a:gd name="T11" fmla="*/ 324 h 324"/>
                <a:gd name="T12" fmla="*/ 288 w 324"/>
                <a:gd name="T13" fmla="*/ 324 h 324"/>
                <a:gd name="T14" fmla="*/ 295 w 324"/>
                <a:gd name="T15" fmla="*/ 323 h 324"/>
                <a:gd name="T16" fmla="*/ 302 w 324"/>
                <a:gd name="T17" fmla="*/ 321 h 324"/>
                <a:gd name="T18" fmla="*/ 308 w 324"/>
                <a:gd name="T19" fmla="*/ 318 h 324"/>
                <a:gd name="T20" fmla="*/ 314 w 324"/>
                <a:gd name="T21" fmla="*/ 314 h 324"/>
                <a:gd name="T22" fmla="*/ 318 w 324"/>
                <a:gd name="T23" fmla="*/ 308 h 324"/>
                <a:gd name="T24" fmla="*/ 321 w 324"/>
                <a:gd name="T25" fmla="*/ 302 h 324"/>
                <a:gd name="T26" fmla="*/ 323 w 324"/>
                <a:gd name="T27" fmla="*/ 295 h 324"/>
                <a:gd name="T28" fmla="*/ 324 w 324"/>
                <a:gd name="T29" fmla="*/ 288 h 324"/>
                <a:gd name="T30" fmla="*/ 324 w 324"/>
                <a:gd name="T31" fmla="*/ 36 h 324"/>
                <a:gd name="T32" fmla="*/ 323 w 324"/>
                <a:gd name="T33" fmla="*/ 28 h 324"/>
                <a:gd name="T34" fmla="*/ 321 w 324"/>
                <a:gd name="T35" fmla="*/ 22 h 324"/>
                <a:gd name="T36" fmla="*/ 318 w 324"/>
                <a:gd name="T37" fmla="*/ 15 h 324"/>
                <a:gd name="T38" fmla="*/ 314 w 324"/>
                <a:gd name="T39" fmla="*/ 10 h 324"/>
                <a:gd name="T40" fmla="*/ 308 w 324"/>
                <a:gd name="T41" fmla="*/ 6 h 324"/>
                <a:gd name="T42" fmla="*/ 302 w 324"/>
                <a:gd name="T43" fmla="*/ 3 h 324"/>
                <a:gd name="T44" fmla="*/ 295 w 324"/>
                <a:gd name="T45" fmla="*/ 0 h 324"/>
                <a:gd name="T46" fmla="*/ 288 w 324"/>
                <a:gd name="T47" fmla="*/ 0 h 324"/>
                <a:gd name="T48" fmla="*/ 36 w 324"/>
                <a:gd name="T49" fmla="*/ 0 h 324"/>
                <a:gd name="T50" fmla="*/ 28 w 324"/>
                <a:gd name="T51" fmla="*/ 0 h 324"/>
                <a:gd name="T52" fmla="*/ 22 w 324"/>
                <a:gd name="T53" fmla="*/ 3 h 324"/>
                <a:gd name="T54" fmla="*/ 15 w 324"/>
                <a:gd name="T55" fmla="*/ 6 h 324"/>
                <a:gd name="T56" fmla="*/ 10 w 324"/>
                <a:gd name="T57" fmla="*/ 10 h 324"/>
                <a:gd name="T58" fmla="*/ 6 w 324"/>
                <a:gd name="T59" fmla="*/ 15 h 324"/>
                <a:gd name="T60" fmla="*/ 3 w 324"/>
                <a:gd name="T61" fmla="*/ 22 h 324"/>
                <a:gd name="T62" fmla="*/ 0 w 324"/>
                <a:gd name="T63" fmla="*/ 28 h 324"/>
                <a:gd name="T64" fmla="*/ 0 w 324"/>
                <a:gd name="T65" fmla="*/ 36 h 324"/>
                <a:gd name="T66" fmla="*/ 0 w 324"/>
                <a:gd name="T67" fmla="*/ 288 h 324"/>
                <a:gd name="T68" fmla="*/ 0 w 324"/>
                <a:gd name="T69" fmla="*/ 295 h 324"/>
                <a:gd name="T70" fmla="*/ 3 w 324"/>
                <a:gd name="T71" fmla="*/ 302 h 324"/>
                <a:gd name="T72" fmla="*/ 6 w 324"/>
                <a:gd name="T73" fmla="*/ 308 h 324"/>
                <a:gd name="T74" fmla="*/ 10 w 324"/>
                <a:gd name="T75" fmla="*/ 314 h 324"/>
                <a:gd name="T76" fmla="*/ 15 w 324"/>
                <a:gd name="T77" fmla="*/ 318 h 324"/>
                <a:gd name="T78" fmla="*/ 22 w 324"/>
                <a:gd name="T79" fmla="*/ 321 h 324"/>
                <a:gd name="T80" fmla="*/ 28 w 324"/>
                <a:gd name="T81" fmla="*/ 323 h 324"/>
                <a:gd name="T82" fmla="*/ 36 w 324"/>
                <a:gd name="T83" fmla="*/ 32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24" h="324">
                  <a:moveTo>
                    <a:pt x="72" y="72"/>
                  </a:moveTo>
                  <a:lnTo>
                    <a:pt x="252" y="72"/>
                  </a:lnTo>
                  <a:lnTo>
                    <a:pt x="252" y="252"/>
                  </a:lnTo>
                  <a:lnTo>
                    <a:pt x="72" y="252"/>
                  </a:lnTo>
                  <a:lnTo>
                    <a:pt x="72" y="72"/>
                  </a:lnTo>
                  <a:close/>
                  <a:moveTo>
                    <a:pt x="36" y="324"/>
                  </a:moveTo>
                  <a:lnTo>
                    <a:pt x="288" y="324"/>
                  </a:lnTo>
                  <a:lnTo>
                    <a:pt x="295" y="323"/>
                  </a:lnTo>
                  <a:lnTo>
                    <a:pt x="302" y="321"/>
                  </a:lnTo>
                  <a:lnTo>
                    <a:pt x="308" y="318"/>
                  </a:lnTo>
                  <a:lnTo>
                    <a:pt x="314" y="314"/>
                  </a:lnTo>
                  <a:lnTo>
                    <a:pt x="318" y="308"/>
                  </a:lnTo>
                  <a:lnTo>
                    <a:pt x="321" y="302"/>
                  </a:lnTo>
                  <a:lnTo>
                    <a:pt x="323" y="295"/>
                  </a:lnTo>
                  <a:lnTo>
                    <a:pt x="324" y="288"/>
                  </a:lnTo>
                  <a:lnTo>
                    <a:pt x="324" y="36"/>
                  </a:lnTo>
                  <a:lnTo>
                    <a:pt x="323" y="28"/>
                  </a:lnTo>
                  <a:lnTo>
                    <a:pt x="321" y="22"/>
                  </a:lnTo>
                  <a:lnTo>
                    <a:pt x="318" y="15"/>
                  </a:lnTo>
                  <a:lnTo>
                    <a:pt x="314" y="10"/>
                  </a:lnTo>
                  <a:lnTo>
                    <a:pt x="308" y="6"/>
                  </a:lnTo>
                  <a:lnTo>
                    <a:pt x="302" y="3"/>
                  </a:lnTo>
                  <a:lnTo>
                    <a:pt x="295" y="0"/>
                  </a:lnTo>
                  <a:lnTo>
                    <a:pt x="288" y="0"/>
                  </a:lnTo>
                  <a:lnTo>
                    <a:pt x="36" y="0"/>
                  </a:lnTo>
                  <a:lnTo>
                    <a:pt x="28" y="0"/>
                  </a:lnTo>
                  <a:lnTo>
                    <a:pt x="22" y="3"/>
                  </a:lnTo>
                  <a:lnTo>
                    <a:pt x="15" y="6"/>
                  </a:lnTo>
                  <a:lnTo>
                    <a:pt x="10" y="10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8"/>
                  </a:lnTo>
                  <a:lnTo>
                    <a:pt x="0" y="36"/>
                  </a:lnTo>
                  <a:lnTo>
                    <a:pt x="0" y="288"/>
                  </a:lnTo>
                  <a:lnTo>
                    <a:pt x="0" y="295"/>
                  </a:lnTo>
                  <a:lnTo>
                    <a:pt x="3" y="302"/>
                  </a:lnTo>
                  <a:lnTo>
                    <a:pt x="6" y="308"/>
                  </a:lnTo>
                  <a:lnTo>
                    <a:pt x="10" y="314"/>
                  </a:lnTo>
                  <a:lnTo>
                    <a:pt x="15" y="318"/>
                  </a:lnTo>
                  <a:lnTo>
                    <a:pt x="22" y="321"/>
                  </a:lnTo>
                  <a:lnTo>
                    <a:pt x="28" y="323"/>
                  </a:lnTo>
                  <a:lnTo>
                    <a:pt x="36" y="3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kern="120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pic>
        <p:nvPicPr>
          <p:cNvPr id="37" name="图片 36" descr="C:\Users\HP\Desktop\LA0T3{T_9PIEKLJT~B6[D~7.pngLA0T3{T_9PIEKLJT~B6[D~7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6523" y="1932940"/>
            <a:ext cx="6960235" cy="34042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  <p:bldP spid="11" grpId="0"/>
      <p:bldP spid="17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1"/>
            <a:ext cx="12192000" cy="3428999"/>
          </a:xfrm>
          <a:prstGeom prst="rect">
            <a:avLst/>
          </a:prstGeom>
          <a:solidFill>
            <a:srgbClr val="F6E7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图文框 7"/>
          <p:cNvSpPr/>
          <p:nvPr/>
        </p:nvSpPr>
        <p:spPr>
          <a:xfrm>
            <a:off x="9274629" y="4683854"/>
            <a:ext cx="979394" cy="1086817"/>
          </a:xfrm>
          <a:prstGeom prst="frame">
            <a:avLst>
              <a:gd name="adj1" fmla="val 3697"/>
            </a:avLst>
          </a:prstGeom>
          <a:solidFill>
            <a:srgbClr val="F6E7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图文框 8"/>
          <p:cNvSpPr/>
          <p:nvPr/>
        </p:nvSpPr>
        <p:spPr>
          <a:xfrm>
            <a:off x="1937977" y="1087329"/>
            <a:ext cx="2265073" cy="1498552"/>
          </a:xfrm>
          <a:prstGeom prst="frame">
            <a:avLst>
              <a:gd name="adj1" fmla="val 3697"/>
            </a:avLst>
          </a:prstGeom>
          <a:solidFill>
            <a:srgbClr val="ECC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32958" y="1630737"/>
            <a:ext cx="7326084" cy="35965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90500" dir="2700000" algn="tl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552862" y="2170383"/>
            <a:ext cx="3086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17191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Part 02</a:t>
            </a:r>
            <a:endParaRPr lang="zh-CN" altLang="en-US" sz="4800" dirty="0">
              <a:solidFill>
                <a:srgbClr val="17191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 bwMode="auto">
          <a:xfrm>
            <a:off x="4203050" y="3069515"/>
            <a:ext cx="4005201" cy="101473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Segoe UI Light" panose="020B0502040204020203" pitchFamily="34" charset="0"/>
              </a:defRPr>
            </a:lvl1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模块设计</a:t>
            </a:r>
            <a:endParaRPr lang="zh-CN" altLang="en-US" sz="6000" b="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4" name="Rectangle 6"/>
          <p:cNvSpPr/>
          <p:nvPr/>
        </p:nvSpPr>
        <p:spPr>
          <a:xfrm>
            <a:off x="4575048" y="4073011"/>
            <a:ext cx="308627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Module Design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思源黑体" panose="020B0500000000000000" pitchFamily="34" charset="-122"/>
            </a:endParaRPr>
          </a:p>
        </p:txBody>
      </p:sp>
      <p:sp>
        <p:nvSpPr>
          <p:cNvPr id="15" name="图文框 14"/>
          <p:cNvSpPr/>
          <p:nvPr/>
        </p:nvSpPr>
        <p:spPr>
          <a:xfrm>
            <a:off x="10551299" y="5515697"/>
            <a:ext cx="503144" cy="509948"/>
          </a:xfrm>
          <a:prstGeom prst="frame">
            <a:avLst>
              <a:gd name="adj1" fmla="val 13433"/>
            </a:avLst>
          </a:prstGeom>
          <a:solidFill>
            <a:srgbClr val="F6E7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图文框 15"/>
          <p:cNvSpPr/>
          <p:nvPr/>
        </p:nvSpPr>
        <p:spPr>
          <a:xfrm>
            <a:off x="3378359" y="640707"/>
            <a:ext cx="1174503" cy="775182"/>
          </a:xfrm>
          <a:prstGeom prst="frame">
            <a:avLst>
              <a:gd name="adj1" fmla="val 7594"/>
            </a:avLst>
          </a:prstGeom>
          <a:solidFill>
            <a:srgbClr val="ECC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3" grpId="0" animBg="1"/>
      <p:bldP spid="12" grpId="0"/>
      <p:bldP spid="13" grpId="0"/>
      <p:bldP spid="14" grpId="0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660399" y="504490"/>
            <a:ext cx="573235" cy="481442"/>
            <a:chOff x="3378359" y="640707"/>
            <a:chExt cx="663790" cy="557497"/>
          </a:xfrm>
        </p:grpSpPr>
        <p:sp>
          <p:nvSpPr>
            <p:cNvPr id="2" name="图文框 1"/>
            <p:cNvSpPr/>
            <p:nvPr/>
          </p:nvSpPr>
          <p:spPr>
            <a:xfrm>
              <a:off x="3378359" y="640707"/>
              <a:ext cx="442527" cy="371664"/>
            </a:xfrm>
            <a:prstGeom prst="frame">
              <a:avLst>
                <a:gd name="adj1" fmla="val 7594"/>
              </a:avLst>
            </a:prstGeom>
            <a:solidFill>
              <a:srgbClr val="ECC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" name="图文框 2"/>
            <p:cNvSpPr/>
            <p:nvPr/>
          </p:nvSpPr>
          <p:spPr>
            <a:xfrm>
              <a:off x="3599622" y="826540"/>
              <a:ext cx="442527" cy="371664"/>
            </a:xfrm>
            <a:prstGeom prst="frame">
              <a:avLst>
                <a:gd name="adj1" fmla="val 7594"/>
              </a:avLst>
            </a:prstGeom>
            <a:solidFill>
              <a:srgbClr val="ECC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" name="文本框 4"/>
          <p:cNvSpPr txBox="1"/>
          <p:nvPr/>
        </p:nvSpPr>
        <p:spPr bwMode="auto">
          <a:xfrm>
            <a:off x="1424712" y="479137"/>
            <a:ext cx="4005201" cy="58356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Segoe UI Light" panose="020B0502040204020203" pitchFamily="34" charset="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模块设计</a:t>
            </a:r>
            <a:endParaRPr lang="zh-CN" altLang="en-US" sz="3200" b="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pic>
        <p:nvPicPr>
          <p:cNvPr id="6" name="图片 5" descr="C:\Users\HP\Desktop\(HK(3L}VG$SPADLRLH_A]VI.png(HK(3L}VG$SPADLRLH_A]VI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214620" y="1550035"/>
            <a:ext cx="6917055" cy="407225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 flipV="1">
            <a:off x="660400" y="1985645"/>
            <a:ext cx="5403850" cy="3482975"/>
          </a:xfrm>
          <a:prstGeom prst="rect">
            <a:avLst/>
          </a:prstGeom>
          <a:solidFill>
            <a:srgbClr val="F6E7E2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/>
          <p:cNvSpPr/>
          <p:nvPr/>
        </p:nvSpPr>
        <p:spPr>
          <a:xfrm>
            <a:off x="1233634" y="2591501"/>
            <a:ext cx="654704" cy="654704"/>
          </a:xfrm>
          <a:prstGeom prst="roundRect">
            <a:avLst/>
          </a:prstGeom>
          <a:solidFill>
            <a:srgbClr val="ECCEC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01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5" name="矩形: 圆角 14"/>
          <p:cNvSpPr/>
          <p:nvPr/>
        </p:nvSpPr>
        <p:spPr>
          <a:xfrm>
            <a:off x="1245539" y="4172154"/>
            <a:ext cx="654704" cy="654704"/>
          </a:xfrm>
          <a:prstGeom prst="roundRect">
            <a:avLst/>
          </a:prstGeom>
          <a:solidFill>
            <a:srgbClr val="ECCEC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02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180590" y="2775585"/>
            <a:ext cx="2781935" cy="737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供研友通过博文记录经验，解决考研路上的各种难题。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136045" y="2438858"/>
            <a:ext cx="2050415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研之学问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136140" y="4427220"/>
            <a:ext cx="2893695" cy="737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供研友发布考研相关话题并进行问答及动态发布。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091801" y="4090619"/>
            <a:ext cx="2050415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闲研碎语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</p:spTree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ldLvl="0" animBg="1"/>
      <p:bldP spid="16" grpId="0" bldLvl="0"/>
      <p:bldP spid="17" grpId="0" bldLvl="0"/>
      <p:bldP spid="18" grpId="0" bldLvl="0"/>
      <p:bldP spid="19" grpId="0" bldLvl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1"/>
            <a:ext cx="3966881" cy="6857999"/>
          </a:xfrm>
          <a:prstGeom prst="rect">
            <a:avLst/>
          </a:prstGeom>
          <a:solidFill>
            <a:srgbClr val="F6E7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233805" y="1062990"/>
            <a:ext cx="9726930" cy="50990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90500" dir="2700000" algn="tl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`$TW3V@EK%RHLKTAZF0UBF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2385" y="1526540"/>
            <a:ext cx="9658350" cy="4300855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10394230" y="503530"/>
            <a:ext cx="902542" cy="1417370"/>
            <a:chOff x="660399" y="2063949"/>
            <a:chExt cx="2330196" cy="3659389"/>
          </a:xfrm>
        </p:grpSpPr>
        <p:grpSp>
          <p:nvGrpSpPr>
            <p:cNvPr id="18" name="Group 4"/>
            <p:cNvGrpSpPr/>
            <p:nvPr/>
          </p:nvGrpSpPr>
          <p:grpSpPr>
            <a:xfrm>
              <a:off x="1610118" y="5042331"/>
              <a:ext cx="432809" cy="681007"/>
              <a:chOff x="1437030" y="4973753"/>
              <a:chExt cx="427546" cy="672725"/>
            </a:xfrm>
          </p:grpSpPr>
          <p:sp>
            <p:nvSpPr>
              <p:cNvPr id="25" name="Freeform 533"/>
              <p:cNvSpPr/>
              <p:nvPr/>
            </p:nvSpPr>
            <p:spPr bwMode="auto">
              <a:xfrm>
                <a:off x="1655869" y="5097356"/>
                <a:ext cx="50657" cy="56736"/>
              </a:xfrm>
              <a:custGeom>
                <a:avLst/>
                <a:gdLst>
                  <a:gd name="T0" fmla="*/ 0 w 50"/>
                  <a:gd name="T1" fmla="*/ 56 h 56"/>
                  <a:gd name="T2" fmla="*/ 0 w 50"/>
                  <a:gd name="T3" fmla="*/ 22 h 56"/>
                  <a:gd name="T4" fmla="*/ 50 w 50"/>
                  <a:gd name="T5" fmla="*/ 0 h 56"/>
                  <a:gd name="T6" fmla="*/ 50 w 50"/>
                  <a:gd name="T7" fmla="*/ 36 h 56"/>
                  <a:gd name="T8" fmla="*/ 50 w 50"/>
                  <a:gd name="T9" fmla="*/ 36 h 56"/>
                  <a:gd name="T10" fmla="*/ 50 w 50"/>
                  <a:gd name="T11" fmla="*/ 40 h 56"/>
                  <a:gd name="T12" fmla="*/ 46 w 50"/>
                  <a:gd name="T13" fmla="*/ 44 h 56"/>
                  <a:gd name="T14" fmla="*/ 42 w 50"/>
                  <a:gd name="T15" fmla="*/ 48 h 56"/>
                  <a:gd name="T16" fmla="*/ 36 w 50"/>
                  <a:gd name="T17" fmla="*/ 50 h 56"/>
                  <a:gd name="T18" fmla="*/ 36 w 50"/>
                  <a:gd name="T19" fmla="*/ 50 h 56"/>
                  <a:gd name="T20" fmla="*/ 26 w 50"/>
                  <a:gd name="T21" fmla="*/ 54 h 56"/>
                  <a:gd name="T22" fmla="*/ 26 w 50"/>
                  <a:gd name="T23" fmla="*/ 54 h 56"/>
                  <a:gd name="T24" fmla="*/ 16 w 50"/>
                  <a:gd name="T25" fmla="*/ 56 h 56"/>
                  <a:gd name="T26" fmla="*/ 6 w 50"/>
                  <a:gd name="T27" fmla="*/ 56 h 56"/>
                  <a:gd name="T28" fmla="*/ 6 w 50"/>
                  <a:gd name="T29" fmla="*/ 56 h 56"/>
                  <a:gd name="T30" fmla="*/ 0 w 50"/>
                  <a:gd name="T31" fmla="*/ 56 h 56"/>
                  <a:gd name="T32" fmla="*/ 0 w 50"/>
                  <a:gd name="T33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0" h="56">
                    <a:moveTo>
                      <a:pt x="0" y="56"/>
                    </a:moveTo>
                    <a:lnTo>
                      <a:pt x="0" y="22"/>
                    </a:lnTo>
                    <a:lnTo>
                      <a:pt x="50" y="0"/>
                    </a:lnTo>
                    <a:lnTo>
                      <a:pt x="50" y="36"/>
                    </a:lnTo>
                    <a:lnTo>
                      <a:pt x="50" y="36"/>
                    </a:lnTo>
                    <a:lnTo>
                      <a:pt x="50" y="40"/>
                    </a:lnTo>
                    <a:lnTo>
                      <a:pt x="46" y="44"/>
                    </a:lnTo>
                    <a:lnTo>
                      <a:pt x="42" y="48"/>
                    </a:lnTo>
                    <a:lnTo>
                      <a:pt x="36" y="50"/>
                    </a:lnTo>
                    <a:lnTo>
                      <a:pt x="36" y="50"/>
                    </a:lnTo>
                    <a:lnTo>
                      <a:pt x="26" y="54"/>
                    </a:lnTo>
                    <a:lnTo>
                      <a:pt x="26" y="54"/>
                    </a:lnTo>
                    <a:lnTo>
                      <a:pt x="16" y="56"/>
                    </a:lnTo>
                    <a:lnTo>
                      <a:pt x="6" y="56"/>
                    </a:lnTo>
                    <a:lnTo>
                      <a:pt x="6" y="56"/>
                    </a:lnTo>
                    <a:lnTo>
                      <a:pt x="0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F1EE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93040" tIns="96522" rIns="193040" bIns="96522" numCol="1" anchor="t" anchorCtr="0" compatLnSpc="1"/>
              <a:lstStyle/>
              <a:p>
                <a:pPr algn="l" defTabSz="1828800" rtl="0"/>
                <a:endParaRPr lang="en-US"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26" name="Freeform 534"/>
              <p:cNvSpPr>
                <a:spLocks noEditPoints="1"/>
              </p:cNvSpPr>
              <p:nvPr/>
            </p:nvSpPr>
            <p:spPr bwMode="auto">
              <a:xfrm>
                <a:off x="1605212" y="5115592"/>
                <a:ext cx="50657" cy="38499"/>
              </a:xfrm>
              <a:custGeom>
                <a:avLst/>
                <a:gdLst>
                  <a:gd name="T0" fmla="*/ 50 w 50"/>
                  <a:gd name="T1" fmla="*/ 38 h 38"/>
                  <a:gd name="T2" fmla="*/ 50 w 50"/>
                  <a:gd name="T3" fmla="*/ 38 h 38"/>
                  <a:gd name="T4" fmla="*/ 38 w 50"/>
                  <a:gd name="T5" fmla="*/ 38 h 38"/>
                  <a:gd name="T6" fmla="*/ 38 w 50"/>
                  <a:gd name="T7" fmla="*/ 8 h 38"/>
                  <a:gd name="T8" fmla="*/ 50 w 50"/>
                  <a:gd name="T9" fmla="*/ 4 h 38"/>
                  <a:gd name="T10" fmla="*/ 50 w 50"/>
                  <a:gd name="T11" fmla="*/ 38 h 38"/>
                  <a:gd name="T12" fmla="*/ 0 w 50"/>
                  <a:gd name="T13" fmla="*/ 16 h 38"/>
                  <a:gd name="T14" fmla="*/ 0 w 50"/>
                  <a:gd name="T15" fmla="*/ 0 h 38"/>
                  <a:gd name="T16" fmla="*/ 18 w 50"/>
                  <a:gd name="T17" fmla="*/ 6 h 38"/>
                  <a:gd name="T18" fmla="*/ 18 w 50"/>
                  <a:gd name="T19" fmla="*/ 32 h 38"/>
                  <a:gd name="T20" fmla="*/ 18 w 50"/>
                  <a:gd name="T21" fmla="*/ 32 h 38"/>
                  <a:gd name="T22" fmla="*/ 16 w 50"/>
                  <a:gd name="T23" fmla="*/ 32 h 38"/>
                  <a:gd name="T24" fmla="*/ 16 w 50"/>
                  <a:gd name="T25" fmla="*/ 32 h 38"/>
                  <a:gd name="T26" fmla="*/ 8 w 50"/>
                  <a:gd name="T27" fmla="*/ 30 h 38"/>
                  <a:gd name="T28" fmla="*/ 4 w 50"/>
                  <a:gd name="T29" fmla="*/ 26 h 38"/>
                  <a:gd name="T30" fmla="*/ 0 w 50"/>
                  <a:gd name="T31" fmla="*/ 22 h 38"/>
                  <a:gd name="T32" fmla="*/ 0 w 50"/>
                  <a:gd name="T33" fmla="*/ 18 h 38"/>
                  <a:gd name="T34" fmla="*/ 0 w 50"/>
                  <a:gd name="T35" fmla="*/ 18 h 38"/>
                  <a:gd name="T36" fmla="*/ 0 w 50"/>
                  <a:gd name="T37" fmla="*/ 16 h 38"/>
                  <a:gd name="T38" fmla="*/ 0 w 50"/>
                  <a:gd name="T39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0" h="38">
                    <a:moveTo>
                      <a:pt x="50" y="38"/>
                    </a:moveTo>
                    <a:lnTo>
                      <a:pt x="50" y="38"/>
                    </a:lnTo>
                    <a:lnTo>
                      <a:pt x="38" y="38"/>
                    </a:lnTo>
                    <a:lnTo>
                      <a:pt x="38" y="8"/>
                    </a:lnTo>
                    <a:lnTo>
                      <a:pt x="50" y="4"/>
                    </a:lnTo>
                    <a:lnTo>
                      <a:pt x="50" y="38"/>
                    </a:lnTo>
                    <a:close/>
                    <a:moveTo>
                      <a:pt x="0" y="16"/>
                    </a:moveTo>
                    <a:lnTo>
                      <a:pt x="0" y="0"/>
                    </a:lnTo>
                    <a:lnTo>
                      <a:pt x="18" y="6"/>
                    </a:lnTo>
                    <a:lnTo>
                      <a:pt x="18" y="32"/>
                    </a:lnTo>
                    <a:lnTo>
                      <a:pt x="18" y="32"/>
                    </a:lnTo>
                    <a:lnTo>
                      <a:pt x="16" y="32"/>
                    </a:lnTo>
                    <a:lnTo>
                      <a:pt x="16" y="32"/>
                    </a:lnTo>
                    <a:lnTo>
                      <a:pt x="8" y="30"/>
                    </a:lnTo>
                    <a:lnTo>
                      <a:pt x="4" y="26"/>
                    </a:lnTo>
                    <a:lnTo>
                      <a:pt x="0" y="2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16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B4B2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93040" tIns="96522" rIns="193040" bIns="96522" numCol="1" anchor="t" anchorCtr="0" compatLnSpc="1"/>
              <a:lstStyle/>
              <a:p>
                <a:pPr algn="l" defTabSz="1828800" rtl="0"/>
                <a:endParaRPr lang="en-US"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27" name="Freeform 535"/>
              <p:cNvSpPr/>
              <p:nvPr/>
            </p:nvSpPr>
            <p:spPr bwMode="auto">
              <a:xfrm>
                <a:off x="1437030" y="5297958"/>
                <a:ext cx="427546" cy="168181"/>
              </a:xfrm>
              <a:custGeom>
                <a:avLst/>
                <a:gdLst>
                  <a:gd name="T0" fmla="*/ 184 w 422"/>
                  <a:gd name="T1" fmla="*/ 166 h 166"/>
                  <a:gd name="T2" fmla="*/ 182 w 422"/>
                  <a:gd name="T3" fmla="*/ 164 h 166"/>
                  <a:gd name="T4" fmla="*/ 170 w 422"/>
                  <a:gd name="T5" fmla="*/ 160 h 166"/>
                  <a:gd name="T6" fmla="*/ 30 w 422"/>
                  <a:gd name="T7" fmla="*/ 82 h 166"/>
                  <a:gd name="T8" fmla="*/ 28 w 422"/>
                  <a:gd name="T9" fmla="*/ 86 h 166"/>
                  <a:gd name="T10" fmla="*/ 32 w 422"/>
                  <a:gd name="T11" fmla="*/ 92 h 166"/>
                  <a:gd name="T12" fmla="*/ 34 w 422"/>
                  <a:gd name="T13" fmla="*/ 94 h 166"/>
                  <a:gd name="T14" fmla="*/ 38 w 422"/>
                  <a:gd name="T15" fmla="*/ 96 h 166"/>
                  <a:gd name="T16" fmla="*/ 48 w 422"/>
                  <a:gd name="T17" fmla="*/ 94 h 166"/>
                  <a:gd name="T18" fmla="*/ 50 w 422"/>
                  <a:gd name="T19" fmla="*/ 92 h 166"/>
                  <a:gd name="T20" fmla="*/ 52 w 422"/>
                  <a:gd name="T21" fmla="*/ 74 h 166"/>
                  <a:gd name="T22" fmla="*/ 184 w 422"/>
                  <a:gd name="T23" fmla="*/ 44 h 166"/>
                  <a:gd name="T24" fmla="*/ 184 w 422"/>
                  <a:gd name="T25" fmla="*/ 136 h 166"/>
                  <a:gd name="T26" fmla="*/ 184 w 422"/>
                  <a:gd name="T27" fmla="*/ 144 h 166"/>
                  <a:gd name="T28" fmla="*/ 186 w 422"/>
                  <a:gd name="T29" fmla="*/ 152 h 166"/>
                  <a:gd name="T30" fmla="*/ 192 w 422"/>
                  <a:gd name="T31" fmla="*/ 154 h 166"/>
                  <a:gd name="T32" fmla="*/ 198 w 422"/>
                  <a:gd name="T33" fmla="*/ 154 h 166"/>
                  <a:gd name="T34" fmla="*/ 202 w 422"/>
                  <a:gd name="T35" fmla="*/ 152 h 166"/>
                  <a:gd name="T36" fmla="*/ 204 w 422"/>
                  <a:gd name="T37" fmla="*/ 144 h 166"/>
                  <a:gd name="T38" fmla="*/ 330 w 422"/>
                  <a:gd name="T39" fmla="*/ 86 h 166"/>
                  <a:gd name="T40" fmla="*/ 354 w 422"/>
                  <a:gd name="T41" fmla="*/ 76 h 166"/>
                  <a:gd name="T42" fmla="*/ 232 w 422"/>
                  <a:gd name="T43" fmla="*/ 26 h 166"/>
                  <a:gd name="T44" fmla="*/ 228 w 422"/>
                  <a:gd name="T45" fmla="*/ 28 h 166"/>
                  <a:gd name="T46" fmla="*/ 204 w 422"/>
                  <a:gd name="T47" fmla="*/ 14 h 166"/>
                  <a:gd name="T48" fmla="*/ 222 w 422"/>
                  <a:gd name="T49" fmla="*/ 8 h 166"/>
                  <a:gd name="T50" fmla="*/ 226 w 422"/>
                  <a:gd name="T51" fmla="*/ 16 h 166"/>
                  <a:gd name="T52" fmla="*/ 228 w 422"/>
                  <a:gd name="T53" fmla="*/ 18 h 166"/>
                  <a:gd name="T54" fmla="*/ 232 w 422"/>
                  <a:gd name="T55" fmla="*/ 18 h 166"/>
                  <a:gd name="T56" fmla="*/ 242 w 422"/>
                  <a:gd name="T57" fmla="*/ 16 h 166"/>
                  <a:gd name="T58" fmla="*/ 242 w 422"/>
                  <a:gd name="T59" fmla="*/ 0 h 166"/>
                  <a:gd name="T60" fmla="*/ 248 w 422"/>
                  <a:gd name="T61" fmla="*/ 2 h 166"/>
                  <a:gd name="T62" fmla="*/ 374 w 422"/>
                  <a:gd name="T63" fmla="*/ 70 h 166"/>
                  <a:gd name="T64" fmla="*/ 374 w 422"/>
                  <a:gd name="T65" fmla="*/ 74 h 166"/>
                  <a:gd name="T66" fmla="*/ 378 w 422"/>
                  <a:gd name="T67" fmla="*/ 76 h 166"/>
                  <a:gd name="T68" fmla="*/ 384 w 422"/>
                  <a:gd name="T69" fmla="*/ 78 h 166"/>
                  <a:gd name="T70" fmla="*/ 392 w 422"/>
                  <a:gd name="T71" fmla="*/ 76 h 166"/>
                  <a:gd name="T72" fmla="*/ 394 w 422"/>
                  <a:gd name="T73" fmla="*/ 72 h 166"/>
                  <a:gd name="T74" fmla="*/ 392 w 422"/>
                  <a:gd name="T75" fmla="*/ 6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2" h="166">
                    <a:moveTo>
                      <a:pt x="422" y="70"/>
                    </a:moveTo>
                    <a:lnTo>
                      <a:pt x="184" y="166"/>
                    </a:lnTo>
                    <a:lnTo>
                      <a:pt x="182" y="166"/>
                    </a:lnTo>
                    <a:lnTo>
                      <a:pt x="182" y="164"/>
                    </a:lnTo>
                    <a:lnTo>
                      <a:pt x="172" y="160"/>
                    </a:lnTo>
                    <a:lnTo>
                      <a:pt x="170" y="160"/>
                    </a:lnTo>
                    <a:lnTo>
                      <a:pt x="0" y="94"/>
                    </a:lnTo>
                    <a:lnTo>
                      <a:pt x="30" y="82"/>
                    </a:lnTo>
                    <a:lnTo>
                      <a:pt x="28" y="86"/>
                    </a:lnTo>
                    <a:lnTo>
                      <a:pt x="28" y="86"/>
                    </a:lnTo>
                    <a:lnTo>
                      <a:pt x="30" y="90"/>
                    </a:lnTo>
                    <a:lnTo>
                      <a:pt x="32" y="92"/>
                    </a:lnTo>
                    <a:lnTo>
                      <a:pt x="32" y="92"/>
                    </a:lnTo>
                    <a:lnTo>
                      <a:pt x="34" y="94"/>
                    </a:lnTo>
                    <a:lnTo>
                      <a:pt x="38" y="96"/>
                    </a:lnTo>
                    <a:lnTo>
                      <a:pt x="38" y="96"/>
                    </a:lnTo>
                    <a:lnTo>
                      <a:pt x="44" y="96"/>
                    </a:lnTo>
                    <a:lnTo>
                      <a:pt x="48" y="94"/>
                    </a:lnTo>
                    <a:lnTo>
                      <a:pt x="48" y="94"/>
                    </a:lnTo>
                    <a:lnTo>
                      <a:pt x="50" y="92"/>
                    </a:lnTo>
                    <a:lnTo>
                      <a:pt x="52" y="88"/>
                    </a:lnTo>
                    <a:lnTo>
                      <a:pt x="52" y="74"/>
                    </a:lnTo>
                    <a:lnTo>
                      <a:pt x="184" y="22"/>
                    </a:lnTo>
                    <a:lnTo>
                      <a:pt x="184" y="44"/>
                    </a:lnTo>
                    <a:lnTo>
                      <a:pt x="68" y="90"/>
                    </a:lnTo>
                    <a:lnTo>
                      <a:pt x="184" y="136"/>
                    </a:lnTo>
                    <a:lnTo>
                      <a:pt x="184" y="144"/>
                    </a:lnTo>
                    <a:lnTo>
                      <a:pt x="184" y="144"/>
                    </a:lnTo>
                    <a:lnTo>
                      <a:pt x="186" y="152"/>
                    </a:lnTo>
                    <a:lnTo>
                      <a:pt x="186" y="152"/>
                    </a:lnTo>
                    <a:lnTo>
                      <a:pt x="190" y="154"/>
                    </a:lnTo>
                    <a:lnTo>
                      <a:pt x="192" y="154"/>
                    </a:lnTo>
                    <a:lnTo>
                      <a:pt x="192" y="154"/>
                    </a:lnTo>
                    <a:lnTo>
                      <a:pt x="198" y="154"/>
                    </a:lnTo>
                    <a:lnTo>
                      <a:pt x="202" y="152"/>
                    </a:lnTo>
                    <a:lnTo>
                      <a:pt x="202" y="152"/>
                    </a:lnTo>
                    <a:lnTo>
                      <a:pt x="204" y="148"/>
                    </a:lnTo>
                    <a:lnTo>
                      <a:pt x="204" y="144"/>
                    </a:lnTo>
                    <a:lnTo>
                      <a:pt x="204" y="136"/>
                    </a:lnTo>
                    <a:lnTo>
                      <a:pt x="330" y="86"/>
                    </a:lnTo>
                    <a:lnTo>
                      <a:pt x="332" y="86"/>
                    </a:lnTo>
                    <a:lnTo>
                      <a:pt x="354" y="76"/>
                    </a:lnTo>
                    <a:lnTo>
                      <a:pt x="234" y="26"/>
                    </a:lnTo>
                    <a:lnTo>
                      <a:pt x="232" y="26"/>
                    </a:lnTo>
                    <a:lnTo>
                      <a:pt x="232" y="26"/>
                    </a:lnTo>
                    <a:lnTo>
                      <a:pt x="228" y="28"/>
                    </a:lnTo>
                    <a:lnTo>
                      <a:pt x="204" y="38"/>
                    </a:lnTo>
                    <a:lnTo>
                      <a:pt x="204" y="14"/>
                    </a:lnTo>
                    <a:lnTo>
                      <a:pt x="222" y="8"/>
                    </a:lnTo>
                    <a:lnTo>
                      <a:pt x="222" y="8"/>
                    </a:lnTo>
                    <a:lnTo>
                      <a:pt x="222" y="12"/>
                    </a:lnTo>
                    <a:lnTo>
                      <a:pt x="226" y="16"/>
                    </a:lnTo>
                    <a:lnTo>
                      <a:pt x="226" y="16"/>
                    </a:lnTo>
                    <a:lnTo>
                      <a:pt x="228" y="18"/>
                    </a:lnTo>
                    <a:lnTo>
                      <a:pt x="232" y="18"/>
                    </a:lnTo>
                    <a:lnTo>
                      <a:pt x="232" y="18"/>
                    </a:lnTo>
                    <a:lnTo>
                      <a:pt x="242" y="16"/>
                    </a:lnTo>
                    <a:lnTo>
                      <a:pt x="242" y="16"/>
                    </a:lnTo>
                    <a:lnTo>
                      <a:pt x="242" y="8"/>
                    </a:lnTo>
                    <a:lnTo>
                      <a:pt x="242" y="0"/>
                    </a:lnTo>
                    <a:lnTo>
                      <a:pt x="246" y="2"/>
                    </a:lnTo>
                    <a:lnTo>
                      <a:pt x="248" y="2"/>
                    </a:lnTo>
                    <a:lnTo>
                      <a:pt x="372" y="50"/>
                    </a:lnTo>
                    <a:lnTo>
                      <a:pt x="374" y="70"/>
                    </a:lnTo>
                    <a:lnTo>
                      <a:pt x="374" y="70"/>
                    </a:lnTo>
                    <a:lnTo>
                      <a:pt x="374" y="74"/>
                    </a:lnTo>
                    <a:lnTo>
                      <a:pt x="378" y="76"/>
                    </a:lnTo>
                    <a:lnTo>
                      <a:pt x="378" y="76"/>
                    </a:lnTo>
                    <a:lnTo>
                      <a:pt x="380" y="78"/>
                    </a:lnTo>
                    <a:lnTo>
                      <a:pt x="384" y="78"/>
                    </a:lnTo>
                    <a:lnTo>
                      <a:pt x="384" y="78"/>
                    </a:lnTo>
                    <a:lnTo>
                      <a:pt x="392" y="76"/>
                    </a:lnTo>
                    <a:lnTo>
                      <a:pt x="392" y="76"/>
                    </a:lnTo>
                    <a:lnTo>
                      <a:pt x="394" y="72"/>
                    </a:lnTo>
                    <a:lnTo>
                      <a:pt x="394" y="68"/>
                    </a:lnTo>
                    <a:lnTo>
                      <a:pt x="392" y="60"/>
                    </a:lnTo>
                    <a:lnTo>
                      <a:pt x="422" y="70"/>
                    </a:lnTo>
                    <a:close/>
                  </a:path>
                </a:pathLst>
              </a:custGeom>
              <a:solidFill>
                <a:srgbClr val="B68B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93040" tIns="96522" rIns="193040" bIns="96522" numCol="1" anchor="t" anchorCtr="0" compatLnSpc="1"/>
              <a:lstStyle/>
              <a:p>
                <a:pPr algn="l" defTabSz="1828800" rtl="0"/>
                <a:endParaRPr lang="en-US"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28" name="Freeform 536"/>
              <p:cNvSpPr>
                <a:spLocks noEditPoints="1"/>
              </p:cNvSpPr>
              <p:nvPr/>
            </p:nvSpPr>
            <p:spPr bwMode="auto">
              <a:xfrm>
                <a:off x="1437030" y="5324299"/>
                <a:ext cx="358652" cy="322179"/>
              </a:xfrm>
              <a:custGeom>
                <a:avLst/>
                <a:gdLst>
                  <a:gd name="T0" fmla="*/ 184 w 354"/>
                  <a:gd name="T1" fmla="*/ 140 h 318"/>
                  <a:gd name="T2" fmla="*/ 184 w 354"/>
                  <a:gd name="T3" fmla="*/ 318 h 318"/>
                  <a:gd name="T4" fmla="*/ 182 w 354"/>
                  <a:gd name="T5" fmla="*/ 316 h 318"/>
                  <a:gd name="T6" fmla="*/ 182 w 354"/>
                  <a:gd name="T7" fmla="*/ 316 h 318"/>
                  <a:gd name="T8" fmla="*/ 0 w 354"/>
                  <a:gd name="T9" fmla="*/ 246 h 318"/>
                  <a:gd name="T10" fmla="*/ 0 w 354"/>
                  <a:gd name="T11" fmla="*/ 68 h 318"/>
                  <a:gd name="T12" fmla="*/ 170 w 354"/>
                  <a:gd name="T13" fmla="*/ 134 h 318"/>
                  <a:gd name="T14" fmla="*/ 172 w 354"/>
                  <a:gd name="T15" fmla="*/ 134 h 318"/>
                  <a:gd name="T16" fmla="*/ 182 w 354"/>
                  <a:gd name="T17" fmla="*/ 138 h 318"/>
                  <a:gd name="T18" fmla="*/ 182 w 354"/>
                  <a:gd name="T19" fmla="*/ 140 h 318"/>
                  <a:gd name="T20" fmla="*/ 184 w 354"/>
                  <a:gd name="T21" fmla="*/ 140 h 318"/>
                  <a:gd name="T22" fmla="*/ 184 w 354"/>
                  <a:gd name="T23" fmla="*/ 110 h 318"/>
                  <a:gd name="T24" fmla="*/ 68 w 354"/>
                  <a:gd name="T25" fmla="*/ 64 h 318"/>
                  <a:gd name="T26" fmla="*/ 184 w 354"/>
                  <a:gd name="T27" fmla="*/ 18 h 318"/>
                  <a:gd name="T28" fmla="*/ 184 w 354"/>
                  <a:gd name="T29" fmla="*/ 110 h 318"/>
                  <a:gd name="T30" fmla="*/ 204 w 354"/>
                  <a:gd name="T31" fmla="*/ 12 h 318"/>
                  <a:gd name="T32" fmla="*/ 228 w 354"/>
                  <a:gd name="T33" fmla="*/ 2 h 318"/>
                  <a:gd name="T34" fmla="*/ 232 w 354"/>
                  <a:gd name="T35" fmla="*/ 0 h 318"/>
                  <a:gd name="T36" fmla="*/ 232 w 354"/>
                  <a:gd name="T37" fmla="*/ 0 h 318"/>
                  <a:gd name="T38" fmla="*/ 234 w 354"/>
                  <a:gd name="T39" fmla="*/ 0 h 318"/>
                  <a:gd name="T40" fmla="*/ 354 w 354"/>
                  <a:gd name="T41" fmla="*/ 50 h 318"/>
                  <a:gd name="T42" fmla="*/ 332 w 354"/>
                  <a:gd name="T43" fmla="*/ 60 h 318"/>
                  <a:gd name="T44" fmla="*/ 330 w 354"/>
                  <a:gd name="T45" fmla="*/ 60 h 318"/>
                  <a:gd name="T46" fmla="*/ 204 w 354"/>
                  <a:gd name="T47" fmla="*/ 110 h 318"/>
                  <a:gd name="T48" fmla="*/ 204 w 354"/>
                  <a:gd name="T49" fmla="*/ 12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54" h="318">
                    <a:moveTo>
                      <a:pt x="184" y="140"/>
                    </a:moveTo>
                    <a:lnTo>
                      <a:pt x="184" y="318"/>
                    </a:lnTo>
                    <a:lnTo>
                      <a:pt x="182" y="316"/>
                    </a:lnTo>
                    <a:lnTo>
                      <a:pt x="182" y="316"/>
                    </a:lnTo>
                    <a:lnTo>
                      <a:pt x="0" y="246"/>
                    </a:lnTo>
                    <a:lnTo>
                      <a:pt x="0" y="68"/>
                    </a:lnTo>
                    <a:lnTo>
                      <a:pt x="170" y="134"/>
                    </a:lnTo>
                    <a:lnTo>
                      <a:pt x="172" y="134"/>
                    </a:lnTo>
                    <a:lnTo>
                      <a:pt x="182" y="138"/>
                    </a:lnTo>
                    <a:lnTo>
                      <a:pt x="182" y="140"/>
                    </a:lnTo>
                    <a:lnTo>
                      <a:pt x="184" y="140"/>
                    </a:lnTo>
                    <a:close/>
                    <a:moveTo>
                      <a:pt x="184" y="110"/>
                    </a:moveTo>
                    <a:lnTo>
                      <a:pt x="68" y="64"/>
                    </a:lnTo>
                    <a:lnTo>
                      <a:pt x="184" y="18"/>
                    </a:lnTo>
                    <a:lnTo>
                      <a:pt x="184" y="110"/>
                    </a:lnTo>
                    <a:close/>
                    <a:moveTo>
                      <a:pt x="204" y="12"/>
                    </a:moveTo>
                    <a:lnTo>
                      <a:pt x="228" y="2"/>
                    </a:lnTo>
                    <a:lnTo>
                      <a:pt x="232" y="0"/>
                    </a:lnTo>
                    <a:lnTo>
                      <a:pt x="232" y="0"/>
                    </a:lnTo>
                    <a:lnTo>
                      <a:pt x="234" y="0"/>
                    </a:lnTo>
                    <a:lnTo>
                      <a:pt x="354" y="50"/>
                    </a:lnTo>
                    <a:lnTo>
                      <a:pt x="332" y="60"/>
                    </a:lnTo>
                    <a:lnTo>
                      <a:pt x="330" y="60"/>
                    </a:lnTo>
                    <a:lnTo>
                      <a:pt x="204" y="110"/>
                    </a:lnTo>
                    <a:lnTo>
                      <a:pt x="204" y="12"/>
                    </a:lnTo>
                    <a:close/>
                  </a:path>
                </a:pathLst>
              </a:custGeom>
              <a:solidFill>
                <a:srgbClr val="7B5D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93040" tIns="96522" rIns="193040" bIns="96522" numCol="1" anchor="t" anchorCtr="0" compatLnSpc="1"/>
              <a:lstStyle/>
              <a:p>
                <a:pPr algn="l" defTabSz="1828800" rtl="0"/>
                <a:endParaRPr lang="en-US"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29" name="Freeform 537"/>
              <p:cNvSpPr/>
              <p:nvPr/>
            </p:nvSpPr>
            <p:spPr bwMode="auto">
              <a:xfrm>
                <a:off x="1623448" y="5368877"/>
                <a:ext cx="241128" cy="277601"/>
              </a:xfrm>
              <a:custGeom>
                <a:avLst/>
                <a:gdLst>
                  <a:gd name="T0" fmla="*/ 0 w 238"/>
                  <a:gd name="T1" fmla="*/ 96 h 274"/>
                  <a:gd name="T2" fmla="*/ 238 w 238"/>
                  <a:gd name="T3" fmla="*/ 0 h 274"/>
                  <a:gd name="T4" fmla="*/ 238 w 238"/>
                  <a:gd name="T5" fmla="*/ 180 h 274"/>
                  <a:gd name="T6" fmla="*/ 0 w 238"/>
                  <a:gd name="T7" fmla="*/ 274 h 274"/>
                  <a:gd name="T8" fmla="*/ 0 w 238"/>
                  <a:gd name="T9" fmla="*/ 96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8" h="274">
                    <a:moveTo>
                      <a:pt x="0" y="96"/>
                    </a:moveTo>
                    <a:lnTo>
                      <a:pt x="238" y="0"/>
                    </a:lnTo>
                    <a:lnTo>
                      <a:pt x="238" y="180"/>
                    </a:lnTo>
                    <a:lnTo>
                      <a:pt x="0" y="274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916E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93040" tIns="96522" rIns="193040" bIns="96522" numCol="1" anchor="t" anchorCtr="0" compatLnSpc="1"/>
              <a:lstStyle/>
              <a:p>
                <a:pPr algn="l" defTabSz="1828800" rtl="0"/>
                <a:endParaRPr lang="en-US"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30" name="Freeform 538"/>
              <p:cNvSpPr>
                <a:spLocks noEditPoints="1"/>
              </p:cNvSpPr>
              <p:nvPr/>
            </p:nvSpPr>
            <p:spPr bwMode="auto">
              <a:xfrm>
                <a:off x="1465398" y="4973753"/>
                <a:ext cx="370810" cy="482255"/>
              </a:xfrm>
              <a:custGeom>
                <a:avLst/>
                <a:gdLst>
                  <a:gd name="T0" fmla="*/ 170 w 366"/>
                  <a:gd name="T1" fmla="*/ 130 h 476"/>
                  <a:gd name="T2" fmla="*/ 300 w 366"/>
                  <a:gd name="T3" fmla="*/ 76 h 476"/>
                  <a:gd name="T4" fmla="*/ 330 w 366"/>
                  <a:gd name="T5" fmla="*/ 64 h 476"/>
                  <a:gd name="T6" fmla="*/ 332 w 366"/>
                  <a:gd name="T7" fmla="*/ 66 h 476"/>
                  <a:gd name="T8" fmla="*/ 336 w 366"/>
                  <a:gd name="T9" fmla="*/ 68 h 476"/>
                  <a:gd name="T10" fmla="*/ 338 w 366"/>
                  <a:gd name="T11" fmla="*/ 70 h 476"/>
                  <a:gd name="T12" fmla="*/ 348 w 366"/>
                  <a:gd name="T13" fmla="*/ 174 h 476"/>
                  <a:gd name="T14" fmla="*/ 366 w 366"/>
                  <a:gd name="T15" fmla="*/ 388 h 476"/>
                  <a:gd name="T16" fmla="*/ 364 w 366"/>
                  <a:gd name="T17" fmla="*/ 396 h 476"/>
                  <a:gd name="T18" fmla="*/ 352 w 366"/>
                  <a:gd name="T19" fmla="*/ 400 h 476"/>
                  <a:gd name="T20" fmla="*/ 346 w 366"/>
                  <a:gd name="T21" fmla="*/ 394 h 476"/>
                  <a:gd name="T22" fmla="*/ 238 w 366"/>
                  <a:gd name="T23" fmla="*/ 146 h 476"/>
                  <a:gd name="T24" fmla="*/ 176 w 366"/>
                  <a:gd name="T25" fmla="*/ 466 h 476"/>
                  <a:gd name="T26" fmla="*/ 174 w 366"/>
                  <a:gd name="T27" fmla="*/ 472 h 476"/>
                  <a:gd name="T28" fmla="*/ 164 w 366"/>
                  <a:gd name="T29" fmla="*/ 476 h 476"/>
                  <a:gd name="T30" fmla="*/ 158 w 366"/>
                  <a:gd name="T31" fmla="*/ 472 h 476"/>
                  <a:gd name="T32" fmla="*/ 156 w 366"/>
                  <a:gd name="T33" fmla="*/ 262 h 476"/>
                  <a:gd name="T34" fmla="*/ 24 w 366"/>
                  <a:gd name="T35" fmla="*/ 408 h 476"/>
                  <a:gd name="T36" fmla="*/ 20 w 366"/>
                  <a:gd name="T37" fmla="*/ 414 h 476"/>
                  <a:gd name="T38" fmla="*/ 10 w 366"/>
                  <a:gd name="T39" fmla="*/ 418 h 476"/>
                  <a:gd name="T40" fmla="*/ 4 w 366"/>
                  <a:gd name="T41" fmla="*/ 414 h 476"/>
                  <a:gd name="T42" fmla="*/ 20 w 366"/>
                  <a:gd name="T43" fmla="*/ 200 h 476"/>
                  <a:gd name="T44" fmla="*/ 28 w 366"/>
                  <a:gd name="T45" fmla="*/ 90 h 476"/>
                  <a:gd name="T46" fmla="*/ 30 w 366"/>
                  <a:gd name="T47" fmla="*/ 86 h 476"/>
                  <a:gd name="T48" fmla="*/ 32 w 366"/>
                  <a:gd name="T49" fmla="*/ 82 h 476"/>
                  <a:gd name="T50" fmla="*/ 38 w 366"/>
                  <a:gd name="T51" fmla="*/ 80 h 476"/>
                  <a:gd name="T52" fmla="*/ 138 w 366"/>
                  <a:gd name="T53" fmla="*/ 64 h 476"/>
                  <a:gd name="T54" fmla="*/ 134 w 366"/>
                  <a:gd name="T55" fmla="*/ 116 h 476"/>
                  <a:gd name="T56" fmla="*/ 214 w 366"/>
                  <a:gd name="T57" fmla="*/ 176 h 476"/>
                  <a:gd name="T58" fmla="*/ 214 w 366"/>
                  <a:gd name="T59" fmla="*/ 336 h 476"/>
                  <a:gd name="T60" fmla="*/ 204 w 366"/>
                  <a:gd name="T61" fmla="*/ 338 h 476"/>
                  <a:gd name="T62" fmla="*/ 198 w 366"/>
                  <a:gd name="T63" fmla="*/ 336 h 476"/>
                  <a:gd name="T64" fmla="*/ 194 w 366"/>
                  <a:gd name="T65" fmla="*/ 180 h 476"/>
                  <a:gd name="T66" fmla="*/ 50 w 366"/>
                  <a:gd name="T67" fmla="*/ 106 h 476"/>
                  <a:gd name="T68" fmla="*/ 184 w 366"/>
                  <a:gd name="T69" fmla="*/ 38 h 476"/>
                  <a:gd name="T70" fmla="*/ 150 w 366"/>
                  <a:gd name="T71" fmla="*/ 34 h 476"/>
                  <a:gd name="T72" fmla="*/ 140 w 366"/>
                  <a:gd name="T73" fmla="*/ 28 h 476"/>
                  <a:gd name="T74" fmla="*/ 134 w 366"/>
                  <a:gd name="T75" fmla="*/ 16 h 476"/>
                  <a:gd name="T76" fmla="*/ 150 w 366"/>
                  <a:gd name="T77" fmla="*/ 6 h 476"/>
                  <a:gd name="T78" fmla="*/ 184 w 366"/>
                  <a:gd name="T79" fmla="*/ 0 h 476"/>
                  <a:gd name="T80" fmla="*/ 220 w 366"/>
                  <a:gd name="T81" fmla="*/ 6 h 476"/>
                  <a:gd name="T82" fmla="*/ 234 w 366"/>
                  <a:gd name="T83" fmla="*/ 18 h 476"/>
                  <a:gd name="T84" fmla="*/ 230 w 366"/>
                  <a:gd name="T85" fmla="*/ 28 h 476"/>
                  <a:gd name="T86" fmla="*/ 220 w 366"/>
                  <a:gd name="T87" fmla="*/ 34 h 476"/>
                  <a:gd name="T88" fmla="*/ 184 w 366"/>
                  <a:gd name="T89" fmla="*/ 38 h 476"/>
                  <a:gd name="T90" fmla="*/ 320 w 366"/>
                  <a:gd name="T91" fmla="*/ 92 h 476"/>
                  <a:gd name="T92" fmla="*/ 212 w 366"/>
                  <a:gd name="T93" fmla="*/ 22 h 476"/>
                  <a:gd name="T94" fmla="*/ 214 w 366"/>
                  <a:gd name="T95" fmla="*/ 18 h 476"/>
                  <a:gd name="T96" fmla="*/ 212 w 366"/>
                  <a:gd name="T97" fmla="*/ 14 h 476"/>
                  <a:gd name="T98" fmla="*/ 196 w 366"/>
                  <a:gd name="T99" fmla="*/ 8 h 476"/>
                  <a:gd name="T100" fmla="*/ 172 w 366"/>
                  <a:gd name="T101" fmla="*/ 8 h 476"/>
                  <a:gd name="T102" fmla="*/ 158 w 366"/>
                  <a:gd name="T103" fmla="*/ 12 h 476"/>
                  <a:gd name="T104" fmla="*/ 154 w 366"/>
                  <a:gd name="T105" fmla="*/ 20 h 476"/>
                  <a:gd name="T106" fmla="*/ 164 w 366"/>
                  <a:gd name="T107" fmla="*/ 28 h 476"/>
                  <a:gd name="T108" fmla="*/ 184 w 366"/>
                  <a:gd name="T109" fmla="*/ 30 h 476"/>
                  <a:gd name="T110" fmla="*/ 204 w 366"/>
                  <a:gd name="T111" fmla="*/ 28 h 476"/>
                  <a:gd name="T112" fmla="*/ 212 w 366"/>
                  <a:gd name="T113" fmla="*/ 22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66" h="476">
                    <a:moveTo>
                      <a:pt x="134" y="116"/>
                    </a:moveTo>
                    <a:lnTo>
                      <a:pt x="168" y="128"/>
                    </a:lnTo>
                    <a:lnTo>
                      <a:pt x="170" y="130"/>
                    </a:lnTo>
                    <a:lnTo>
                      <a:pt x="216" y="110"/>
                    </a:lnTo>
                    <a:lnTo>
                      <a:pt x="214" y="110"/>
                    </a:lnTo>
                    <a:lnTo>
                      <a:pt x="300" y="76"/>
                    </a:lnTo>
                    <a:lnTo>
                      <a:pt x="238" y="52"/>
                    </a:lnTo>
                    <a:lnTo>
                      <a:pt x="238" y="28"/>
                    </a:lnTo>
                    <a:lnTo>
                      <a:pt x="330" y="64"/>
                    </a:lnTo>
                    <a:lnTo>
                      <a:pt x="330" y="64"/>
                    </a:lnTo>
                    <a:lnTo>
                      <a:pt x="332" y="66"/>
                    </a:lnTo>
                    <a:lnTo>
                      <a:pt x="332" y="66"/>
                    </a:lnTo>
                    <a:lnTo>
                      <a:pt x="334" y="66"/>
                    </a:lnTo>
                    <a:lnTo>
                      <a:pt x="336" y="68"/>
                    </a:lnTo>
                    <a:lnTo>
                      <a:pt x="336" y="68"/>
                    </a:lnTo>
                    <a:lnTo>
                      <a:pt x="336" y="70"/>
                    </a:lnTo>
                    <a:lnTo>
                      <a:pt x="338" y="70"/>
                    </a:lnTo>
                    <a:lnTo>
                      <a:pt x="338" y="70"/>
                    </a:lnTo>
                    <a:lnTo>
                      <a:pt x="338" y="74"/>
                    </a:lnTo>
                    <a:lnTo>
                      <a:pt x="338" y="76"/>
                    </a:lnTo>
                    <a:lnTo>
                      <a:pt x="348" y="174"/>
                    </a:lnTo>
                    <a:lnTo>
                      <a:pt x="348" y="176"/>
                    </a:lnTo>
                    <a:lnTo>
                      <a:pt x="366" y="388"/>
                    </a:lnTo>
                    <a:lnTo>
                      <a:pt x="366" y="388"/>
                    </a:lnTo>
                    <a:lnTo>
                      <a:pt x="366" y="392"/>
                    </a:lnTo>
                    <a:lnTo>
                      <a:pt x="364" y="396"/>
                    </a:lnTo>
                    <a:lnTo>
                      <a:pt x="364" y="396"/>
                    </a:lnTo>
                    <a:lnTo>
                      <a:pt x="356" y="400"/>
                    </a:lnTo>
                    <a:lnTo>
                      <a:pt x="356" y="400"/>
                    </a:lnTo>
                    <a:lnTo>
                      <a:pt x="352" y="400"/>
                    </a:lnTo>
                    <a:lnTo>
                      <a:pt x="350" y="398"/>
                    </a:lnTo>
                    <a:lnTo>
                      <a:pt x="350" y="398"/>
                    </a:lnTo>
                    <a:lnTo>
                      <a:pt x="346" y="394"/>
                    </a:lnTo>
                    <a:lnTo>
                      <a:pt x="346" y="390"/>
                    </a:lnTo>
                    <a:lnTo>
                      <a:pt x="326" y="184"/>
                    </a:lnTo>
                    <a:lnTo>
                      <a:pt x="238" y="146"/>
                    </a:lnTo>
                    <a:lnTo>
                      <a:pt x="238" y="124"/>
                    </a:lnTo>
                    <a:lnTo>
                      <a:pt x="176" y="150"/>
                    </a:lnTo>
                    <a:lnTo>
                      <a:pt x="176" y="466"/>
                    </a:lnTo>
                    <a:lnTo>
                      <a:pt x="176" y="466"/>
                    </a:lnTo>
                    <a:lnTo>
                      <a:pt x="176" y="468"/>
                    </a:lnTo>
                    <a:lnTo>
                      <a:pt x="174" y="472"/>
                    </a:lnTo>
                    <a:lnTo>
                      <a:pt x="174" y="472"/>
                    </a:lnTo>
                    <a:lnTo>
                      <a:pt x="170" y="474"/>
                    </a:lnTo>
                    <a:lnTo>
                      <a:pt x="164" y="476"/>
                    </a:lnTo>
                    <a:lnTo>
                      <a:pt x="164" y="476"/>
                    </a:lnTo>
                    <a:lnTo>
                      <a:pt x="162" y="474"/>
                    </a:lnTo>
                    <a:lnTo>
                      <a:pt x="158" y="472"/>
                    </a:lnTo>
                    <a:lnTo>
                      <a:pt x="158" y="472"/>
                    </a:lnTo>
                    <a:lnTo>
                      <a:pt x="156" y="466"/>
                    </a:lnTo>
                    <a:lnTo>
                      <a:pt x="156" y="262"/>
                    </a:lnTo>
                    <a:lnTo>
                      <a:pt x="40" y="216"/>
                    </a:lnTo>
                    <a:lnTo>
                      <a:pt x="24" y="408"/>
                    </a:lnTo>
                    <a:lnTo>
                      <a:pt x="24" y="408"/>
                    </a:lnTo>
                    <a:lnTo>
                      <a:pt x="22" y="412"/>
                    </a:lnTo>
                    <a:lnTo>
                      <a:pt x="20" y="414"/>
                    </a:lnTo>
                    <a:lnTo>
                      <a:pt x="20" y="414"/>
                    </a:lnTo>
                    <a:lnTo>
                      <a:pt x="16" y="416"/>
                    </a:lnTo>
                    <a:lnTo>
                      <a:pt x="10" y="418"/>
                    </a:lnTo>
                    <a:lnTo>
                      <a:pt x="10" y="418"/>
                    </a:lnTo>
                    <a:lnTo>
                      <a:pt x="6" y="416"/>
                    </a:lnTo>
                    <a:lnTo>
                      <a:pt x="4" y="414"/>
                    </a:lnTo>
                    <a:lnTo>
                      <a:pt x="4" y="414"/>
                    </a:lnTo>
                    <a:lnTo>
                      <a:pt x="2" y="410"/>
                    </a:lnTo>
                    <a:lnTo>
                      <a:pt x="0" y="406"/>
                    </a:lnTo>
                    <a:lnTo>
                      <a:pt x="20" y="200"/>
                    </a:lnTo>
                    <a:lnTo>
                      <a:pt x="20" y="200"/>
                    </a:lnTo>
                    <a:lnTo>
                      <a:pt x="28" y="90"/>
                    </a:lnTo>
                    <a:lnTo>
                      <a:pt x="28" y="90"/>
                    </a:lnTo>
                    <a:lnTo>
                      <a:pt x="28" y="90"/>
                    </a:lnTo>
                    <a:lnTo>
                      <a:pt x="30" y="86"/>
                    </a:lnTo>
                    <a:lnTo>
                      <a:pt x="30" y="86"/>
                    </a:lnTo>
                    <a:lnTo>
                      <a:pt x="30" y="84"/>
                    </a:lnTo>
                    <a:lnTo>
                      <a:pt x="32" y="82"/>
                    </a:lnTo>
                    <a:lnTo>
                      <a:pt x="32" y="82"/>
                    </a:lnTo>
                    <a:lnTo>
                      <a:pt x="32" y="82"/>
                    </a:lnTo>
                    <a:lnTo>
                      <a:pt x="36" y="80"/>
                    </a:lnTo>
                    <a:lnTo>
                      <a:pt x="38" y="80"/>
                    </a:lnTo>
                    <a:lnTo>
                      <a:pt x="134" y="40"/>
                    </a:lnTo>
                    <a:lnTo>
                      <a:pt x="138" y="40"/>
                    </a:lnTo>
                    <a:lnTo>
                      <a:pt x="138" y="64"/>
                    </a:lnTo>
                    <a:lnTo>
                      <a:pt x="134" y="64"/>
                    </a:lnTo>
                    <a:lnTo>
                      <a:pt x="70" y="90"/>
                    </a:lnTo>
                    <a:lnTo>
                      <a:pt x="134" y="116"/>
                    </a:lnTo>
                    <a:close/>
                    <a:moveTo>
                      <a:pt x="194" y="180"/>
                    </a:moveTo>
                    <a:lnTo>
                      <a:pt x="194" y="180"/>
                    </a:lnTo>
                    <a:lnTo>
                      <a:pt x="214" y="176"/>
                    </a:lnTo>
                    <a:lnTo>
                      <a:pt x="214" y="328"/>
                    </a:lnTo>
                    <a:lnTo>
                      <a:pt x="214" y="328"/>
                    </a:lnTo>
                    <a:lnTo>
                      <a:pt x="214" y="336"/>
                    </a:lnTo>
                    <a:lnTo>
                      <a:pt x="214" y="336"/>
                    </a:lnTo>
                    <a:lnTo>
                      <a:pt x="204" y="338"/>
                    </a:lnTo>
                    <a:lnTo>
                      <a:pt x="204" y="338"/>
                    </a:lnTo>
                    <a:lnTo>
                      <a:pt x="200" y="338"/>
                    </a:lnTo>
                    <a:lnTo>
                      <a:pt x="198" y="336"/>
                    </a:lnTo>
                    <a:lnTo>
                      <a:pt x="198" y="336"/>
                    </a:lnTo>
                    <a:lnTo>
                      <a:pt x="194" y="332"/>
                    </a:lnTo>
                    <a:lnTo>
                      <a:pt x="194" y="328"/>
                    </a:lnTo>
                    <a:lnTo>
                      <a:pt x="194" y="180"/>
                    </a:lnTo>
                    <a:close/>
                    <a:moveTo>
                      <a:pt x="156" y="240"/>
                    </a:moveTo>
                    <a:lnTo>
                      <a:pt x="156" y="146"/>
                    </a:lnTo>
                    <a:lnTo>
                      <a:pt x="50" y="106"/>
                    </a:lnTo>
                    <a:lnTo>
                      <a:pt x="42" y="192"/>
                    </a:lnTo>
                    <a:lnTo>
                      <a:pt x="156" y="240"/>
                    </a:lnTo>
                    <a:close/>
                    <a:moveTo>
                      <a:pt x="184" y="38"/>
                    </a:moveTo>
                    <a:lnTo>
                      <a:pt x="184" y="38"/>
                    </a:lnTo>
                    <a:lnTo>
                      <a:pt x="166" y="38"/>
                    </a:lnTo>
                    <a:lnTo>
                      <a:pt x="150" y="34"/>
                    </a:lnTo>
                    <a:lnTo>
                      <a:pt x="150" y="34"/>
                    </a:lnTo>
                    <a:lnTo>
                      <a:pt x="150" y="34"/>
                    </a:lnTo>
                    <a:lnTo>
                      <a:pt x="140" y="28"/>
                    </a:lnTo>
                    <a:lnTo>
                      <a:pt x="134" y="22"/>
                    </a:lnTo>
                    <a:lnTo>
                      <a:pt x="134" y="16"/>
                    </a:lnTo>
                    <a:lnTo>
                      <a:pt x="134" y="16"/>
                    </a:lnTo>
                    <a:lnTo>
                      <a:pt x="140" y="10"/>
                    </a:lnTo>
                    <a:lnTo>
                      <a:pt x="150" y="6"/>
                    </a:lnTo>
                    <a:lnTo>
                      <a:pt x="150" y="6"/>
                    </a:lnTo>
                    <a:lnTo>
                      <a:pt x="166" y="0"/>
                    </a:lnTo>
                    <a:lnTo>
                      <a:pt x="184" y="0"/>
                    </a:lnTo>
                    <a:lnTo>
                      <a:pt x="184" y="0"/>
                    </a:lnTo>
                    <a:lnTo>
                      <a:pt x="204" y="0"/>
                    </a:lnTo>
                    <a:lnTo>
                      <a:pt x="220" y="6"/>
                    </a:lnTo>
                    <a:lnTo>
                      <a:pt x="220" y="6"/>
                    </a:lnTo>
                    <a:lnTo>
                      <a:pt x="230" y="12"/>
                    </a:lnTo>
                    <a:lnTo>
                      <a:pt x="234" y="14"/>
                    </a:lnTo>
                    <a:lnTo>
                      <a:pt x="234" y="18"/>
                    </a:lnTo>
                    <a:lnTo>
                      <a:pt x="234" y="20"/>
                    </a:lnTo>
                    <a:lnTo>
                      <a:pt x="234" y="20"/>
                    </a:lnTo>
                    <a:lnTo>
                      <a:pt x="230" y="28"/>
                    </a:lnTo>
                    <a:lnTo>
                      <a:pt x="230" y="28"/>
                    </a:lnTo>
                    <a:lnTo>
                      <a:pt x="220" y="34"/>
                    </a:lnTo>
                    <a:lnTo>
                      <a:pt x="220" y="34"/>
                    </a:lnTo>
                    <a:lnTo>
                      <a:pt x="204" y="38"/>
                    </a:lnTo>
                    <a:lnTo>
                      <a:pt x="184" y="38"/>
                    </a:lnTo>
                    <a:lnTo>
                      <a:pt x="184" y="38"/>
                    </a:lnTo>
                    <a:close/>
                    <a:moveTo>
                      <a:pt x="238" y="124"/>
                    </a:moveTo>
                    <a:lnTo>
                      <a:pt x="324" y="160"/>
                    </a:lnTo>
                    <a:lnTo>
                      <a:pt x="320" y="92"/>
                    </a:lnTo>
                    <a:lnTo>
                      <a:pt x="238" y="124"/>
                    </a:lnTo>
                    <a:close/>
                    <a:moveTo>
                      <a:pt x="212" y="22"/>
                    </a:moveTo>
                    <a:lnTo>
                      <a:pt x="212" y="22"/>
                    </a:lnTo>
                    <a:lnTo>
                      <a:pt x="214" y="22"/>
                    </a:lnTo>
                    <a:lnTo>
                      <a:pt x="214" y="20"/>
                    </a:lnTo>
                    <a:lnTo>
                      <a:pt x="214" y="18"/>
                    </a:lnTo>
                    <a:lnTo>
                      <a:pt x="214" y="18"/>
                    </a:lnTo>
                    <a:lnTo>
                      <a:pt x="214" y="16"/>
                    </a:lnTo>
                    <a:lnTo>
                      <a:pt x="212" y="14"/>
                    </a:lnTo>
                    <a:lnTo>
                      <a:pt x="204" y="10"/>
                    </a:lnTo>
                    <a:lnTo>
                      <a:pt x="204" y="10"/>
                    </a:lnTo>
                    <a:lnTo>
                      <a:pt x="196" y="8"/>
                    </a:lnTo>
                    <a:lnTo>
                      <a:pt x="184" y="6"/>
                    </a:lnTo>
                    <a:lnTo>
                      <a:pt x="184" y="6"/>
                    </a:lnTo>
                    <a:lnTo>
                      <a:pt x="172" y="8"/>
                    </a:lnTo>
                    <a:lnTo>
                      <a:pt x="162" y="10"/>
                    </a:lnTo>
                    <a:lnTo>
                      <a:pt x="162" y="10"/>
                    </a:lnTo>
                    <a:lnTo>
                      <a:pt x="158" y="12"/>
                    </a:lnTo>
                    <a:lnTo>
                      <a:pt x="154" y="16"/>
                    </a:lnTo>
                    <a:lnTo>
                      <a:pt x="154" y="20"/>
                    </a:lnTo>
                    <a:lnTo>
                      <a:pt x="154" y="20"/>
                    </a:lnTo>
                    <a:lnTo>
                      <a:pt x="162" y="28"/>
                    </a:lnTo>
                    <a:lnTo>
                      <a:pt x="162" y="28"/>
                    </a:lnTo>
                    <a:lnTo>
                      <a:pt x="164" y="28"/>
                    </a:lnTo>
                    <a:lnTo>
                      <a:pt x="164" y="28"/>
                    </a:lnTo>
                    <a:lnTo>
                      <a:pt x="174" y="30"/>
                    </a:lnTo>
                    <a:lnTo>
                      <a:pt x="184" y="30"/>
                    </a:lnTo>
                    <a:lnTo>
                      <a:pt x="184" y="30"/>
                    </a:lnTo>
                    <a:lnTo>
                      <a:pt x="196" y="30"/>
                    </a:lnTo>
                    <a:lnTo>
                      <a:pt x="204" y="28"/>
                    </a:lnTo>
                    <a:lnTo>
                      <a:pt x="204" y="28"/>
                    </a:lnTo>
                    <a:lnTo>
                      <a:pt x="212" y="22"/>
                    </a:lnTo>
                    <a:lnTo>
                      <a:pt x="212" y="22"/>
                    </a:lnTo>
                    <a:close/>
                  </a:path>
                </a:pathLst>
              </a:custGeom>
              <a:solidFill>
                <a:srgbClr val="7B5D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93040" tIns="96522" rIns="193040" bIns="96522" numCol="1" anchor="t" anchorCtr="0" compatLnSpc="1"/>
              <a:lstStyle/>
              <a:p>
                <a:pPr algn="l" defTabSz="1828800" rtl="0"/>
                <a:endParaRPr lang="en-US"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31" name="Freeform 540"/>
              <p:cNvSpPr/>
              <p:nvPr/>
            </p:nvSpPr>
            <p:spPr bwMode="auto">
              <a:xfrm>
                <a:off x="1651816" y="5002121"/>
                <a:ext cx="50657" cy="95235"/>
              </a:xfrm>
              <a:custGeom>
                <a:avLst/>
                <a:gdLst>
                  <a:gd name="T0" fmla="*/ 30 w 50"/>
                  <a:gd name="T1" fmla="*/ 82 h 94"/>
                  <a:gd name="T2" fmla="*/ 0 w 50"/>
                  <a:gd name="T3" fmla="*/ 94 h 94"/>
                  <a:gd name="T4" fmla="*/ 0 w 50"/>
                  <a:gd name="T5" fmla="*/ 10 h 94"/>
                  <a:gd name="T6" fmla="*/ 0 w 50"/>
                  <a:gd name="T7" fmla="*/ 10 h 94"/>
                  <a:gd name="T8" fmla="*/ 20 w 50"/>
                  <a:gd name="T9" fmla="*/ 10 h 94"/>
                  <a:gd name="T10" fmla="*/ 36 w 50"/>
                  <a:gd name="T11" fmla="*/ 6 h 94"/>
                  <a:gd name="T12" fmla="*/ 36 w 50"/>
                  <a:gd name="T13" fmla="*/ 6 h 94"/>
                  <a:gd name="T14" fmla="*/ 46 w 50"/>
                  <a:gd name="T15" fmla="*/ 0 h 94"/>
                  <a:gd name="T16" fmla="*/ 50 w 50"/>
                  <a:gd name="T17" fmla="*/ 0 h 94"/>
                  <a:gd name="T18" fmla="*/ 50 w 50"/>
                  <a:gd name="T19" fmla="*/ 72 h 94"/>
                  <a:gd name="T20" fmla="*/ 26 w 50"/>
                  <a:gd name="T21" fmla="*/ 82 h 94"/>
                  <a:gd name="T22" fmla="*/ 30 w 50"/>
                  <a:gd name="T23" fmla="*/ 82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0" h="94">
                    <a:moveTo>
                      <a:pt x="30" y="82"/>
                    </a:moveTo>
                    <a:lnTo>
                      <a:pt x="0" y="94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0" y="10"/>
                    </a:lnTo>
                    <a:lnTo>
                      <a:pt x="36" y="6"/>
                    </a:lnTo>
                    <a:lnTo>
                      <a:pt x="36" y="6"/>
                    </a:lnTo>
                    <a:lnTo>
                      <a:pt x="46" y="0"/>
                    </a:lnTo>
                    <a:lnTo>
                      <a:pt x="50" y="0"/>
                    </a:lnTo>
                    <a:lnTo>
                      <a:pt x="50" y="72"/>
                    </a:lnTo>
                    <a:lnTo>
                      <a:pt x="26" y="82"/>
                    </a:lnTo>
                    <a:lnTo>
                      <a:pt x="30" y="82"/>
                    </a:lnTo>
                    <a:close/>
                  </a:path>
                </a:pathLst>
              </a:custGeom>
              <a:solidFill>
                <a:srgbClr val="F1EE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93040" tIns="96522" rIns="193040" bIns="96522" numCol="1" anchor="t" anchorCtr="0" compatLnSpc="1"/>
              <a:lstStyle/>
              <a:p>
                <a:pPr algn="l" defTabSz="1828800" rtl="0"/>
                <a:endParaRPr lang="en-US"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32" name="Freeform 541"/>
              <p:cNvSpPr/>
              <p:nvPr/>
            </p:nvSpPr>
            <p:spPr bwMode="auto">
              <a:xfrm>
                <a:off x="1601159" y="4996042"/>
                <a:ext cx="50657" cy="107393"/>
              </a:xfrm>
              <a:custGeom>
                <a:avLst/>
                <a:gdLst>
                  <a:gd name="T0" fmla="*/ 50 w 50"/>
                  <a:gd name="T1" fmla="*/ 100 h 106"/>
                  <a:gd name="T2" fmla="*/ 34 w 50"/>
                  <a:gd name="T3" fmla="*/ 106 h 106"/>
                  <a:gd name="T4" fmla="*/ 0 w 50"/>
                  <a:gd name="T5" fmla="*/ 94 h 106"/>
                  <a:gd name="T6" fmla="*/ 0 w 50"/>
                  <a:gd name="T7" fmla="*/ 42 h 106"/>
                  <a:gd name="T8" fmla="*/ 4 w 50"/>
                  <a:gd name="T9" fmla="*/ 42 h 106"/>
                  <a:gd name="T10" fmla="*/ 4 w 50"/>
                  <a:gd name="T11" fmla="*/ 18 h 106"/>
                  <a:gd name="T12" fmla="*/ 0 w 50"/>
                  <a:gd name="T13" fmla="*/ 18 h 106"/>
                  <a:gd name="T14" fmla="*/ 0 w 50"/>
                  <a:gd name="T15" fmla="*/ 0 h 106"/>
                  <a:gd name="T16" fmla="*/ 0 w 50"/>
                  <a:gd name="T17" fmla="*/ 0 h 106"/>
                  <a:gd name="T18" fmla="*/ 6 w 50"/>
                  <a:gd name="T19" fmla="*/ 6 h 106"/>
                  <a:gd name="T20" fmla="*/ 16 w 50"/>
                  <a:gd name="T21" fmla="*/ 12 h 106"/>
                  <a:gd name="T22" fmla="*/ 16 w 50"/>
                  <a:gd name="T23" fmla="*/ 12 h 106"/>
                  <a:gd name="T24" fmla="*/ 16 w 50"/>
                  <a:gd name="T25" fmla="*/ 12 h 106"/>
                  <a:gd name="T26" fmla="*/ 32 w 50"/>
                  <a:gd name="T27" fmla="*/ 16 h 106"/>
                  <a:gd name="T28" fmla="*/ 50 w 50"/>
                  <a:gd name="T29" fmla="*/ 16 h 106"/>
                  <a:gd name="T30" fmla="*/ 50 w 50"/>
                  <a:gd name="T31" fmla="*/ 10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0" h="106">
                    <a:moveTo>
                      <a:pt x="50" y="100"/>
                    </a:moveTo>
                    <a:lnTo>
                      <a:pt x="34" y="106"/>
                    </a:lnTo>
                    <a:lnTo>
                      <a:pt x="0" y="94"/>
                    </a:lnTo>
                    <a:lnTo>
                      <a:pt x="0" y="42"/>
                    </a:lnTo>
                    <a:lnTo>
                      <a:pt x="4" y="42"/>
                    </a:lnTo>
                    <a:lnTo>
                      <a:pt x="4" y="18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" y="6"/>
                    </a:lnTo>
                    <a:lnTo>
                      <a:pt x="16" y="12"/>
                    </a:lnTo>
                    <a:lnTo>
                      <a:pt x="16" y="12"/>
                    </a:lnTo>
                    <a:lnTo>
                      <a:pt x="16" y="12"/>
                    </a:lnTo>
                    <a:lnTo>
                      <a:pt x="32" y="16"/>
                    </a:lnTo>
                    <a:lnTo>
                      <a:pt x="50" y="16"/>
                    </a:lnTo>
                    <a:lnTo>
                      <a:pt x="50" y="100"/>
                    </a:ln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93040" tIns="96522" rIns="193040" bIns="96522" numCol="1" anchor="t" anchorCtr="0" compatLnSpc="1"/>
              <a:lstStyle/>
              <a:p>
                <a:pPr algn="l" defTabSz="1828800" rtl="0"/>
                <a:endParaRPr lang="en-US"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</p:grpSp>
        <p:grpSp>
          <p:nvGrpSpPr>
            <p:cNvPr id="19" name="Group 62"/>
            <p:cNvGrpSpPr/>
            <p:nvPr/>
          </p:nvGrpSpPr>
          <p:grpSpPr>
            <a:xfrm>
              <a:off x="660399" y="2063949"/>
              <a:ext cx="2330196" cy="3009148"/>
              <a:chOff x="498861" y="2031592"/>
              <a:chExt cx="2301858" cy="2972554"/>
            </a:xfrm>
            <a:solidFill>
              <a:schemeClr val="bg2">
                <a:lumMod val="10000"/>
              </a:schemeClr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grpSpPr>
          <p:sp>
            <p:nvSpPr>
              <p:cNvPr id="20" name="Freeform 529"/>
              <p:cNvSpPr>
                <a:spLocks noEditPoints="1"/>
              </p:cNvSpPr>
              <p:nvPr/>
            </p:nvSpPr>
            <p:spPr bwMode="auto">
              <a:xfrm>
                <a:off x="1668027" y="2035645"/>
                <a:ext cx="1132692" cy="2863136"/>
              </a:xfrm>
              <a:custGeom>
                <a:avLst/>
                <a:gdLst>
                  <a:gd name="T0" fmla="*/ 64 w 1118"/>
                  <a:gd name="T1" fmla="*/ 2820 h 2826"/>
                  <a:gd name="T2" fmla="*/ 152 w 1118"/>
                  <a:gd name="T3" fmla="*/ 2798 h 2826"/>
                  <a:gd name="T4" fmla="*/ 190 w 1118"/>
                  <a:gd name="T5" fmla="*/ 2780 h 2826"/>
                  <a:gd name="T6" fmla="*/ 238 w 1118"/>
                  <a:gd name="T7" fmla="*/ 2750 h 2826"/>
                  <a:gd name="T8" fmla="*/ 258 w 1118"/>
                  <a:gd name="T9" fmla="*/ 2728 h 2826"/>
                  <a:gd name="T10" fmla="*/ 274 w 1118"/>
                  <a:gd name="T11" fmla="*/ 2690 h 2826"/>
                  <a:gd name="T12" fmla="*/ 770 w 1118"/>
                  <a:gd name="T13" fmla="*/ 1686 h 2826"/>
                  <a:gd name="T14" fmla="*/ 820 w 1118"/>
                  <a:gd name="T15" fmla="*/ 1556 h 2826"/>
                  <a:gd name="T16" fmla="*/ 868 w 1118"/>
                  <a:gd name="T17" fmla="*/ 1350 h 2826"/>
                  <a:gd name="T18" fmla="*/ 884 w 1118"/>
                  <a:gd name="T19" fmla="*/ 1128 h 2826"/>
                  <a:gd name="T20" fmla="*/ 880 w 1118"/>
                  <a:gd name="T21" fmla="*/ 1012 h 2826"/>
                  <a:gd name="T22" fmla="*/ 858 w 1118"/>
                  <a:gd name="T23" fmla="*/ 846 h 2826"/>
                  <a:gd name="T24" fmla="*/ 818 w 1118"/>
                  <a:gd name="T25" fmla="*/ 692 h 2826"/>
                  <a:gd name="T26" fmla="*/ 760 w 1118"/>
                  <a:gd name="T27" fmla="*/ 546 h 2826"/>
                  <a:gd name="T28" fmla="*/ 682 w 1118"/>
                  <a:gd name="T29" fmla="*/ 410 h 2826"/>
                  <a:gd name="T30" fmla="*/ 618 w 1118"/>
                  <a:gd name="T31" fmla="*/ 326 h 2826"/>
                  <a:gd name="T32" fmla="*/ 526 w 1118"/>
                  <a:gd name="T33" fmla="*/ 222 h 2826"/>
                  <a:gd name="T34" fmla="*/ 428 w 1118"/>
                  <a:gd name="T35" fmla="*/ 140 h 2826"/>
                  <a:gd name="T36" fmla="*/ 322 w 1118"/>
                  <a:gd name="T37" fmla="*/ 74 h 2826"/>
                  <a:gd name="T38" fmla="*/ 210 w 1118"/>
                  <a:gd name="T39" fmla="*/ 30 h 2826"/>
                  <a:gd name="T40" fmla="*/ 90 w 1118"/>
                  <a:gd name="T41" fmla="*/ 4 h 2826"/>
                  <a:gd name="T42" fmla="*/ 102 w 1118"/>
                  <a:gd name="T43" fmla="*/ 4 h 2826"/>
                  <a:gd name="T44" fmla="*/ 256 w 1118"/>
                  <a:gd name="T45" fmla="*/ 28 h 2826"/>
                  <a:gd name="T46" fmla="*/ 400 w 1118"/>
                  <a:gd name="T47" fmla="*/ 72 h 2826"/>
                  <a:gd name="T48" fmla="*/ 536 w 1118"/>
                  <a:gd name="T49" fmla="*/ 138 h 2826"/>
                  <a:gd name="T50" fmla="*/ 664 w 1118"/>
                  <a:gd name="T51" fmla="*/ 222 h 2826"/>
                  <a:gd name="T52" fmla="*/ 784 w 1118"/>
                  <a:gd name="T53" fmla="*/ 328 h 2826"/>
                  <a:gd name="T54" fmla="*/ 862 w 1118"/>
                  <a:gd name="T55" fmla="*/ 414 h 2826"/>
                  <a:gd name="T56" fmla="*/ 960 w 1118"/>
                  <a:gd name="T57" fmla="*/ 550 h 2826"/>
                  <a:gd name="T58" fmla="*/ 1034 w 1118"/>
                  <a:gd name="T59" fmla="*/ 696 h 2826"/>
                  <a:gd name="T60" fmla="*/ 1084 w 1118"/>
                  <a:gd name="T61" fmla="*/ 852 h 2826"/>
                  <a:gd name="T62" fmla="*/ 1112 w 1118"/>
                  <a:gd name="T63" fmla="*/ 1016 h 2826"/>
                  <a:gd name="T64" fmla="*/ 1118 w 1118"/>
                  <a:gd name="T65" fmla="*/ 1132 h 2826"/>
                  <a:gd name="T66" fmla="*/ 1098 w 1118"/>
                  <a:gd name="T67" fmla="*/ 1356 h 2826"/>
                  <a:gd name="T68" fmla="*/ 1050 w 1118"/>
                  <a:gd name="T69" fmla="*/ 1528 h 2826"/>
                  <a:gd name="T70" fmla="*/ 1008 w 1118"/>
                  <a:gd name="T71" fmla="*/ 1626 h 2826"/>
                  <a:gd name="T72" fmla="*/ 974 w 1118"/>
                  <a:gd name="T73" fmla="*/ 1690 h 2826"/>
                  <a:gd name="T74" fmla="*/ 350 w 1118"/>
                  <a:gd name="T75" fmla="*/ 2690 h 2826"/>
                  <a:gd name="T76" fmla="*/ 338 w 1118"/>
                  <a:gd name="T77" fmla="*/ 2716 h 2826"/>
                  <a:gd name="T78" fmla="*/ 318 w 1118"/>
                  <a:gd name="T79" fmla="*/ 2740 h 2826"/>
                  <a:gd name="T80" fmla="*/ 266 w 1118"/>
                  <a:gd name="T81" fmla="*/ 2772 h 2826"/>
                  <a:gd name="T82" fmla="*/ 218 w 1118"/>
                  <a:gd name="T83" fmla="*/ 2792 h 2826"/>
                  <a:gd name="T84" fmla="*/ 138 w 1118"/>
                  <a:gd name="T85" fmla="*/ 2812 h 2826"/>
                  <a:gd name="T86" fmla="*/ 48 w 1118"/>
                  <a:gd name="T87" fmla="*/ 2824 h 2826"/>
                  <a:gd name="T88" fmla="*/ 0 w 1118"/>
                  <a:gd name="T89" fmla="*/ 2826 h 2826"/>
                  <a:gd name="T90" fmla="*/ 24 w 1118"/>
                  <a:gd name="T91" fmla="*/ 2 h 2826"/>
                  <a:gd name="T92" fmla="*/ 90 w 1118"/>
                  <a:gd name="T93" fmla="*/ 26 h 2826"/>
                  <a:gd name="T94" fmla="*/ 152 w 1118"/>
                  <a:gd name="T95" fmla="*/ 68 h 2826"/>
                  <a:gd name="T96" fmla="*/ 210 w 1118"/>
                  <a:gd name="T97" fmla="*/ 134 h 2826"/>
                  <a:gd name="T98" fmla="*/ 266 w 1118"/>
                  <a:gd name="T99" fmla="*/ 220 h 2826"/>
                  <a:gd name="T100" fmla="*/ 316 w 1118"/>
                  <a:gd name="T101" fmla="*/ 326 h 2826"/>
                  <a:gd name="T102" fmla="*/ 350 w 1118"/>
                  <a:gd name="T103" fmla="*/ 412 h 2826"/>
                  <a:gd name="T104" fmla="*/ 390 w 1118"/>
                  <a:gd name="T105" fmla="*/ 548 h 2826"/>
                  <a:gd name="T106" fmla="*/ 422 w 1118"/>
                  <a:gd name="T107" fmla="*/ 694 h 2826"/>
                  <a:gd name="T108" fmla="*/ 448 w 1118"/>
                  <a:gd name="T109" fmla="*/ 904 h 2826"/>
                  <a:gd name="T110" fmla="*/ 456 w 1118"/>
                  <a:gd name="T111" fmla="*/ 1130 h 2826"/>
                  <a:gd name="T112" fmla="*/ 448 w 1118"/>
                  <a:gd name="T113" fmla="*/ 1354 h 2826"/>
                  <a:gd name="T114" fmla="*/ 422 w 1118"/>
                  <a:gd name="T115" fmla="*/ 1560 h 2826"/>
                  <a:gd name="T116" fmla="*/ 396 w 1118"/>
                  <a:gd name="T117" fmla="*/ 1688 h 2826"/>
                  <a:gd name="T118" fmla="*/ 136 w 1118"/>
                  <a:gd name="T119" fmla="*/ 2690 h 2826"/>
                  <a:gd name="T120" fmla="*/ 122 w 1118"/>
                  <a:gd name="T121" fmla="*/ 2740 h 2826"/>
                  <a:gd name="T122" fmla="*/ 90 w 1118"/>
                  <a:gd name="T123" fmla="*/ 2782 h 2826"/>
                  <a:gd name="T124" fmla="*/ 26 w 1118"/>
                  <a:gd name="T125" fmla="*/ 2820 h 28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118" h="2826">
                    <a:moveTo>
                      <a:pt x="14" y="2826"/>
                    </a:moveTo>
                    <a:lnTo>
                      <a:pt x="14" y="2826"/>
                    </a:lnTo>
                    <a:lnTo>
                      <a:pt x="64" y="2820"/>
                    </a:lnTo>
                    <a:lnTo>
                      <a:pt x="110" y="2812"/>
                    </a:lnTo>
                    <a:lnTo>
                      <a:pt x="132" y="2806"/>
                    </a:lnTo>
                    <a:lnTo>
                      <a:pt x="152" y="2798"/>
                    </a:lnTo>
                    <a:lnTo>
                      <a:pt x="172" y="2790"/>
                    </a:lnTo>
                    <a:lnTo>
                      <a:pt x="190" y="2780"/>
                    </a:lnTo>
                    <a:lnTo>
                      <a:pt x="190" y="2780"/>
                    </a:lnTo>
                    <a:lnTo>
                      <a:pt x="208" y="2770"/>
                    </a:lnTo>
                    <a:lnTo>
                      <a:pt x="224" y="2760"/>
                    </a:lnTo>
                    <a:lnTo>
                      <a:pt x="238" y="2750"/>
                    </a:lnTo>
                    <a:lnTo>
                      <a:pt x="250" y="2740"/>
                    </a:lnTo>
                    <a:lnTo>
                      <a:pt x="250" y="2740"/>
                    </a:lnTo>
                    <a:lnTo>
                      <a:pt x="258" y="2728"/>
                    </a:lnTo>
                    <a:lnTo>
                      <a:pt x="266" y="2716"/>
                    </a:lnTo>
                    <a:lnTo>
                      <a:pt x="272" y="2704"/>
                    </a:lnTo>
                    <a:lnTo>
                      <a:pt x="274" y="2690"/>
                    </a:lnTo>
                    <a:lnTo>
                      <a:pt x="738" y="1752"/>
                    </a:lnTo>
                    <a:lnTo>
                      <a:pt x="738" y="1752"/>
                    </a:lnTo>
                    <a:lnTo>
                      <a:pt x="770" y="1686"/>
                    </a:lnTo>
                    <a:lnTo>
                      <a:pt x="770" y="1686"/>
                    </a:lnTo>
                    <a:lnTo>
                      <a:pt x="796" y="1622"/>
                    </a:lnTo>
                    <a:lnTo>
                      <a:pt x="820" y="1556"/>
                    </a:lnTo>
                    <a:lnTo>
                      <a:pt x="840" y="1490"/>
                    </a:lnTo>
                    <a:lnTo>
                      <a:pt x="856" y="1420"/>
                    </a:lnTo>
                    <a:lnTo>
                      <a:pt x="868" y="1350"/>
                    </a:lnTo>
                    <a:lnTo>
                      <a:pt x="878" y="1278"/>
                    </a:lnTo>
                    <a:lnTo>
                      <a:pt x="884" y="1204"/>
                    </a:lnTo>
                    <a:lnTo>
                      <a:pt x="884" y="1128"/>
                    </a:lnTo>
                    <a:lnTo>
                      <a:pt x="884" y="1128"/>
                    </a:lnTo>
                    <a:lnTo>
                      <a:pt x="884" y="1068"/>
                    </a:lnTo>
                    <a:lnTo>
                      <a:pt x="880" y="1012"/>
                    </a:lnTo>
                    <a:lnTo>
                      <a:pt x="876" y="956"/>
                    </a:lnTo>
                    <a:lnTo>
                      <a:pt x="868" y="900"/>
                    </a:lnTo>
                    <a:lnTo>
                      <a:pt x="858" y="846"/>
                    </a:lnTo>
                    <a:lnTo>
                      <a:pt x="848" y="794"/>
                    </a:lnTo>
                    <a:lnTo>
                      <a:pt x="834" y="742"/>
                    </a:lnTo>
                    <a:lnTo>
                      <a:pt x="818" y="692"/>
                    </a:lnTo>
                    <a:lnTo>
                      <a:pt x="800" y="642"/>
                    </a:lnTo>
                    <a:lnTo>
                      <a:pt x="782" y="594"/>
                    </a:lnTo>
                    <a:lnTo>
                      <a:pt x="760" y="546"/>
                    </a:lnTo>
                    <a:lnTo>
                      <a:pt x="736" y="500"/>
                    </a:lnTo>
                    <a:lnTo>
                      <a:pt x="710" y="454"/>
                    </a:lnTo>
                    <a:lnTo>
                      <a:pt x="682" y="410"/>
                    </a:lnTo>
                    <a:lnTo>
                      <a:pt x="652" y="368"/>
                    </a:lnTo>
                    <a:lnTo>
                      <a:pt x="618" y="326"/>
                    </a:lnTo>
                    <a:lnTo>
                      <a:pt x="618" y="326"/>
                    </a:lnTo>
                    <a:lnTo>
                      <a:pt x="588" y="290"/>
                    </a:lnTo>
                    <a:lnTo>
                      <a:pt x="558" y="254"/>
                    </a:lnTo>
                    <a:lnTo>
                      <a:pt x="526" y="222"/>
                    </a:lnTo>
                    <a:lnTo>
                      <a:pt x="494" y="192"/>
                    </a:lnTo>
                    <a:lnTo>
                      <a:pt x="460" y="164"/>
                    </a:lnTo>
                    <a:lnTo>
                      <a:pt x="428" y="140"/>
                    </a:lnTo>
                    <a:lnTo>
                      <a:pt x="392" y="116"/>
                    </a:lnTo>
                    <a:lnTo>
                      <a:pt x="358" y="94"/>
                    </a:lnTo>
                    <a:lnTo>
                      <a:pt x="322" y="74"/>
                    </a:lnTo>
                    <a:lnTo>
                      <a:pt x="284" y="58"/>
                    </a:lnTo>
                    <a:lnTo>
                      <a:pt x="248" y="42"/>
                    </a:lnTo>
                    <a:lnTo>
                      <a:pt x="210" y="30"/>
                    </a:lnTo>
                    <a:lnTo>
                      <a:pt x="170" y="18"/>
                    </a:lnTo>
                    <a:lnTo>
                      <a:pt x="130" y="10"/>
                    </a:lnTo>
                    <a:lnTo>
                      <a:pt x="90" y="4"/>
                    </a:lnTo>
                    <a:lnTo>
                      <a:pt x="50" y="0"/>
                    </a:lnTo>
                    <a:lnTo>
                      <a:pt x="50" y="0"/>
                    </a:lnTo>
                    <a:lnTo>
                      <a:pt x="102" y="4"/>
                    </a:lnTo>
                    <a:lnTo>
                      <a:pt x="154" y="10"/>
                    </a:lnTo>
                    <a:lnTo>
                      <a:pt x="206" y="18"/>
                    </a:lnTo>
                    <a:lnTo>
                      <a:pt x="256" y="28"/>
                    </a:lnTo>
                    <a:lnTo>
                      <a:pt x="304" y="40"/>
                    </a:lnTo>
                    <a:lnTo>
                      <a:pt x="352" y="56"/>
                    </a:lnTo>
                    <a:lnTo>
                      <a:pt x="400" y="72"/>
                    </a:lnTo>
                    <a:lnTo>
                      <a:pt x="446" y="92"/>
                    </a:lnTo>
                    <a:lnTo>
                      <a:pt x="492" y="114"/>
                    </a:lnTo>
                    <a:lnTo>
                      <a:pt x="536" y="138"/>
                    </a:lnTo>
                    <a:lnTo>
                      <a:pt x="580" y="164"/>
                    </a:lnTo>
                    <a:lnTo>
                      <a:pt x="622" y="192"/>
                    </a:lnTo>
                    <a:lnTo>
                      <a:pt x="664" y="222"/>
                    </a:lnTo>
                    <a:lnTo>
                      <a:pt x="706" y="256"/>
                    </a:lnTo>
                    <a:lnTo>
                      <a:pt x="744" y="290"/>
                    </a:lnTo>
                    <a:lnTo>
                      <a:pt x="784" y="328"/>
                    </a:lnTo>
                    <a:lnTo>
                      <a:pt x="784" y="328"/>
                    </a:lnTo>
                    <a:lnTo>
                      <a:pt x="824" y="370"/>
                    </a:lnTo>
                    <a:lnTo>
                      <a:pt x="862" y="414"/>
                    </a:lnTo>
                    <a:lnTo>
                      <a:pt x="898" y="458"/>
                    </a:lnTo>
                    <a:lnTo>
                      <a:pt x="930" y="504"/>
                    </a:lnTo>
                    <a:lnTo>
                      <a:pt x="960" y="550"/>
                    </a:lnTo>
                    <a:lnTo>
                      <a:pt x="986" y="598"/>
                    </a:lnTo>
                    <a:lnTo>
                      <a:pt x="1012" y="646"/>
                    </a:lnTo>
                    <a:lnTo>
                      <a:pt x="1034" y="696"/>
                    </a:lnTo>
                    <a:lnTo>
                      <a:pt x="1054" y="746"/>
                    </a:lnTo>
                    <a:lnTo>
                      <a:pt x="1070" y="798"/>
                    </a:lnTo>
                    <a:lnTo>
                      <a:pt x="1084" y="852"/>
                    </a:lnTo>
                    <a:lnTo>
                      <a:pt x="1096" y="906"/>
                    </a:lnTo>
                    <a:lnTo>
                      <a:pt x="1106" y="960"/>
                    </a:lnTo>
                    <a:lnTo>
                      <a:pt x="1112" y="1016"/>
                    </a:lnTo>
                    <a:lnTo>
                      <a:pt x="1116" y="1074"/>
                    </a:lnTo>
                    <a:lnTo>
                      <a:pt x="1118" y="1132"/>
                    </a:lnTo>
                    <a:lnTo>
                      <a:pt x="1118" y="1132"/>
                    </a:lnTo>
                    <a:lnTo>
                      <a:pt x="1114" y="1208"/>
                    </a:lnTo>
                    <a:lnTo>
                      <a:pt x="1108" y="1282"/>
                    </a:lnTo>
                    <a:lnTo>
                      <a:pt x="1098" y="1356"/>
                    </a:lnTo>
                    <a:lnTo>
                      <a:pt x="1082" y="1426"/>
                    </a:lnTo>
                    <a:lnTo>
                      <a:pt x="1062" y="1494"/>
                    </a:lnTo>
                    <a:lnTo>
                      <a:pt x="1050" y="1528"/>
                    </a:lnTo>
                    <a:lnTo>
                      <a:pt x="1038" y="1562"/>
                    </a:lnTo>
                    <a:lnTo>
                      <a:pt x="1024" y="1594"/>
                    </a:lnTo>
                    <a:lnTo>
                      <a:pt x="1008" y="1626"/>
                    </a:lnTo>
                    <a:lnTo>
                      <a:pt x="992" y="1658"/>
                    </a:lnTo>
                    <a:lnTo>
                      <a:pt x="974" y="1690"/>
                    </a:lnTo>
                    <a:lnTo>
                      <a:pt x="974" y="1690"/>
                    </a:lnTo>
                    <a:lnTo>
                      <a:pt x="954" y="1724"/>
                    </a:lnTo>
                    <a:lnTo>
                      <a:pt x="932" y="1756"/>
                    </a:lnTo>
                    <a:lnTo>
                      <a:pt x="350" y="2690"/>
                    </a:lnTo>
                    <a:lnTo>
                      <a:pt x="350" y="2690"/>
                    </a:lnTo>
                    <a:lnTo>
                      <a:pt x="346" y="2704"/>
                    </a:lnTo>
                    <a:lnTo>
                      <a:pt x="338" y="2716"/>
                    </a:lnTo>
                    <a:lnTo>
                      <a:pt x="330" y="2728"/>
                    </a:lnTo>
                    <a:lnTo>
                      <a:pt x="318" y="2740"/>
                    </a:lnTo>
                    <a:lnTo>
                      <a:pt x="318" y="2740"/>
                    </a:lnTo>
                    <a:lnTo>
                      <a:pt x="304" y="2752"/>
                    </a:lnTo>
                    <a:lnTo>
                      <a:pt x="286" y="2762"/>
                    </a:lnTo>
                    <a:lnTo>
                      <a:pt x="266" y="2772"/>
                    </a:lnTo>
                    <a:lnTo>
                      <a:pt x="244" y="2782"/>
                    </a:lnTo>
                    <a:lnTo>
                      <a:pt x="244" y="2782"/>
                    </a:lnTo>
                    <a:lnTo>
                      <a:pt x="218" y="2792"/>
                    </a:lnTo>
                    <a:lnTo>
                      <a:pt x="194" y="2800"/>
                    </a:lnTo>
                    <a:lnTo>
                      <a:pt x="166" y="2806"/>
                    </a:lnTo>
                    <a:lnTo>
                      <a:pt x="138" y="2812"/>
                    </a:lnTo>
                    <a:lnTo>
                      <a:pt x="110" y="2818"/>
                    </a:lnTo>
                    <a:lnTo>
                      <a:pt x="78" y="2822"/>
                    </a:lnTo>
                    <a:lnTo>
                      <a:pt x="48" y="2824"/>
                    </a:lnTo>
                    <a:lnTo>
                      <a:pt x="14" y="2826"/>
                    </a:lnTo>
                    <a:lnTo>
                      <a:pt x="14" y="2826"/>
                    </a:lnTo>
                    <a:close/>
                    <a:moveTo>
                      <a:pt x="0" y="2826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4" y="2"/>
                    </a:lnTo>
                    <a:lnTo>
                      <a:pt x="46" y="8"/>
                    </a:lnTo>
                    <a:lnTo>
                      <a:pt x="68" y="16"/>
                    </a:lnTo>
                    <a:lnTo>
                      <a:pt x="90" y="26"/>
                    </a:lnTo>
                    <a:lnTo>
                      <a:pt x="112" y="38"/>
                    </a:lnTo>
                    <a:lnTo>
                      <a:pt x="132" y="52"/>
                    </a:lnTo>
                    <a:lnTo>
                      <a:pt x="152" y="68"/>
                    </a:lnTo>
                    <a:lnTo>
                      <a:pt x="172" y="88"/>
                    </a:lnTo>
                    <a:lnTo>
                      <a:pt x="192" y="110"/>
                    </a:lnTo>
                    <a:lnTo>
                      <a:pt x="210" y="134"/>
                    </a:lnTo>
                    <a:lnTo>
                      <a:pt x="230" y="160"/>
                    </a:lnTo>
                    <a:lnTo>
                      <a:pt x="248" y="188"/>
                    </a:lnTo>
                    <a:lnTo>
                      <a:pt x="266" y="220"/>
                    </a:lnTo>
                    <a:lnTo>
                      <a:pt x="284" y="252"/>
                    </a:lnTo>
                    <a:lnTo>
                      <a:pt x="300" y="288"/>
                    </a:lnTo>
                    <a:lnTo>
                      <a:pt x="316" y="326"/>
                    </a:lnTo>
                    <a:lnTo>
                      <a:pt x="316" y="326"/>
                    </a:lnTo>
                    <a:lnTo>
                      <a:pt x="334" y="368"/>
                    </a:lnTo>
                    <a:lnTo>
                      <a:pt x="350" y="412"/>
                    </a:lnTo>
                    <a:lnTo>
                      <a:pt x="364" y="456"/>
                    </a:lnTo>
                    <a:lnTo>
                      <a:pt x="378" y="502"/>
                    </a:lnTo>
                    <a:lnTo>
                      <a:pt x="390" y="548"/>
                    </a:lnTo>
                    <a:lnTo>
                      <a:pt x="402" y="596"/>
                    </a:lnTo>
                    <a:lnTo>
                      <a:pt x="412" y="644"/>
                    </a:lnTo>
                    <a:lnTo>
                      <a:pt x="422" y="694"/>
                    </a:lnTo>
                    <a:lnTo>
                      <a:pt x="430" y="744"/>
                    </a:lnTo>
                    <a:lnTo>
                      <a:pt x="436" y="796"/>
                    </a:lnTo>
                    <a:lnTo>
                      <a:pt x="448" y="904"/>
                    </a:lnTo>
                    <a:lnTo>
                      <a:pt x="454" y="1016"/>
                    </a:lnTo>
                    <a:lnTo>
                      <a:pt x="456" y="1130"/>
                    </a:lnTo>
                    <a:lnTo>
                      <a:pt x="456" y="1130"/>
                    </a:lnTo>
                    <a:lnTo>
                      <a:pt x="456" y="1206"/>
                    </a:lnTo>
                    <a:lnTo>
                      <a:pt x="452" y="1280"/>
                    </a:lnTo>
                    <a:lnTo>
                      <a:pt x="448" y="1354"/>
                    </a:lnTo>
                    <a:lnTo>
                      <a:pt x="442" y="1424"/>
                    </a:lnTo>
                    <a:lnTo>
                      <a:pt x="434" y="1492"/>
                    </a:lnTo>
                    <a:lnTo>
                      <a:pt x="422" y="1560"/>
                    </a:lnTo>
                    <a:lnTo>
                      <a:pt x="410" y="1624"/>
                    </a:lnTo>
                    <a:lnTo>
                      <a:pt x="396" y="1688"/>
                    </a:lnTo>
                    <a:lnTo>
                      <a:pt x="396" y="1688"/>
                    </a:lnTo>
                    <a:lnTo>
                      <a:pt x="380" y="1756"/>
                    </a:lnTo>
                    <a:lnTo>
                      <a:pt x="136" y="2690"/>
                    </a:lnTo>
                    <a:lnTo>
                      <a:pt x="136" y="2690"/>
                    </a:lnTo>
                    <a:lnTo>
                      <a:pt x="130" y="2716"/>
                    </a:lnTo>
                    <a:lnTo>
                      <a:pt x="122" y="2740"/>
                    </a:lnTo>
                    <a:lnTo>
                      <a:pt x="122" y="2740"/>
                    </a:lnTo>
                    <a:lnTo>
                      <a:pt x="108" y="2762"/>
                    </a:lnTo>
                    <a:lnTo>
                      <a:pt x="90" y="2782"/>
                    </a:lnTo>
                    <a:lnTo>
                      <a:pt x="90" y="2782"/>
                    </a:lnTo>
                    <a:lnTo>
                      <a:pt x="70" y="2798"/>
                    </a:lnTo>
                    <a:lnTo>
                      <a:pt x="48" y="2812"/>
                    </a:lnTo>
                    <a:lnTo>
                      <a:pt x="26" y="2820"/>
                    </a:lnTo>
                    <a:lnTo>
                      <a:pt x="0" y="2826"/>
                    </a:lnTo>
                    <a:lnTo>
                      <a:pt x="0" y="2826"/>
                    </a:lnTo>
                    <a:close/>
                  </a:path>
                </a:pathLst>
              </a:custGeom>
              <a:solidFill>
                <a:srgbClr val="ECCE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828800" rtl="0"/>
                <a:endParaRPr lang="en-US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21" name="Freeform 530"/>
              <p:cNvSpPr/>
              <p:nvPr/>
            </p:nvSpPr>
            <p:spPr bwMode="auto">
              <a:xfrm>
                <a:off x="1668027" y="2031592"/>
                <a:ext cx="895617" cy="2867188"/>
              </a:xfrm>
              <a:custGeom>
                <a:avLst/>
                <a:gdLst>
                  <a:gd name="T0" fmla="*/ 0 w 884"/>
                  <a:gd name="T1" fmla="*/ 2830 h 2830"/>
                  <a:gd name="T2" fmla="*/ 48 w 884"/>
                  <a:gd name="T3" fmla="*/ 2816 h 2830"/>
                  <a:gd name="T4" fmla="*/ 90 w 884"/>
                  <a:gd name="T5" fmla="*/ 2786 h 2830"/>
                  <a:gd name="T6" fmla="*/ 108 w 884"/>
                  <a:gd name="T7" fmla="*/ 2766 h 2830"/>
                  <a:gd name="T8" fmla="*/ 122 w 884"/>
                  <a:gd name="T9" fmla="*/ 2744 h 2830"/>
                  <a:gd name="T10" fmla="*/ 136 w 884"/>
                  <a:gd name="T11" fmla="*/ 2694 h 2830"/>
                  <a:gd name="T12" fmla="*/ 380 w 884"/>
                  <a:gd name="T13" fmla="*/ 1760 h 2830"/>
                  <a:gd name="T14" fmla="*/ 396 w 884"/>
                  <a:gd name="T15" fmla="*/ 1692 h 2830"/>
                  <a:gd name="T16" fmla="*/ 422 w 884"/>
                  <a:gd name="T17" fmla="*/ 1564 h 2830"/>
                  <a:gd name="T18" fmla="*/ 442 w 884"/>
                  <a:gd name="T19" fmla="*/ 1428 h 2830"/>
                  <a:gd name="T20" fmla="*/ 452 w 884"/>
                  <a:gd name="T21" fmla="*/ 1284 h 2830"/>
                  <a:gd name="T22" fmla="*/ 456 w 884"/>
                  <a:gd name="T23" fmla="*/ 1134 h 2830"/>
                  <a:gd name="T24" fmla="*/ 454 w 884"/>
                  <a:gd name="T25" fmla="*/ 1020 h 2830"/>
                  <a:gd name="T26" fmla="*/ 436 w 884"/>
                  <a:gd name="T27" fmla="*/ 800 h 2830"/>
                  <a:gd name="T28" fmla="*/ 422 w 884"/>
                  <a:gd name="T29" fmla="*/ 698 h 2830"/>
                  <a:gd name="T30" fmla="*/ 402 w 884"/>
                  <a:gd name="T31" fmla="*/ 600 h 2830"/>
                  <a:gd name="T32" fmla="*/ 378 w 884"/>
                  <a:gd name="T33" fmla="*/ 506 h 2830"/>
                  <a:gd name="T34" fmla="*/ 350 w 884"/>
                  <a:gd name="T35" fmla="*/ 416 h 2830"/>
                  <a:gd name="T36" fmla="*/ 316 w 884"/>
                  <a:gd name="T37" fmla="*/ 330 h 2830"/>
                  <a:gd name="T38" fmla="*/ 300 w 884"/>
                  <a:gd name="T39" fmla="*/ 292 h 2830"/>
                  <a:gd name="T40" fmla="*/ 266 w 884"/>
                  <a:gd name="T41" fmla="*/ 224 h 2830"/>
                  <a:gd name="T42" fmla="*/ 230 w 884"/>
                  <a:gd name="T43" fmla="*/ 164 h 2830"/>
                  <a:gd name="T44" fmla="*/ 192 w 884"/>
                  <a:gd name="T45" fmla="*/ 114 h 2830"/>
                  <a:gd name="T46" fmla="*/ 152 w 884"/>
                  <a:gd name="T47" fmla="*/ 72 h 2830"/>
                  <a:gd name="T48" fmla="*/ 112 w 884"/>
                  <a:gd name="T49" fmla="*/ 42 h 2830"/>
                  <a:gd name="T50" fmla="*/ 68 w 884"/>
                  <a:gd name="T51" fmla="*/ 20 h 2830"/>
                  <a:gd name="T52" fmla="*/ 24 w 884"/>
                  <a:gd name="T53" fmla="*/ 6 h 2830"/>
                  <a:gd name="T54" fmla="*/ 0 w 884"/>
                  <a:gd name="T55" fmla="*/ 0 h 2830"/>
                  <a:gd name="T56" fmla="*/ 6 w 884"/>
                  <a:gd name="T57" fmla="*/ 0 h 2830"/>
                  <a:gd name="T58" fmla="*/ 28 w 884"/>
                  <a:gd name="T59" fmla="*/ 2 h 2830"/>
                  <a:gd name="T60" fmla="*/ 50 w 884"/>
                  <a:gd name="T61" fmla="*/ 4 h 2830"/>
                  <a:gd name="T62" fmla="*/ 130 w 884"/>
                  <a:gd name="T63" fmla="*/ 14 h 2830"/>
                  <a:gd name="T64" fmla="*/ 210 w 884"/>
                  <a:gd name="T65" fmla="*/ 34 h 2830"/>
                  <a:gd name="T66" fmla="*/ 284 w 884"/>
                  <a:gd name="T67" fmla="*/ 62 h 2830"/>
                  <a:gd name="T68" fmla="*/ 358 w 884"/>
                  <a:gd name="T69" fmla="*/ 98 h 2830"/>
                  <a:gd name="T70" fmla="*/ 428 w 884"/>
                  <a:gd name="T71" fmla="*/ 144 h 2830"/>
                  <a:gd name="T72" fmla="*/ 494 w 884"/>
                  <a:gd name="T73" fmla="*/ 196 h 2830"/>
                  <a:gd name="T74" fmla="*/ 558 w 884"/>
                  <a:gd name="T75" fmla="*/ 258 h 2830"/>
                  <a:gd name="T76" fmla="*/ 618 w 884"/>
                  <a:gd name="T77" fmla="*/ 330 h 2830"/>
                  <a:gd name="T78" fmla="*/ 652 w 884"/>
                  <a:gd name="T79" fmla="*/ 372 h 2830"/>
                  <a:gd name="T80" fmla="*/ 710 w 884"/>
                  <a:gd name="T81" fmla="*/ 458 h 2830"/>
                  <a:gd name="T82" fmla="*/ 760 w 884"/>
                  <a:gd name="T83" fmla="*/ 550 h 2830"/>
                  <a:gd name="T84" fmla="*/ 800 w 884"/>
                  <a:gd name="T85" fmla="*/ 646 h 2830"/>
                  <a:gd name="T86" fmla="*/ 834 w 884"/>
                  <a:gd name="T87" fmla="*/ 746 h 2830"/>
                  <a:gd name="T88" fmla="*/ 858 w 884"/>
                  <a:gd name="T89" fmla="*/ 850 h 2830"/>
                  <a:gd name="T90" fmla="*/ 876 w 884"/>
                  <a:gd name="T91" fmla="*/ 960 h 2830"/>
                  <a:gd name="T92" fmla="*/ 884 w 884"/>
                  <a:gd name="T93" fmla="*/ 1072 h 2830"/>
                  <a:gd name="T94" fmla="*/ 884 w 884"/>
                  <a:gd name="T95" fmla="*/ 1132 h 2830"/>
                  <a:gd name="T96" fmla="*/ 878 w 884"/>
                  <a:gd name="T97" fmla="*/ 1282 h 2830"/>
                  <a:gd name="T98" fmla="*/ 856 w 884"/>
                  <a:gd name="T99" fmla="*/ 1424 h 2830"/>
                  <a:gd name="T100" fmla="*/ 820 w 884"/>
                  <a:gd name="T101" fmla="*/ 1560 h 2830"/>
                  <a:gd name="T102" fmla="*/ 770 w 884"/>
                  <a:gd name="T103" fmla="*/ 1690 h 2830"/>
                  <a:gd name="T104" fmla="*/ 738 w 884"/>
                  <a:gd name="T105" fmla="*/ 1756 h 2830"/>
                  <a:gd name="T106" fmla="*/ 274 w 884"/>
                  <a:gd name="T107" fmla="*/ 2694 h 2830"/>
                  <a:gd name="T108" fmla="*/ 266 w 884"/>
                  <a:gd name="T109" fmla="*/ 2720 h 2830"/>
                  <a:gd name="T110" fmla="*/ 250 w 884"/>
                  <a:gd name="T111" fmla="*/ 2744 h 2830"/>
                  <a:gd name="T112" fmla="*/ 238 w 884"/>
                  <a:gd name="T113" fmla="*/ 2754 h 2830"/>
                  <a:gd name="T114" fmla="*/ 208 w 884"/>
                  <a:gd name="T115" fmla="*/ 2774 h 2830"/>
                  <a:gd name="T116" fmla="*/ 190 w 884"/>
                  <a:gd name="T117" fmla="*/ 2784 h 2830"/>
                  <a:gd name="T118" fmla="*/ 152 w 884"/>
                  <a:gd name="T119" fmla="*/ 2802 h 2830"/>
                  <a:gd name="T120" fmla="*/ 110 w 884"/>
                  <a:gd name="T121" fmla="*/ 2816 h 2830"/>
                  <a:gd name="T122" fmla="*/ 14 w 884"/>
                  <a:gd name="T123" fmla="*/ 2830 h 2830"/>
                  <a:gd name="T124" fmla="*/ 0 w 884"/>
                  <a:gd name="T125" fmla="*/ 2830 h 28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884" h="2830">
                    <a:moveTo>
                      <a:pt x="0" y="2830"/>
                    </a:moveTo>
                    <a:lnTo>
                      <a:pt x="0" y="2830"/>
                    </a:lnTo>
                    <a:lnTo>
                      <a:pt x="26" y="2824"/>
                    </a:lnTo>
                    <a:lnTo>
                      <a:pt x="48" y="2816"/>
                    </a:lnTo>
                    <a:lnTo>
                      <a:pt x="70" y="2802"/>
                    </a:lnTo>
                    <a:lnTo>
                      <a:pt x="90" y="2786"/>
                    </a:lnTo>
                    <a:lnTo>
                      <a:pt x="90" y="2786"/>
                    </a:lnTo>
                    <a:lnTo>
                      <a:pt x="108" y="2766"/>
                    </a:lnTo>
                    <a:lnTo>
                      <a:pt x="122" y="2744"/>
                    </a:lnTo>
                    <a:lnTo>
                      <a:pt x="122" y="2744"/>
                    </a:lnTo>
                    <a:lnTo>
                      <a:pt x="130" y="2720"/>
                    </a:lnTo>
                    <a:lnTo>
                      <a:pt x="136" y="2694"/>
                    </a:lnTo>
                    <a:lnTo>
                      <a:pt x="380" y="1760"/>
                    </a:lnTo>
                    <a:lnTo>
                      <a:pt x="380" y="1760"/>
                    </a:lnTo>
                    <a:lnTo>
                      <a:pt x="396" y="1692"/>
                    </a:lnTo>
                    <a:lnTo>
                      <a:pt x="396" y="1692"/>
                    </a:lnTo>
                    <a:lnTo>
                      <a:pt x="410" y="1628"/>
                    </a:lnTo>
                    <a:lnTo>
                      <a:pt x="422" y="1564"/>
                    </a:lnTo>
                    <a:lnTo>
                      <a:pt x="434" y="1496"/>
                    </a:lnTo>
                    <a:lnTo>
                      <a:pt x="442" y="1428"/>
                    </a:lnTo>
                    <a:lnTo>
                      <a:pt x="448" y="1358"/>
                    </a:lnTo>
                    <a:lnTo>
                      <a:pt x="452" y="1284"/>
                    </a:lnTo>
                    <a:lnTo>
                      <a:pt x="456" y="1210"/>
                    </a:lnTo>
                    <a:lnTo>
                      <a:pt x="456" y="1134"/>
                    </a:lnTo>
                    <a:lnTo>
                      <a:pt x="456" y="1134"/>
                    </a:lnTo>
                    <a:lnTo>
                      <a:pt x="454" y="1020"/>
                    </a:lnTo>
                    <a:lnTo>
                      <a:pt x="448" y="908"/>
                    </a:lnTo>
                    <a:lnTo>
                      <a:pt x="436" y="800"/>
                    </a:lnTo>
                    <a:lnTo>
                      <a:pt x="430" y="748"/>
                    </a:lnTo>
                    <a:lnTo>
                      <a:pt x="422" y="698"/>
                    </a:lnTo>
                    <a:lnTo>
                      <a:pt x="412" y="648"/>
                    </a:lnTo>
                    <a:lnTo>
                      <a:pt x="402" y="600"/>
                    </a:lnTo>
                    <a:lnTo>
                      <a:pt x="390" y="552"/>
                    </a:lnTo>
                    <a:lnTo>
                      <a:pt x="378" y="506"/>
                    </a:lnTo>
                    <a:lnTo>
                      <a:pt x="364" y="460"/>
                    </a:lnTo>
                    <a:lnTo>
                      <a:pt x="350" y="416"/>
                    </a:lnTo>
                    <a:lnTo>
                      <a:pt x="334" y="372"/>
                    </a:lnTo>
                    <a:lnTo>
                      <a:pt x="316" y="330"/>
                    </a:lnTo>
                    <a:lnTo>
                      <a:pt x="316" y="330"/>
                    </a:lnTo>
                    <a:lnTo>
                      <a:pt x="300" y="292"/>
                    </a:lnTo>
                    <a:lnTo>
                      <a:pt x="284" y="256"/>
                    </a:lnTo>
                    <a:lnTo>
                      <a:pt x="266" y="224"/>
                    </a:lnTo>
                    <a:lnTo>
                      <a:pt x="248" y="192"/>
                    </a:lnTo>
                    <a:lnTo>
                      <a:pt x="230" y="164"/>
                    </a:lnTo>
                    <a:lnTo>
                      <a:pt x="210" y="138"/>
                    </a:lnTo>
                    <a:lnTo>
                      <a:pt x="192" y="114"/>
                    </a:lnTo>
                    <a:lnTo>
                      <a:pt x="172" y="92"/>
                    </a:lnTo>
                    <a:lnTo>
                      <a:pt x="152" y="72"/>
                    </a:lnTo>
                    <a:lnTo>
                      <a:pt x="132" y="56"/>
                    </a:lnTo>
                    <a:lnTo>
                      <a:pt x="112" y="42"/>
                    </a:lnTo>
                    <a:lnTo>
                      <a:pt x="90" y="30"/>
                    </a:lnTo>
                    <a:lnTo>
                      <a:pt x="68" y="20"/>
                    </a:lnTo>
                    <a:lnTo>
                      <a:pt x="46" y="12"/>
                    </a:lnTo>
                    <a:lnTo>
                      <a:pt x="24" y="6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8" y="2"/>
                    </a:lnTo>
                    <a:lnTo>
                      <a:pt x="50" y="4"/>
                    </a:lnTo>
                    <a:lnTo>
                      <a:pt x="50" y="4"/>
                    </a:lnTo>
                    <a:lnTo>
                      <a:pt x="90" y="8"/>
                    </a:lnTo>
                    <a:lnTo>
                      <a:pt x="130" y="14"/>
                    </a:lnTo>
                    <a:lnTo>
                      <a:pt x="170" y="22"/>
                    </a:lnTo>
                    <a:lnTo>
                      <a:pt x="210" y="34"/>
                    </a:lnTo>
                    <a:lnTo>
                      <a:pt x="248" y="46"/>
                    </a:lnTo>
                    <a:lnTo>
                      <a:pt x="284" y="62"/>
                    </a:lnTo>
                    <a:lnTo>
                      <a:pt x="322" y="78"/>
                    </a:lnTo>
                    <a:lnTo>
                      <a:pt x="358" y="98"/>
                    </a:lnTo>
                    <a:lnTo>
                      <a:pt x="392" y="120"/>
                    </a:lnTo>
                    <a:lnTo>
                      <a:pt x="428" y="144"/>
                    </a:lnTo>
                    <a:lnTo>
                      <a:pt x="460" y="168"/>
                    </a:lnTo>
                    <a:lnTo>
                      <a:pt x="494" y="196"/>
                    </a:lnTo>
                    <a:lnTo>
                      <a:pt x="526" y="226"/>
                    </a:lnTo>
                    <a:lnTo>
                      <a:pt x="558" y="258"/>
                    </a:lnTo>
                    <a:lnTo>
                      <a:pt x="588" y="294"/>
                    </a:lnTo>
                    <a:lnTo>
                      <a:pt x="618" y="330"/>
                    </a:lnTo>
                    <a:lnTo>
                      <a:pt x="618" y="330"/>
                    </a:lnTo>
                    <a:lnTo>
                      <a:pt x="652" y="372"/>
                    </a:lnTo>
                    <a:lnTo>
                      <a:pt x="682" y="414"/>
                    </a:lnTo>
                    <a:lnTo>
                      <a:pt x="710" y="458"/>
                    </a:lnTo>
                    <a:lnTo>
                      <a:pt x="736" y="504"/>
                    </a:lnTo>
                    <a:lnTo>
                      <a:pt x="760" y="550"/>
                    </a:lnTo>
                    <a:lnTo>
                      <a:pt x="782" y="598"/>
                    </a:lnTo>
                    <a:lnTo>
                      <a:pt x="800" y="646"/>
                    </a:lnTo>
                    <a:lnTo>
                      <a:pt x="818" y="696"/>
                    </a:lnTo>
                    <a:lnTo>
                      <a:pt x="834" y="746"/>
                    </a:lnTo>
                    <a:lnTo>
                      <a:pt x="848" y="798"/>
                    </a:lnTo>
                    <a:lnTo>
                      <a:pt x="858" y="850"/>
                    </a:lnTo>
                    <a:lnTo>
                      <a:pt x="868" y="904"/>
                    </a:lnTo>
                    <a:lnTo>
                      <a:pt x="876" y="960"/>
                    </a:lnTo>
                    <a:lnTo>
                      <a:pt x="880" y="1016"/>
                    </a:lnTo>
                    <a:lnTo>
                      <a:pt x="884" y="1072"/>
                    </a:lnTo>
                    <a:lnTo>
                      <a:pt x="884" y="1132"/>
                    </a:lnTo>
                    <a:lnTo>
                      <a:pt x="884" y="1132"/>
                    </a:lnTo>
                    <a:lnTo>
                      <a:pt x="884" y="1208"/>
                    </a:lnTo>
                    <a:lnTo>
                      <a:pt x="878" y="1282"/>
                    </a:lnTo>
                    <a:lnTo>
                      <a:pt x="868" y="1354"/>
                    </a:lnTo>
                    <a:lnTo>
                      <a:pt x="856" y="1424"/>
                    </a:lnTo>
                    <a:lnTo>
                      <a:pt x="840" y="1494"/>
                    </a:lnTo>
                    <a:lnTo>
                      <a:pt x="820" y="1560"/>
                    </a:lnTo>
                    <a:lnTo>
                      <a:pt x="796" y="1626"/>
                    </a:lnTo>
                    <a:lnTo>
                      <a:pt x="770" y="1690"/>
                    </a:lnTo>
                    <a:lnTo>
                      <a:pt x="770" y="1690"/>
                    </a:lnTo>
                    <a:lnTo>
                      <a:pt x="738" y="1756"/>
                    </a:lnTo>
                    <a:lnTo>
                      <a:pt x="274" y="2694"/>
                    </a:lnTo>
                    <a:lnTo>
                      <a:pt x="274" y="2694"/>
                    </a:lnTo>
                    <a:lnTo>
                      <a:pt x="272" y="2708"/>
                    </a:lnTo>
                    <a:lnTo>
                      <a:pt x="266" y="2720"/>
                    </a:lnTo>
                    <a:lnTo>
                      <a:pt x="258" y="2732"/>
                    </a:lnTo>
                    <a:lnTo>
                      <a:pt x="250" y="2744"/>
                    </a:lnTo>
                    <a:lnTo>
                      <a:pt x="250" y="2744"/>
                    </a:lnTo>
                    <a:lnTo>
                      <a:pt x="238" y="2754"/>
                    </a:lnTo>
                    <a:lnTo>
                      <a:pt x="224" y="2764"/>
                    </a:lnTo>
                    <a:lnTo>
                      <a:pt x="208" y="2774"/>
                    </a:lnTo>
                    <a:lnTo>
                      <a:pt x="190" y="2784"/>
                    </a:lnTo>
                    <a:lnTo>
                      <a:pt x="190" y="2784"/>
                    </a:lnTo>
                    <a:lnTo>
                      <a:pt x="172" y="2794"/>
                    </a:lnTo>
                    <a:lnTo>
                      <a:pt x="152" y="2802"/>
                    </a:lnTo>
                    <a:lnTo>
                      <a:pt x="132" y="2810"/>
                    </a:lnTo>
                    <a:lnTo>
                      <a:pt x="110" y="2816"/>
                    </a:lnTo>
                    <a:lnTo>
                      <a:pt x="64" y="2824"/>
                    </a:lnTo>
                    <a:lnTo>
                      <a:pt x="14" y="2830"/>
                    </a:lnTo>
                    <a:lnTo>
                      <a:pt x="14" y="2830"/>
                    </a:lnTo>
                    <a:lnTo>
                      <a:pt x="0" y="2830"/>
                    </a:lnTo>
                    <a:lnTo>
                      <a:pt x="0" y="2830"/>
                    </a:lnTo>
                    <a:close/>
                  </a:path>
                </a:pathLst>
              </a:custGeom>
              <a:solidFill>
                <a:srgbClr val="F6E7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828800" rtl="0"/>
                <a:endParaRPr lang="en-US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22" name="Freeform 531"/>
              <p:cNvSpPr/>
              <p:nvPr/>
            </p:nvSpPr>
            <p:spPr bwMode="auto">
              <a:xfrm>
                <a:off x="733910" y="2031592"/>
                <a:ext cx="934117" cy="2867188"/>
              </a:xfrm>
              <a:custGeom>
                <a:avLst/>
                <a:gdLst>
                  <a:gd name="T0" fmla="*/ 810 w 922"/>
                  <a:gd name="T1" fmla="*/ 2822 h 2830"/>
                  <a:gd name="T2" fmla="*/ 702 w 922"/>
                  <a:gd name="T3" fmla="*/ 2788 h 2830"/>
                  <a:gd name="T4" fmla="*/ 658 w 922"/>
                  <a:gd name="T5" fmla="*/ 2760 h 2830"/>
                  <a:gd name="T6" fmla="*/ 150 w 922"/>
                  <a:gd name="T7" fmla="*/ 1768 h 2830"/>
                  <a:gd name="T8" fmla="*/ 116 w 922"/>
                  <a:gd name="T9" fmla="*/ 1704 h 2830"/>
                  <a:gd name="T10" fmla="*/ 114 w 922"/>
                  <a:gd name="T11" fmla="*/ 1698 h 2830"/>
                  <a:gd name="T12" fmla="*/ 68 w 922"/>
                  <a:gd name="T13" fmla="*/ 1582 h 2830"/>
                  <a:gd name="T14" fmla="*/ 36 w 922"/>
                  <a:gd name="T15" fmla="*/ 1462 h 2830"/>
                  <a:gd name="T16" fmla="*/ 20 w 922"/>
                  <a:gd name="T17" fmla="*/ 1378 h 2830"/>
                  <a:gd name="T18" fmla="*/ 2 w 922"/>
                  <a:gd name="T19" fmla="*/ 1202 h 2830"/>
                  <a:gd name="T20" fmla="*/ 0 w 922"/>
                  <a:gd name="T21" fmla="*/ 1082 h 2830"/>
                  <a:gd name="T22" fmla="*/ 16 w 922"/>
                  <a:gd name="T23" fmla="*/ 914 h 2830"/>
                  <a:gd name="T24" fmla="*/ 50 w 922"/>
                  <a:gd name="T25" fmla="*/ 756 h 2830"/>
                  <a:gd name="T26" fmla="*/ 102 w 922"/>
                  <a:gd name="T27" fmla="*/ 606 h 2830"/>
                  <a:gd name="T28" fmla="*/ 174 w 922"/>
                  <a:gd name="T29" fmla="*/ 466 h 2830"/>
                  <a:gd name="T30" fmla="*/ 264 w 922"/>
                  <a:gd name="T31" fmla="*/ 336 h 2830"/>
                  <a:gd name="T32" fmla="*/ 328 w 922"/>
                  <a:gd name="T33" fmla="*/ 264 h 2830"/>
                  <a:gd name="T34" fmla="*/ 428 w 922"/>
                  <a:gd name="T35" fmla="*/ 170 h 2830"/>
                  <a:gd name="T36" fmla="*/ 536 w 922"/>
                  <a:gd name="T37" fmla="*/ 96 h 2830"/>
                  <a:gd name="T38" fmla="*/ 650 w 922"/>
                  <a:gd name="T39" fmla="*/ 44 h 2830"/>
                  <a:gd name="T40" fmla="*/ 772 w 922"/>
                  <a:gd name="T41" fmla="*/ 12 h 2830"/>
                  <a:gd name="T42" fmla="*/ 856 w 922"/>
                  <a:gd name="T43" fmla="*/ 2 h 2830"/>
                  <a:gd name="T44" fmla="*/ 922 w 922"/>
                  <a:gd name="T45" fmla="*/ 0 h 2830"/>
                  <a:gd name="T46" fmla="*/ 902 w 922"/>
                  <a:gd name="T47" fmla="*/ 2 h 2830"/>
                  <a:gd name="T48" fmla="*/ 854 w 922"/>
                  <a:gd name="T49" fmla="*/ 8 h 2830"/>
                  <a:gd name="T50" fmla="*/ 784 w 922"/>
                  <a:gd name="T51" fmla="*/ 36 h 2830"/>
                  <a:gd name="T52" fmla="*/ 720 w 922"/>
                  <a:gd name="T53" fmla="*/ 86 h 2830"/>
                  <a:gd name="T54" fmla="*/ 658 w 922"/>
                  <a:gd name="T55" fmla="*/ 160 h 2830"/>
                  <a:gd name="T56" fmla="*/ 600 w 922"/>
                  <a:gd name="T57" fmla="*/ 256 h 2830"/>
                  <a:gd name="T58" fmla="*/ 564 w 922"/>
                  <a:gd name="T59" fmla="*/ 334 h 2830"/>
                  <a:gd name="T60" fmla="*/ 518 w 922"/>
                  <a:gd name="T61" fmla="*/ 464 h 2830"/>
                  <a:gd name="T62" fmla="*/ 480 w 922"/>
                  <a:gd name="T63" fmla="*/ 604 h 2830"/>
                  <a:gd name="T64" fmla="*/ 452 w 922"/>
                  <a:gd name="T65" fmla="*/ 754 h 2830"/>
                  <a:gd name="T66" fmla="*/ 428 w 922"/>
                  <a:gd name="T67" fmla="*/ 1024 h 2830"/>
                  <a:gd name="T68" fmla="*/ 426 w 922"/>
                  <a:gd name="T69" fmla="*/ 1216 h 2830"/>
                  <a:gd name="T70" fmla="*/ 442 w 922"/>
                  <a:gd name="T71" fmla="*/ 1434 h 2830"/>
                  <a:gd name="T72" fmla="*/ 472 w 922"/>
                  <a:gd name="T73" fmla="*/ 1634 h 2830"/>
                  <a:gd name="T74" fmla="*/ 486 w 922"/>
                  <a:gd name="T75" fmla="*/ 1702 h 2830"/>
                  <a:gd name="T76" fmla="*/ 758 w 922"/>
                  <a:gd name="T77" fmla="*/ 2728 h 2830"/>
                  <a:gd name="T78" fmla="*/ 774 w 922"/>
                  <a:gd name="T79" fmla="*/ 2760 h 2830"/>
                  <a:gd name="T80" fmla="*/ 798 w 922"/>
                  <a:gd name="T81" fmla="*/ 2788 h 2830"/>
                  <a:gd name="T82" fmla="*/ 858 w 922"/>
                  <a:gd name="T83" fmla="*/ 2824 h 2830"/>
                  <a:gd name="T84" fmla="*/ 876 w 922"/>
                  <a:gd name="T85" fmla="*/ 2830 h 2830"/>
                  <a:gd name="T86" fmla="*/ 850 w 922"/>
                  <a:gd name="T87" fmla="*/ 2828 h 28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22" h="2830">
                    <a:moveTo>
                      <a:pt x="850" y="2828"/>
                    </a:moveTo>
                    <a:lnTo>
                      <a:pt x="850" y="2828"/>
                    </a:lnTo>
                    <a:lnTo>
                      <a:pt x="810" y="2822"/>
                    </a:lnTo>
                    <a:lnTo>
                      <a:pt x="770" y="2814"/>
                    </a:lnTo>
                    <a:lnTo>
                      <a:pt x="734" y="2802"/>
                    </a:lnTo>
                    <a:lnTo>
                      <a:pt x="702" y="2788"/>
                    </a:lnTo>
                    <a:lnTo>
                      <a:pt x="702" y="2788"/>
                    </a:lnTo>
                    <a:lnTo>
                      <a:pt x="678" y="2774"/>
                    </a:lnTo>
                    <a:lnTo>
                      <a:pt x="658" y="2760"/>
                    </a:lnTo>
                    <a:lnTo>
                      <a:pt x="642" y="2744"/>
                    </a:lnTo>
                    <a:lnTo>
                      <a:pt x="630" y="2728"/>
                    </a:lnTo>
                    <a:lnTo>
                      <a:pt x="150" y="1768"/>
                    </a:lnTo>
                    <a:lnTo>
                      <a:pt x="150" y="1768"/>
                    </a:lnTo>
                    <a:lnTo>
                      <a:pt x="132" y="1736"/>
                    </a:lnTo>
                    <a:lnTo>
                      <a:pt x="116" y="1704"/>
                    </a:lnTo>
                    <a:lnTo>
                      <a:pt x="116" y="1704"/>
                    </a:lnTo>
                    <a:lnTo>
                      <a:pt x="114" y="1698"/>
                    </a:lnTo>
                    <a:lnTo>
                      <a:pt x="114" y="1698"/>
                    </a:lnTo>
                    <a:lnTo>
                      <a:pt x="98" y="1660"/>
                    </a:lnTo>
                    <a:lnTo>
                      <a:pt x="82" y="1622"/>
                    </a:lnTo>
                    <a:lnTo>
                      <a:pt x="68" y="1582"/>
                    </a:lnTo>
                    <a:lnTo>
                      <a:pt x="56" y="1542"/>
                    </a:lnTo>
                    <a:lnTo>
                      <a:pt x="46" y="1502"/>
                    </a:lnTo>
                    <a:lnTo>
                      <a:pt x="36" y="1462"/>
                    </a:lnTo>
                    <a:lnTo>
                      <a:pt x="28" y="1420"/>
                    </a:lnTo>
                    <a:lnTo>
                      <a:pt x="20" y="1378"/>
                    </a:lnTo>
                    <a:lnTo>
                      <a:pt x="20" y="1378"/>
                    </a:lnTo>
                    <a:lnTo>
                      <a:pt x="12" y="1320"/>
                    </a:lnTo>
                    <a:lnTo>
                      <a:pt x="4" y="1262"/>
                    </a:lnTo>
                    <a:lnTo>
                      <a:pt x="2" y="1202"/>
                    </a:lnTo>
                    <a:lnTo>
                      <a:pt x="0" y="1140"/>
                    </a:lnTo>
                    <a:lnTo>
                      <a:pt x="0" y="1140"/>
                    </a:lnTo>
                    <a:lnTo>
                      <a:pt x="0" y="1082"/>
                    </a:lnTo>
                    <a:lnTo>
                      <a:pt x="4" y="1024"/>
                    </a:lnTo>
                    <a:lnTo>
                      <a:pt x="10" y="968"/>
                    </a:lnTo>
                    <a:lnTo>
                      <a:pt x="16" y="914"/>
                    </a:lnTo>
                    <a:lnTo>
                      <a:pt x="26" y="860"/>
                    </a:lnTo>
                    <a:lnTo>
                      <a:pt x="36" y="806"/>
                    </a:lnTo>
                    <a:lnTo>
                      <a:pt x="50" y="756"/>
                    </a:lnTo>
                    <a:lnTo>
                      <a:pt x="66" y="704"/>
                    </a:lnTo>
                    <a:lnTo>
                      <a:pt x="84" y="654"/>
                    </a:lnTo>
                    <a:lnTo>
                      <a:pt x="102" y="606"/>
                    </a:lnTo>
                    <a:lnTo>
                      <a:pt x="124" y="558"/>
                    </a:lnTo>
                    <a:lnTo>
                      <a:pt x="148" y="512"/>
                    </a:lnTo>
                    <a:lnTo>
                      <a:pt x="174" y="466"/>
                    </a:lnTo>
                    <a:lnTo>
                      <a:pt x="202" y="422"/>
                    </a:lnTo>
                    <a:lnTo>
                      <a:pt x="232" y="380"/>
                    </a:lnTo>
                    <a:lnTo>
                      <a:pt x="264" y="336"/>
                    </a:lnTo>
                    <a:lnTo>
                      <a:pt x="264" y="336"/>
                    </a:lnTo>
                    <a:lnTo>
                      <a:pt x="294" y="298"/>
                    </a:lnTo>
                    <a:lnTo>
                      <a:pt x="328" y="264"/>
                    </a:lnTo>
                    <a:lnTo>
                      <a:pt x="360" y="230"/>
                    </a:lnTo>
                    <a:lnTo>
                      <a:pt x="394" y="198"/>
                    </a:lnTo>
                    <a:lnTo>
                      <a:pt x="428" y="170"/>
                    </a:lnTo>
                    <a:lnTo>
                      <a:pt x="464" y="142"/>
                    </a:lnTo>
                    <a:lnTo>
                      <a:pt x="500" y="118"/>
                    </a:lnTo>
                    <a:lnTo>
                      <a:pt x="536" y="96"/>
                    </a:lnTo>
                    <a:lnTo>
                      <a:pt x="574" y="76"/>
                    </a:lnTo>
                    <a:lnTo>
                      <a:pt x="612" y="60"/>
                    </a:lnTo>
                    <a:lnTo>
                      <a:pt x="650" y="44"/>
                    </a:lnTo>
                    <a:lnTo>
                      <a:pt x="690" y="32"/>
                    </a:lnTo>
                    <a:lnTo>
                      <a:pt x="730" y="20"/>
                    </a:lnTo>
                    <a:lnTo>
                      <a:pt x="772" y="12"/>
                    </a:lnTo>
                    <a:lnTo>
                      <a:pt x="814" y="6"/>
                    </a:lnTo>
                    <a:lnTo>
                      <a:pt x="856" y="2"/>
                    </a:lnTo>
                    <a:lnTo>
                      <a:pt x="856" y="2"/>
                    </a:lnTo>
                    <a:lnTo>
                      <a:pt x="904" y="0"/>
                    </a:lnTo>
                    <a:lnTo>
                      <a:pt x="904" y="0"/>
                    </a:lnTo>
                    <a:lnTo>
                      <a:pt x="922" y="0"/>
                    </a:lnTo>
                    <a:lnTo>
                      <a:pt x="922" y="4"/>
                    </a:lnTo>
                    <a:lnTo>
                      <a:pt x="922" y="4"/>
                    </a:lnTo>
                    <a:lnTo>
                      <a:pt x="902" y="2"/>
                    </a:lnTo>
                    <a:lnTo>
                      <a:pt x="902" y="2"/>
                    </a:lnTo>
                    <a:lnTo>
                      <a:pt x="878" y="4"/>
                    </a:lnTo>
                    <a:lnTo>
                      <a:pt x="854" y="8"/>
                    </a:lnTo>
                    <a:lnTo>
                      <a:pt x="830" y="14"/>
                    </a:lnTo>
                    <a:lnTo>
                      <a:pt x="808" y="24"/>
                    </a:lnTo>
                    <a:lnTo>
                      <a:pt x="784" y="36"/>
                    </a:lnTo>
                    <a:lnTo>
                      <a:pt x="762" y="50"/>
                    </a:lnTo>
                    <a:lnTo>
                      <a:pt x="740" y="66"/>
                    </a:lnTo>
                    <a:lnTo>
                      <a:pt x="720" y="86"/>
                    </a:lnTo>
                    <a:lnTo>
                      <a:pt x="698" y="108"/>
                    </a:lnTo>
                    <a:lnTo>
                      <a:pt x="678" y="132"/>
                    </a:lnTo>
                    <a:lnTo>
                      <a:pt x="658" y="160"/>
                    </a:lnTo>
                    <a:lnTo>
                      <a:pt x="638" y="190"/>
                    </a:lnTo>
                    <a:lnTo>
                      <a:pt x="620" y="222"/>
                    </a:lnTo>
                    <a:lnTo>
                      <a:pt x="600" y="256"/>
                    </a:lnTo>
                    <a:lnTo>
                      <a:pt x="582" y="294"/>
                    </a:lnTo>
                    <a:lnTo>
                      <a:pt x="564" y="334"/>
                    </a:lnTo>
                    <a:lnTo>
                      <a:pt x="564" y="334"/>
                    </a:lnTo>
                    <a:lnTo>
                      <a:pt x="548" y="376"/>
                    </a:lnTo>
                    <a:lnTo>
                      <a:pt x="532" y="420"/>
                    </a:lnTo>
                    <a:lnTo>
                      <a:pt x="518" y="464"/>
                    </a:lnTo>
                    <a:lnTo>
                      <a:pt x="504" y="510"/>
                    </a:lnTo>
                    <a:lnTo>
                      <a:pt x="492" y="556"/>
                    </a:lnTo>
                    <a:lnTo>
                      <a:pt x="480" y="604"/>
                    </a:lnTo>
                    <a:lnTo>
                      <a:pt x="470" y="654"/>
                    </a:lnTo>
                    <a:lnTo>
                      <a:pt x="460" y="702"/>
                    </a:lnTo>
                    <a:lnTo>
                      <a:pt x="452" y="754"/>
                    </a:lnTo>
                    <a:lnTo>
                      <a:pt x="446" y="806"/>
                    </a:lnTo>
                    <a:lnTo>
                      <a:pt x="434" y="912"/>
                    </a:lnTo>
                    <a:lnTo>
                      <a:pt x="428" y="1024"/>
                    </a:lnTo>
                    <a:lnTo>
                      <a:pt x="426" y="1138"/>
                    </a:lnTo>
                    <a:lnTo>
                      <a:pt x="426" y="1138"/>
                    </a:lnTo>
                    <a:lnTo>
                      <a:pt x="426" y="1216"/>
                    </a:lnTo>
                    <a:lnTo>
                      <a:pt x="430" y="1290"/>
                    </a:lnTo>
                    <a:lnTo>
                      <a:pt x="434" y="1362"/>
                    </a:lnTo>
                    <a:lnTo>
                      <a:pt x="442" y="1434"/>
                    </a:lnTo>
                    <a:lnTo>
                      <a:pt x="450" y="1502"/>
                    </a:lnTo>
                    <a:lnTo>
                      <a:pt x="460" y="1568"/>
                    </a:lnTo>
                    <a:lnTo>
                      <a:pt x="472" y="1634"/>
                    </a:lnTo>
                    <a:lnTo>
                      <a:pt x="486" y="1696"/>
                    </a:lnTo>
                    <a:lnTo>
                      <a:pt x="486" y="1696"/>
                    </a:lnTo>
                    <a:lnTo>
                      <a:pt x="486" y="1702"/>
                    </a:lnTo>
                    <a:lnTo>
                      <a:pt x="486" y="1702"/>
                    </a:lnTo>
                    <a:lnTo>
                      <a:pt x="506" y="1768"/>
                    </a:lnTo>
                    <a:lnTo>
                      <a:pt x="758" y="2728"/>
                    </a:lnTo>
                    <a:lnTo>
                      <a:pt x="758" y="2728"/>
                    </a:lnTo>
                    <a:lnTo>
                      <a:pt x="764" y="2744"/>
                    </a:lnTo>
                    <a:lnTo>
                      <a:pt x="774" y="2760"/>
                    </a:lnTo>
                    <a:lnTo>
                      <a:pt x="784" y="2774"/>
                    </a:lnTo>
                    <a:lnTo>
                      <a:pt x="798" y="2788"/>
                    </a:lnTo>
                    <a:lnTo>
                      <a:pt x="798" y="2788"/>
                    </a:lnTo>
                    <a:lnTo>
                      <a:pt x="816" y="2804"/>
                    </a:lnTo>
                    <a:lnTo>
                      <a:pt x="836" y="2816"/>
                    </a:lnTo>
                    <a:lnTo>
                      <a:pt x="858" y="2824"/>
                    </a:lnTo>
                    <a:lnTo>
                      <a:pt x="882" y="2830"/>
                    </a:lnTo>
                    <a:lnTo>
                      <a:pt x="882" y="2830"/>
                    </a:lnTo>
                    <a:lnTo>
                      <a:pt x="876" y="2830"/>
                    </a:lnTo>
                    <a:lnTo>
                      <a:pt x="876" y="2830"/>
                    </a:lnTo>
                    <a:lnTo>
                      <a:pt x="862" y="2828"/>
                    </a:lnTo>
                    <a:lnTo>
                      <a:pt x="850" y="2828"/>
                    </a:lnTo>
                    <a:lnTo>
                      <a:pt x="850" y="2828"/>
                    </a:lnTo>
                    <a:close/>
                  </a:path>
                </a:pathLst>
              </a:custGeom>
              <a:solidFill>
                <a:srgbClr val="ECCE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828800" rtl="0"/>
                <a:endParaRPr lang="en-US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23" name="Freeform 532"/>
              <p:cNvSpPr>
                <a:spLocks noEditPoints="1"/>
              </p:cNvSpPr>
              <p:nvPr/>
            </p:nvSpPr>
            <p:spPr bwMode="auto">
              <a:xfrm>
                <a:off x="498861" y="2033618"/>
                <a:ext cx="1169166" cy="2865162"/>
              </a:xfrm>
              <a:custGeom>
                <a:avLst/>
                <a:gdLst>
                  <a:gd name="T0" fmla="*/ 1140 w 1154"/>
                  <a:gd name="T1" fmla="*/ 2828 h 2828"/>
                  <a:gd name="T2" fmla="*/ 1090 w 1154"/>
                  <a:gd name="T3" fmla="*/ 2822 h 2828"/>
                  <a:gd name="T4" fmla="*/ 1030 w 1154"/>
                  <a:gd name="T5" fmla="*/ 2786 h 2828"/>
                  <a:gd name="T6" fmla="*/ 990 w 1154"/>
                  <a:gd name="T7" fmla="*/ 2726 h 2828"/>
                  <a:gd name="T8" fmla="*/ 718 w 1154"/>
                  <a:gd name="T9" fmla="*/ 1700 h 2828"/>
                  <a:gd name="T10" fmla="*/ 692 w 1154"/>
                  <a:gd name="T11" fmla="*/ 1566 h 2828"/>
                  <a:gd name="T12" fmla="*/ 662 w 1154"/>
                  <a:gd name="T13" fmla="*/ 1288 h 2828"/>
                  <a:gd name="T14" fmla="*/ 660 w 1154"/>
                  <a:gd name="T15" fmla="*/ 1022 h 2828"/>
                  <a:gd name="T16" fmla="*/ 692 w 1154"/>
                  <a:gd name="T17" fmla="*/ 700 h 2828"/>
                  <a:gd name="T18" fmla="*/ 736 w 1154"/>
                  <a:gd name="T19" fmla="*/ 508 h 2828"/>
                  <a:gd name="T20" fmla="*/ 796 w 1154"/>
                  <a:gd name="T21" fmla="*/ 332 h 2828"/>
                  <a:gd name="T22" fmla="*/ 852 w 1154"/>
                  <a:gd name="T23" fmla="*/ 220 h 2828"/>
                  <a:gd name="T24" fmla="*/ 930 w 1154"/>
                  <a:gd name="T25" fmla="*/ 106 h 2828"/>
                  <a:gd name="T26" fmla="*/ 1016 w 1154"/>
                  <a:gd name="T27" fmla="*/ 34 h 2828"/>
                  <a:gd name="T28" fmla="*/ 1110 w 1154"/>
                  <a:gd name="T29" fmla="*/ 2 h 2828"/>
                  <a:gd name="T30" fmla="*/ 1154 w 1154"/>
                  <a:gd name="T31" fmla="*/ 2 h 2828"/>
                  <a:gd name="T32" fmla="*/ 1004 w 1154"/>
                  <a:gd name="T33" fmla="*/ 10 h 2828"/>
                  <a:gd name="T34" fmla="*/ 844 w 1154"/>
                  <a:gd name="T35" fmla="*/ 58 h 2828"/>
                  <a:gd name="T36" fmla="*/ 696 w 1154"/>
                  <a:gd name="T37" fmla="*/ 140 h 2828"/>
                  <a:gd name="T38" fmla="*/ 560 w 1154"/>
                  <a:gd name="T39" fmla="*/ 262 h 2828"/>
                  <a:gd name="T40" fmla="*/ 464 w 1154"/>
                  <a:gd name="T41" fmla="*/ 378 h 2828"/>
                  <a:gd name="T42" fmla="*/ 356 w 1154"/>
                  <a:gd name="T43" fmla="*/ 556 h 2828"/>
                  <a:gd name="T44" fmla="*/ 282 w 1154"/>
                  <a:gd name="T45" fmla="*/ 754 h 2828"/>
                  <a:gd name="T46" fmla="*/ 242 w 1154"/>
                  <a:gd name="T47" fmla="*/ 966 h 2828"/>
                  <a:gd name="T48" fmla="*/ 232 w 1154"/>
                  <a:gd name="T49" fmla="*/ 1138 h 2828"/>
                  <a:gd name="T50" fmla="*/ 252 w 1154"/>
                  <a:gd name="T51" fmla="*/ 1376 h 2828"/>
                  <a:gd name="T52" fmla="*/ 278 w 1154"/>
                  <a:gd name="T53" fmla="*/ 1500 h 2828"/>
                  <a:gd name="T54" fmla="*/ 330 w 1154"/>
                  <a:gd name="T55" fmla="*/ 1658 h 2828"/>
                  <a:gd name="T56" fmla="*/ 348 w 1154"/>
                  <a:gd name="T57" fmla="*/ 1702 h 2828"/>
                  <a:gd name="T58" fmla="*/ 862 w 1154"/>
                  <a:gd name="T59" fmla="*/ 2726 h 2828"/>
                  <a:gd name="T60" fmla="*/ 934 w 1154"/>
                  <a:gd name="T61" fmla="*/ 2786 h 2828"/>
                  <a:gd name="T62" fmla="*/ 1042 w 1154"/>
                  <a:gd name="T63" fmla="*/ 2820 h 2828"/>
                  <a:gd name="T64" fmla="*/ 974 w 1154"/>
                  <a:gd name="T65" fmla="*/ 2812 h 2828"/>
                  <a:gd name="T66" fmla="*/ 852 w 1154"/>
                  <a:gd name="T67" fmla="*/ 2770 h 2828"/>
                  <a:gd name="T68" fmla="*/ 188 w 1154"/>
                  <a:gd name="T69" fmla="*/ 1762 h 2828"/>
                  <a:gd name="T70" fmla="*/ 144 w 1154"/>
                  <a:gd name="T71" fmla="*/ 1692 h 2828"/>
                  <a:gd name="T72" fmla="*/ 96 w 1154"/>
                  <a:gd name="T73" fmla="*/ 1596 h 2828"/>
                  <a:gd name="T74" fmla="*/ 46 w 1154"/>
                  <a:gd name="T75" fmla="*/ 1462 h 2828"/>
                  <a:gd name="T76" fmla="*/ 8 w 1154"/>
                  <a:gd name="T77" fmla="*/ 1284 h 2828"/>
                  <a:gd name="T78" fmla="*/ 0 w 1154"/>
                  <a:gd name="T79" fmla="*/ 1078 h 2828"/>
                  <a:gd name="T80" fmla="*/ 20 w 1154"/>
                  <a:gd name="T81" fmla="*/ 916 h 2828"/>
                  <a:gd name="T82" fmla="*/ 62 w 1154"/>
                  <a:gd name="T83" fmla="*/ 754 h 2828"/>
                  <a:gd name="T84" fmla="*/ 128 w 1154"/>
                  <a:gd name="T85" fmla="*/ 604 h 2828"/>
                  <a:gd name="T86" fmla="*/ 218 w 1154"/>
                  <a:gd name="T87" fmla="*/ 462 h 2828"/>
                  <a:gd name="T88" fmla="*/ 332 w 1154"/>
                  <a:gd name="T89" fmla="*/ 330 h 2828"/>
                  <a:gd name="T90" fmla="*/ 456 w 1154"/>
                  <a:gd name="T91" fmla="*/ 222 h 2828"/>
                  <a:gd name="T92" fmla="*/ 632 w 1154"/>
                  <a:gd name="T93" fmla="*/ 112 h 2828"/>
                  <a:gd name="T94" fmla="*/ 826 w 1154"/>
                  <a:gd name="T95" fmla="*/ 38 h 2828"/>
                  <a:gd name="T96" fmla="*/ 1034 w 1154"/>
                  <a:gd name="T97" fmla="*/ 4 h 28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154" h="2828">
                    <a:moveTo>
                      <a:pt x="1154" y="2"/>
                    </a:moveTo>
                    <a:lnTo>
                      <a:pt x="1154" y="2828"/>
                    </a:lnTo>
                    <a:lnTo>
                      <a:pt x="1154" y="2828"/>
                    </a:lnTo>
                    <a:lnTo>
                      <a:pt x="1140" y="2828"/>
                    </a:lnTo>
                    <a:lnTo>
                      <a:pt x="1140" y="2828"/>
                    </a:lnTo>
                    <a:lnTo>
                      <a:pt x="1114" y="2828"/>
                    </a:lnTo>
                    <a:lnTo>
                      <a:pt x="1114" y="2828"/>
                    </a:lnTo>
                    <a:lnTo>
                      <a:pt x="1090" y="2822"/>
                    </a:lnTo>
                    <a:lnTo>
                      <a:pt x="1068" y="2814"/>
                    </a:lnTo>
                    <a:lnTo>
                      <a:pt x="1048" y="2802"/>
                    </a:lnTo>
                    <a:lnTo>
                      <a:pt x="1030" y="2786"/>
                    </a:lnTo>
                    <a:lnTo>
                      <a:pt x="1030" y="2786"/>
                    </a:lnTo>
                    <a:lnTo>
                      <a:pt x="1016" y="2772"/>
                    </a:lnTo>
                    <a:lnTo>
                      <a:pt x="1006" y="2758"/>
                    </a:lnTo>
                    <a:lnTo>
                      <a:pt x="996" y="2742"/>
                    </a:lnTo>
                    <a:lnTo>
                      <a:pt x="990" y="2726"/>
                    </a:lnTo>
                    <a:lnTo>
                      <a:pt x="738" y="1766"/>
                    </a:lnTo>
                    <a:lnTo>
                      <a:pt x="738" y="1766"/>
                    </a:lnTo>
                    <a:lnTo>
                      <a:pt x="718" y="1700"/>
                    </a:lnTo>
                    <a:lnTo>
                      <a:pt x="718" y="1700"/>
                    </a:lnTo>
                    <a:lnTo>
                      <a:pt x="718" y="1694"/>
                    </a:lnTo>
                    <a:lnTo>
                      <a:pt x="718" y="1694"/>
                    </a:lnTo>
                    <a:lnTo>
                      <a:pt x="704" y="1632"/>
                    </a:lnTo>
                    <a:lnTo>
                      <a:pt x="692" y="1566"/>
                    </a:lnTo>
                    <a:lnTo>
                      <a:pt x="682" y="1500"/>
                    </a:lnTo>
                    <a:lnTo>
                      <a:pt x="674" y="1432"/>
                    </a:lnTo>
                    <a:lnTo>
                      <a:pt x="666" y="1360"/>
                    </a:lnTo>
                    <a:lnTo>
                      <a:pt x="662" y="1288"/>
                    </a:lnTo>
                    <a:lnTo>
                      <a:pt x="658" y="1214"/>
                    </a:lnTo>
                    <a:lnTo>
                      <a:pt x="658" y="1136"/>
                    </a:lnTo>
                    <a:lnTo>
                      <a:pt x="658" y="1136"/>
                    </a:lnTo>
                    <a:lnTo>
                      <a:pt x="660" y="1022"/>
                    </a:lnTo>
                    <a:lnTo>
                      <a:pt x="666" y="910"/>
                    </a:lnTo>
                    <a:lnTo>
                      <a:pt x="678" y="804"/>
                    </a:lnTo>
                    <a:lnTo>
                      <a:pt x="684" y="752"/>
                    </a:lnTo>
                    <a:lnTo>
                      <a:pt x="692" y="700"/>
                    </a:lnTo>
                    <a:lnTo>
                      <a:pt x="702" y="652"/>
                    </a:lnTo>
                    <a:lnTo>
                      <a:pt x="712" y="602"/>
                    </a:lnTo>
                    <a:lnTo>
                      <a:pt x="724" y="554"/>
                    </a:lnTo>
                    <a:lnTo>
                      <a:pt x="736" y="508"/>
                    </a:lnTo>
                    <a:lnTo>
                      <a:pt x="750" y="462"/>
                    </a:lnTo>
                    <a:lnTo>
                      <a:pt x="764" y="418"/>
                    </a:lnTo>
                    <a:lnTo>
                      <a:pt x="780" y="374"/>
                    </a:lnTo>
                    <a:lnTo>
                      <a:pt x="796" y="332"/>
                    </a:lnTo>
                    <a:lnTo>
                      <a:pt x="796" y="332"/>
                    </a:lnTo>
                    <a:lnTo>
                      <a:pt x="814" y="292"/>
                    </a:lnTo>
                    <a:lnTo>
                      <a:pt x="832" y="254"/>
                    </a:lnTo>
                    <a:lnTo>
                      <a:pt x="852" y="220"/>
                    </a:lnTo>
                    <a:lnTo>
                      <a:pt x="870" y="188"/>
                    </a:lnTo>
                    <a:lnTo>
                      <a:pt x="890" y="158"/>
                    </a:lnTo>
                    <a:lnTo>
                      <a:pt x="910" y="130"/>
                    </a:lnTo>
                    <a:lnTo>
                      <a:pt x="930" y="106"/>
                    </a:lnTo>
                    <a:lnTo>
                      <a:pt x="952" y="84"/>
                    </a:lnTo>
                    <a:lnTo>
                      <a:pt x="972" y="64"/>
                    </a:lnTo>
                    <a:lnTo>
                      <a:pt x="994" y="48"/>
                    </a:lnTo>
                    <a:lnTo>
                      <a:pt x="1016" y="34"/>
                    </a:lnTo>
                    <a:lnTo>
                      <a:pt x="1040" y="22"/>
                    </a:lnTo>
                    <a:lnTo>
                      <a:pt x="1062" y="12"/>
                    </a:lnTo>
                    <a:lnTo>
                      <a:pt x="1086" y="6"/>
                    </a:lnTo>
                    <a:lnTo>
                      <a:pt x="1110" y="2"/>
                    </a:lnTo>
                    <a:lnTo>
                      <a:pt x="1134" y="0"/>
                    </a:lnTo>
                    <a:lnTo>
                      <a:pt x="1134" y="0"/>
                    </a:lnTo>
                    <a:lnTo>
                      <a:pt x="1154" y="2"/>
                    </a:lnTo>
                    <a:lnTo>
                      <a:pt x="1154" y="2"/>
                    </a:lnTo>
                    <a:close/>
                    <a:moveTo>
                      <a:pt x="1088" y="0"/>
                    </a:moveTo>
                    <a:lnTo>
                      <a:pt x="1088" y="0"/>
                    </a:lnTo>
                    <a:lnTo>
                      <a:pt x="1046" y="4"/>
                    </a:lnTo>
                    <a:lnTo>
                      <a:pt x="1004" y="10"/>
                    </a:lnTo>
                    <a:lnTo>
                      <a:pt x="962" y="18"/>
                    </a:lnTo>
                    <a:lnTo>
                      <a:pt x="922" y="30"/>
                    </a:lnTo>
                    <a:lnTo>
                      <a:pt x="882" y="42"/>
                    </a:lnTo>
                    <a:lnTo>
                      <a:pt x="844" y="58"/>
                    </a:lnTo>
                    <a:lnTo>
                      <a:pt x="806" y="74"/>
                    </a:lnTo>
                    <a:lnTo>
                      <a:pt x="768" y="94"/>
                    </a:lnTo>
                    <a:lnTo>
                      <a:pt x="732" y="116"/>
                    </a:lnTo>
                    <a:lnTo>
                      <a:pt x="696" y="140"/>
                    </a:lnTo>
                    <a:lnTo>
                      <a:pt x="660" y="168"/>
                    </a:lnTo>
                    <a:lnTo>
                      <a:pt x="626" y="196"/>
                    </a:lnTo>
                    <a:lnTo>
                      <a:pt x="592" y="228"/>
                    </a:lnTo>
                    <a:lnTo>
                      <a:pt x="560" y="262"/>
                    </a:lnTo>
                    <a:lnTo>
                      <a:pt x="526" y="296"/>
                    </a:lnTo>
                    <a:lnTo>
                      <a:pt x="496" y="334"/>
                    </a:lnTo>
                    <a:lnTo>
                      <a:pt x="496" y="334"/>
                    </a:lnTo>
                    <a:lnTo>
                      <a:pt x="464" y="378"/>
                    </a:lnTo>
                    <a:lnTo>
                      <a:pt x="434" y="420"/>
                    </a:lnTo>
                    <a:lnTo>
                      <a:pt x="406" y="464"/>
                    </a:lnTo>
                    <a:lnTo>
                      <a:pt x="380" y="510"/>
                    </a:lnTo>
                    <a:lnTo>
                      <a:pt x="356" y="556"/>
                    </a:lnTo>
                    <a:lnTo>
                      <a:pt x="334" y="604"/>
                    </a:lnTo>
                    <a:lnTo>
                      <a:pt x="316" y="652"/>
                    </a:lnTo>
                    <a:lnTo>
                      <a:pt x="298" y="702"/>
                    </a:lnTo>
                    <a:lnTo>
                      <a:pt x="282" y="754"/>
                    </a:lnTo>
                    <a:lnTo>
                      <a:pt x="268" y="804"/>
                    </a:lnTo>
                    <a:lnTo>
                      <a:pt x="258" y="858"/>
                    </a:lnTo>
                    <a:lnTo>
                      <a:pt x="248" y="912"/>
                    </a:lnTo>
                    <a:lnTo>
                      <a:pt x="242" y="966"/>
                    </a:lnTo>
                    <a:lnTo>
                      <a:pt x="236" y="1022"/>
                    </a:lnTo>
                    <a:lnTo>
                      <a:pt x="232" y="1080"/>
                    </a:lnTo>
                    <a:lnTo>
                      <a:pt x="232" y="1138"/>
                    </a:lnTo>
                    <a:lnTo>
                      <a:pt x="232" y="1138"/>
                    </a:lnTo>
                    <a:lnTo>
                      <a:pt x="234" y="1200"/>
                    </a:lnTo>
                    <a:lnTo>
                      <a:pt x="236" y="1260"/>
                    </a:lnTo>
                    <a:lnTo>
                      <a:pt x="244" y="1318"/>
                    </a:lnTo>
                    <a:lnTo>
                      <a:pt x="252" y="1376"/>
                    </a:lnTo>
                    <a:lnTo>
                      <a:pt x="252" y="1376"/>
                    </a:lnTo>
                    <a:lnTo>
                      <a:pt x="260" y="1418"/>
                    </a:lnTo>
                    <a:lnTo>
                      <a:pt x="268" y="1460"/>
                    </a:lnTo>
                    <a:lnTo>
                      <a:pt x="278" y="1500"/>
                    </a:lnTo>
                    <a:lnTo>
                      <a:pt x="288" y="1540"/>
                    </a:lnTo>
                    <a:lnTo>
                      <a:pt x="300" y="1580"/>
                    </a:lnTo>
                    <a:lnTo>
                      <a:pt x="314" y="1620"/>
                    </a:lnTo>
                    <a:lnTo>
                      <a:pt x="330" y="1658"/>
                    </a:lnTo>
                    <a:lnTo>
                      <a:pt x="346" y="1696"/>
                    </a:lnTo>
                    <a:lnTo>
                      <a:pt x="346" y="1696"/>
                    </a:lnTo>
                    <a:lnTo>
                      <a:pt x="348" y="1702"/>
                    </a:lnTo>
                    <a:lnTo>
                      <a:pt x="348" y="1702"/>
                    </a:lnTo>
                    <a:lnTo>
                      <a:pt x="364" y="1734"/>
                    </a:lnTo>
                    <a:lnTo>
                      <a:pt x="382" y="1766"/>
                    </a:lnTo>
                    <a:lnTo>
                      <a:pt x="862" y="2726"/>
                    </a:lnTo>
                    <a:lnTo>
                      <a:pt x="862" y="2726"/>
                    </a:lnTo>
                    <a:lnTo>
                      <a:pt x="874" y="2742"/>
                    </a:lnTo>
                    <a:lnTo>
                      <a:pt x="890" y="2758"/>
                    </a:lnTo>
                    <a:lnTo>
                      <a:pt x="910" y="2772"/>
                    </a:lnTo>
                    <a:lnTo>
                      <a:pt x="934" y="2786"/>
                    </a:lnTo>
                    <a:lnTo>
                      <a:pt x="934" y="2786"/>
                    </a:lnTo>
                    <a:lnTo>
                      <a:pt x="966" y="2800"/>
                    </a:lnTo>
                    <a:lnTo>
                      <a:pt x="1002" y="2812"/>
                    </a:lnTo>
                    <a:lnTo>
                      <a:pt x="1042" y="2820"/>
                    </a:lnTo>
                    <a:lnTo>
                      <a:pt x="1082" y="2826"/>
                    </a:lnTo>
                    <a:lnTo>
                      <a:pt x="1082" y="2826"/>
                    </a:lnTo>
                    <a:lnTo>
                      <a:pt x="1026" y="2820"/>
                    </a:lnTo>
                    <a:lnTo>
                      <a:pt x="974" y="2812"/>
                    </a:lnTo>
                    <a:lnTo>
                      <a:pt x="926" y="2800"/>
                    </a:lnTo>
                    <a:lnTo>
                      <a:pt x="882" y="2784"/>
                    </a:lnTo>
                    <a:lnTo>
                      <a:pt x="882" y="2784"/>
                    </a:lnTo>
                    <a:lnTo>
                      <a:pt x="852" y="2770"/>
                    </a:lnTo>
                    <a:lnTo>
                      <a:pt x="828" y="2756"/>
                    </a:lnTo>
                    <a:lnTo>
                      <a:pt x="806" y="2742"/>
                    </a:lnTo>
                    <a:lnTo>
                      <a:pt x="792" y="2726"/>
                    </a:lnTo>
                    <a:lnTo>
                      <a:pt x="188" y="1762"/>
                    </a:lnTo>
                    <a:lnTo>
                      <a:pt x="188" y="1762"/>
                    </a:lnTo>
                    <a:lnTo>
                      <a:pt x="146" y="1698"/>
                    </a:lnTo>
                    <a:lnTo>
                      <a:pt x="146" y="1698"/>
                    </a:lnTo>
                    <a:lnTo>
                      <a:pt x="144" y="1692"/>
                    </a:lnTo>
                    <a:lnTo>
                      <a:pt x="144" y="1692"/>
                    </a:lnTo>
                    <a:lnTo>
                      <a:pt x="126" y="1660"/>
                    </a:lnTo>
                    <a:lnTo>
                      <a:pt x="110" y="1630"/>
                    </a:lnTo>
                    <a:lnTo>
                      <a:pt x="96" y="1596"/>
                    </a:lnTo>
                    <a:lnTo>
                      <a:pt x="82" y="1564"/>
                    </a:lnTo>
                    <a:lnTo>
                      <a:pt x="68" y="1530"/>
                    </a:lnTo>
                    <a:lnTo>
                      <a:pt x="56" y="1496"/>
                    </a:lnTo>
                    <a:lnTo>
                      <a:pt x="46" y="1462"/>
                    </a:lnTo>
                    <a:lnTo>
                      <a:pt x="36" y="1428"/>
                    </a:lnTo>
                    <a:lnTo>
                      <a:pt x="28" y="1392"/>
                    </a:lnTo>
                    <a:lnTo>
                      <a:pt x="20" y="1358"/>
                    </a:lnTo>
                    <a:lnTo>
                      <a:pt x="8" y="1284"/>
                    </a:lnTo>
                    <a:lnTo>
                      <a:pt x="2" y="1210"/>
                    </a:lnTo>
                    <a:lnTo>
                      <a:pt x="0" y="1134"/>
                    </a:lnTo>
                    <a:lnTo>
                      <a:pt x="0" y="1134"/>
                    </a:lnTo>
                    <a:lnTo>
                      <a:pt x="0" y="1078"/>
                    </a:lnTo>
                    <a:lnTo>
                      <a:pt x="4" y="1022"/>
                    </a:lnTo>
                    <a:lnTo>
                      <a:pt x="10" y="968"/>
                    </a:lnTo>
                    <a:lnTo>
                      <a:pt x="20" y="916"/>
                    </a:lnTo>
                    <a:lnTo>
                      <a:pt x="20" y="916"/>
                    </a:lnTo>
                    <a:lnTo>
                      <a:pt x="28" y="874"/>
                    </a:lnTo>
                    <a:lnTo>
                      <a:pt x="38" y="834"/>
                    </a:lnTo>
                    <a:lnTo>
                      <a:pt x="50" y="794"/>
                    </a:lnTo>
                    <a:lnTo>
                      <a:pt x="62" y="754"/>
                    </a:lnTo>
                    <a:lnTo>
                      <a:pt x="76" y="716"/>
                    </a:lnTo>
                    <a:lnTo>
                      <a:pt x="92" y="678"/>
                    </a:lnTo>
                    <a:lnTo>
                      <a:pt x="110" y="640"/>
                    </a:lnTo>
                    <a:lnTo>
                      <a:pt x="128" y="604"/>
                    </a:lnTo>
                    <a:lnTo>
                      <a:pt x="148" y="566"/>
                    </a:lnTo>
                    <a:lnTo>
                      <a:pt x="170" y="532"/>
                    </a:lnTo>
                    <a:lnTo>
                      <a:pt x="194" y="496"/>
                    </a:lnTo>
                    <a:lnTo>
                      <a:pt x="218" y="462"/>
                    </a:lnTo>
                    <a:lnTo>
                      <a:pt x="244" y="428"/>
                    </a:lnTo>
                    <a:lnTo>
                      <a:pt x="272" y="394"/>
                    </a:lnTo>
                    <a:lnTo>
                      <a:pt x="302" y="362"/>
                    </a:lnTo>
                    <a:lnTo>
                      <a:pt x="332" y="330"/>
                    </a:lnTo>
                    <a:lnTo>
                      <a:pt x="332" y="330"/>
                    </a:lnTo>
                    <a:lnTo>
                      <a:pt x="372" y="292"/>
                    </a:lnTo>
                    <a:lnTo>
                      <a:pt x="412" y="256"/>
                    </a:lnTo>
                    <a:lnTo>
                      <a:pt x="456" y="222"/>
                    </a:lnTo>
                    <a:lnTo>
                      <a:pt x="498" y="192"/>
                    </a:lnTo>
                    <a:lnTo>
                      <a:pt x="542" y="162"/>
                    </a:lnTo>
                    <a:lnTo>
                      <a:pt x="586" y="136"/>
                    </a:lnTo>
                    <a:lnTo>
                      <a:pt x="632" y="112"/>
                    </a:lnTo>
                    <a:lnTo>
                      <a:pt x="680" y="90"/>
                    </a:lnTo>
                    <a:lnTo>
                      <a:pt x="728" y="70"/>
                    </a:lnTo>
                    <a:lnTo>
                      <a:pt x="776" y="54"/>
                    </a:lnTo>
                    <a:lnTo>
                      <a:pt x="826" y="38"/>
                    </a:lnTo>
                    <a:lnTo>
                      <a:pt x="876" y="26"/>
                    </a:lnTo>
                    <a:lnTo>
                      <a:pt x="928" y="16"/>
                    </a:lnTo>
                    <a:lnTo>
                      <a:pt x="980" y="8"/>
                    </a:lnTo>
                    <a:lnTo>
                      <a:pt x="1034" y="4"/>
                    </a:lnTo>
                    <a:lnTo>
                      <a:pt x="1088" y="0"/>
                    </a:lnTo>
                    <a:lnTo>
                      <a:pt x="1088" y="0"/>
                    </a:lnTo>
                    <a:close/>
                  </a:path>
                </a:pathLst>
              </a:custGeom>
              <a:solidFill>
                <a:srgbClr val="F6E7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828800" rtl="0"/>
                <a:endParaRPr lang="en-US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24" name="Freeform 539"/>
              <p:cNvSpPr/>
              <p:nvPr/>
            </p:nvSpPr>
            <p:spPr bwMode="auto">
              <a:xfrm>
                <a:off x="1621422" y="4979831"/>
                <a:ext cx="60789" cy="24315"/>
              </a:xfrm>
              <a:custGeom>
                <a:avLst/>
                <a:gdLst>
                  <a:gd name="T0" fmla="*/ 58 w 60"/>
                  <a:gd name="T1" fmla="*/ 16 h 24"/>
                  <a:gd name="T2" fmla="*/ 58 w 60"/>
                  <a:gd name="T3" fmla="*/ 16 h 24"/>
                  <a:gd name="T4" fmla="*/ 50 w 60"/>
                  <a:gd name="T5" fmla="*/ 22 h 24"/>
                  <a:gd name="T6" fmla="*/ 50 w 60"/>
                  <a:gd name="T7" fmla="*/ 22 h 24"/>
                  <a:gd name="T8" fmla="*/ 42 w 60"/>
                  <a:gd name="T9" fmla="*/ 24 h 24"/>
                  <a:gd name="T10" fmla="*/ 30 w 60"/>
                  <a:gd name="T11" fmla="*/ 24 h 24"/>
                  <a:gd name="T12" fmla="*/ 30 w 60"/>
                  <a:gd name="T13" fmla="*/ 24 h 24"/>
                  <a:gd name="T14" fmla="*/ 20 w 60"/>
                  <a:gd name="T15" fmla="*/ 24 h 24"/>
                  <a:gd name="T16" fmla="*/ 10 w 60"/>
                  <a:gd name="T17" fmla="*/ 22 h 24"/>
                  <a:gd name="T18" fmla="*/ 10 w 60"/>
                  <a:gd name="T19" fmla="*/ 22 h 24"/>
                  <a:gd name="T20" fmla="*/ 8 w 60"/>
                  <a:gd name="T21" fmla="*/ 22 h 24"/>
                  <a:gd name="T22" fmla="*/ 8 w 60"/>
                  <a:gd name="T23" fmla="*/ 22 h 24"/>
                  <a:gd name="T24" fmla="*/ 0 w 60"/>
                  <a:gd name="T25" fmla="*/ 14 h 24"/>
                  <a:gd name="T26" fmla="*/ 0 w 60"/>
                  <a:gd name="T27" fmla="*/ 10 h 24"/>
                  <a:gd name="T28" fmla="*/ 0 w 60"/>
                  <a:gd name="T29" fmla="*/ 10 h 24"/>
                  <a:gd name="T30" fmla="*/ 4 w 60"/>
                  <a:gd name="T31" fmla="*/ 6 h 24"/>
                  <a:gd name="T32" fmla="*/ 8 w 60"/>
                  <a:gd name="T33" fmla="*/ 4 h 24"/>
                  <a:gd name="T34" fmla="*/ 8 w 60"/>
                  <a:gd name="T35" fmla="*/ 4 h 24"/>
                  <a:gd name="T36" fmla="*/ 18 w 60"/>
                  <a:gd name="T37" fmla="*/ 2 h 24"/>
                  <a:gd name="T38" fmla="*/ 30 w 60"/>
                  <a:gd name="T39" fmla="*/ 0 h 24"/>
                  <a:gd name="T40" fmla="*/ 30 w 60"/>
                  <a:gd name="T41" fmla="*/ 0 h 24"/>
                  <a:gd name="T42" fmla="*/ 42 w 60"/>
                  <a:gd name="T43" fmla="*/ 2 h 24"/>
                  <a:gd name="T44" fmla="*/ 50 w 60"/>
                  <a:gd name="T45" fmla="*/ 4 h 24"/>
                  <a:gd name="T46" fmla="*/ 50 w 60"/>
                  <a:gd name="T47" fmla="*/ 4 h 24"/>
                  <a:gd name="T48" fmla="*/ 58 w 60"/>
                  <a:gd name="T49" fmla="*/ 8 h 24"/>
                  <a:gd name="T50" fmla="*/ 60 w 60"/>
                  <a:gd name="T51" fmla="*/ 10 h 24"/>
                  <a:gd name="T52" fmla="*/ 60 w 60"/>
                  <a:gd name="T53" fmla="*/ 12 h 24"/>
                  <a:gd name="T54" fmla="*/ 60 w 60"/>
                  <a:gd name="T55" fmla="*/ 14 h 24"/>
                  <a:gd name="T56" fmla="*/ 60 w 60"/>
                  <a:gd name="T57" fmla="*/ 14 h 24"/>
                  <a:gd name="T58" fmla="*/ 60 w 60"/>
                  <a:gd name="T59" fmla="*/ 16 h 24"/>
                  <a:gd name="T60" fmla="*/ 58 w 60"/>
                  <a:gd name="T61" fmla="*/ 16 h 24"/>
                  <a:gd name="T62" fmla="*/ 58 w 60"/>
                  <a:gd name="T63" fmla="*/ 16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0" h="24">
                    <a:moveTo>
                      <a:pt x="58" y="16"/>
                    </a:moveTo>
                    <a:lnTo>
                      <a:pt x="58" y="16"/>
                    </a:lnTo>
                    <a:lnTo>
                      <a:pt x="50" y="22"/>
                    </a:lnTo>
                    <a:lnTo>
                      <a:pt x="50" y="22"/>
                    </a:lnTo>
                    <a:lnTo>
                      <a:pt x="42" y="24"/>
                    </a:lnTo>
                    <a:lnTo>
                      <a:pt x="30" y="24"/>
                    </a:lnTo>
                    <a:lnTo>
                      <a:pt x="30" y="24"/>
                    </a:lnTo>
                    <a:lnTo>
                      <a:pt x="20" y="24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8" y="22"/>
                    </a:lnTo>
                    <a:lnTo>
                      <a:pt x="8" y="22"/>
                    </a:lnTo>
                    <a:lnTo>
                      <a:pt x="0" y="14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4" y="6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18" y="2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42" y="2"/>
                    </a:lnTo>
                    <a:lnTo>
                      <a:pt x="50" y="4"/>
                    </a:lnTo>
                    <a:lnTo>
                      <a:pt x="50" y="4"/>
                    </a:lnTo>
                    <a:lnTo>
                      <a:pt x="58" y="8"/>
                    </a:lnTo>
                    <a:lnTo>
                      <a:pt x="60" y="10"/>
                    </a:lnTo>
                    <a:lnTo>
                      <a:pt x="60" y="12"/>
                    </a:lnTo>
                    <a:lnTo>
                      <a:pt x="60" y="14"/>
                    </a:lnTo>
                    <a:lnTo>
                      <a:pt x="60" y="14"/>
                    </a:lnTo>
                    <a:lnTo>
                      <a:pt x="60" y="16"/>
                    </a:lnTo>
                    <a:lnTo>
                      <a:pt x="58" y="16"/>
                    </a:lnTo>
                    <a:lnTo>
                      <a:pt x="58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828800" rtl="0"/>
                <a:endParaRPr lang="en-US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660399" y="504490"/>
            <a:ext cx="573235" cy="481442"/>
            <a:chOff x="3378359" y="640707"/>
            <a:chExt cx="663790" cy="557497"/>
          </a:xfrm>
        </p:grpSpPr>
        <p:sp>
          <p:nvSpPr>
            <p:cNvPr id="35" name="图文框 34"/>
            <p:cNvSpPr/>
            <p:nvPr/>
          </p:nvSpPr>
          <p:spPr>
            <a:xfrm>
              <a:off x="3378359" y="640707"/>
              <a:ext cx="442527" cy="371664"/>
            </a:xfrm>
            <a:prstGeom prst="frame">
              <a:avLst>
                <a:gd name="adj1" fmla="val 7594"/>
              </a:avLst>
            </a:prstGeom>
            <a:solidFill>
              <a:srgbClr val="ECC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图文框 35"/>
            <p:cNvSpPr/>
            <p:nvPr/>
          </p:nvSpPr>
          <p:spPr>
            <a:xfrm>
              <a:off x="3599622" y="826540"/>
              <a:ext cx="442527" cy="371664"/>
            </a:xfrm>
            <a:prstGeom prst="frame">
              <a:avLst>
                <a:gd name="adj1" fmla="val 7594"/>
              </a:avLst>
            </a:prstGeom>
            <a:solidFill>
              <a:srgbClr val="ECC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7" name="文本框 36"/>
          <p:cNvSpPr txBox="1"/>
          <p:nvPr/>
        </p:nvSpPr>
        <p:spPr bwMode="auto">
          <a:xfrm>
            <a:off x="1424712" y="479137"/>
            <a:ext cx="4005201" cy="58356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Segoe UI Light" panose="020B0502040204020203" pitchFamily="34" charset="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功能设计</a:t>
            </a:r>
            <a:endParaRPr lang="zh-CN" altLang="en-US" sz="3200" b="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1"/>
            <a:ext cx="3966881" cy="6857999"/>
          </a:xfrm>
          <a:prstGeom prst="rect">
            <a:avLst/>
          </a:prstGeom>
          <a:solidFill>
            <a:srgbClr val="F6E7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002790" y="1529715"/>
            <a:ext cx="8622030" cy="45916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90500" dir="2700000" algn="tl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9957985" y="664185"/>
            <a:ext cx="902542" cy="1417370"/>
            <a:chOff x="660399" y="2063949"/>
            <a:chExt cx="2330196" cy="3659389"/>
          </a:xfrm>
        </p:grpSpPr>
        <p:grpSp>
          <p:nvGrpSpPr>
            <p:cNvPr id="18" name="Group 4"/>
            <p:cNvGrpSpPr/>
            <p:nvPr/>
          </p:nvGrpSpPr>
          <p:grpSpPr>
            <a:xfrm>
              <a:off x="1610118" y="5042331"/>
              <a:ext cx="432809" cy="681007"/>
              <a:chOff x="1437030" y="4973753"/>
              <a:chExt cx="427546" cy="672725"/>
            </a:xfrm>
          </p:grpSpPr>
          <p:sp>
            <p:nvSpPr>
              <p:cNvPr id="25" name="Freeform 533"/>
              <p:cNvSpPr/>
              <p:nvPr/>
            </p:nvSpPr>
            <p:spPr bwMode="auto">
              <a:xfrm>
                <a:off x="1655869" y="5097356"/>
                <a:ext cx="50657" cy="56736"/>
              </a:xfrm>
              <a:custGeom>
                <a:avLst/>
                <a:gdLst>
                  <a:gd name="T0" fmla="*/ 0 w 50"/>
                  <a:gd name="T1" fmla="*/ 56 h 56"/>
                  <a:gd name="T2" fmla="*/ 0 w 50"/>
                  <a:gd name="T3" fmla="*/ 22 h 56"/>
                  <a:gd name="T4" fmla="*/ 50 w 50"/>
                  <a:gd name="T5" fmla="*/ 0 h 56"/>
                  <a:gd name="T6" fmla="*/ 50 w 50"/>
                  <a:gd name="T7" fmla="*/ 36 h 56"/>
                  <a:gd name="T8" fmla="*/ 50 w 50"/>
                  <a:gd name="T9" fmla="*/ 36 h 56"/>
                  <a:gd name="T10" fmla="*/ 50 w 50"/>
                  <a:gd name="T11" fmla="*/ 40 h 56"/>
                  <a:gd name="T12" fmla="*/ 46 w 50"/>
                  <a:gd name="T13" fmla="*/ 44 h 56"/>
                  <a:gd name="T14" fmla="*/ 42 w 50"/>
                  <a:gd name="T15" fmla="*/ 48 h 56"/>
                  <a:gd name="T16" fmla="*/ 36 w 50"/>
                  <a:gd name="T17" fmla="*/ 50 h 56"/>
                  <a:gd name="T18" fmla="*/ 36 w 50"/>
                  <a:gd name="T19" fmla="*/ 50 h 56"/>
                  <a:gd name="T20" fmla="*/ 26 w 50"/>
                  <a:gd name="T21" fmla="*/ 54 h 56"/>
                  <a:gd name="T22" fmla="*/ 26 w 50"/>
                  <a:gd name="T23" fmla="*/ 54 h 56"/>
                  <a:gd name="T24" fmla="*/ 16 w 50"/>
                  <a:gd name="T25" fmla="*/ 56 h 56"/>
                  <a:gd name="T26" fmla="*/ 6 w 50"/>
                  <a:gd name="T27" fmla="*/ 56 h 56"/>
                  <a:gd name="T28" fmla="*/ 6 w 50"/>
                  <a:gd name="T29" fmla="*/ 56 h 56"/>
                  <a:gd name="T30" fmla="*/ 0 w 50"/>
                  <a:gd name="T31" fmla="*/ 56 h 56"/>
                  <a:gd name="T32" fmla="*/ 0 w 50"/>
                  <a:gd name="T33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0" h="56">
                    <a:moveTo>
                      <a:pt x="0" y="56"/>
                    </a:moveTo>
                    <a:lnTo>
                      <a:pt x="0" y="22"/>
                    </a:lnTo>
                    <a:lnTo>
                      <a:pt x="50" y="0"/>
                    </a:lnTo>
                    <a:lnTo>
                      <a:pt x="50" y="36"/>
                    </a:lnTo>
                    <a:lnTo>
                      <a:pt x="50" y="36"/>
                    </a:lnTo>
                    <a:lnTo>
                      <a:pt x="50" y="40"/>
                    </a:lnTo>
                    <a:lnTo>
                      <a:pt x="46" y="44"/>
                    </a:lnTo>
                    <a:lnTo>
                      <a:pt x="42" y="48"/>
                    </a:lnTo>
                    <a:lnTo>
                      <a:pt x="36" y="50"/>
                    </a:lnTo>
                    <a:lnTo>
                      <a:pt x="36" y="50"/>
                    </a:lnTo>
                    <a:lnTo>
                      <a:pt x="26" y="54"/>
                    </a:lnTo>
                    <a:lnTo>
                      <a:pt x="26" y="54"/>
                    </a:lnTo>
                    <a:lnTo>
                      <a:pt x="16" y="56"/>
                    </a:lnTo>
                    <a:lnTo>
                      <a:pt x="6" y="56"/>
                    </a:lnTo>
                    <a:lnTo>
                      <a:pt x="6" y="56"/>
                    </a:lnTo>
                    <a:lnTo>
                      <a:pt x="0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F1EE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93040" tIns="96522" rIns="193040" bIns="96522" numCol="1" anchor="t" anchorCtr="0" compatLnSpc="1"/>
              <a:lstStyle/>
              <a:p>
                <a:pPr algn="l" defTabSz="1828800" rtl="0"/>
                <a:endParaRPr lang="en-US"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26" name="Freeform 534"/>
              <p:cNvSpPr>
                <a:spLocks noEditPoints="1"/>
              </p:cNvSpPr>
              <p:nvPr/>
            </p:nvSpPr>
            <p:spPr bwMode="auto">
              <a:xfrm>
                <a:off x="1605212" y="5115592"/>
                <a:ext cx="50657" cy="38499"/>
              </a:xfrm>
              <a:custGeom>
                <a:avLst/>
                <a:gdLst>
                  <a:gd name="T0" fmla="*/ 50 w 50"/>
                  <a:gd name="T1" fmla="*/ 38 h 38"/>
                  <a:gd name="T2" fmla="*/ 50 w 50"/>
                  <a:gd name="T3" fmla="*/ 38 h 38"/>
                  <a:gd name="T4" fmla="*/ 38 w 50"/>
                  <a:gd name="T5" fmla="*/ 38 h 38"/>
                  <a:gd name="T6" fmla="*/ 38 w 50"/>
                  <a:gd name="T7" fmla="*/ 8 h 38"/>
                  <a:gd name="T8" fmla="*/ 50 w 50"/>
                  <a:gd name="T9" fmla="*/ 4 h 38"/>
                  <a:gd name="T10" fmla="*/ 50 w 50"/>
                  <a:gd name="T11" fmla="*/ 38 h 38"/>
                  <a:gd name="T12" fmla="*/ 0 w 50"/>
                  <a:gd name="T13" fmla="*/ 16 h 38"/>
                  <a:gd name="T14" fmla="*/ 0 w 50"/>
                  <a:gd name="T15" fmla="*/ 0 h 38"/>
                  <a:gd name="T16" fmla="*/ 18 w 50"/>
                  <a:gd name="T17" fmla="*/ 6 h 38"/>
                  <a:gd name="T18" fmla="*/ 18 w 50"/>
                  <a:gd name="T19" fmla="*/ 32 h 38"/>
                  <a:gd name="T20" fmla="*/ 18 w 50"/>
                  <a:gd name="T21" fmla="*/ 32 h 38"/>
                  <a:gd name="T22" fmla="*/ 16 w 50"/>
                  <a:gd name="T23" fmla="*/ 32 h 38"/>
                  <a:gd name="T24" fmla="*/ 16 w 50"/>
                  <a:gd name="T25" fmla="*/ 32 h 38"/>
                  <a:gd name="T26" fmla="*/ 8 w 50"/>
                  <a:gd name="T27" fmla="*/ 30 h 38"/>
                  <a:gd name="T28" fmla="*/ 4 w 50"/>
                  <a:gd name="T29" fmla="*/ 26 h 38"/>
                  <a:gd name="T30" fmla="*/ 0 w 50"/>
                  <a:gd name="T31" fmla="*/ 22 h 38"/>
                  <a:gd name="T32" fmla="*/ 0 w 50"/>
                  <a:gd name="T33" fmla="*/ 18 h 38"/>
                  <a:gd name="T34" fmla="*/ 0 w 50"/>
                  <a:gd name="T35" fmla="*/ 18 h 38"/>
                  <a:gd name="T36" fmla="*/ 0 w 50"/>
                  <a:gd name="T37" fmla="*/ 16 h 38"/>
                  <a:gd name="T38" fmla="*/ 0 w 50"/>
                  <a:gd name="T39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0" h="38">
                    <a:moveTo>
                      <a:pt x="50" y="38"/>
                    </a:moveTo>
                    <a:lnTo>
                      <a:pt x="50" y="38"/>
                    </a:lnTo>
                    <a:lnTo>
                      <a:pt x="38" y="38"/>
                    </a:lnTo>
                    <a:lnTo>
                      <a:pt x="38" y="8"/>
                    </a:lnTo>
                    <a:lnTo>
                      <a:pt x="50" y="4"/>
                    </a:lnTo>
                    <a:lnTo>
                      <a:pt x="50" y="38"/>
                    </a:lnTo>
                    <a:close/>
                    <a:moveTo>
                      <a:pt x="0" y="16"/>
                    </a:moveTo>
                    <a:lnTo>
                      <a:pt x="0" y="0"/>
                    </a:lnTo>
                    <a:lnTo>
                      <a:pt x="18" y="6"/>
                    </a:lnTo>
                    <a:lnTo>
                      <a:pt x="18" y="32"/>
                    </a:lnTo>
                    <a:lnTo>
                      <a:pt x="18" y="32"/>
                    </a:lnTo>
                    <a:lnTo>
                      <a:pt x="16" y="32"/>
                    </a:lnTo>
                    <a:lnTo>
                      <a:pt x="16" y="32"/>
                    </a:lnTo>
                    <a:lnTo>
                      <a:pt x="8" y="30"/>
                    </a:lnTo>
                    <a:lnTo>
                      <a:pt x="4" y="26"/>
                    </a:lnTo>
                    <a:lnTo>
                      <a:pt x="0" y="2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16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B4B2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93040" tIns="96522" rIns="193040" bIns="96522" numCol="1" anchor="t" anchorCtr="0" compatLnSpc="1"/>
              <a:lstStyle/>
              <a:p>
                <a:pPr algn="l" defTabSz="1828800" rtl="0"/>
                <a:endParaRPr lang="en-US"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27" name="Freeform 535"/>
              <p:cNvSpPr/>
              <p:nvPr/>
            </p:nvSpPr>
            <p:spPr bwMode="auto">
              <a:xfrm>
                <a:off x="1437030" y="5297958"/>
                <a:ext cx="427546" cy="168181"/>
              </a:xfrm>
              <a:custGeom>
                <a:avLst/>
                <a:gdLst>
                  <a:gd name="T0" fmla="*/ 184 w 422"/>
                  <a:gd name="T1" fmla="*/ 166 h 166"/>
                  <a:gd name="T2" fmla="*/ 182 w 422"/>
                  <a:gd name="T3" fmla="*/ 164 h 166"/>
                  <a:gd name="T4" fmla="*/ 170 w 422"/>
                  <a:gd name="T5" fmla="*/ 160 h 166"/>
                  <a:gd name="T6" fmla="*/ 30 w 422"/>
                  <a:gd name="T7" fmla="*/ 82 h 166"/>
                  <a:gd name="T8" fmla="*/ 28 w 422"/>
                  <a:gd name="T9" fmla="*/ 86 h 166"/>
                  <a:gd name="T10" fmla="*/ 32 w 422"/>
                  <a:gd name="T11" fmla="*/ 92 h 166"/>
                  <a:gd name="T12" fmla="*/ 34 w 422"/>
                  <a:gd name="T13" fmla="*/ 94 h 166"/>
                  <a:gd name="T14" fmla="*/ 38 w 422"/>
                  <a:gd name="T15" fmla="*/ 96 h 166"/>
                  <a:gd name="T16" fmla="*/ 48 w 422"/>
                  <a:gd name="T17" fmla="*/ 94 h 166"/>
                  <a:gd name="T18" fmla="*/ 50 w 422"/>
                  <a:gd name="T19" fmla="*/ 92 h 166"/>
                  <a:gd name="T20" fmla="*/ 52 w 422"/>
                  <a:gd name="T21" fmla="*/ 74 h 166"/>
                  <a:gd name="T22" fmla="*/ 184 w 422"/>
                  <a:gd name="T23" fmla="*/ 44 h 166"/>
                  <a:gd name="T24" fmla="*/ 184 w 422"/>
                  <a:gd name="T25" fmla="*/ 136 h 166"/>
                  <a:gd name="T26" fmla="*/ 184 w 422"/>
                  <a:gd name="T27" fmla="*/ 144 h 166"/>
                  <a:gd name="T28" fmla="*/ 186 w 422"/>
                  <a:gd name="T29" fmla="*/ 152 h 166"/>
                  <a:gd name="T30" fmla="*/ 192 w 422"/>
                  <a:gd name="T31" fmla="*/ 154 h 166"/>
                  <a:gd name="T32" fmla="*/ 198 w 422"/>
                  <a:gd name="T33" fmla="*/ 154 h 166"/>
                  <a:gd name="T34" fmla="*/ 202 w 422"/>
                  <a:gd name="T35" fmla="*/ 152 h 166"/>
                  <a:gd name="T36" fmla="*/ 204 w 422"/>
                  <a:gd name="T37" fmla="*/ 144 h 166"/>
                  <a:gd name="T38" fmla="*/ 330 w 422"/>
                  <a:gd name="T39" fmla="*/ 86 h 166"/>
                  <a:gd name="T40" fmla="*/ 354 w 422"/>
                  <a:gd name="T41" fmla="*/ 76 h 166"/>
                  <a:gd name="T42" fmla="*/ 232 w 422"/>
                  <a:gd name="T43" fmla="*/ 26 h 166"/>
                  <a:gd name="T44" fmla="*/ 228 w 422"/>
                  <a:gd name="T45" fmla="*/ 28 h 166"/>
                  <a:gd name="T46" fmla="*/ 204 w 422"/>
                  <a:gd name="T47" fmla="*/ 14 h 166"/>
                  <a:gd name="T48" fmla="*/ 222 w 422"/>
                  <a:gd name="T49" fmla="*/ 8 h 166"/>
                  <a:gd name="T50" fmla="*/ 226 w 422"/>
                  <a:gd name="T51" fmla="*/ 16 h 166"/>
                  <a:gd name="T52" fmla="*/ 228 w 422"/>
                  <a:gd name="T53" fmla="*/ 18 h 166"/>
                  <a:gd name="T54" fmla="*/ 232 w 422"/>
                  <a:gd name="T55" fmla="*/ 18 h 166"/>
                  <a:gd name="T56" fmla="*/ 242 w 422"/>
                  <a:gd name="T57" fmla="*/ 16 h 166"/>
                  <a:gd name="T58" fmla="*/ 242 w 422"/>
                  <a:gd name="T59" fmla="*/ 0 h 166"/>
                  <a:gd name="T60" fmla="*/ 248 w 422"/>
                  <a:gd name="T61" fmla="*/ 2 h 166"/>
                  <a:gd name="T62" fmla="*/ 374 w 422"/>
                  <a:gd name="T63" fmla="*/ 70 h 166"/>
                  <a:gd name="T64" fmla="*/ 374 w 422"/>
                  <a:gd name="T65" fmla="*/ 74 h 166"/>
                  <a:gd name="T66" fmla="*/ 378 w 422"/>
                  <a:gd name="T67" fmla="*/ 76 h 166"/>
                  <a:gd name="T68" fmla="*/ 384 w 422"/>
                  <a:gd name="T69" fmla="*/ 78 h 166"/>
                  <a:gd name="T70" fmla="*/ 392 w 422"/>
                  <a:gd name="T71" fmla="*/ 76 h 166"/>
                  <a:gd name="T72" fmla="*/ 394 w 422"/>
                  <a:gd name="T73" fmla="*/ 72 h 166"/>
                  <a:gd name="T74" fmla="*/ 392 w 422"/>
                  <a:gd name="T75" fmla="*/ 6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2" h="166">
                    <a:moveTo>
                      <a:pt x="422" y="70"/>
                    </a:moveTo>
                    <a:lnTo>
                      <a:pt x="184" y="166"/>
                    </a:lnTo>
                    <a:lnTo>
                      <a:pt x="182" y="166"/>
                    </a:lnTo>
                    <a:lnTo>
                      <a:pt x="182" y="164"/>
                    </a:lnTo>
                    <a:lnTo>
                      <a:pt x="172" y="160"/>
                    </a:lnTo>
                    <a:lnTo>
                      <a:pt x="170" y="160"/>
                    </a:lnTo>
                    <a:lnTo>
                      <a:pt x="0" y="94"/>
                    </a:lnTo>
                    <a:lnTo>
                      <a:pt x="30" y="82"/>
                    </a:lnTo>
                    <a:lnTo>
                      <a:pt x="28" y="86"/>
                    </a:lnTo>
                    <a:lnTo>
                      <a:pt x="28" y="86"/>
                    </a:lnTo>
                    <a:lnTo>
                      <a:pt x="30" y="90"/>
                    </a:lnTo>
                    <a:lnTo>
                      <a:pt x="32" y="92"/>
                    </a:lnTo>
                    <a:lnTo>
                      <a:pt x="32" y="92"/>
                    </a:lnTo>
                    <a:lnTo>
                      <a:pt x="34" y="94"/>
                    </a:lnTo>
                    <a:lnTo>
                      <a:pt x="38" y="96"/>
                    </a:lnTo>
                    <a:lnTo>
                      <a:pt x="38" y="96"/>
                    </a:lnTo>
                    <a:lnTo>
                      <a:pt x="44" y="96"/>
                    </a:lnTo>
                    <a:lnTo>
                      <a:pt x="48" y="94"/>
                    </a:lnTo>
                    <a:lnTo>
                      <a:pt x="48" y="94"/>
                    </a:lnTo>
                    <a:lnTo>
                      <a:pt x="50" y="92"/>
                    </a:lnTo>
                    <a:lnTo>
                      <a:pt x="52" y="88"/>
                    </a:lnTo>
                    <a:lnTo>
                      <a:pt x="52" y="74"/>
                    </a:lnTo>
                    <a:lnTo>
                      <a:pt x="184" y="22"/>
                    </a:lnTo>
                    <a:lnTo>
                      <a:pt x="184" y="44"/>
                    </a:lnTo>
                    <a:lnTo>
                      <a:pt x="68" y="90"/>
                    </a:lnTo>
                    <a:lnTo>
                      <a:pt x="184" y="136"/>
                    </a:lnTo>
                    <a:lnTo>
                      <a:pt x="184" y="144"/>
                    </a:lnTo>
                    <a:lnTo>
                      <a:pt x="184" y="144"/>
                    </a:lnTo>
                    <a:lnTo>
                      <a:pt x="186" y="152"/>
                    </a:lnTo>
                    <a:lnTo>
                      <a:pt x="186" y="152"/>
                    </a:lnTo>
                    <a:lnTo>
                      <a:pt x="190" y="154"/>
                    </a:lnTo>
                    <a:lnTo>
                      <a:pt x="192" y="154"/>
                    </a:lnTo>
                    <a:lnTo>
                      <a:pt x="192" y="154"/>
                    </a:lnTo>
                    <a:lnTo>
                      <a:pt x="198" y="154"/>
                    </a:lnTo>
                    <a:lnTo>
                      <a:pt x="202" y="152"/>
                    </a:lnTo>
                    <a:lnTo>
                      <a:pt x="202" y="152"/>
                    </a:lnTo>
                    <a:lnTo>
                      <a:pt x="204" y="148"/>
                    </a:lnTo>
                    <a:lnTo>
                      <a:pt x="204" y="144"/>
                    </a:lnTo>
                    <a:lnTo>
                      <a:pt x="204" y="136"/>
                    </a:lnTo>
                    <a:lnTo>
                      <a:pt x="330" y="86"/>
                    </a:lnTo>
                    <a:lnTo>
                      <a:pt x="332" y="86"/>
                    </a:lnTo>
                    <a:lnTo>
                      <a:pt x="354" y="76"/>
                    </a:lnTo>
                    <a:lnTo>
                      <a:pt x="234" y="26"/>
                    </a:lnTo>
                    <a:lnTo>
                      <a:pt x="232" y="26"/>
                    </a:lnTo>
                    <a:lnTo>
                      <a:pt x="232" y="26"/>
                    </a:lnTo>
                    <a:lnTo>
                      <a:pt x="228" y="28"/>
                    </a:lnTo>
                    <a:lnTo>
                      <a:pt x="204" y="38"/>
                    </a:lnTo>
                    <a:lnTo>
                      <a:pt x="204" y="14"/>
                    </a:lnTo>
                    <a:lnTo>
                      <a:pt x="222" y="8"/>
                    </a:lnTo>
                    <a:lnTo>
                      <a:pt x="222" y="8"/>
                    </a:lnTo>
                    <a:lnTo>
                      <a:pt x="222" y="12"/>
                    </a:lnTo>
                    <a:lnTo>
                      <a:pt x="226" y="16"/>
                    </a:lnTo>
                    <a:lnTo>
                      <a:pt x="226" y="16"/>
                    </a:lnTo>
                    <a:lnTo>
                      <a:pt x="228" y="18"/>
                    </a:lnTo>
                    <a:lnTo>
                      <a:pt x="232" y="18"/>
                    </a:lnTo>
                    <a:lnTo>
                      <a:pt x="232" y="18"/>
                    </a:lnTo>
                    <a:lnTo>
                      <a:pt x="242" y="16"/>
                    </a:lnTo>
                    <a:lnTo>
                      <a:pt x="242" y="16"/>
                    </a:lnTo>
                    <a:lnTo>
                      <a:pt x="242" y="8"/>
                    </a:lnTo>
                    <a:lnTo>
                      <a:pt x="242" y="0"/>
                    </a:lnTo>
                    <a:lnTo>
                      <a:pt x="246" y="2"/>
                    </a:lnTo>
                    <a:lnTo>
                      <a:pt x="248" y="2"/>
                    </a:lnTo>
                    <a:lnTo>
                      <a:pt x="372" y="50"/>
                    </a:lnTo>
                    <a:lnTo>
                      <a:pt x="374" y="70"/>
                    </a:lnTo>
                    <a:lnTo>
                      <a:pt x="374" y="70"/>
                    </a:lnTo>
                    <a:lnTo>
                      <a:pt x="374" y="74"/>
                    </a:lnTo>
                    <a:lnTo>
                      <a:pt x="378" y="76"/>
                    </a:lnTo>
                    <a:lnTo>
                      <a:pt x="378" y="76"/>
                    </a:lnTo>
                    <a:lnTo>
                      <a:pt x="380" y="78"/>
                    </a:lnTo>
                    <a:lnTo>
                      <a:pt x="384" y="78"/>
                    </a:lnTo>
                    <a:lnTo>
                      <a:pt x="384" y="78"/>
                    </a:lnTo>
                    <a:lnTo>
                      <a:pt x="392" y="76"/>
                    </a:lnTo>
                    <a:lnTo>
                      <a:pt x="392" y="76"/>
                    </a:lnTo>
                    <a:lnTo>
                      <a:pt x="394" y="72"/>
                    </a:lnTo>
                    <a:lnTo>
                      <a:pt x="394" y="68"/>
                    </a:lnTo>
                    <a:lnTo>
                      <a:pt x="392" y="60"/>
                    </a:lnTo>
                    <a:lnTo>
                      <a:pt x="422" y="70"/>
                    </a:lnTo>
                    <a:close/>
                  </a:path>
                </a:pathLst>
              </a:custGeom>
              <a:solidFill>
                <a:srgbClr val="B68B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93040" tIns="96522" rIns="193040" bIns="96522" numCol="1" anchor="t" anchorCtr="0" compatLnSpc="1"/>
              <a:lstStyle/>
              <a:p>
                <a:pPr algn="l" defTabSz="1828800" rtl="0"/>
                <a:endParaRPr lang="en-US"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28" name="Freeform 536"/>
              <p:cNvSpPr>
                <a:spLocks noEditPoints="1"/>
              </p:cNvSpPr>
              <p:nvPr/>
            </p:nvSpPr>
            <p:spPr bwMode="auto">
              <a:xfrm>
                <a:off x="1437030" y="5324299"/>
                <a:ext cx="358652" cy="322179"/>
              </a:xfrm>
              <a:custGeom>
                <a:avLst/>
                <a:gdLst>
                  <a:gd name="T0" fmla="*/ 184 w 354"/>
                  <a:gd name="T1" fmla="*/ 140 h 318"/>
                  <a:gd name="T2" fmla="*/ 184 w 354"/>
                  <a:gd name="T3" fmla="*/ 318 h 318"/>
                  <a:gd name="T4" fmla="*/ 182 w 354"/>
                  <a:gd name="T5" fmla="*/ 316 h 318"/>
                  <a:gd name="T6" fmla="*/ 182 w 354"/>
                  <a:gd name="T7" fmla="*/ 316 h 318"/>
                  <a:gd name="T8" fmla="*/ 0 w 354"/>
                  <a:gd name="T9" fmla="*/ 246 h 318"/>
                  <a:gd name="T10" fmla="*/ 0 w 354"/>
                  <a:gd name="T11" fmla="*/ 68 h 318"/>
                  <a:gd name="T12" fmla="*/ 170 w 354"/>
                  <a:gd name="T13" fmla="*/ 134 h 318"/>
                  <a:gd name="T14" fmla="*/ 172 w 354"/>
                  <a:gd name="T15" fmla="*/ 134 h 318"/>
                  <a:gd name="T16" fmla="*/ 182 w 354"/>
                  <a:gd name="T17" fmla="*/ 138 h 318"/>
                  <a:gd name="T18" fmla="*/ 182 w 354"/>
                  <a:gd name="T19" fmla="*/ 140 h 318"/>
                  <a:gd name="T20" fmla="*/ 184 w 354"/>
                  <a:gd name="T21" fmla="*/ 140 h 318"/>
                  <a:gd name="T22" fmla="*/ 184 w 354"/>
                  <a:gd name="T23" fmla="*/ 110 h 318"/>
                  <a:gd name="T24" fmla="*/ 68 w 354"/>
                  <a:gd name="T25" fmla="*/ 64 h 318"/>
                  <a:gd name="T26" fmla="*/ 184 w 354"/>
                  <a:gd name="T27" fmla="*/ 18 h 318"/>
                  <a:gd name="T28" fmla="*/ 184 w 354"/>
                  <a:gd name="T29" fmla="*/ 110 h 318"/>
                  <a:gd name="T30" fmla="*/ 204 w 354"/>
                  <a:gd name="T31" fmla="*/ 12 h 318"/>
                  <a:gd name="T32" fmla="*/ 228 w 354"/>
                  <a:gd name="T33" fmla="*/ 2 h 318"/>
                  <a:gd name="T34" fmla="*/ 232 w 354"/>
                  <a:gd name="T35" fmla="*/ 0 h 318"/>
                  <a:gd name="T36" fmla="*/ 232 w 354"/>
                  <a:gd name="T37" fmla="*/ 0 h 318"/>
                  <a:gd name="T38" fmla="*/ 234 w 354"/>
                  <a:gd name="T39" fmla="*/ 0 h 318"/>
                  <a:gd name="T40" fmla="*/ 354 w 354"/>
                  <a:gd name="T41" fmla="*/ 50 h 318"/>
                  <a:gd name="T42" fmla="*/ 332 w 354"/>
                  <a:gd name="T43" fmla="*/ 60 h 318"/>
                  <a:gd name="T44" fmla="*/ 330 w 354"/>
                  <a:gd name="T45" fmla="*/ 60 h 318"/>
                  <a:gd name="T46" fmla="*/ 204 w 354"/>
                  <a:gd name="T47" fmla="*/ 110 h 318"/>
                  <a:gd name="T48" fmla="*/ 204 w 354"/>
                  <a:gd name="T49" fmla="*/ 12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54" h="318">
                    <a:moveTo>
                      <a:pt x="184" y="140"/>
                    </a:moveTo>
                    <a:lnTo>
                      <a:pt x="184" y="318"/>
                    </a:lnTo>
                    <a:lnTo>
                      <a:pt x="182" y="316"/>
                    </a:lnTo>
                    <a:lnTo>
                      <a:pt x="182" y="316"/>
                    </a:lnTo>
                    <a:lnTo>
                      <a:pt x="0" y="246"/>
                    </a:lnTo>
                    <a:lnTo>
                      <a:pt x="0" y="68"/>
                    </a:lnTo>
                    <a:lnTo>
                      <a:pt x="170" y="134"/>
                    </a:lnTo>
                    <a:lnTo>
                      <a:pt x="172" y="134"/>
                    </a:lnTo>
                    <a:lnTo>
                      <a:pt x="182" y="138"/>
                    </a:lnTo>
                    <a:lnTo>
                      <a:pt x="182" y="140"/>
                    </a:lnTo>
                    <a:lnTo>
                      <a:pt x="184" y="140"/>
                    </a:lnTo>
                    <a:close/>
                    <a:moveTo>
                      <a:pt x="184" y="110"/>
                    </a:moveTo>
                    <a:lnTo>
                      <a:pt x="68" y="64"/>
                    </a:lnTo>
                    <a:lnTo>
                      <a:pt x="184" y="18"/>
                    </a:lnTo>
                    <a:lnTo>
                      <a:pt x="184" y="110"/>
                    </a:lnTo>
                    <a:close/>
                    <a:moveTo>
                      <a:pt x="204" y="12"/>
                    </a:moveTo>
                    <a:lnTo>
                      <a:pt x="228" y="2"/>
                    </a:lnTo>
                    <a:lnTo>
                      <a:pt x="232" y="0"/>
                    </a:lnTo>
                    <a:lnTo>
                      <a:pt x="232" y="0"/>
                    </a:lnTo>
                    <a:lnTo>
                      <a:pt x="234" y="0"/>
                    </a:lnTo>
                    <a:lnTo>
                      <a:pt x="354" y="50"/>
                    </a:lnTo>
                    <a:lnTo>
                      <a:pt x="332" y="60"/>
                    </a:lnTo>
                    <a:lnTo>
                      <a:pt x="330" y="60"/>
                    </a:lnTo>
                    <a:lnTo>
                      <a:pt x="204" y="110"/>
                    </a:lnTo>
                    <a:lnTo>
                      <a:pt x="204" y="12"/>
                    </a:lnTo>
                    <a:close/>
                  </a:path>
                </a:pathLst>
              </a:custGeom>
              <a:solidFill>
                <a:srgbClr val="7B5D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93040" tIns="96522" rIns="193040" bIns="96522" numCol="1" anchor="t" anchorCtr="0" compatLnSpc="1"/>
              <a:lstStyle/>
              <a:p>
                <a:pPr algn="l" defTabSz="1828800" rtl="0"/>
                <a:endParaRPr lang="en-US"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29" name="Freeform 537"/>
              <p:cNvSpPr/>
              <p:nvPr/>
            </p:nvSpPr>
            <p:spPr bwMode="auto">
              <a:xfrm>
                <a:off x="1623448" y="5368877"/>
                <a:ext cx="241128" cy="277601"/>
              </a:xfrm>
              <a:custGeom>
                <a:avLst/>
                <a:gdLst>
                  <a:gd name="T0" fmla="*/ 0 w 238"/>
                  <a:gd name="T1" fmla="*/ 96 h 274"/>
                  <a:gd name="T2" fmla="*/ 238 w 238"/>
                  <a:gd name="T3" fmla="*/ 0 h 274"/>
                  <a:gd name="T4" fmla="*/ 238 w 238"/>
                  <a:gd name="T5" fmla="*/ 180 h 274"/>
                  <a:gd name="T6" fmla="*/ 0 w 238"/>
                  <a:gd name="T7" fmla="*/ 274 h 274"/>
                  <a:gd name="T8" fmla="*/ 0 w 238"/>
                  <a:gd name="T9" fmla="*/ 96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8" h="274">
                    <a:moveTo>
                      <a:pt x="0" y="96"/>
                    </a:moveTo>
                    <a:lnTo>
                      <a:pt x="238" y="0"/>
                    </a:lnTo>
                    <a:lnTo>
                      <a:pt x="238" y="180"/>
                    </a:lnTo>
                    <a:lnTo>
                      <a:pt x="0" y="274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916E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93040" tIns="96522" rIns="193040" bIns="96522" numCol="1" anchor="t" anchorCtr="0" compatLnSpc="1"/>
              <a:lstStyle/>
              <a:p>
                <a:pPr algn="l" defTabSz="1828800" rtl="0"/>
                <a:endParaRPr lang="en-US"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30" name="Freeform 538"/>
              <p:cNvSpPr>
                <a:spLocks noEditPoints="1"/>
              </p:cNvSpPr>
              <p:nvPr/>
            </p:nvSpPr>
            <p:spPr bwMode="auto">
              <a:xfrm>
                <a:off x="1465398" y="4973753"/>
                <a:ext cx="370810" cy="482255"/>
              </a:xfrm>
              <a:custGeom>
                <a:avLst/>
                <a:gdLst>
                  <a:gd name="T0" fmla="*/ 170 w 366"/>
                  <a:gd name="T1" fmla="*/ 130 h 476"/>
                  <a:gd name="T2" fmla="*/ 300 w 366"/>
                  <a:gd name="T3" fmla="*/ 76 h 476"/>
                  <a:gd name="T4" fmla="*/ 330 w 366"/>
                  <a:gd name="T5" fmla="*/ 64 h 476"/>
                  <a:gd name="T6" fmla="*/ 332 w 366"/>
                  <a:gd name="T7" fmla="*/ 66 h 476"/>
                  <a:gd name="T8" fmla="*/ 336 w 366"/>
                  <a:gd name="T9" fmla="*/ 68 h 476"/>
                  <a:gd name="T10" fmla="*/ 338 w 366"/>
                  <a:gd name="T11" fmla="*/ 70 h 476"/>
                  <a:gd name="T12" fmla="*/ 348 w 366"/>
                  <a:gd name="T13" fmla="*/ 174 h 476"/>
                  <a:gd name="T14" fmla="*/ 366 w 366"/>
                  <a:gd name="T15" fmla="*/ 388 h 476"/>
                  <a:gd name="T16" fmla="*/ 364 w 366"/>
                  <a:gd name="T17" fmla="*/ 396 h 476"/>
                  <a:gd name="T18" fmla="*/ 352 w 366"/>
                  <a:gd name="T19" fmla="*/ 400 h 476"/>
                  <a:gd name="T20" fmla="*/ 346 w 366"/>
                  <a:gd name="T21" fmla="*/ 394 h 476"/>
                  <a:gd name="T22" fmla="*/ 238 w 366"/>
                  <a:gd name="T23" fmla="*/ 146 h 476"/>
                  <a:gd name="T24" fmla="*/ 176 w 366"/>
                  <a:gd name="T25" fmla="*/ 466 h 476"/>
                  <a:gd name="T26" fmla="*/ 174 w 366"/>
                  <a:gd name="T27" fmla="*/ 472 h 476"/>
                  <a:gd name="T28" fmla="*/ 164 w 366"/>
                  <a:gd name="T29" fmla="*/ 476 h 476"/>
                  <a:gd name="T30" fmla="*/ 158 w 366"/>
                  <a:gd name="T31" fmla="*/ 472 h 476"/>
                  <a:gd name="T32" fmla="*/ 156 w 366"/>
                  <a:gd name="T33" fmla="*/ 262 h 476"/>
                  <a:gd name="T34" fmla="*/ 24 w 366"/>
                  <a:gd name="T35" fmla="*/ 408 h 476"/>
                  <a:gd name="T36" fmla="*/ 20 w 366"/>
                  <a:gd name="T37" fmla="*/ 414 h 476"/>
                  <a:gd name="T38" fmla="*/ 10 w 366"/>
                  <a:gd name="T39" fmla="*/ 418 h 476"/>
                  <a:gd name="T40" fmla="*/ 4 w 366"/>
                  <a:gd name="T41" fmla="*/ 414 h 476"/>
                  <a:gd name="T42" fmla="*/ 20 w 366"/>
                  <a:gd name="T43" fmla="*/ 200 h 476"/>
                  <a:gd name="T44" fmla="*/ 28 w 366"/>
                  <a:gd name="T45" fmla="*/ 90 h 476"/>
                  <a:gd name="T46" fmla="*/ 30 w 366"/>
                  <a:gd name="T47" fmla="*/ 86 h 476"/>
                  <a:gd name="T48" fmla="*/ 32 w 366"/>
                  <a:gd name="T49" fmla="*/ 82 h 476"/>
                  <a:gd name="T50" fmla="*/ 38 w 366"/>
                  <a:gd name="T51" fmla="*/ 80 h 476"/>
                  <a:gd name="T52" fmla="*/ 138 w 366"/>
                  <a:gd name="T53" fmla="*/ 64 h 476"/>
                  <a:gd name="T54" fmla="*/ 134 w 366"/>
                  <a:gd name="T55" fmla="*/ 116 h 476"/>
                  <a:gd name="T56" fmla="*/ 214 w 366"/>
                  <a:gd name="T57" fmla="*/ 176 h 476"/>
                  <a:gd name="T58" fmla="*/ 214 w 366"/>
                  <a:gd name="T59" fmla="*/ 336 h 476"/>
                  <a:gd name="T60" fmla="*/ 204 w 366"/>
                  <a:gd name="T61" fmla="*/ 338 h 476"/>
                  <a:gd name="T62" fmla="*/ 198 w 366"/>
                  <a:gd name="T63" fmla="*/ 336 h 476"/>
                  <a:gd name="T64" fmla="*/ 194 w 366"/>
                  <a:gd name="T65" fmla="*/ 180 h 476"/>
                  <a:gd name="T66" fmla="*/ 50 w 366"/>
                  <a:gd name="T67" fmla="*/ 106 h 476"/>
                  <a:gd name="T68" fmla="*/ 184 w 366"/>
                  <a:gd name="T69" fmla="*/ 38 h 476"/>
                  <a:gd name="T70" fmla="*/ 150 w 366"/>
                  <a:gd name="T71" fmla="*/ 34 h 476"/>
                  <a:gd name="T72" fmla="*/ 140 w 366"/>
                  <a:gd name="T73" fmla="*/ 28 h 476"/>
                  <a:gd name="T74" fmla="*/ 134 w 366"/>
                  <a:gd name="T75" fmla="*/ 16 h 476"/>
                  <a:gd name="T76" fmla="*/ 150 w 366"/>
                  <a:gd name="T77" fmla="*/ 6 h 476"/>
                  <a:gd name="T78" fmla="*/ 184 w 366"/>
                  <a:gd name="T79" fmla="*/ 0 h 476"/>
                  <a:gd name="T80" fmla="*/ 220 w 366"/>
                  <a:gd name="T81" fmla="*/ 6 h 476"/>
                  <a:gd name="T82" fmla="*/ 234 w 366"/>
                  <a:gd name="T83" fmla="*/ 18 h 476"/>
                  <a:gd name="T84" fmla="*/ 230 w 366"/>
                  <a:gd name="T85" fmla="*/ 28 h 476"/>
                  <a:gd name="T86" fmla="*/ 220 w 366"/>
                  <a:gd name="T87" fmla="*/ 34 h 476"/>
                  <a:gd name="T88" fmla="*/ 184 w 366"/>
                  <a:gd name="T89" fmla="*/ 38 h 476"/>
                  <a:gd name="T90" fmla="*/ 320 w 366"/>
                  <a:gd name="T91" fmla="*/ 92 h 476"/>
                  <a:gd name="T92" fmla="*/ 212 w 366"/>
                  <a:gd name="T93" fmla="*/ 22 h 476"/>
                  <a:gd name="T94" fmla="*/ 214 w 366"/>
                  <a:gd name="T95" fmla="*/ 18 h 476"/>
                  <a:gd name="T96" fmla="*/ 212 w 366"/>
                  <a:gd name="T97" fmla="*/ 14 h 476"/>
                  <a:gd name="T98" fmla="*/ 196 w 366"/>
                  <a:gd name="T99" fmla="*/ 8 h 476"/>
                  <a:gd name="T100" fmla="*/ 172 w 366"/>
                  <a:gd name="T101" fmla="*/ 8 h 476"/>
                  <a:gd name="T102" fmla="*/ 158 w 366"/>
                  <a:gd name="T103" fmla="*/ 12 h 476"/>
                  <a:gd name="T104" fmla="*/ 154 w 366"/>
                  <a:gd name="T105" fmla="*/ 20 h 476"/>
                  <a:gd name="T106" fmla="*/ 164 w 366"/>
                  <a:gd name="T107" fmla="*/ 28 h 476"/>
                  <a:gd name="T108" fmla="*/ 184 w 366"/>
                  <a:gd name="T109" fmla="*/ 30 h 476"/>
                  <a:gd name="T110" fmla="*/ 204 w 366"/>
                  <a:gd name="T111" fmla="*/ 28 h 476"/>
                  <a:gd name="T112" fmla="*/ 212 w 366"/>
                  <a:gd name="T113" fmla="*/ 22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66" h="476">
                    <a:moveTo>
                      <a:pt x="134" y="116"/>
                    </a:moveTo>
                    <a:lnTo>
                      <a:pt x="168" y="128"/>
                    </a:lnTo>
                    <a:lnTo>
                      <a:pt x="170" y="130"/>
                    </a:lnTo>
                    <a:lnTo>
                      <a:pt x="216" y="110"/>
                    </a:lnTo>
                    <a:lnTo>
                      <a:pt x="214" y="110"/>
                    </a:lnTo>
                    <a:lnTo>
                      <a:pt x="300" y="76"/>
                    </a:lnTo>
                    <a:lnTo>
                      <a:pt x="238" y="52"/>
                    </a:lnTo>
                    <a:lnTo>
                      <a:pt x="238" y="28"/>
                    </a:lnTo>
                    <a:lnTo>
                      <a:pt x="330" y="64"/>
                    </a:lnTo>
                    <a:lnTo>
                      <a:pt x="330" y="64"/>
                    </a:lnTo>
                    <a:lnTo>
                      <a:pt x="332" y="66"/>
                    </a:lnTo>
                    <a:lnTo>
                      <a:pt x="332" y="66"/>
                    </a:lnTo>
                    <a:lnTo>
                      <a:pt x="334" y="66"/>
                    </a:lnTo>
                    <a:lnTo>
                      <a:pt x="336" y="68"/>
                    </a:lnTo>
                    <a:lnTo>
                      <a:pt x="336" y="68"/>
                    </a:lnTo>
                    <a:lnTo>
                      <a:pt x="336" y="70"/>
                    </a:lnTo>
                    <a:lnTo>
                      <a:pt x="338" y="70"/>
                    </a:lnTo>
                    <a:lnTo>
                      <a:pt x="338" y="70"/>
                    </a:lnTo>
                    <a:lnTo>
                      <a:pt x="338" y="74"/>
                    </a:lnTo>
                    <a:lnTo>
                      <a:pt x="338" y="76"/>
                    </a:lnTo>
                    <a:lnTo>
                      <a:pt x="348" y="174"/>
                    </a:lnTo>
                    <a:lnTo>
                      <a:pt x="348" y="176"/>
                    </a:lnTo>
                    <a:lnTo>
                      <a:pt x="366" y="388"/>
                    </a:lnTo>
                    <a:lnTo>
                      <a:pt x="366" y="388"/>
                    </a:lnTo>
                    <a:lnTo>
                      <a:pt x="366" y="392"/>
                    </a:lnTo>
                    <a:lnTo>
                      <a:pt x="364" y="396"/>
                    </a:lnTo>
                    <a:lnTo>
                      <a:pt x="364" y="396"/>
                    </a:lnTo>
                    <a:lnTo>
                      <a:pt x="356" y="400"/>
                    </a:lnTo>
                    <a:lnTo>
                      <a:pt x="356" y="400"/>
                    </a:lnTo>
                    <a:lnTo>
                      <a:pt x="352" y="400"/>
                    </a:lnTo>
                    <a:lnTo>
                      <a:pt x="350" y="398"/>
                    </a:lnTo>
                    <a:lnTo>
                      <a:pt x="350" y="398"/>
                    </a:lnTo>
                    <a:lnTo>
                      <a:pt x="346" y="394"/>
                    </a:lnTo>
                    <a:lnTo>
                      <a:pt x="346" y="390"/>
                    </a:lnTo>
                    <a:lnTo>
                      <a:pt x="326" y="184"/>
                    </a:lnTo>
                    <a:lnTo>
                      <a:pt x="238" y="146"/>
                    </a:lnTo>
                    <a:lnTo>
                      <a:pt x="238" y="124"/>
                    </a:lnTo>
                    <a:lnTo>
                      <a:pt x="176" y="150"/>
                    </a:lnTo>
                    <a:lnTo>
                      <a:pt x="176" y="466"/>
                    </a:lnTo>
                    <a:lnTo>
                      <a:pt x="176" y="466"/>
                    </a:lnTo>
                    <a:lnTo>
                      <a:pt x="176" y="468"/>
                    </a:lnTo>
                    <a:lnTo>
                      <a:pt x="174" y="472"/>
                    </a:lnTo>
                    <a:lnTo>
                      <a:pt x="174" y="472"/>
                    </a:lnTo>
                    <a:lnTo>
                      <a:pt x="170" y="474"/>
                    </a:lnTo>
                    <a:lnTo>
                      <a:pt x="164" y="476"/>
                    </a:lnTo>
                    <a:lnTo>
                      <a:pt x="164" y="476"/>
                    </a:lnTo>
                    <a:lnTo>
                      <a:pt x="162" y="474"/>
                    </a:lnTo>
                    <a:lnTo>
                      <a:pt x="158" y="472"/>
                    </a:lnTo>
                    <a:lnTo>
                      <a:pt x="158" y="472"/>
                    </a:lnTo>
                    <a:lnTo>
                      <a:pt x="156" y="466"/>
                    </a:lnTo>
                    <a:lnTo>
                      <a:pt x="156" y="262"/>
                    </a:lnTo>
                    <a:lnTo>
                      <a:pt x="40" y="216"/>
                    </a:lnTo>
                    <a:lnTo>
                      <a:pt x="24" y="408"/>
                    </a:lnTo>
                    <a:lnTo>
                      <a:pt x="24" y="408"/>
                    </a:lnTo>
                    <a:lnTo>
                      <a:pt x="22" y="412"/>
                    </a:lnTo>
                    <a:lnTo>
                      <a:pt x="20" y="414"/>
                    </a:lnTo>
                    <a:lnTo>
                      <a:pt x="20" y="414"/>
                    </a:lnTo>
                    <a:lnTo>
                      <a:pt x="16" y="416"/>
                    </a:lnTo>
                    <a:lnTo>
                      <a:pt x="10" y="418"/>
                    </a:lnTo>
                    <a:lnTo>
                      <a:pt x="10" y="418"/>
                    </a:lnTo>
                    <a:lnTo>
                      <a:pt x="6" y="416"/>
                    </a:lnTo>
                    <a:lnTo>
                      <a:pt x="4" y="414"/>
                    </a:lnTo>
                    <a:lnTo>
                      <a:pt x="4" y="414"/>
                    </a:lnTo>
                    <a:lnTo>
                      <a:pt x="2" y="410"/>
                    </a:lnTo>
                    <a:lnTo>
                      <a:pt x="0" y="406"/>
                    </a:lnTo>
                    <a:lnTo>
                      <a:pt x="20" y="200"/>
                    </a:lnTo>
                    <a:lnTo>
                      <a:pt x="20" y="200"/>
                    </a:lnTo>
                    <a:lnTo>
                      <a:pt x="28" y="90"/>
                    </a:lnTo>
                    <a:lnTo>
                      <a:pt x="28" y="90"/>
                    </a:lnTo>
                    <a:lnTo>
                      <a:pt x="28" y="90"/>
                    </a:lnTo>
                    <a:lnTo>
                      <a:pt x="30" y="86"/>
                    </a:lnTo>
                    <a:lnTo>
                      <a:pt x="30" y="86"/>
                    </a:lnTo>
                    <a:lnTo>
                      <a:pt x="30" y="84"/>
                    </a:lnTo>
                    <a:lnTo>
                      <a:pt x="32" y="82"/>
                    </a:lnTo>
                    <a:lnTo>
                      <a:pt x="32" y="82"/>
                    </a:lnTo>
                    <a:lnTo>
                      <a:pt x="32" y="82"/>
                    </a:lnTo>
                    <a:lnTo>
                      <a:pt x="36" y="80"/>
                    </a:lnTo>
                    <a:lnTo>
                      <a:pt x="38" y="80"/>
                    </a:lnTo>
                    <a:lnTo>
                      <a:pt x="134" y="40"/>
                    </a:lnTo>
                    <a:lnTo>
                      <a:pt x="138" y="40"/>
                    </a:lnTo>
                    <a:lnTo>
                      <a:pt x="138" y="64"/>
                    </a:lnTo>
                    <a:lnTo>
                      <a:pt x="134" y="64"/>
                    </a:lnTo>
                    <a:lnTo>
                      <a:pt x="70" y="90"/>
                    </a:lnTo>
                    <a:lnTo>
                      <a:pt x="134" y="116"/>
                    </a:lnTo>
                    <a:close/>
                    <a:moveTo>
                      <a:pt x="194" y="180"/>
                    </a:moveTo>
                    <a:lnTo>
                      <a:pt x="194" y="180"/>
                    </a:lnTo>
                    <a:lnTo>
                      <a:pt x="214" y="176"/>
                    </a:lnTo>
                    <a:lnTo>
                      <a:pt x="214" y="328"/>
                    </a:lnTo>
                    <a:lnTo>
                      <a:pt x="214" y="328"/>
                    </a:lnTo>
                    <a:lnTo>
                      <a:pt x="214" y="336"/>
                    </a:lnTo>
                    <a:lnTo>
                      <a:pt x="214" y="336"/>
                    </a:lnTo>
                    <a:lnTo>
                      <a:pt x="204" y="338"/>
                    </a:lnTo>
                    <a:lnTo>
                      <a:pt x="204" y="338"/>
                    </a:lnTo>
                    <a:lnTo>
                      <a:pt x="200" y="338"/>
                    </a:lnTo>
                    <a:lnTo>
                      <a:pt x="198" y="336"/>
                    </a:lnTo>
                    <a:lnTo>
                      <a:pt x="198" y="336"/>
                    </a:lnTo>
                    <a:lnTo>
                      <a:pt x="194" y="332"/>
                    </a:lnTo>
                    <a:lnTo>
                      <a:pt x="194" y="328"/>
                    </a:lnTo>
                    <a:lnTo>
                      <a:pt x="194" y="180"/>
                    </a:lnTo>
                    <a:close/>
                    <a:moveTo>
                      <a:pt x="156" y="240"/>
                    </a:moveTo>
                    <a:lnTo>
                      <a:pt x="156" y="146"/>
                    </a:lnTo>
                    <a:lnTo>
                      <a:pt x="50" y="106"/>
                    </a:lnTo>
                    <a:lnTo>
                      <a:pt x="42" y="192"/>
                    </a:lnTo>
                    <a:lnTo>
                      <a:pt x="156" y="240"/>
                    </a:lnTo>
                    <a:close/>
                    <a:moveTo>
                      <a:pt x="184" y="38"/>
                    </a:moveTo>
                    <a:lnTo>
                      <a:pt x="184" y="38"/>
                    </a:lnTo>
                    <a:lnTo>
                      <a:pt x="166" y="38"/>
                    </a:lnTo>
                    <a:lnTo>
                      <a:pt x="150" y="34"/>
                    </a:lnTo>
                    <a:lnTo>
                      <a:pt x="150" y="34"/>
                    </a:lnTo>
                    <a:lnTo>
                      <a:pt x="150" y="34"/>
                    </a:lnTo>
                    <a:lnTo>
                      <a:pt x="140" y="28"/>
                    </a:lnTo>
                    <a:lnTo>
                      <a:pt x="134" y="22"/>
                    </a:lnTo>
                    <a:lnTo>
                      <a:pt x="134" y="16"/>
                    </a:lnTo>
                    <a:lnTo>
                      <a:pt x="134" y="16"/>
                    </a:lnTo>
                    <a:lnTo>
                      <a:pt x="140" y="10"/>
                    </a:lnTo>
                    <a:lnTo>
                      <a:pt x="150" y="6"/>
                    </a:lnTo>
                    <a:lnTo>
                      <a:pt x="150" y="6"/>
                    </a:lnTo>
                    <a:lnTo>
                      <a:pt x="166" y="0"/>
                    </a:lnTo>
                    <a:lnTo>
                      <a:pt x="184" y="0"/>
                    </a:lnTo>
                    <a:lnTo>
                      <a:pt x="184" y="0"/>
                    </a:lnTo>
                    <a:lnTo>
                      <a:pt x="204" y="0"/>
                    </a:lnTo>
                    <a:lnTo>
                      <a:pt x="220" y="6"/>
                    </a:lnTo>
                    <a:lnTo>
                      <a:pt x="220" y="6"/>
                    </a:lnTo>
                    <a:lnTo>
                      <a:pt x="230" y="12"/>
                    </a:lnTo>
                    <a:lnTo>
                      <a:pt x="234" y="14"/>
                    </a:lnTo>
                    <a:lnTo>
                      <a:pt x="234" y="18"/>
                    </a:lnTo>
                    <a:lnTo>
                      <a:pt x="234" y="20"/>
                    </a:lnTo>
                    <a:lnTo>
                      <a:pt x="234" y="20"/>
                    </a:lnTo>
                    <a:lnTo>
                      <a:pt x="230" y="28"/>
                    </a:lnTo>
                    <a:lnTo>
                      <a:pt x="230" y="28"/>
                    </a:lnTo>
                    <a:lnTo>
                      <a:pt x="220" y="34"/>
                    </a:lnTo>
                    <a:lnTo>
                      <a:pt x="220" y="34"/>
                    </a:lnTo>
                    <a:lnTo>
                      <a:pt x="204" y="38"/>
                    </a:lnTo>
                    <a:lnTo>
                      <a:pt x="184" y="38"/>
                    </a:lnTo>
                    <a:lnTo>
                      <a:pt x="184" y="38"/>
                    </a:lnTo>
                    <a:close/>
                    <a:moveTo>
                      <a:pt x="238" y="124"/>
                    </a:moveTo>
                    <a:lnTo>
                      <a:pt x="324" y="160"/>
                    </a:lnTo>
                    <a:lnTo>
                      <a:pt x="320" y="92"/>
                    </a:lnTo>
                    <a:lnTo>
                      <a:pt x="238" y="124"/>
                    </a:lnTo>
                    <a:close/>
                    <a:moveTo>
                      <a:pt x="212" y="22"/>
                    </a:moveTo>
                    <a:lnTo>
                      <a:pt x="212" y="22"/>
                    </a:lnTo>
                    <a:lnTo>
                      <a:pt x="214" y="22"/>
                    </a:lnTo>
                    <a:lnTo>
                      <a:pt x="214" y="20"/>
                    </a:lnTo>
                    <a:lnTo>
                      <a:pt x="214" y="18"/>
                    </a:lnTo>
                    <a:lnTo>
                      <a:pt x="214" y="18"/>
                    </a:lnTo>
                    <a:lnTo>
                      <a:pt x="214" y="16"/>
                    </a:lnTo>
                    <a:lnTo>
                      <a:pt x="212" y="14"/>
                    </a:lnTo>
                    <a:lnTo>
                      <a:pt x="204" y="10"/>
                    </a:lnTo>
                    <a:lnTo>
                      <a:pt x="204" y="10"/>
                    </a:lnTo>
                    <a:lnTo>
                      <a:pt x="196" y="8"/>
                    </a:lnTo>
                    <a:lnTo>
                      <a:pt x="184" y="6"/>
                    </a:lnTo>
                    <a:lnTo>
                      <a:pt x="184" y="6"/>
                    </a:lnTo>
                    <a:lnTo>
                      <a:pt x="172" y="8"/>
                    </a:lnTo>
                    <a:lnTo>
                      <a:pt x="162" y="10"/>
                    </a:lnTo>
                    <a:lnTo>
                      <a:pt x="162" y="10"/>
                    </a:lnTo>
                    <a:lnTo>
                      <a:pt x="158" y="12"/>
                    </a:lnTo>
                    <a:lnTo>
                      <a:pt x="154" y="16"/>
                    </a:lnTo>
                    <a:lnTo>
                      <a:pt x="154" y="20"/>
                    </a:lnTo>
                    <a:lnTo>
                      <a:pt x="154" y="20"/>
                    </a:lnTo>
                    <a:lnTo>
                      <a:pt x="162" y="28"/>
                    </a:lnTo>
                    <a:lnTo>
                      <a:pt x="162" y="28"/>
                    </a:lnTo>
                    <a:lnTo>
                      <a:pt x="164" y="28"/>
                    </a:lnTo>
                    <a:lnTo>
                      <a:pt x="164" y="28"/>
                    </a:lnTo>
                    <a:lnTo>
                      <a:pt x="174" y="30"/>
                    </a:lnTo>
                    <a:lnTo>
                      <a:pt x="184" y="30"/>
                    </a:lnTo>
                    <a:lnTo>
                      <a:pt x="184" y="30"/>
                    </a:lnTo>
                    <a:lnTo>
                      <a:pt x="196" y="30"/>
                    </a:lnTo>
                    <a:lnTo>
                      <a:pt x="204" y="28"/>
                    </a:lnTo>
                    <a:lnTo>
                      <a:pt x="204" y="28"/>
                    </a:lnTo>
                    <a:lnTo>
                      <a:pt x="212" y="22"/>
                    </a:lnTo>
                    <a:lnTo>
                      <a:pt x="212" y="22"/>
                    </a:lnTo>
                    <a:close/>
                  </a:path>
                </a:pathLst>
              </a:custGeom>
              <a:solidFill>
                <a:srgbClr val="7B5D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93040" tIns="96522" rIns="193040" bIns="96522" numCol="1" anchor="t" anchorCtr="0" compatLnSpc="1"/>
              <a:lstStyle/>
              <a:p>
                <a:pPr algn="l" defTabSz="1828800" rtl="0"/>
                <a:endParaRPr lang="en-US"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31" name="Freeform 540"/>
              <p:cNvSpPr/>
              <p:nvPr/>
            </p:nvSpPr>
            <p:spPr bwMode="auto">
              <a:xfrm>
                <a:off x="1651816" y="5002121"/>
                <a:ext cx="50657" cy="95235"/>
              </a:xfrm>
              <a:custGeom>
                <a:avLst/>
                <a:gdLst>
                  <a:gd name="T0" fmla="*/ 30 w 50"/>
                  <a:gd name="T1" fmla="*/ 82 h 94"/>
                  <a:gd name="T2" fmla="*/ 0 w 50"/>
                  <a:gd name="T3" fmla="*/ 94 h 94"/>
                  <a:gd name="T4" fmla="*/ 0 w 50"/>
                  <a:gd name="T5" fmla="*/ 10 h 94"/>
                  <a:gd name="T6" fmla="*/ 0 w 50"/>
                  <a:gd name="T7" fmla="*/ 10 h 94"/>
                  <a:gd name="T8" fmla="*/ 20 w 50"/>
                  <a:gd name="T9" fmla="*/ 10 h 94"/>
                  <a:gd name="T10" fmla="*/ 36 w 50"/>
                  <a:gd name="T11" fmla="*/ 6 h 94"/>
                  <a:gd name="T12" fmla="*/ 36 w 50"/>
                  <a:gd name="T13" fmla="*/ 6 h 94"/>
                  <a:gd name="T14" fmla="*/ 46 w 50"/>
                  <a:gd name="T15" fmla="*/ 0 h 94"/>
                  <a:gd name="T16" fmla="*/ 50 w 50"/>
                  <a:gd name="T17" fmla="*/ 0 h 94"/>
                  <a:gd name="T18" fmla="*/ 50 w 50"/>
                  <a:gd name="T19" fmla="*/ 72 h 94"/>
                  <a:gd name="T20" fmla="*/ 26 w 50"/>
                  <a:gd name="T21" fmla="*/ 82 h 94"/>
                  <a:gd name="T22" fmla="*/ 30 w 50"/>
                  <a:gd name="T23" fmla="*/ 82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0" h="94">
                    <a:moveTo>
                      <a:pt x="30" y="82"/>
                    </a:moveTo>
                    <a:lnTo>
                      <a:pt x="0" y="94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0" y="10"/>
                    </a:lnTo>
                    <a:lnTo>
                      <a:pt x="36" y="6"/>
                    </a:lnTo>
                    <a:lnTo>
                      <a:pt x="36" y="6"/>
                    </a:lnTo>
                    <a:lnTo>
                      <a:pt x="46" y="0"/>
                    </a:lnTo>
                    <a:lnTo>
                      <a:pt x="50" y="0"/>
                    </a:lnTo>
                    <a:lnTo>
                      <a:pt x="50" y="72"/>
                    </a:lnTo>
                    <a:lnTo>
                      <a:pt x="26" y="82"/>
                    </a:lnTo>
                    <a:lnTo>
                      <a:pt x="30" y="82"/>
                    </a:lnTo>
                    <a:close/>
                  </a:path>
                </a:pathLst>
              </a:custGeom>
              <a:solidFill>
                <a:srgbClr val="F1EE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93040" tIns="96522" rIns="193040" bIns="96522" numCol="1" anchor="t" anchorCtr="0" compatLnSpc="1"/>
              <a:lstStyle/>
              <a:p>
                <a:pPr algn="l" defTabSz="1828800" rtl="0"/>
                <a:endParaRPr lang="en-US"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32" name="Freeform 541"/>
              <p:cNvSpPr/>
              <p:nvPr/>
            </p:nvSpPr>
            <p:spPr bwMode="auto">
              <a:xfrm>
                <a:off x="1601159" y="4996042"/>
                <a:ext cx="50657" cy="107393"/>
              </a:xfrm>
              <a:custGeom>
                <a:avLst/>
                <a:gdLst>
                  <a:gd name="T0" fmla="*/ 50 w 50"/>
                  <a:gd name="T1" fmla="*/ 100 h 106"/>
                  <a:gd name="T2" fmla="*/ 34 w 50"/>
                  <a:gd name="T3" fmla="*/ 106 h 106"/>
                  <a:gd name="T4" fmla="*/ 0 w 50"/>
                  <a:gd name="T5" fmla="*/ 94 h 106"/>
                  <a:gd name="T6" fmla="*/ 0 w 50"/>
                  <a:gd name="T7" fmla="*/ 42 h 106"/>
                  <a:gd name="T8" fmla="*/ 4 w 50"/>
                  <a:gd name="T9" fmla="*/ 42 h 106"/>
                  <a:gd name="T10" fmla="*/ 4 w 50"/>
                  <a:gd name="T11" fmla="*/ 18 h 106"/>
                  <a:gd name="T12" fmla="*/ 0 w 50"/>
                  <a:gd name="T13" fmla="*/ 18 h 106"/>
                  <a:gd name="T14" fmla="*/ 0 w 50"/>
                  <a:gd name="T15" fmla="*/ 0 h 106"/>
                  <a:gd name="T16" fmla="*/ 0 w 50"/>
                  <a:gd name="T17" fmla="*/ 0 h 106"/>
                  <a:gd name="T18" fmla="*/ 6 w 50"/>
                  <a:gd name="T19" fmla="*/ 6 h 106"/>
                  <a:gd name="T20" fmla="*/ 16 w 50"/>
                  <a:gd name="T21" fmla="*/ 12 h 106"/>
                  <a:gd name="T22" fmla="*/ 16 w 50"/>
                  <a:gd name="T23" fmla="*/ 12 h 106"/>
                  <a:gd name="T24" fmla="*/ 16 w 50"/>
                  <a:gd name="T25" fmla="*/ 12 h 106"/>
                  <a:gd name="T26" fmla="*/ 32 w 50"/>
                  <a:gd name="T27" fmla="*/ 16 h 106"/>
                  <a:gd name="T28" fmla="*/ 50 w 50"/>
                  <a:gd name="T29" fmla="*/ 16 h 106"/>
                  <a:gd name="T30" fmla="*/ 50 w 50"/>
                  <a:gd name="T31" fmla="*/ 10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0" h="106">
                    <a:moveTo>
                      <a:pt x="50" y="100"/>
                    </a:moveTo>
                    <a:lnTo>
                      <a:pt x="34" y="106"/>
                    </a:lnTo>
                    <a:lnTo>
                      <a:pt x="0" y="94"/>
                    </a:lnTo>
                    <a:lnTo>
                      <a:pt x="0" y="42"/>
                    </a:lnTo>
                    <a:lnTo>
                      <a:pt x="4" y="42"/>
                    </a:lnTo>
                    <a:lnTo>
                      <a:pt x="4" y="18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" y="6"/>
                    </a:lnTo>
                    <a:lnTo>
                      <a:pt x="16" y="12"/>
                    </a:lnTo>
                    <a:lnTo>
                      <a:pt x="16" y="12"/>
                    </a:lnTo>
                    <a:lnTo>
                      <a:pt x="16" y="12"/>
                    </a:lnTo>
                    <a:lnTo>
                      <a:pt x="32" y="16"/>
                    </a:lnTo>
                    <a:lnTo>
                      <a:pt x="50" y="16"/>
                    </a:lnTo>
                    <a:lnTo>
                      <a:pt x="50" y="100"/>
                    </a:ln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93040" tIns="96522" rIns="193040" bIns="96522" numCol="1" anchor="t" anchorCtr="0" compatLnSpc="1"/>
              <a:lstStyle/>
              <a:p>
                <a:pPr algn="l" defTabSz="1828800" rtl="0"/>
                <a:endParaRPr lang="en-US"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</p:grpSp>
        <p:grpSp>
          <p:nvGrpSpPr>
            <p:cNvPr id="19" name="Group 62"/>
            <p:cNvGrpSpPr/>
            <p:nvPr/>
          </p:nvGrpSpPr>
          <p:grpSpPr>
            <a:xfrm>
              <a:off x="660399" y="2063949"/>
              <a:ext cx="2330196" cy="3009148"/>
              <a:chOff x="498861" y="2031592"/>
              <a:chExt cx="2301858" cy="2972554"/>
            </a:xfrm>
            <a:solidFill>
              <a:schemeClr val="bg2">
                <a:lumMod val="10000"/>
              </a:schemeClr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grpSpPr>
          <p:sp>
            <p:nvSpPr>
              <p:cNvPr id="20" name="Freeform 529"/>
              <p:cNvSpPr>
                <a:spLocks noEditPoints="1"/>
              </p:cNvSpPr>
              <p:nvPr/>
            </p:nvSpPr>
            <p:spPr bwMode="auto">
              <a:xfrm>
                <a:off x="1668027" y="2035645"/>
                <a:ext cx="1132692" cy="2863136"/>
              </a:xfrm>
              <a:custGeom>
                <a:avLst/>
                <a:gdLst>
                  <a:gd name="T0" fmla="*/ 64 w 1118"/>
                  <a:gd name="T1" fmla="*/ 2820 h 2826"/>
                  <a:gd name="T2" fmla="*/ 152 w 1118"/>
                  <a:gd name="T3" fmla="*/ 2798 h 2826"/>
                  <a:gd name="T4" fmla="*/ 190 w 1118"/>
                  <a:gd name="T5" fmla="*/ 2780 h 2826"/>
                  <a:gd name="T6" fmla="*/ 238 w 1118"/>
                  <a:gd name="T7" fmla="*/ 2750 h 2826"/>
                  <a:gd name="T8" fmla="*/ 258 w 1118"/>
                  <a:gd name="T9" fmla="*/ 2728 h 2826"/>
                  <a:gd name="T10" fmla="*/ 274 w 1118"/>
                  <a:gd name="T11" fmla="*/ 2690 h 2826"/>
                  <a:gd name="T12" fmla="*/ 770 w 1118"/>
                  <a:gd name="T13" fmla="*/ 1686 h 2826"/>
                  <a:gd name="T14" fmla="*/ 820 w 1118"/>
                  <a:gd name="T15" fmla="*/ 1556 h 2826"/>
                  <a:gd name="T16" fmla="*/ 868 w 1118"/>
                  <a:gd name="T17" fmla="*/ 1350 h 2826"/>
                  <a:gd name="T18" fmla="*/ 884 w 1118"/>
                  <a:gd name="T19" fmla="*/ 1128 h 2826"/>
                  <a:gd name="T20" fmla="*/ 880 w 1118"/>
                  <a:gd name="T21" fmla="*/ 1012 h 2826"/>
                  <a:gd name="T22" fmla="*/ 858 w 1118"/>
                  <a:gd name="T23" fmla="*/ 846 h 2826"/>
                  <a:gd name="T24" fmla="*/ 818 w 1118"/>
                  <a:gd name="T25" fmla="*/ 692 h 2826"/>
                  <a:gd name="T26" fmla="*/ 760 w 1118"/>
                  <a:gd name="T27" fmla="*/ 546 h 2826"/>
                  <a:gd name="T28" fmla="*/ 682 w 1118"/>
                  <a:gd name="T29" fmla="*/ 410 h 2826"/>
                  <a:gd name="T30" fmla="*/ 618 w 1118"/>
                  <a:gd name="T31" fmla="*/ 326 h 2826"/>
                  <a:gd name="T32" fmla="*/ 526 w 1118"/>
                  <a:gd name="T33" fmla="*/ 222 h 2826"/>
                  <a:gd name="T34" fmla="*/ 428 w 1118"/>
                  <a:gd name="T35" fmla="*/ 140 h 2826"/>
                  <a:gd name="T36" fmla="*/ 322 w 1118"/>
                  <a:gd name="T37" fmla="*/ 74 h 2826"/>
                  <a:gd name="T38" fmla="*/ 210 w 1118"/>
                  <a:gd name="T39" fmla="*/ 30 h 2826"/>
                  <a:gd name="T40" fmla="*/ 90 w 1118"/>
                  <a:gd name="T41" fmla="*/ 4 h 2826"/>
                  <a:gd name="T42" fmla="*/ 102 w 1118"/>
                  <a:gd name="T43" fmla="*/ 4 h 2826"/>
                  <a:gd name="T44" fmla="*/ 256 w 1118"/>
                  <a:gd name="T45" fmla="*/ 28 h 2826"/>
                  <a:gd name="T46" fmla="*/ 400 w 1118"/>
                  <a:gd name="T47" fmla="*/ 72 h 2826"/>
                  <a:gd name="T48" fmla="*/ 536 w 1118"/>
                  <a:gd name="T49" fmla="*/ 138 h 2826"/>
                  <a:gd name="T50" fmla="*/ 664 w 1118"/>
                  <a:gd name="T51" fmla="*/ 222 h 2826"/>
                  <a:gd name="T52" fmla="*/ 784 w 1118"/>
                  <a:gd name="T53" fmla="*/ 328 h 2826"/>
                  <a:gd name="T54" fmla="*/ 862 w 1118"/>
                  <a:gd name="T55" fmla="*/ 414 h 2826"/>
                  <a:gd name="T56" fmla="*/ 960 w 1118"/>
                  <a:gd name="T57" fmla="*/ 550 h 2826"/>
                  <a:gd name="T58" fmla="*/ 1034 w 1118"/>
                  <a:gd name="T59" fmla="*/ 696 h 2826"/>
                  <a:gd name="T60" fmla="*/ 1084 w 1118"/>
                  <a:gd name="T61" fmla="*/ 852 h 2826"/>
                  <a:gd name="T62" fmla="*/ 1112 w 1118"/>
                  <a:gd name="T63" fmla="*/ 1016 h 2826"/>
                  <a:gd name="T64" fmla="*/ 1118 w 1118"/>
                  <a:gd name="T65" fmla="*/ 1132 h 2826"/>
                  <a:gd name="T66" fmla="*/ 1098 w 1118"/>
                  <a:gd name="T67" fmla="*/ 1356 h 2826"/>
                  <a:gd name="T68" fmla="*/ 1050 w 1118"/>
                  <a:gd name="T69" fmla="*/ 1528 h 2826"/>
                  <a:gd name="T70" fmla="*/ 1008 w 1118"/>
                  <a:gd name="T71" fmla="*/ 1626 h 2826"/>
                  <a:gd name="T72" fmla="*/ 974 w 1118"/>
                  <a:gd name="T73" fmla="*/ 1690 h 2826"/>
                  <a:gd name="T74" fmla="*/ 350 w 1118"/>
                  <a:gd name="T75" fmla="*/ 2690 h 2826"/>
                  <a:gd name="T76" fmla="*/ 338 w 1118"/>
                  <a:gd name="T77" fmla="*/ 2716 h 2826"/>
                  <a:gd name="T78" fmla="*/ 318 w 1118"/>
                  <a:gd name="T79" fmla="*/ 2740 h 2826"/>
                  <a:gd name="T80" fmla="*/ 266 w 1118"/>
                  <a:gd name="T81" fmla="*/ 2772 h 2826"/>
                  <a:gd name="T82" fmla="*/ 218 w 1118"/>
                  <a:gd name="T83" fmla="*/ 2792 h 2826"/>
                  <a:gd name="T84" fmla="*/ 138 w 1118"/>
                  <a:gd name="T85" fmla="*/ 2812 h 2826"/>
                  <a:gd name="T86" fmla="*/ 48 w 1118"/>
                  <a:gd name="T87" fmla="*/ 2824 h 2826"/>
                  <a:gd name="T88" fmla="*/ 0 w 1118"/>
                  <a:gd name="T89" fmla="*/ 2826 h 2826"/>
                  <a:gd name="T90" fmla="*/ 24 w 1118"/>
                  <a:gd name="T91" fmla="*/ 2 h 2826"/>
                  <a:gd name="T92" fmla="*/ 90 w 1118"/>
                  <a:gd name="T93" fmla="*/ 26 h 2826"/>
                  <a:gd name="T94" fmla="*/ 152 w 1118"/>
                  <a:gd name="T95" fmla="*/ 68 h 2826"/>
                  <a:gd name="T96" fmla="*/ 210 w 1118"/>
                  <a:gd name="T97" fmla="*/ 134 h 2826"/>
                  <a:gd name="T98" fmla="*/ 266 w 1118"/>
                  <a:gd name="T99" fmla="*/ 220 h 2826"/>
                  <a:gd name="T100" fmla="*/ 316 w 1118"/>
                  <a:gd name="T101" fmla="*/ 326 h 2826"/>
                  <a:gd name="T102" fmla="*/ 350 w 1118"/>
                  <a:gd name="T103" fmla="*/ 412 h 2826"/>
                  <a:gd name="T104" fmla="*/ 390 w 1118"/>
                  <a:gd name="T105" fmla="*/ 548 h 2826"/>
                  <a:gd name="T106" fmla="*/ 422 w 1118"/>
                  <a:gd name="T107" fmla="*/ 694 h 2826"/>
                  <a:gd name="T108" fmla="*/ 448 w 1118"/>
                  <a:gd name="T109" fmla="*/ 904 h 2826"/>
                  <a:gd name="T110" fmla="*/ 456 w 1118"/>
                  <a:gd name="T111" fmla="*/ 1130 h 2826"/>
                  <a:gd name="T112" fmla="*/ 448 w 1118"/>
                  <a:gd name="T113" fmla="*/ 1354 h 2826"/>
                  <a:gd name="T114" fmla="*/ 422 w 1118"/>
                  <a:gd name="T115" fmla="*/ 1560 h 2826"/>
                  <a:gd name="T116" fmla="*/ 396 w 1118"/>
                  <a:gd name="T117" fmla="*/ 1688 h 2826"/>
                  <a:gd name="T118" fmla="*/ 136 w 1118"/>
                  <a:gd name="T119" fmla="*/ 2690 h 2826"/>
                  <a:gd name="T120" fmla="*/ 122 w 1118"/>
                  <a:gd name="T121" fmla="*/ 2740 h 2826"/>
                  <a:gd name="T122" fmla="*/ 90 w 1118"/>
                  <a:gd name="T123" fmla="*/ 2782 h 2826"/>
                  <a:gd name="T124" fmla="*/ 26 w 1118"/>
                  <a:gd name="T125" fmla="*/ 2820 h 28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118" h="2826">
                    <a:moveTo>
                      <a:pt x="14" y="2826"/>
                    </a:moveTo>
                    <a:lnTo>
                      <a:pt x="14" y="2826"/>
                    </a:lnTo>
                    <a:lnTo>
                      <a:pt x="64" y="2820"/>
                    </a:lnTo>
                    <a:lnTo>
                      <a:pt x="110" y="2812"/>
                    </a:lnTo>
                    <a:lnTo>
                      <a:pt x="132" y="2806"/>
                    </a:lnTo>
                    <a:lnTo>
                      <a:pt x="152" y="2798"/>
                    </a:lnTo>
                    <a:lnTo>
                      <a:pt x="172" y="2790"/>
                    </a:lnTo>
                    <a:lnTo>
                      <a:pt x="190" y="2780"/>
                    </a:lnTo>
                    <a:lnTo>
                      <a:pt x="190" y="2780"/>
                    </a:lnTo>
                    <a:lnTo>
                      <a:pt x="208" y="2770"/>
                    </a:lnTo>
                    <a:lnTo>
                      <a:pt x="224" y="2760"/>
                    </a:lnTo>
                    <a:lnTo>
                      <a:pt x="238" y="2750"/>
                    </a:lnTo>
                    <a:lnTo>
                      <a:pt x="250" y="2740"/>
                    </a:lnTo>
                    <a:lnTo>
                      <a:pt x="250" y="2740"/>
                    </a:lnTo>
                    <a:lnTo>
                      <a:pt x="258" y="2728"/>
                    </a:lnTo>
                    <a:lnTo>
                      <a:pt x="266" y="2716"/>
                    </a:lnTo>
                    <a:lnTo>
                      <a:pt x="272" y="2704"/>
                    </a:lnTo>
                    <a:lnTo>
                      <a:pt x="274" y="2690"/>
                    </a:lnTo>
                    <a:lnTo>
                      <a:pt x="738" y="1752"/>
                    </a:lnTo>
                    <a:lnTo>
                      <a:pt x="738" y="1752"/>
                    </a:lnTo>
                    <a:lnTo>
                      <a:pt x="770" y="1686"/>
                    </a:lnTo>
                    <a:lnTo>
                      <a:pt x="770" y="1686"/>
                    </a:lnTo>
                    <a:lnTo>
                      <a:pt x="796" y="1622"/>
                    </a:lnTo>
                    <a:lnTo>
                      <a:pt x="820" y="1556"/>
                    </a:lnTo>
                    <a:lnTo>
                      <a:pt x="840" y="1490"/>
                    </a:lnTo>
                    <a:lnTo>
                      <a:pt x="856" y="1420"/>
                    </a:lnTo>
                    <a:lnTo>
                      <a:pt x="868" y="1350"/>
                    </a:lnTo>
                    <a:lnTo>
                      <a:pt x="878" y="1278"/>
                    </a:lnTo>
                    <a:lnTo>
                      <a:pt x="884" y="1204"/>
                    </a:lnTo>
                    <a:lnTo>
                      <a:pt x="884" y="1128"/>
                    </a:lnTo>
                    <a:lnTo>
                      <a:pt x="884" y="1128"/>
                    </a:lnTo>
                    <a:lnTo>
                      <a:pt x="884" y="1068"/>
                    </a:lnTo>
                    <a:lnTo>
                      <a:pt x="880" y="1012"/>
                    </a:lnTo>
                    <a:lnTo>
                      <a:pt x="876" y="956"/>
                    </a:lnTo>
                    <a:lnTo>
                      <a:pt x="868" y="900"/>
                    </a:lnTo>
                    <a:lnTo>
                      <a:pt x="858" y="846"/>
                    </a:lnTo>
                    <a:lnTo>
                      <a:pt x="848" y="794"/>
                    </a:lnTo>
                    <a:lnTo>
                      <a:pt x="834" y="742"/>
                    </a:lnTo>
                    <a:lnTo>
                      <a:pt x="818" y="692"/>
                    </a:lnTo>
                    <a:lnTo>
                      <a:pt x="800" y="642"/>
                    </a:lnTo>
                    <a:lnTo>
                      <a:pt x="782" y="594"/>
                    </a:lnTo>
                    <a:lnTo>
                      <a:pt x="760" y="546"/>
                    </a:lnTo>
                    <a:lnTo>
                      <a:pt x="736" y="500"/>
                    </a:lnTo>
                    <a:lnTo>
                      <a:pt x="710" y="454"/>
                    </a:lnTo>
                    <a:lnTo>
                      <a:pt x="682" y="410"/>
                    </a:lnTo>
                    <a:lnTo>
                      <a:pt x="652" y="368"/>
                    </a:lnTo>
                    <a:lnTo>
                      <a:pt x="618" y="326"/>
                    </a:lnTo>
                    <a:lnTo>
                      <a:pt x="618" y="326"/>
                    </a:lnTo>
                    <a:lnTo>
                      <a:pt x="588" y="290"/>
                    </a:lnTo>
                    <a:lnTo>
                      <a:pt x="558" y="254"/>
                    </a:lnTo>
                    <a:lnTo>
                      <a:pt x="526" y="222"/>
                    </a:lnTo>
                    <a:lnTo>
                      <a:pt x="494" y="192"/>
                    </a:lnTo>
                    <a:lnTo>
                      <a:pt x="460" y="164"/>
                    </a:lnTo>
                    <a:lnTo>
                      <a:pt x="428" y="140"/>
                    </a:lnTo>
                    <a:lnTo>
                      <a:pt x="392" y="116"/>
                    </a:lnTo>
                    <a:lnTo>
                      <a:pt x="358" y="94"/>
                    </a:lnTo>
                    <a:lnTo>
                      <a:pt x="322" y="74"/>
                    </a:lnTo>
                    <a:lnTo>
                      <a:pt x="284" y="58"/>
                    </a:lnTo>
                    <a:lnTo>
                      <a:pt x="248" y="42"/>
                    </a:lnTo>
                    <a:lnTo>
                      <a:pt x="210" y="30"/>
                    </a:lnTo>
                    <a:lnTo>
                      <a:pt x="170" y="18"/>
                    </a:lnTo>
                    <a:lnTo>
                      <a:pt x="130" y="10"/>
                    </a:lnTo>
                    <a:lnTo>
                      <a:pt x="90" y="4"/>
                    </a:lnTo>
                    <a:lnTo>
                      <a:pt x="50" y="0"/>
                    </a:lnTo>
                    <a:lnTo>
                      <a:pt x="50" y="0"/>
                    </a:lnTo>
                    <a:lnTo>
                      <a:pt x="102" y="4"/>
                    </a:lnTo>
                    <a:lnTo>
                      <a:pt x="154" y="10"/>
                    </a:lnTo>
                    <a:lnTo>
                      <a:pt x="206" y="18"/>
                    </a:lnTo>
                    <a:lnTo>
                      <a:pt x="256" y="28"/>
                    </a:lnTo>
                    <a:lnTo>
                      <a:pt x="304" y="40"/>
                    </a:lnTo>
                    <a:lnTo>
                      <a:pt x="352" y="56"/>
                    </a:lnTo>
                    <a:lnTo>
                      <a:pt x="400" y="72"/>
                    </a:lnTo>
                    <a:lnTo>
                      <a:pt x="446" y="92"/>
                    </a:lnTo>
                    <a:lnTo>
                      <a:pt x="492" y="114"/>
                    </a:lnTo>
                    <a:lnTo>
                      <a:pt x="536" y="138"/>
                    </a:lnTo>
                    <a:lnTo>
                      <a:pt x="580" y="164"/>
                    </a:lnTo>
                    <a:lnTo>
                      <a:pt x="622" y="192"/>
                    </a:lnTo>
                    <a:lnTo>
                      <a:pt x="664" y="222"/>
                    </a:lnTo>
                    <a:lnTo>
                      <a:pt x="706" y="256"/>
                    </a:lnTo>
                    <a:lnTo>
                      <a:pt x="744" y="290"/>
                    </a:lnTo>
                    <a:lnTo>
                      <a:pt x="784" y="328"/>
                    </a:lnTo>
                    <a:lnTo>
                      <a:pt x="784" y="328"/>
                    </a:lnTo>
                    <a:lnTo>
                      <a:pt x="824" y="370"/>
                    </a:lnTo>
                    <a:lnTo>
                      <a:pt x="862" y="414"/>
                    </a:lnTo>
                    <a:lnTo>
                      <a:pt x="898" y="458"/>
                    </a:lnTo>
                    <a:lnTo>
                      <a:pt x="930" y="504"/>
                    </a:lnTo>
                    <a:lnTo>
                      <a:pt x="960" y="550"/>
                    </a:lnTo>
                    <a:lnTo>
                      <a:pt x="986" y="598"/>
                    </a:lnTo>
                    <a:lnTo>
                      <a:pt x="1012" y="646"/>
                    </a:lnTo>
                    <a:lnTo>
                      <a:pt x="1034" y="696"/>
                    </a:lnTo>
                    <a:lnTo>
                      <a:pt x="1054" y="746"/>
                    </a:lnTo>
                    <a:lnTo>
                      <a:pt x="1070" y="798"/>
                    </a:lnTo>
                    <a:lnTo>
                      <a:pt x="1084" y="852"/>
                    </a:lnTo>
                    <a:lnTo>
                      <a:pt x="1096" y="906"/>
                    </a:lnTo>
                    <a:lnTo>
                      <a:pt x="1106" y="960"/>
                    </a:lnTo>
                    <a:lnTo>
                      <a:pt x="1112" y="1016"/>
                    </a:lnTo>
                    <a:lnTo>
                      <a:pt x="1116" y="1074"/>
                    </a:lnTo>
                    <a:lnTo>
                      <a:pt x="1118" y="1132"/>
                    </a:lnTo>
                    <a:lnTo>
                      <a:pt x="1118" y="1132"/>
                    </a:lnTo>
                    <a:lnTo>
                      <a:pt x="1114" y="1208"/>
                    </a:lnTo>
                    <a:lnTo>
                      <a:pt x="1108" y="1282"/>
                    </a:lnTo>
                    <a:lnTo>
                      <a:pt x="1098" y="1356"/>
                    </a:lnTo>
                    <a:lnTo>
                      <a:pt x="1082" y="1426"/>
                    </a:lnTo>
                    <a:lnTo>
                      <a:pt x="1062" y="1494"/>
                    </a:lnTo>
                    <a:lnTo>
                      <a:pt x="1050" y="1528"/>
                    </a:lnTo>
                    <a:lnTo>
                      <a:pt x="1038" y="1562"/>
                    </a:lnTo>
                    <a:lnTo>
                      <a:pt x="1024" y="1594"/>
                    </a:lnTo>
                    <a:lnTo>
                      <a:pt x="1008" y="1626"/>
                    </a:lnTo>
                    <a:lnTo>
                      <a:pt x="992" y="1658"/>
                    </a:lnTo>
                    <a:lnTo>
                      <a:pt x="974" y="1690"/>
                    </a:lnTo>
                    <a:lnTo>
                      <a:pt x="974" y="1690"/>
                    </a:lnTo>
                    <a:lnTo>
                      <a:pt x="954" y="1724"/>
                    </a:lnTo>
                    <a:lnTo>
                      <a:pt x="932" y="1756"/>
                    </a:lnTo>
                    <a:lnTo>
                      <a:pt x="350" y="2690"/>
                    </a:lnTo>
                    <a:lnTo>
                      <a:pt x="350" y="2690"/>
                    </a:lnTo>
                    <a:lnTo>
                      <a:pt x="346" y="2704"/>
                    </a:lnTo>
                    <a:lnTo>
                      <a:pt x="338" y="2716"/>
                    </a:lnTo>
                    <a:lnTo>
                      <a:pt x="330" y="2728"/>
                    </a:lnTo>
                    <a:lnTo>
                      <a:pt x="318" y="2740"/>
                    </a:lnTo>
                    <a:lnTo>
                      <a:pt x="318" y="2740"/>
                    </a:lnTo>
                    <a:lnTo>
                      <a:pt x="304" y="2752"/>
                    </a:lnTo>
                    <a:lnTo>
                      <a:pt x="286" y="2762"/>
                    </a:lnTo>
                    <a:lnTo>
                      <a:pt x="266" y="2772"/>
                    </a:lnTo>
                    <a:lnTo>
                      <a:pt x="244" y="2782"/>
                    </a:lnTo>
                    <a:lnTo>
                      <a:pt x="244" y="2782"/>
                    </a:lnTo>
                    <a:lnTo>
                      <a:pt x="218" y="2792"/>
                    </a:lnTo>
                    <a:lnTo>
                      <a:pt x="194" y="2800"/>
                    </a:lnTo>
                    <a:lnTo>
                      <a:pt x="166" y="2806"/>
                    </a:lnTo>
                    <a:lnTo>
                      <a:pt x="138" y="2812"/>
                    </a:lnTo>
                    <a:lnTo>
                      <a:pt x="110" y="2818"/>
                    </a:lnTo>
                    <a:lnTo>
                      <a:pt x="78" y="2822"/>
                    </a:lnTo>
                    <a:lnTo>
                      <a:pt x="48" y="2824"/>
                    </a:lnTo>
                    <a:lnTo>
                      <a:pt x="14" y="2826"/>
                    </a:lnTo>
                    <a:lnTo>
                      <a:pt x="14" y="2826"/>
                    </a:lnTo>
                    <a:close/>
                    <a:moveTo>
                      <a:pt x="0" y="2826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4" y="2"/>
                    </a:lnTo>
                    <a:lnTo>
                      <a:pt x="46" y="8"/>
                    </a:lnTo>
                    <a:lnTo>
                      <a:pt x="68" y="16"/>
                    </a:lnTo>
                    <a:lnTo>
                      <a:pt x="90" y="26"/>
                    </a:lnTo>
                    <a:lnTo>
                      <a:pt x="112" y="38"/>
                    </a:lnTo>
                    <a:lnTo>
                      <a:pt x="132" y="52"/>
                    </a:lnTo>
                    <a:lnTo>
                      <a:pt x="152" y="68"/>
                    </a:lnTo>
                    <a:lnTo>
                      <a:pt x="172" y="88"/>
                    </a:lnTo>
                    <a:lnTo>
                      <a:pt x="192" y="110"/>
                    </a:lnTo>
                    <a:lnTo>
                      <a:pt x="210" y="134"/>
                    </a:lnTo>
                    <a:lnTo>
                      <a:pt x="230" y="160"/>
                    </a:lnTo>
                    <a:lnTo>
                      <a:pt x="248" y="188"/>
                    </a:lnTo>
                    <a:lnTo>
                      <a:pt x="266" y="220"/>
                    </a:lnTo>
                    <a:lnTo>
                      <a:pt x="284" y="252"/>
                    </a:lnTo>
                    <a:lnTo>
                      <a:pt x="300" y="288"/>
                    </a:lnTo>
                    <a:lnTo>
                      <a:pt x="316" y="326"/>
                    </a:lnTo>
                    <a:lnTo>
                      <a:pt x="316" y="326"/>
                    </a:lnTo>
                    <a:lnTo>
                      <a:pt x="334" y="368"/>
                    </a:lnTo>
                    <a:lnTo>
                      <a:pt x="350" y="412"/>
                    </a:lnTo>
                    <a:lnTo>
                      <a:pt x="364" y="456"/>
                    </a:lnTo>
                    <a:lnTo>
                      <a:pt x="378" y="502"/>
                    </a:lnTo>
                    <a:lnTo>
                      <a:pt x="390" y="548"/>
                    </a:lnTo>
                    <a:lnTo>
                      <a:pt x="402" y="596"/>
                    </a:lnTo>
                    <a:lnTo>
                      <a:pt x="412" y="644"/>
                    </a:lnTo>
                    <a:lnTo>
                      <a:pt x="422" y="694"/>
                    </a:lnTo>
                    <a:lnTo>
                      <a:pt x="430" y="744"/>
                    </a:lnTo>
                    <a:lnTo>
                      <a:pt x="436" y="796"/>
                    </a:lnTo>
                    <a:lnTo>
                      <a:pt x="448" y="904"/>
                    </a:lnTo>
                    <a:lnTo>
                      <a:pt x="454" y="1016"/>
                    </a:lnTo>
                    <a:lnTo>
                      <a:pt x="456" y="1130"/>
                    </a:lnTo>
                    <a:lnTo>
                      <a:pt x="456" y="1130"/>
                    </a:lnTo>
                    <a:lnTo>
                      <a:pt x="456" y="1206"/>
                    </a:lnTo>
                    <a:lnTo>
                      <a:pt x="452" y="1280"/>
                    </a:lnTo>
                    <a:lnTo>
                      <a:pt x="448" y="1354"/>
                    </a:lnTo>
                    <a:lnTo>
                      <a:pt x="442" y="1424"/>
                    </a:lnTo>
                    <a:lnTo>
                      <a:pt x="434" y="1492"/>
                    </a:lnTo>
                    <a:lnTo>
                      <a:pt x="422" y="1560"/>
                    </a:lnTo>
                    <a:lnTo>
                      <a:pt x="410" y="1624"/>
                    </a:lnTo>
                    <a:lnTo>
                      <a:pt x="396" y="1688"/>
                    </a:lnTo>
                    <a:lnTo>
                      <a:pt x="396" y="1688"/>
                    </a:lnTo>
                    <a:lnTo>
                      <a:pt x="380" y="1756"/>
                    </a:lnTo>
                    <a:lnTo>
                      <a:pt x="136" y="2690"/>
                    </a:lnTo>
                    <a:lnTo>
                      <a:pt x="136" y="2690"/>
                    </a:lnTo>
                    <a:lnTo>
                      <a:pt x="130" y="2716"/>
                    </a:lnTo>
                    <a:lnTo>
                      <a:pt x="122" y="2740"/>
                    </a:lnTo>
                    <a:lnTo>
                      <a:pt x="122" y="2740"/>
                    </a:lnTo>
                    <a:lnTo>
                      <a:pt x="108" y="2762"/>
                    </a:lnTo>
                    <a:lnTo>
                      <a:pt x="90" y="2782"/>
                    </a:lnTo>
                    <a:lnTo>
                      <a:pt x="90" y="2782"/>
                    </a:lnTo>
                    <a:lnTo>
                      <a:pt x="70" y="2798"/>
                    </a:lnTo>
                    <a:lnTo>
                      <a:pt x="48" y="2812"/>
                    </a:lnTo>
                    <a:lnTo>
                      <a:pt x="26" y="2820"/>
                    </a:lnTo>
                    <a:lnTo>
                      <a:pt x="0" y="2826"/>
                    </a:lnTo>
                    <a:lnTo>
                      <a:pt x="0" y="2826"/>
                    </a:lnTo>
                    <a:close/>
                  </a:path>
                </a:pathLst>
              </a:custGeom>
              <a:solidFill>
                <a:srgbClr val="ECCE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828800" rtl="0"/>
                <a:endParaRPr lang="en-US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21" name="Freeform 530"/>
              <p:cNvSpPr/>
              <p:nvPr/>
            </p:nvSpPr>
            <p:spPr bwMode="auto">
              <a:xfrm>
                <a:off x="1668027" y="2031592"/>
                <a:ext cx="895617" cy="2867188"/>
              </a:xfrm>
              <a:custGeom>
                <a:avLst/>
                <a:gdLst>
                  <a:gd name="T0" fmla="*/ 0 w 884"/>
                  <a:gd name="T1" fmla="*/ 2830 h 2830"/>
                  <a:gd name="T2" fmla="*/ 48 w 884"/>
                  <a:gd name="T3" fmla="*/ 2816 h 2830"/>
                  <a:gd name="T4" fmla="*/ 90 w 884"/>
                  <a:gd name="T5" fmla="*/ 2786 h 2830"/>
                  <a:gd name="T6" fmla="*/ 108 w 884"/>
                  <a:gd name="T7" fmla="*/ 2766 h 2830"/>
                  <a:gd name="T8" fmla="*/ 122 w 884"/>
                  <a:gd name="T9" fmla="*/ 2744 h 2830"/>
                  <a:gd name="T10" fmla="*/ 136 w 884"/>
                  <a:gd name="T11" fmla="*/ 2694 h 2830"/>
                  <a:gd name="T12" fmla="*/ 380 w 884"/>
                  <a:gd name="T13" fmla="*/ 1760 h 2830"/>
                  <a:gd name="T14" fmla="*/ 396 w 884"/>
                  <a:gd name="T15" fmla="*/ 1692 h 2830"/>
                  <a:gd name="T16" fmla="*/ 422 w 884"/>
                  <a:gd name="T17" fmla="*/ 1564 h 2830"/>
                  <a:gd name="T18" fmla="*/ 442 w 884"/>
                  <a:gd name="T19" fmla="*/ 1428 h 2830"/>
                  <a:gd name="T20" fmla="*/ 452 w 884"/>
                  <a:gd name="T21" fmla="*/ 1284 h 2830"/>
                  <a:gd name="T22" fmla="*/ 456 w 884"/>
                  <a:gd name="T23" fmla="*/ 1134 h 2830"/>
                  <a:gd name="T24" fmla="*/ 454 w 884"/>
                  <a:gd name="T25" fmla="*/ 1020 h 2830"/>
                  <a:gd name="T26" fmla="*/ 436 w 884"/>
                  <a:gd name="T27" fmla="*/ 800 h 2830"/>
                  <a:gd name="T28" fmla="*/ 422 w 884"/>
                  <a:gd name="T29" fmla="*/ 698 h 2830"/>
                  <a:gd name="T30" fmla="*/ 402 w 884"/>
                  <a:gd name="T31" fmla="*/ 600 h 2830"/>
                  <a:gd name="T32" fmla="*/ 378 w 884"/>
                  <a:gd name="T33" fmla="*/ 506 h 2830"/>
                  <a:gd name="T34" fmla="*/ 350 w 884"/>
                  <a:gd name="T35" fmla="*/ 416 h 2830"/>
                  <a:gd name="T36" fmla="*/ 316 w 884"/>
                  <a:gd name="T37" fmla="*/ 330 h 2830"/>
                  <a:gd name="T38" fmla="*/ 300 w 884"/>
                  <a:gd name="T39" fmla="*/ 292 h 2830"/>
                  <a:gd name="T40" fmla="*/ 266 w 884"/>
                  <a:gd name="T41" fmla="*/ 224 h 2830"/>
                  <a:gd name="T42" fmla="*/ 230 w 884"/>
                  <a:gd name="T43" fmla="*/ 164 h 2830"/>
                  <a:gd name="T44" fmla="*/ 192 w 884"/>
                  <a:gd name="T45" fmla="*/ 114 h 2830"/>
                  <a:gd name="T46" fmla="*/ 152 w 884"/>
                  <a:gd name="T47" fmla="*/ 72 h 2830"/>
                  <a:gd name="T48" fmla="*/ 112 w 884"/>
                  <a:gd name="T49" fmla="*/ 42 h 2830"/>
                  <a:gd name="T50" fmla="*/ 68 w 884"/>
                  <a:gd name="T51" fmla="*/ 20 h 2830"/>
                  <a:gd name="T52" fmla="*/ 24 w 884"/>
                  <a:gd name="T53" fmla="*/ 6 h 2830"/>
                  <a:gd name="T54" fmla="*/ 0 w 884"/>
                  <a:gd name="T55" fmla="*/ 0 h 2830"/>
                  <a:gd name="T56" fmla="*/ 6 w 884"/>
                  <a:gd name="T57" fmla="*/ 0 h 2830"/>
                  <a:gd name="T58" fmla="*/ 28 w 884"/>
                  <a:gd name="T59" fmla="*/ 2 h 2830"/>
                  <a:gd name="T60" fmla="*/ 50 w 884"/>
                  <a:gd name="T61" fmla="*/ 4 h 2830"/>
                  <a:gd name="T62" fmla="*/ 130 w 884"/>
                  <a:gd name="T63" fmla="*/ 14 h 2830"/>
                  <a:gd name="T64" fmla="*/ 210 w 884"/>
                  <a:gd name="T65" fmla="*/ 34 h 2830"/>
                  <a:gd name="T66" fmla="*/ 284 w 884"/>
                  <a:gd name="T67" fmla="*/ 62 h 2830"/>
                  <a:gd name="T68" fmla="*/ 358 w 884"/>
                  <a:gd name="T69" fmla="*/ 98 h 2830"/>
                  <a:gd name="T70" fmla="*/ 428 w 884"/>
                  <a:gd name="T71" fmla="*/ 144 h 2830"/>
                  <a:gd name="T72" fmla="*/ 494 w 884"/>
                  <a:gd name="T73" fmla="*/ 196 h 2830"/>
                  <a:gd name="T74" fmla="*/ 558 w 884"/>
                  <a:gd name="T75" fmla="*/ 258 h 2830"/>
                  <a:gd name="T76" fmla="*/ 618 w 884"/>
                  <a:gd name="T77" fmla="*/ 330 h 2830"/>
                  <a:gd name="T78" fmla="*/ 652 w 884"/>
                  <a:gd name="T79" fmla="*/ 372 h 2830"/>
                  <a:gd name="T80" fmla="*/ 710 w 884"/>
                  <a:gd name="T81" fmla="*/ 458 h 2830"/>
                  <a:gd name="T82" fmla="*/ 760 w 884"/>
                  <a:gd name="T83" fmla="*/ 550 h 2830"/>
                  <a:gd name="T84" fmla="*/ 800 w 884"/>
                  <a:gd name="T85" fmla="*/ 646 h 2830"/>
                  <a:gd name="T86" fmla="*/ 834 w 884"/>
                  <a:gd name="T87" fmla="*/ 746 h 2830"/>
                  <a:gd name="T88" fmla="*/ 858 w 884"/>
                  <a:gd name="T89" fmla="*/ 850 h 2830"/>
                  <a:gd name="T90" fmla="*/ 876 w 884"/>
                  <a:gd name="T91" fmla="*/ 960 h 2830"/>
                  <a:gd name="T92" fmla="*/ 884 w 884"/>
                  <a:gd name="T93" fmla="*/ 1072 h 2830"/>
                  <a:gd name="T94" fmla="*/ 884 w 884"/>
                  <a:gd name="T95" fmla="*/ 1132 h 2830"/>
                  <a:gd name="T96" fmla="*/ 878 w 884"/>
                  <a:gd name="T97" fmla="*/ 1282 h 2830"/>
                  <a:gd name="T98" fmla="*/ 856 w 884"/>
                  <a:gd name="T99" fmla="*/ 1424 h 2830"/>
                  <a:gd name="T100" fmla="*/ 820 w 884"/>
                  <a:gd name="T101" fmla="*/ 1560 h 2830"/>
                  <a:gd name="T102" fmla="*/ 770 w 884"/>
                  <a:gd name="T103" fmla="*/ 1690 h 2830"/>
                  <a:gd name="T104" fmla="*/ 738 w 884"/>
                  <a:gd name="T105" fmla="*/ 1756 h 2830"/>
                  <a:gd name="T106" fmla="*/ 274 w 884"/>
                  <a:gd name="T107" fmla="*/ 2694 h 2830"/>
                  <a:gd name="T108" fmla="*/ 266 w 884"/>
                  <a:gd name="T109" fmla="*/ 2720 h 2830"/>
                  <a:gd name="T110" fmla="*/ 250 w 884"/>
                  <a:gd name="T111" fmla="*/ 2744 h 2830"/>
                  <a:gd name="T112" fmla="*/ 238 w 884"/>
                  <a:gd name="T113" fmla="*/ 2754 h 2830"/>
                  <a:gd name="T114" fmla="*/ 208 w 884"/>
                  <a:gd name="T115" fmla="*/ 2774 h 2830"/>
                  <a:gd name="T116" fmla="*/ 190 w 884"/>
                  <a:gd name="T117" fmla="*/ 2784 h 2830"/>
                  <a:gd name="T118" fmla="*/ 152 w 884"/>
                  <a:gd name="T119" fmla="*/ 2802 h 2830"/>
                  <a:gd name="T120" fmla="*/ 110 w 884"/>
                  <a:gd name="T121" fmla="*/ 2816 h 2830"/>
                  <a:gd name="T122" fmla="*/ 14 w 884"/>
                  <a:gd name="T123" fmla="*/ 2830 h 2830"/>
                  <a:gd name="T124" fmla="*/ 0 w 884"/>
                  <a:gd name="T125" fmla="*/ 2830 h 28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884" h="2830">
                    <a:moveTo>
                      <a:pt x="0" y="2830"/>
                    </a:moveTo>
                    <a:lnTo>
                      <a:pt x="0" y="2830"/>
                    </a:lnTo>
                    <a:lnTo>
                      <a:pt x="26" y="2824"/>
                    </a:lnTo>
                    <a:lnTo>
                      <a:pt x="48" y="2816"/>
                    </a:lnTo>
                    <a:lnTo>
                      <a:pt x="70" y="2802"/>
                    </a:lnTo>
                    <a:lnTo>
                      <a:pt x="90" y="2786"/>
                    </a:lnTo>
                    <a:lnTo>
                      <a:pt x="90" y="2786"/>
                    </a:lnTo>
                    <a:lnTo>
                      <a:pt x="108" y="2766"/>
                    </a:lnTo>
                    <a:lnTo>
                      <a:pt x="122" y="2744"/>
                    </a:lnTo>
                    <a:lnTo>
                      <a:pt x="122" y="2744"/>
                    </a:lnTo>
                    <a:lnTo>
                      <a:pt x="130" y="2720"/>
                    </a:lnTo>
                    <a:lnTo>
                      <a:pt x="136" y="2694"/>
                    </a:lnTo>
                    <a:lnTo>
                      <a:pt x="380" y="1760"/>
                    </a:lnTo>
                    <a:lnTo>
                      <a:pt x="380" y="1760"/>
                    </a:lnTo>
                    <a:lnTo>
                      <a:pt x="396" y="1692"/>
                    </a:lnTo>
                    <a:lnTo>
                      <a:pt x="396" y="1692"/>
                    </a:lnTo>
                    <a:lnTo>
                      <a:pt x="410" y="1628"/>
                    </a:lnTo>
                    <a:lnTo>
                      <a:pt x="422" y="1564"/>
                    </a:lnTo>
                    <a:lnTo>
                      <a:pt x="434" y="1496"/>
                    </a:lnTo>
                    <a:lnTo>
                      <a:pt x="442" y="1428"/>
                    </a:lnTo>
                    <a:lnTo>
                      <a:pt x="448" y="1358"/>
                    </a:lnTo>
                    <a:lnTo>
                      <a:pt x="452" y="1284"/>
                    </a:lnTo>
                    <a:lnTo>
                      <a:pt x="456" y="1210"/>
                    </a:lnTo>
                    <a:lnTo>
                      <a:pt x="456" y="1134"/>
                    </a:lnTo>
                    <a:lnTo>
                      <a:pt x="456" y="1134"/>
                    </a:lnTo>
                    <a:lnTo>
                      <a:pt x="454" y="1020"/>
                    </a:lnTo>
                    <a:lnTo>
                      <a:pt x="448" y="908"/>
                    </a:lnTo>
                    <a:lnTo>
                      <a:pt x="436" y="800"/>
                    </a:lnTo>
                    <a:lnTo>
                      <a:pt x="430" y="748"/>
                    </a:lnTo>
                    <a:lnTo>
                      <a:pt x="422" y="698"/>
                    </a:lnTo>
                    <a:lnTo>
                      <a:pt x="412" y="648"/>
                    </a:lnTo>
                    <a:lnTo>
                      <a:pt x="402" y="600"/>
                    </a:lnTo>
                    <a:lnTo>
                      <a:pt x="390" y="552"/>
                    </a:lnTo>
                    <a:lnTo>
                      <a:pt x="378" y="506"/>
                    </a:lnTo>
                    <a:lnTo>
                      <a:pt x="364" y="460"/>
                    </a:lnTo>
                    <a:lnTo>
                      <a:pt x="350" y="416"/>
                    </a:lnTo>
                    <a:lnTo>
                      <a:pt x="334" y="372"/>
                    </a:lnTo>
                    <a:lnTo>
                      <a:pt x="316" y="330"/>
                    </a:lnTo>
                    <a:lnTo>
                      <a:pt x="316" y="330"/>
                    </a:lnTo>
                    <a:lnTo>
                      <a:pt x="300" y="292"/>
                    </a:lnTo>
                    <a:lnTo>
                      <a:pt x="284" y="256"/>
                    </a:lnTo>
                    <a:lnTo>
                      <a:pt x="266" y="224"/>
                    </a:lnTo>
                    <a:lnTo>
                      <a:pt x="248" y="192"/>
                    </a:lnTo>
                    <a:lnTo>
                      <a:pt x="230" y="164"/>
                    </a:lnTo>
                    <a:lnTo>
                      <a:pt x="210" y="138"/>
                    </a:lnTo>
                    <a:lnTo>
                      <a:pt x="192" y="114"/>
                    </a:lnTo>
                    <a:lnTo>
                      <a:pt x="172" y="92"/>
                    </a:lnTo>
                    <a:lnTo>
                      <a:pt x="152" y="72"/>
                    </a:lnTo>
                    <a:lnTo>
                      <a:pt x="132" y="56"/>
                    </a:lnTo>
                    <a:lnTo>
                      <a:pt x="112" y="42"/>
                    </a:lnTo>
                    <a:lnTo>
                      <a:pt x="90" y="30"/>
                    </a:lnTo>
                    <a:lnTo>
                      <a:pt x="68" y="20"/>
                    </a:lnTo>
                    <a:lnTo>
                      <a:pt x="46" y="12"/>
                    </a:lnTo>
                    <a:lnTo>
                      <a:pt x="24" y="6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8" y="2"/>
                    </a:lnTo>
                    <a:lnTo>
                      <a:pt x="50" y="4"/>
                    </a:lnTo>
                    <a:lnTo>
                      <a:pt x="50" y="4"/>
                    </a:lnTo>
                    <a:lnTo>
                      <a:pt x="90" y="8"/>
                    </a:lnTo>
                    <a:lnTo>
                      <a:pt x="130" y="14"/>
                    </a:lnTo>
                    <a:lnTo>
                      <a:pt x="170" y="22"/>
                    </a:lnTo>
                    <a:lnTo>
                      <a:pt x="210" y="34"/>
                    </a:lnTo>
                    <a:lnTo>
                      <a:pt x="248" y="46"/>
                    </a:lnTo>
                    <a:lnTo>
                      <a:pt x="284" y="62"/>
                    </a:lnTo>
                    <a:lnTo>
                      <a:pt x="322" y="78"/>
                    </a:lnTo>
                    <a:lnTo>
                      <a:pt x="358" y="98"/>
                    </a:lnTo>
                    <a:lnTo>
                      <a:pt x="392" y="120"/>
                    </a:lnTo>
                    <a:lnTo>
                      <a:pt x="428" y="144"/>
                    </a:lnTo>
                    <a:lnTo>
                      <a:pt x="460" y="168"/>
                    </a:lnTo>
                    <a:lnTo>
                      <a:pt x="494" y="196"/>
                    </a:lnTo>
                    <a:lnTo>
                      <a:pt x="526" y="226"/>
                    </a:lnTo>
                    <a:lnTo>
                      <a:pt x="558" y="258"/>
                    </a:lnTo>
                    <a:lnTo>
                      <a:pt x="588" y="294"/>
                    </a:lnTo>
                    <a:lnTo>
                      <a:pt x="618" y="330"/>
                    </a:lnTo>
                    <a:lnTo>
                      <a:pt x="618" y="330"/>
                    </a:lnTo>
                    <a:lnTo>
                      <a:pt x="652" y="372"/>
                    </a:lnTo>
                    <a:lnTo>
                      <a:pt x="682" y="414"/>
                    </a:lnTo>
                    <a:lnTo>
                      <a:pt x="710" y="458"/>
                    </a:lnTo>
                    <a:lnTo>
                      <a:pt x="736" y="504"/>
                    </a:lnTo>
                    <a:lnTo>
                      <a:pt x="760" y="550"/>
                    </a:lnTo>
                    <a:lnTo>
                      <a:pt x="782" y="598"/>
                    </a:lnTo>
                    <a:lnTo>
                      <a:pt x="800" y="646"/>
                    </a:lnTo>
                    <a:lnTo>
                      <a:pt x="818" y="696"/>
                    </a:lnTo>
                    <a:lnTo>
                      <a:pt x="834" y="746"/>
                    </a:lnTo>
                    <a:lnTo>
                      <a:pt x="848" y="798"/>
                    </a:lnTo>
                    <a:lnTo>
                      <a:pt x="858" y="850"/>
                    </a:lnTo>
                    <a:lnTo>
                      <a:pt x="868" y="904"/>
                    </a:lnTo>
                    <a:lnTo>
                      <a:pt x="876" y="960"/>
                    </a:lnTo>
                    <a:lnTo>
                      <a:pt x="880" y="1016"/>
                    </a:lnTo>
                    <a:lnTo>
                      <a:pt x="884" y="1072"/>
                    </a:lnTo>
                    <a:lnTo>
                      <a:pt x="884" y="1132"/>
                    </a:lnTo>
                    <a:lnTo>
                      <a:pt x="884" y="1132"/>
                    </a:lnTo>
                    <a:lnTo>
                      <a:pt x="884" y="1208"/>
                    </a:lnTo>
                    <a:lnTo>
                      <a:pt x="878" y="1282"/>
                    </a:lnTo>
                    <a:lnTo>
                      <a:pt x="868" y="1354"/>
                    </a:lnTo>
                    <a:lnTo>
                      <a:pt x="856" y="1424"/>
                    </a:lnTo>
                    <a:lnTo>
                      <a:pt x="840" y="1494"/>
                    </a:lnTo>
                    <a:lnTo>
                      <a:pt x="820" y="1560"/>
                    </a:lnTo>
                    <a:lnTo>
                      <a:pt x="796" y="1626"/>
                    </a:lnTo>
                    <a:lnTo>
                      <a:pt x="770" y="1690"/>
                    </a:lnTo>
                    <a:lnTo>
                      <a:pt x="770" y="1690"/>
                    </a:lnTo>
                    <a:lnTo>
                      <a:pt x="738" y="1756"/>
                    </a:lnTo>
                    <a:lnTo>
                      <a:pt x="274" y="2694"/>
                    </a:lnTo>
                    <a:lnTo>
                      <a:pt x="274" y="2694"/>
                    </a:lnTo>
                    <a:lnTo>
                      <a:pt x="272" y="2708"/>
                    </a:lnTo>
                    <a:lnTo>
                      <a:pt x="266" y="2720"/>
                    </a:lnTo>
                    <a:lnTo>
                      <a:pt x="258" y="2732"/>
                    </a:lnTo>
                    <a:lnTo>
                      <a:pt x="250" y="2744"/>
                    </a:lnTo>
                    <a:lnTo>
                      <a:pt x="250" y="2744"/>
                    </a:lnTo>
                    <a:lnTo>
                      <a:pt x="238" y="2754"/>
                    </a:lnTo>
                    <a:lnTo>
                      <a:pt x="224" y="2764"/>
                    </a:lnTo>
                    <a:lnTo>
                      <a:pt x="208" y="2774"/>
                    </a:lnTo>
                    <a:lnTo>
                      <a:pt x="190" y="2784"/>
                    </a:lnTo>
                    <a:lnTo>
                      <a:pt x="190" y="2784"/>
                    </a:lnTo>
                    <a:lnTo>
                      <a:pt x="172" y="2794"/>
                    </a:lnTo>
                    <a:lnTo>
                      <a:pt x="152" y="2802"/>
                    </a:lnTo>
                    <a:lnTo>
                      <a:pt x="132" y="2810"/>
                    </a:lnTo>
                    <a:lnTo>
                      <a:pt x="110" y="2816"/>
                    </a:lnTo>
                    <a:lnTo>
                      <a:pt x="64" y="2824"/>
                    </a:lnTo>
                    <a:lnTo>
                      <a:pt x="14" y="2830"/>
                    </a:lnTo>
                    <a:lnTo>
                      <a:pt x="14" y="2830"/>
                    </a:lnTo>
                    <a:lnTo>
                      <a:pt x="0" y="2830"/>
                    </a:lnTo>
                    <a:lnTo>
                      <a:pt x="0" y="2830"/>
                    </a:lnTo>
                    <a:close/>
                  </a:path>
                </a:pathLst>
              </a:custGeom>
              <a:solidFill>
                <a:srgbClr val="F6E7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828800" rtl="0"/>
                <a:endParaRPr lang="en-US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22" name="Freeform 531"/>
              <p:cNvSpPr/>
              <p:nvPr/>
            </p:nvSpPr>
            <p:spPr bwMode="auto">
              <a:xfrm>
                <a:off x="733910" y="2031592"/>
                <a:ext cx="934117" cy="2867188"/>
              </a:xfrm>
              <a:custGeom>
                <a:avLst/>
                <a:gdLst>
                  <a:gd name="T0" fmla="*/ 810 w 922"/>
                  <a:gd name="T1" fmla="*/ 2822 h 2830"/>
                  <a:gd name="T2" fmla="*/ 702 w 922"/>
                  <a:gd name="T3" fmla="*/ 2788 h 2830"/>
                  <a:gd name="T4" fmla="*/ 658 w 922"/>
                  <a:gd name="T5" fmla="*/ 2760 h 2830"/>
                  <a:gd name="T6" fmla="*/ 150 w 922"/>
                  <a:gd name="T7" fmla="*/ 1768 h 2830"/>
                  <a:gd name="T8" fmla="*/ 116 w 922"/>
                  <a:gd name="T9" fmla="*/ 1704 h 2830"/>
                  <a:gd name="T10" fmla="*/ 114 w 922"/>
                  <a:gd name="T11" fmla="*/ 1698 h 2830"/>
                  <a:gd name="T12" fmla="*/ 68 w 922"/>
                  <a:gd name="T13" fmla="*/ 1582 h 2830"/>
                  <a:gd name="T14" fmla="*/ 36 w 922"/>
                  <a:gd name="T15" fmla="*/ 1462 h 2830"/>
                  <a:gd name="T16" fmla="*/ 20 w 922"/>
                  <a:gd name="T17" fmla="*/ 1378 h 2830"/>
                  <a:gd name="T18" fmla="*/ 2 w 922"/>
                  <a:gd name="T19" fmla="*/ 1202 h 2830"/>
                  <a:gd name="T20" fmla="*/ 0 w 922"/>
                  <a:gd name="T21" fmla="*/ 1082 h 2830"/>
                  <a:gd name="T22" fmla="*/ 16 w 922"/>
                  <a:gd name="T23" fmla="*/ 914 h 2830"/>
                  <a:gd name="T24" fmla="*/ 50 w 922"/>
                  <a:gd name="T25" fmla="*/ 756 h 2830"/>
                  <a:gd name="T26" fmla="*/ 102 w 922"/>
                  <a:gd name="T27" fmla="*/ 606 h 2830"/>
                  <a:gd name="T28" fmla="*/ 174 w 922"/>
                  <a:gd name="T29" fmla="*/ 466 h 2830"/>
                  <a:gd name="T30" fmla="*/ 264 w 922"/>
                  <a:gd name="T31" fmla="*/ 336 h 2830"/>
                  <a:gd name="T32" fmla="*/ 328 w 922"/>
                  <a:gd name="T33" fmla="*/ 264 h 2830"/>
                  <a:gd name="T34" fmla="*/ 428 w 922"/>
                  <a:gd name="T35" fmla="*/ 170 h 2830"/>
                  <a:gd name="T36" fmla="*/ 536 w 922"/>
                  <a:gd name="T37" fmla="*/ 96 h 2830"/>
                  <a:gd name="T38" fmla="*/ 650 w 922"/>
                  <a:gd name="T39" fmla="*/ 44 h 2830"/>
                  <a:gd name="T40" fmla="*/ 772 w 922"/>
                  <a:gd name="T41" fmla="*/ 12 h 2830"/>
                  <a:gd name="T42" fmla="*/ 856 w 922"/>
                  <a:gd name="T43" fmla="*/ 2 h 2830"/>
                  <a:gd name="T44" fmla="*/ 922 w 922"/>
                  <a:gd name="T45" fmla="*/ 0 h 2830"/>
                  <a:gd name="T46" fmla="*/ 902 w 922"/>
                  <a:gd name="T47" fmla="*/ 2 h 2830"/>
                  <a:gd name="T48" fmla="*/ 854 w 922"/>
                  <a:gd name="T49" fmla="*/ 8 h 2830"/>
                  <a:gd name="T50" fmla="*/ 784 w 922"/>
                  <a:gd name="T51" fmla="*/ 36 h 2830"/>
                  <a:gd name="T52" fmla="*/ 720 w 922"/>
                  <a:gd name="T53" fmla="*/ 86 h 2830"/>
                  <a:gd name="T54" fmla="*/ 658 w 922"/>
                  <a:gd name="T55" fmla="*/ 160 h 2830"/>
                  <a:gd name="T56" fmla="*/ 600 w 922"/>
                  <a:gd name="T57" fmla="*/ 256 h 2830"/>
                  <a:gd name="T58" fmla="*/ 564 w 922"/>
                  <a:gd name="T59" fmla="*/ 334 h 2830"/>
                  <a:gd name="T60" fmla="*/ 518 w 922"/>
                  <a:gd name="T61" fmla="*/ 464 h 2830"/>
                  <a:gd name="T62" fmla="*/ 480 w 922"/>
                  <a:gd name="T63" fmla="*/ 604 h 2830"/>
                  <a:gd name="T64" fmla="*/ 452 w 922"/>
                  <a:gd name="T65" fmla="*/ 754 h 2830"/>
                  <a:gd name="T66" fmla="*/ 428 w 922"/>
                  <a:gd name="T67" fmla="*/ 1024 h 2830"/>
                  <a:gd name="T68" fmla="*/ 426 w 922"/>
                  <a:gd name="T69" fmla="*/ 1216 h 2830"/>
                  <a:gd name="T70" fmla="*/ 442 w 922"/>
                  <a:gd name="T71" fmla="*/ 1434 h 2830"/>
                  <a:gd name="T72" fmla="*/ 472 w 922"/>
                  <a:gd name="T73" fmla="*/ 1634 h 2830"/>
                  <a:gd name="T74" fmla="*/ 486 w 922"/>
                  <a:gd name="T75" fmla="*/ 1702 h 2830"/>
                  <a:gd name="T76" fmla="*/ 758 w 922"/>
                  <a:gd name="T77" fmla="*/ 2728 h 2830"/>
                  <a:gd name="T78" fmla="*/ 774 w 922"/>
                  <a:gd name="T79" fmla="*/ 2760 h 2830"/>
                  <a:gd name="T80" fmla="*/ 798 w 922"/>
                  <a:gd name="T81" fmla="*/ 2788 h 2830"/>
                  <a:gd name="T82" fmla="*/ 858 w 922"/>
                  <a:gd name="T83" fmla="*/ 2824 h 2830"/>
                  <a:gd name="T84" fmla="*/ 876 w 922"/>
                  <a:gd name="T85" fmla="*/ 2830 h 2830"/>
                  <a:gd name="T86" fmla="*/ 850 w 922"/>
                  <a:gd name="T87" fmla="*/ 2828 h 28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22" h="2830">
                    <a:moveTo>
                      <a:pt x="850" y="2828"/>
                    </a:moveTo>
                    <a:lnTo>
                      <a:pt x="850" y="2828"/>
                    </a:lnTo>
                    <a:lnTo>
                      <a:pt x="810" y="2822"/>
                    </a:lnTo>
                    <a:lnTo>
                      <a:pt x="770" y="2814"/>
                    </a:lnTo>
                    <a:lnTo>
                      <a:pt x="734" y="2802"/>
                    </a:lnTo>
                    <a:lnTo>
                      <a:pt x="702" y="2788"/>
                    </a:lnTo>
                    <a:lnTo>
                      <a:pt x="702" y="2788"/>
                    </a:lnTo>
                    <a:lnTo>
                      <a:pt x="678" y="2774"/>
                    </a:lnTo>
                    <a:lnTo>
                      <a:pt x="658" y="2760"/>
                    </a:lnTo>
                    <a:lnTo>
                      <a:pt x="642" y="2744"/>
                    </a:lnTo>
                    <a:lnTo>
                      <a:pt x="630" y="2728"/>
                    </a:lnTo>
                    <a:lnTo>
                      <a:pt x="150" y="1768"/>
                    </a:lnTo>
                    <a:lnTo>
                      <a:pt x="150" y="1768"/>
                    </a:lnTo>
                    <a:lnTo>
                      <a:pt x="132" y="1736"/>
                    </a:lnTo>
                    <a:lnTo>
                      <a:pt x="116" y="1704"/>
                    </a:lnTo>
                    <a:lnTo>
                      <a:pt x="116" y="1704"/>
                    </a:lnTo>
                    <a:lnTo>
                      <a:pt x="114" y="1698"/>
                    </a:lnTo>
                    <a:lnTo>
                      <a:pt x="114" y="1698"/>
                    </a:lnTo>
                    <a:lnTo>
                      <a:pt x="98" y="1660"/>
                    </a:lnTo>
                    <a:lnTo>
                      <a:pt x="82" y="1622"/>
                    </a:lnTo>
                    <a:lnTo>
                      <a:pt x="68" y="1582"/>
                    </a:lnTo>
                    <a:lnTo>
                      <a:pt x="56" y="1542"/>
                    </a:lnTo>
                    <a:lnTo>
                      <a:pt x="46" y="1502"/>
                    </a:lnTo>
                    <a:lnTo>
                      <a:pt x="36" y="1462"/>
                    </a:lnTo>
                    <a:lnTo>
                      <a:pt x="28" y="1420"/>
                    </a:lnTo>
                    <a:lnTo>
                      <a:pt x="20" y="1378"/>
                    </a:lnTo>
                    <a:lnTo>
                      <a:pt x="20" y="1378"/>
                    </a:lnTo>
                    <a:lnTo>
                      <a:pt x="12" y="1320"/>
                    </a:lnTo>
                    <a:lnTo>
                      <a:pt x="4" y="1262"/>
                    </a:lnTo>
                    <a:lnTo>
                      <a:pt x="2" y="1202"/>
                    </a:lnTo>
                    <a:lnTo>
                      <a:pt x="0" y="1140"/>
                    </a:lnTo>
                    <a:lnTo>
                      <a:pt x="0" y="1140"/>
                    </a:lnTo>
                    <a:lnTo>
                      <a:pt x="0" y="1082"/>
                    </a:lnTo>
                    <a:lnTo>
                      <a:pt x="4" y="1024"/>
                    </a:lnTo>
                    <a:lnTo>
                      <a:pt x="10" y="968"/>
                    </a:lnTo>
                    <a:lnTo>
                      <a:pt x="16" y="914"/>
                    </a:lnTo>
                    <a:lnTo>
                      <a:pt x="26" y="860"/>
                    </a:lnTo>
                    <a:lnTo>
                      <a:pt x="36" y="806"/>
                    </a:lnTo>
                    <a:lnTo>
                      <a:pt x="50" y="756"/>
                    </a:lnTo>
                    <a:lnTo>
                      <a:pt x="66" y="704"/>
                    </a:lnTo>
                    <a:lnTo>
                      <a:pt x="84" y="654"/>
                    </a:lnTo>
                    <a:lnTo>
                      <a:pt x="102" y="606"/>
                    </a:lnTo>
                    <a:lnTo>
                      <a:pt x="124" y="558"/>
                    </a:lnTo>
                    <a:lnTo>
                      <a:pt x="148" y="512"/>
                    </a:lnTo>
                    <a:lnTo>
                      <a:pt x="174" y="466"/>
                    </a:lnTo>
                    <a:lnTo>
                      <a:pt x="202" y="422"/>
                    </a:lnTo>
                    <a:lnTo>
                      <a:pt x="232" y="380"/>
                    </a:lnTo>
                    <a:lnTo>
                      <a:pt x="264" y="336"/>
                    </a:lnTo>
                    <a:lnTo>
                      <a:pt x="264" y="336"/>
                    </a:lnTo>
                    <a:lnTo>
                      <a:pt x="294" y="298"/>
                    </a:lnTo>
                    <a:lnTo>
                      <a:pt x="328" y="264"/>
                    </a:lnTo>
                    <a:lnTo>
                      <a:pt x="360" y="230"/>
                    </a:lnTo>
                    <a:lnTo>
                      <a:pt x="394" y="198"/>
                    </a:lnTo>
                    <a:lnTo>
                      <a:pt x="428" y="170"/>
                    </a:lnTo>
                    <a:lnTo>
                      <a:pt x="464" y="142"/>
                    </a:lnTo>
                    <a:lnTo>
                      <a:pt x="500" y="118"/>
                    </a:lnTo>
                    <a:lnTo>
                      <a:pt x="536" y="96"/>
                    </a:lnTo>
                    <a:lnTo>
                      <a:pt x="574" y="76"/>
                    </a:lnTo>
                    <a:lnTo>
                      <a:pt x="612" y="60"/>
                    </a:lnTo>
                    <a:lnTo>
                      <a:pt x="650" y="44"/>
                    </a:lnTo>
                    <a:lnTo>
                      <a:pt x="690" y="32"/>
                    </a:lnTo>
                    <a:lnTo>
                      <a:pt x="730" y="20"/>
                    </a:lnTo>
                    <a:lnTo>
                      <a:pt x="772" y="12"/>
                    </a:lnTo>
                    <a:lnTo>
                      <a:pt x="814" y="6"/>
                    </a:lnTo>
                    <a:lnTo>
                      <a:pt x="856" y="2"/>
                    </a:lnTo>
                    <a:lnTo>
                      <a:pt x="856" y="2"/>
                    </a:lnTo>
                    <a:lnTo>
                      <a:pt x="904" y="0"/>
                    </a:lnTo>
                    <a:lnTo>
                      <a:pt x="904" y="0"/>
                    </a:lnTo>
                    <a:lnTo>
                      <a:pt x="922" y="0"/>
                    </a:lnTo>
                    <a:lnTo>
                      <a:pt x="922" y="4"/>
                    </a:lnTo>
                    <a:lnTo>
                      <a:pt x="922" y="4"/>
                    </a:lnTo>
                    <a:lnTo>
                      <a:pt x="902" y="2"/>
                    </a:lnTo>
                    <a:lnTo>
                      <a:pt x="902" y="2"/>
                    </a:lnTo>
                    <a:lnTo>
                      <a:pt x="878" y="4"/>
                    </a:lnTo>
                    <a:lnTo>
                      <a:pt x="854" y="8"/>
                    </a:lnTo>
                    <a:lnTo>
                      <a:pt x="830" y="14"/>
                    </a:lnTo>
                    <a:lnTo>
                      <a:pt x="808" y="24"/>
                    </a:lnTo>
                    <a:lnTo>
                      <a:pt x="784" y="36"/>
                    </a:lnTo>
                    <a:lnTo>
                      <a:pt x="762" y="50"/>
                    </a:lnTo>
                    <a:lnTo>
                      <a:pt x="740" y="66"/>
                    </a:lnTo>
                    <a:lnTo>
                      <a:pt x="720" y="86"/>
                    </a:lnTo>
                    <a:lnTo>
                      <a:pt x="698" y="108"/>
                    </a:lnTo>
                    <a:lnTo>
                      <a:pt x="678" y="132"/>
                    </a:lnTo>
                    <a:lnTo>
                      <a:pt x="658" y="160"/>
                    </a:lnTo>
                    <a:lnTo>
                      <a:pt x="638" y="190"/>
                    </a:lnTo>
                    <a:lnTo>
                      <a:pt x="620" y="222"/>
                    </a:lnTo>
                    <a:lnTo>
                      <a:pt x="600" y="256"/>
                    </a:lnTo>
                    <a:lnTo>
                      <a:pt x="582" y="294"/>
                    </a:lnTo>
                    <a:lnTo>
                      <a:pt x="564" y="334"/>
                    </a:lnTo>
                    <a:lnTo>
                      <a:pt x="564" y="334"/>
                    </a:lnTo>
                    <a:lnTo>
                      <a:pt x="548" y="376"/>
                    </a:lnTo>
                    <a:lnTo>
                      <a:pt x="532" y="420"/>
                    </a:lnTo>
                    <a:lnTo>
                      <a:pt x="518" y="464"/>
                    </a:lnTo>
                    <a:lnTo>
                      <a:pt x="504" y="510"/>
                    </a:lnTo>
                    <a:lnTo>
                      <a:pt x="492" y="556"/>
                    </a:lnTo>
                    <a:lnTo>
                      <a:pt x="480" y="604"/>
                    </a:lnTo>
                    <a:lnTo>
                      <a:pt x="470" y="654"/>
                    </a:lnTo>
                    <a:lnTo>
                      <a:pt x="460" y="702"/>
                    </a:lnTo>
                    <a:lnTo>
                      <a:pt x="452" y="754"/>
                    </a:lnTo>
                    <a:lnTo>
                      <a:pt x="446" y="806"/>
                    </a:lnTo>
                    <a:lnTo>
                      <a:pt x="434" y="912"/>
                    </a:lnTo>
                    <a:lnTo>
                      <a:pt x="428" y="1024"/>
                    </a:lnTo>
                    <a:lnTo>
                      <a:pt x="426" y="1138"/>
                    </a:lnTo>
                    <a:lnTo>
                      <a:pt x="426" y="1138"/>
                    </a:lnTo>
                    <a:lnTo>
                      <a:pt x="426" y="1216"/>
                    </a:lnTo>
                    <a:lnTo>
                      <a:pt x="430" y="1290"/>
                    </a:lnTo>
                    <a:lnTo>
                      <a:pt x="434" y="1362"/>
                    </a:lnTo>
                    <a:lnTo>
                      <a:pt x="442" y="1434"/>
                    </a:lnTo>
                    <a:lnTo>
                      <a:pt x="450" y="1502"/>
                    </a:lnTo>
                    <a:lnTo>
                      <a:pt x="460" y="1568"/>
                    </a:lnTo>
                    <a:lnTo>
                      <a:pt x="472" y="1634"/>
                    </a:lnTo>
                    <a:lnTo>
                      <a:pt x="486" y="1696"/>
                    </a:lnTo>
                    <a:lnTo>
                      <a:pt x="486" y="1696"/>
                    </a:lnTo>
                    <a:lnTo>
                      <a:pt x="486" y="1702"/>
                    </a:lnTo>
                    <a:lnTo>
                      <a:pt x="486" y="1702"/>
                    </a:lnTo>
                    <a:lnTo>
                      <a:pt x="506" y="1768"/>
                    </a:lnTo>
                    <a:lnTo>
                      <a:pt x="758" y="2728"/>
                    </a:lnTo>
                    <a:lnTo>
                      <a:pt x="758" y="2728"/>
                    </a:lnTo>
                    <a:lnTo>
                      <a:pt x="764" y="2744"/>
                    </a:lnTo>
                    <a:lnTo>
                      <a:pt x="774" y="2760"/>
                    </a:lnTo>
                    <a:lnTo>
                      <a:pt x="784" y="2774"/>
                    </a:lnTo>
                    <a:lnTo>
                      <a:pt x="798" y="2788"/>
                    </a:lnTo>
                    <a:lnTo>
                      <a:pt x="798" y="2788"/>
                    </a:lnTo>
                    <a:lnTo>
                      <a:pt x="816" y="2804"/>
                    </a:lnTo>
                    <a:lnTo>
                      <a:pt x="836" y="2816"/>
                    </a:lnTo>
                    <a:lnTo>
                      <a:pt x="858" y="2824"/>
                    </a:lnTo>
                    <a:lnTo>
                      <a:pt x="882" y="2830"/>
                    </a:lnTo>
                    <a:lnTo>
                      <a:pt x="882" y="2830"/>
                    </a:lnTo>
                    <a:lnTo>
                      <a:pt x="876" y="2830"/>
                    </a:lnTo>
                    <a:lnTo>
                      <a:pt x="876" y="2830"/>
                    </a:lnTo>
                    <a:lnTo>
                      <a:pt x="862" y="2828"/>
                    </a:lnTo>
                    <a:lnTo>
                      <a:pt x="850" y="2828"/>
                    </a:lnTo>
                    <a:lnTo>
                      <a:pt x="850" y="2828"/>
                    </a:lnTo>
                    <a:close/>
                  </a:path>
                </a:pathLst>
              </a:custGeom>
              <a:solidFill>
                <a:srgbClr val="ECCE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828800" rtl="0"/>
                <a:endParaRPr lang="en-US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23" name="Freeform 532"/>
              <p:cNvSpPr>
                <a:spLocks noEditPoints="1"/>
              </p:cNvSpPr>
              <p:nvPr/>
            </p:nvSpPr>
            <p:spPr bwMode="auto">
              <a:xfrm>
                <a:off x="498861" y="2033618"/>
                <a:ext cx="1169166" cy="2865162"/>
              </a:xfrm>
              <a:custGeom>
                <a:avLst/>
                <a:gdLst>
                  <a:gd name="T0" fmla="*/ 1140 w 1154"/>
                  <a:gd name="T1" fmla="*/ 2828 h 2828"/>
                  <a:gd name="T2" fmla="*/ 1090 w 1154"/>
                  <a:gd name="T3" fmla="*/ 2822 h 2828"/>
                  <a:gd name="T4" fmla="*/ 1030 w 1154"/>
                  <a:gd name="T5" fmla="*/ 2786 h 2828"/>
                  <a:gd name="T6" fmla="*/ 990 w 1154"/>
                  <a:gd name="T7" fmla="*/ 2726 h 2828"/>
                  <a:gd name="T8" fmla="*/ 718 w 1154"/>
                  <a:gd name="T9" fmla="*/ 1700 h 2828"/>
                  <a:gd name="T10" fmla="*/ 692 w 1154"/>
                  <a:gd name="T11" fmla="*/ 1566 h 2828"/>
                  <a:gd name="T12" fmla="*/ 662 w 1154"/>
                  <a:gd name="T13" fmla="*/ 1288 h 2828"/>
                  <a:gd name="T14" fmla="*/ 660 w 1154"/>
                  <a:gd name="T15" fmla="*/ 1022 h 2828"/>
                  <a:gd name="T16" fmla="*/ 692 w 1154"/>
                  <a:gd name="T17" fmla="*/ 700 h 2828"/>
                  <a:gd name="T18" fmla="*/ 736 w 1154"/>
                  <a:gd name="T19" fmla="*/ 508 h 2828"/>
                  <a:gd name="T20" fmla="*/ 796 w 1154"/>
                  <a:gd name="T21" fmla="*/ 332 h 2828"/>
                  <a:gd name="T22" fmla="*/ 852 w 1154"/>
                  <a:gd name="T23" fmla="*/ 220 h 2828"/>
                  <a:gd name="T24" fmla="*/ 930 w 1154"/>
                  <a:gd name="T25" fmla="*/ 106 h 2828"/>
                  <a:gd name="T26" fmla="*/ 1016 w 1154"/>
                  <a:gd name="T27" fmla="*/ 34 h 2828"/>
                  <a:gd name="T28" fmla="*/ 1110 w 1154"/>
                  <a:gd name="T29" fmla="*/ 2 h 2828"/>
                  <a:gd name="T30" fmla="*/ 1154 w 1154"/>
                  <a:gd name="T31" fmla="*/ 2 h 2828"/>
                  <a:gd name="T32" fmla="*/ 1004 w 1154"/>
                  <a:gd name="T33" fmla="*/ 10 h 2828"/>
                  <a:gd name="T34" fmla="*/ 844 w 1154"/>
                  <a:gd name="T35" fmla="*/ 58 h 2828"/>
                  <a:gd name="T36" fmla="*/ 696 w 1154"/>
                  <a:gd name="T37" fmla="*/ 140 h 2828"/>
                  <a:gd name="T38" fmla="*/ 560 w 1154"/>
                  <a:gd name="T39" fmla="*/ 262 h 2828"/>
                  <a:gd name="T40" fmla="*/ 464 w 1154"/>
                  <a:gd name="T41" fmla="*/ 378 h 2828"/>
                  <a:gd name="T42" fmla="*/ 356 w 1154"/>
                  <a:gd name="T43" fmla="*/ 556 h 2828"/>
                  <a:gd name="T44" fmla="*/ 282 w 1154"/>
                  <a:gd name="T45" fmla="*/ 754 h 2828"/>
                  <a:gd name="T46" fmla="*/ 242 w 1154"/>
                  <a:gd name="T47" fmla="*/ 966 h 2828"/>
                  <a:gd name="T48" fmla="*/ 232 w 1154"/>
                  <a:gd name="T49" fmla="*/ 1138 h 2828"/>
                  <a:gd name="T50" fmla="*/ 252 w 1154"/>
                  <a:gd name="T51" fmla="*/ 1376 h 2828"/>
                  <a:gd name="T52" fmla="*/ 278 w 1154"/>
                  <a:gd name="T53" fmla="*/ 1500 h 2828"/>
                  <a:gd name="T54" fmla="*/ 330 w 1154"/>
                  <a:gd name="T55" fmla="*/ 1658 h 2828"/>
                  <a:gd name="T56" fmla="*/ 348 w 1154"/>
                  <a:gd name="T57" fmla="*/ 1702 h 2828"/>
                  <a:gd name="T58" fmla="*/ 862 w 1154"/>
                  <a:gd name="T59" fmla="*/ 2726 h 2828"/>
                  <a:gd name="T60" fmla="*/ 934 w 1154"/>
                  <a:gd name="T61" fmla="*/ 2786 h 2828"/>
                  <a:gd name="T62" fmla="*/ 1042 w 1154"/>
                  <a:gd name="T63" fmla="*/ 2820 h 2828"/>
                  <a:gd name="T64" fmla="*/ 974 w 1154"/>
                  <a:gd name="T65" fmla="*/ 2812 h 2828"/>
                  <a:gd name="T66" fmla="*/ 852 w 1154"/>
                  <a:gd name="T67" fmla="*/ 2770 h 2828"/>
                  <a:gd name="T68" fmla="*/ 188 w 1154"/>
                  <a:gd name="T69" fmla="*/ 1762 h 2828"/>
                  <a:gd name="T70" fmla="*/ 144 w 1154"/>
                  <a:gd name="T71" fmla="*/ 1692 h 2828"/>
                  <a:gd name="T72" fmla="*/ 96 w 1154"/>
                  <a:gd name="T73" fmla="*/ 1596 h 2828"/>
                  <a:gd name="T74" fmla="*/ 46 w 1154"/>
                  <a:gd name="T75" fmla="*/ 1462 h 2828"/>
                  <a:gd name="T76" fmla="*/ 8 w 1154"/>
                  <a:gd name="T77" fmla="*/ 1284 h 2828"/>
                  <a:gd name="T78" fmla="*/ 0 w 1154"/>
                  <a:gd name="T79" fmla="*/ 1078 h 2828"/>
                  <a:gd name="T80" fmla="*/ 20 w 1154"/>
                  <a:gd name="T81" fmla="*/ 916 h 2828"/>
                  <a:gd name="T82" fmla="*/ 62 w 1154"/>
                  <a:gd name="T83" fmla="*/ 754 h 2828"/>
                  <a:gd name="T84" fmla="*/ 128 w 1154"/>
                  <a:gd name="T85" fmla="*/ 604 h 2828"/>
                  <a:gd name="T86" fmla="*/ 218 w 1154"/>
                  <a:gd name="T87" fmla="*/ 462 h 2828"/>
                  <a:gd name="T88" fmla="*/ 332 w 1154"/>
                  <a:gd name="T89" fmla="*/ 330 h 2828"/>
                  <a:gd name="T90" fmla="*/ 456 w 1154"/>
                  <a:gd name="T91" fmla="*/ 222 h 2828"/>
                  <a:gd name="T92" fmla="*/ 632 w 1154"/>
                  <a:gd name="T93" fmla="*/ 112 h 2828"/>
                  <a:gd name="T94" fmla="*/ 826 w 1154"/>
                  <a:gd name="T95" fmla="*/ 38 h 2828"/>
                  <a:gd name="T96" fmla="*/ 1034 w 1154"/>
                  <a:gd name="T97" fmla="*/ 4 h 28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154" h="2828">
                    <a:moveTo>
                      <a:pt x="1154" y="2"/>
                    </a:moveTo>
                    <a:lnTo>
                      <a:pt x="1154" y="2828"/>
                    </a:lnTo>
                    <a:lnTo>
                      <a:pt x="1154" y="2828"/>
                    </a:lnTo>
                    <a:lnTo>
                      <a:pt x="1140" y="2828"/>
                    </a:lnTo>
                    <a:lnTo>
                      <a:pt x="1140" y="2828"/>
                    </a:lnTo>
                    <a:lnTo>
                      <a:pt x="1114" y="2828"/>
                    </a:lnTo>
                    <a:lnTo>
                      <a:pt x="1114" y="2828"/>
                    </a:lnTo>
                    <a:lnTo>
                      <a:pt x="1090" y="2822"/>
                    </a:lnTo>
                    <a:lnTo>
                      <a:pt x="1068" y="2814"/>
                    </a:lnTo>
                    <a:lnTo>
                      <a:pt x="1048" y="2802"/>
                    </a:lnTo>
                    <a:lnTo>
                      <a:pt x="1030" y="2786"/>
                    </a:lnTo>
                    <a:lnTo>
                      <a:pt x="1030" y="2786"/>
                    </a:lnTo>
                    <a:lnTo>
                      <a:pt x="1016" y="2772"/>
                    </a:lnTo>
                    <a:lnTo>
                      <a:pt x="1006" y="2758"/>
                    </a:lnTo>
                    <a:lnTo>
                      <a:pt x="996" y="2742"/>
                    </a:lnTo>
                    <a:lnTo>
                      <a:pt x="990" y="2726"/>
                    </a:lnTo>
                    <a:lnTo>
                      <a:pt x="738" y="1766"/>
                    </a:lnTo>
                    <a:lnTo>
                      <a:pt x="738" y="1766"/>
                    </a:lnTo>
                    <a:lnTo>
                      <a:pt x="718" y="1700"/>
                    </a:lnTo>
                    <a:lnTo>
                      <a:pt x="718" y="1700"/>
                    </a:lnTo>
                    <a:lnTo>
                      <a:pt x="718" y="1694"/>
                    </a:lnTo>
                    <a:lnTo>
                      <a:pt x="718" y="1694"/>
                    </a:lnTo>
                    <a:lnTo>
                      <a:pt x="704" y="1632"/>
                    </a:lnTo>
                    <a:lnTo>
                      <a:pt x="692" y="1566"/>
                    </a:lnTo>
                    <a:lnTo>
                      <a:pt x="682" y="1500"/>
                    </a:lnTo>
                    <a:lnTo>
                      <a:pt x="674" y="1432"/>
                    </a:lnTo>
                    <a:lnTo>
                      <a:pt x="666" y="1360"/>
                    </a:lnTo>
                    <a:lnTo>
                      <a:pt x="662" y="1288"/>
                    </a:lnTo>
                    <a:lnTo>
                      <a:pt x="658" y="1214"/>
                    </a:lnTo>
                    <a:lnTo>
                      <a:pt x="658" y="1136"/>
                    </a:lnTo>
                    <a:lnTo>
                      <a:pt x="658" y="1136"/>
                    </a:lnTo>
                    <a:lnTo>
                      <a:pt x="660" y="1022"/>
                    </a:lnTo>
                    <a:lnTo>
                      <a:pt x="666" y="910"/>
                    </a:lnTo>
                    <a:lnTo>
                      <a:pt x="678" y="804"/>
                    </a:lnTo>
                    <a:lnTo>
                      <a:pt x="684" y="752"/>
                    </a:lnTo>
                    <a:lnTo>
                      <a:pt x="692" y="700"/>
                    </a:lnTo>
                    <a:lnTo>
                      <a:pt x="702" y="652"/>
                    </a:lnTo>
                    <a:lnTo>
                      <a:pt x="712" y="602"/>
                    </a:lnTo>
                    <a:lnTo>
                      <a:pt x="724" y="554"/>
                    </a:lnTo>
                    <a:lnTo>
                      <a:pt x="736" y="508"/>
                    </a:lnTo>
                    <a:lnTo>
                      <a:pt x="750" y="462"/>
                    </a:lnTo>
                    <a:lnTo>
                      <a:pt x="764" y="418"/>
                    </a:lnTo>
                    <a:lnTo>
                      <a:pt x="780" y="374"/>
                    </a:lnTo>
                    <a:lnTo>
                      <a:pt x="796" y="332"/>
                    </a:lnTo>
                    <a:lnTo>
                      <a:pt x="796" y="332"/>
                    </a:lnTo>
                    <a:lnTo>
                      <a:pt x="814" y="292"/>
                    </a:lnTo>
                    <a:lnTo>
                      <a:pt x="832" y="254"/>
                    </a:lnTo>
                    <a:lnTo>
                      <a:pt x="852" y="220"/>
                    </a:lnTo>
                    <a:lnTo>
                      <a:pt x="870" y="188"/>
                    </a:lnTo>
                    <a:lnTo>
                      <a:pt x="890" y="158"/>
                    </a:lnTo>
                    <a:lnTo>
                      <a:pt x="910" y="130"/>
                    </a:lnTo>
                    <a:lnTo>
                      <a:pt x="930" y="106"/>
                    </a:lnTo>
                    <a:lnTo>
                      <a:pt x="952" y="84"/>
                    </a:lnTo>
                    <a:lnTo>
                      <a:pt x="972" y="64"/>
                    </a:lnTo>
                    <a:lnTo>
                      <a:pt x="994" y="48"/>
                    </a:lnTo>
                    <a:lnTo>
                      <a:pt x="1016" y="34"/>
                    </a:lnTo>
                    <a:lnTo>
                      <a:pt x="1040" y="22"/>
                    </a:lnTo>
                    <a:lnTo>
                      <a:pt x="1062" y="12"/>
                    </a:lnTo>
                    <a:lnTo>
                      <a:pt x="1086" y="6"/>
                    </a:lnTo>
                    <a:lnTo>
                      <a:pt x="1110" y="2"/>
                    </a:lnTo>
                    <a:lnTo>
                      <a:pt x="1134" y="0"/>
                    </a:lnTo>
                    <a:lnTo>
                      <a:pt x="1134" y="0"/>
                    </a:lnTo>
                    <a:lnTo>
                      <a:pt x="1154" y="2"/>
                    </a:lnTo>
                    <a:lnTo>
                      <a:pt x="1154" y="2"/>
                    </a:lnTo>
                    <a:close/>
                    <a:moveTo>
                      <a:pt x="1088" y="0"/>
                    </a:moveTo>
                    <a:lnTo>
                      <a:pt x="1088" y="0"/>
                    </a:lnTo>
                    <a:lnTo>
                      <a:pt x="1046" y="4"/>
                    </a:lnTo>
                    <a:lnTo>
                      <a:pt x="1004" y="10"/>
                    </a:lnTo>
                    <a:lnTo>
                      <a:pt x="962" y="18"/>
                    </a:lnTo>
                    <a:lnTo>
                      <a:pt x="922" y="30"/>
                    </a:lnTo>
                    <a:lnTo>
                      <a:pt x="882" y="42"/>
                    </a:lnTo>
                    <a:lnTo>
                      <a:pt x="844" y="58"/>
                    </a:lnTo>
                    <a:lnTo>
                      <a:pt x="806" y="74"/>
                    </a:lnTo>
                    <a:lnTo>
                      <a:pt x="768" y="94"/>
                    </a:lnTo>
                    <a:lnTo>
                      <a:pt x="732" y="116"/>
                    </a:lnTo>
                    <a:lnTo>
                      <a:pt x="696" y="140"/>
                    </a:lnTo>
                    <a:lnTo>
                      <a:pt x="660" y="168"/>
                    </a:lnTo>
                    <a:lnTo>
                      <a:pt x="626" y="196"/>
                    </a:lnTo>
                    <a:lnTo>
                      <a:pt x="592" y="228"/>
                    </a:lnTo>
                    <a:lnTo>
                      <a:pt x="560" y="262"/>
                    </a:lnTo>
                    <a:lnTo>
                      <a:pt x="526" y="296"/>
                    </a:lnTo>
                    <a:lnTo>
                      <a:pt x="496" y="334"/>
                    </a:lnTo>
                    <a:lnTo>
                      <a:pt x="496" y="334"/>
                    </a:lnTo>
                    <a:lnTo>
                      <a:pt x="464" y="378"/>
                    </a:lnTo>
                    <a:lnTo>
                      <a:pt x="434" y="420"/>
                    </a:lnTo>
                    <a:lnTo>
                      <a:pt x="406" y="464"/>
                    </a:lnTo>
                    <a:lnTo>
                      <a:pt x="380" y="510"/>
                    </a:lnTo>
                    <a:lnTo>
                      <a:pt x="356" y="556"/>
                    </a:lnTo>
                    <a:lnTo>
                      <a:pt x="334" y="604"/>
                    </a:lnTo>
                    <a:lnTo>
                      <a:pt x="316" y="652"/>
                    </a:lnTo>
                    <a:lnTo>
                      <a:pt x="298" y="702"/>
                    </a:lnTo>
                    <a:lnTo>
                      <a:pt x="282" y="754"/>
                    </a:lnTo>
                    <a:lnTo>
                      <a:pt x="268" y="804"/>
                    </a:lnTo>
                    <a:lnTo>
                      <a:pt x="258" y="858"/>
                    </a:lnTo>
                    <a:lnTo>
                      <a:pt x="248" y="912"/>
                    </a:lnTo>
                    <a:lnTo>
                      <a:pt x="242" y="966"/>
                    </a:lnTo>
                    <a:lnTo>
                      <a:pt x="236" y="1022"/>
                    </a:lnTo>
                    <a:lnTo>
                      <a:pt x="232" y="1080"/>
                    </a:lnTo>
                    <a:lnTo>
                      <a:pt x="232" y="1138"/>
                    </a:lnTo>
                    <a:lnTo>
                      <a:pt x="232" y="1138"/>
                    </a:lnTo>
                    <a:lnTo>
                      <a:pt x="234" y="1200"/>
                    </a:lnTo>
                    <a:lnTo>
                      <a:pt x="236" y="1260"/>
                    </a:lnTo>
                    <a:lnTo>
                      <a:pt x="244" y="1318"/>
                    </a:lnTo>
                    <a:lnTo>
                      <a:pt x="252" y="1376"/>
                    </a:lnTo>
                    <a:lnTo>
                      <a:pt x="252" y="1376"/>
                    </a:lnTo>
                    <a:lnTo>
                      <a:pt x="260" y="1418"/>
                    </a:lnTo>
                    <a:lnTo>
                      <a:pt x="268" y="1460"/>
                    </a:lnTo>
                    <a:lnTo>
                      <a:pt x="278" y="1500"/>
                    </a:lnTo>
                    <a:lnTo>
                      <a:pt x="288" y="1540"/>
                    </a:lnTo>
                    <a:lnTo>
                      <a:pt x="300" y="1580"/>
                    </a:lnTo>
                    <a:lnTo>
                      <a:pt x="314" y="1620"/>
                    </a:lnTo>
                    <a:lnTo>
                      <a:pt x="330" y="1658"/>
                    </a:lnTo>
                    <a:lnTo>
                      <a:pt x="346" y="1696"/>
                    </a:lnTo>
                    <a:lnTo>
                      <a:pt x="346" y="1696"/>
                    </a:lnTo>
                    <a:lnTo>
                      <a:pt x="348" y="1702"/>
                    </a:lnTo>
                    <a:lnTo>
                      <a:pt x="348" y="1702"/>
                    </a:lnTo>
                    <a:lnTo>
                      <a:pt x="364" y="1734"/>
                    </a:lnTo>
                    <a:lnTo>
                      <a:pt x="382" y="1766"/>
                    </a:lnTo>
                    <a:lnTo>
                      <a:pt x="862" y="2726"/>
                    </a:lnTo>
                    <a:lnTo>
                      <a:pt x="862" y="2726"/>
                    </a:lnTo>
                    <a:lnTo>
                      <a:pt x="874" y="2742"/>
                    </a:lnTo>
                    <a:lnTo>
                      <a:pt x="890" y="2758"/>
                    </a:lnTo>
                    <a:lnTo>
                      <a:pt x="910" y="2772"/>
                    </a:lnTo>
                    <a:lnTo>
                      <a:pt x="934" y="2786"/>
                    </a:lnTo>
                    <a:lnTo>
                      <a:pt x="934" y="2786"/>
                    </a:lnTo>
                    <a:lnTo>
                      <a:pt x="966" y="2800"/>
                    </a:lnTo>
                    <a:lnTo>
                      <a:pt x="1002" y="2812"/>
                    </a:lnTo>
                    <a:lnTo>
                      <a:pt x="1042" y="2820"/>
                    </a:lnTo>
                    <a:lnTo>
                      <a:pt x="1082" y="2826"/>
                    </a:lnTo>
                    <a:lnTo>
                      <a:pt x="1082" y="2826"/>
                    </a:lnTo>
                    <a:lnTo>
                      <a:pt x="1026" y="2820"/>
                    </a:lnTo>
                    <a:lnTo>
                      <a:pt x="974" y="2812"/>
                    </a:lnTo>
                    <a:lnTo>
                      <a:pt x="926" y="2800"/>
                    </a:lnTo>
                    <a:lnTo>
                      <a:pt x="882" y="2784"/>
                    </a:lnTo>
                    <a:lnTo>
                      <a:pt x="882" y="2784"/>
                    </a:lnTo>
                    <a:lnTo>
                      <a:pt x="852" y="2770"/>
                    </a:lnTo>
                    <a:lnTo>
                      <a:pt x="828" y="2756"/>
                    </a:lnTo>
                    <a:lnTo>
                      <a:pt x="806" y="2742"/>
                    </a:lnTo>
                    <a:lnTo>
                      <a:pt x="792" y="2726"/>
                    </a:lnTo>
                    <a:lnTo>
                      <a:pt x="188" y="1762"/>
                    </a:lnTo>
                    <a:lnTo>
                      <a:pt x="188" y="1762"/>
                    </a:lnTo>
                    <a:lnTo>
                      <a:pt x="146" y="1698"/>
                    </a:lnTo>
                    <a:lnTo>
                      <a:pt x="146" y="1698"/>
                    </a:lnTo>
                    <a:lnTo>
                      <a:pt x="144" y="1692"/>
                    </a:lnTo>
                    <a:lnTo>
                      <a:pt x="144" y="1692"/>
                    </a:lnTo>
                    <a:lnTo>
                      <a:pt x="126" y="1660"/>
                    </a:lnTo>
                    <a:lnTo>
                      <a:pt x="110" y="1630"/>
                    </a:lnTo>
                    <a:lnTo>
                      <a:pt x="96" y="1596"/>
                    </a:lnTo>
                    <a:lnTo>
                      <a:pt x="82" y="1564"/>
                    </a:lnTo>
                    <a:lnTo>
                      <a:pt x="68" y="1530"/>
                    </a:lnTo>
                    <a:lnTo>
                      <a:pt x="56" y="1496"/>
                    </a:lnTo>
                    <a:lnTo>
                      <a:pt x="46" y="1462"/>
                    </a:lnTo>
                    <a:lnTo>
                      <a:pt x="36" y="1428"/>
                    </a:lnTo>
                    <a:lnTo>
                      <a:pt x="28" y="1392"/>
                    </a:lnTo>
                    <a:lnTo>
                      <a:pt x="20" y="1358"/>
                    </a:lnTo>
                    <a:lnTo>
                      <a:pt x="8" y="1284"/>
                    </a:lnTo>
                    <a:lnTo>
                      <a:pt x="2" y="1210"/>
                    </a:lnTo>
                    <a:lnTo>
                      <a:pt x="0" y="1134"/>
                    </a:lnTo>
                    <a:lnTo>
                      <a:pt x="0" y="1134"/>
                    </a:lnTo>
                    <a:lnTo>
                      <a:pt x="0" y="1078"/>
                    </a:lnTo>
                    <a:lnTo>
                      <a:pt x="4" y="1022"/>
                    </a:lnTo>
                    <a:lnTo>
                      <a:pt x="10" y="968"/>
                    </a:lnTo>
                    <a:lnTo>
                      <a:pt x="20" y="916"/>
                    </a:lnTo>
                    <a:lnTo>
                      <a:pt x="20" y="916"/>
                    </a:lnTo>
                    <a:lnTo>
                      <a:pt x="28" y="874"/>
                    </a:lnTo>
                    <a:lnTo>
                      <a:pt x="38" y="834"/>
                    </a:lnTo>
                    <a:lnTo>
                      <a:pt x="50" y="794"/>
                    </a:lnTo>
                    <a:lnTo>
                      <a:pt x="62" y="754"/>
                    </a:lnTo>
                    <a:lnTo>
                      <a:pt x="76" y="716"/>
                    </a:lnTo>
                    <a:lnTo>
                      <a:pt x="92" y="678"/>
                    </a:lnTo>
                    <a:lnTo>
                      <a:pt x="110" y="640"/>
                    </a:lnTo>
                    <a:lnTo>
                      <a:pt x="128" y="604"/>
                    </a:lnTo>
                    <a:lnTo>
                      <a:pt x="148" y="566"/>
                    </a:lnTo>
                    <a:lnTo>
                      <a:pt x="170" y="532"/>
                    </a:lnTo>
                    <a:lnTo>
                      <a:pt x="194" y="496"/>
                    </a:lnTo>
                    <a:lnTo>
                      <a:pt x="218" y="462"/>
                    </a:lnTo>
                    <a:lnTo>
                      <a:pt x="244" y="428"/>
                    </a:lnTo>
                    <a:lnTo>
                      <a:pt x="272" y="394"/>
                    </a:lnTo>
                    <a:lnTo>
                      <a:pt x="302" y="362"/>
                    </a:lnTo>
                    <a:lnTo>
                      <a:pt x="332" y="330"/>
                    </a:lnTo>
                    <a:lnTo>
                      <a:pt x="332" y="330"/>
                    </a:lnTo>
                    <a:lnTo>
                      <a:pt x="372" y="292"/>
                    </a:lnTo>
                    <a:lnTo>
                      <a:pt x="412" y="256"/>
                    </a:lnTo>
                    <a:lnTo>
                      <a:pt x="456" y="222"/>
                    </a:lnTo>
                    <a:lnTo>
                      <a:pt x="498" y="192"/>
                    </a:lnTo>
                    <a:lnTo>
                      <a:pt x="542" y="162"/>
                    </a:lnTo>
                    <a:lnTo>
                      <a:pt x="586" y="136"/>
                    </a:lnTo>
                    <a:lnTo>
                      <a:pt x="632" y="112"/>
                    </a:lnTo>
                    <a:lnTo>
                      <a:pt x="680" y="90"/>
                    </a:lnTo>
                    <a:lnTo>
                      <a:pt x="728" y="70"/>
                    </a:lnTo>
                    <a:lnTo>
                      <a:pt x="776" y="54"/>
                    </a:lnTo>
                    <a:lnTo>
                      <a:pt x="826" y="38"/>
                    </a:lnTo>
                    <a:lnTo>
                      <a:pt x="876" y="26"/>
                    </a:lnTo>
                    <a:lnTo>
                      <a:pt x="928" y="16"/>
                    </a:lnTo>
                    <a:lnTo>
                      <a:pt x="980" y="8"/>
                    </a:lnTo>
                    <a:lnTo>
                      <a:pt x="1034" y="4"/>
                    </a:lnTo>
                    <a:lnTo>
                      <a:pt x="1088" y="0"/>
                    </a:lnTo>
                    <a:lnTo>
                      <a:pt x="1088" y="0"/>
                    </a:lnTo>
                    <a:close/>
                  </a:path>
                </a:pathLst>
              </a:custGeom>
              <a:solidFill>
                <a:srgbClr val="F6E7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828800" rtl="0"/>
                <a:endParaRPr lang="en-US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24" name="Freeform 539"/>
              <p:cNvSpPr/>
              <p:nvPr/>
            </p:nvSpPr>
            <p:spPr bwMode="auto">
              <a:xfrm>
                <a:off x="1621422" y="4979831"/>
                <a:ext cx="60789" cy="24315"/>
              </a:xfrm>
              <a:custGeom>
                <a:avLst/>
                <a:gdLst>
                  <a:gd name="T0" fmla="*/ 58 w 60"/>
                  <a:gd name="T1" fmla="*/ 16 h 24"/>
                  <a:gd name="T2" fmla="*/ 58 w 60"/>
                  <a:gd name="T3" fmla="*/ 16 h 24"/>
                  <a:gd name="T4" fmla="*/ 50 w 60"/>
                  <a:gd name="T5" fmla="*/ 22 h 24"/>
                  <a:gd name="T6" fmla="*/ 50 w 60"/>
                  <a:gd name="T7" fmla="*/ 22 h 24"/>
                  <a:gd name="T8" fmla="*/ 42 w 60"/>
                  <a:gd name="T9" fmla="*/ 24 h 24"/>
                  <a:gd name="T10" fmla="*/ 30 w 60"/>
                  <a:gd name="T11" fmla="*/ 24 h 24"/>
                  <a:gd name="T12" fmla="*/ 30 w 60"/>
                  <a:gd name="T13" fmla="*/ 24 h 24"/>
                  <a:gd name="T14" fmla="*/ 20 w 60"/>
                  <a:gd name="T15" fmla="*/ 24 h 24"/>
                  <a:gd name="T16" fmla="*/ 10 w 60"/>
                  <a:gd name="T17" fmla="*/ 22 h 24"/>
                  <a:gd name="T18" fmla="*/ 10 w 60"/>
                  <a:gd name="T19" fmla="*/ 22 h 24"/>
                  <a:gd name="T20" fmla="*/ 8 w 60"/>
                  <a:gd name="T21" fmla="*/ 22 h 24"/>
                  <a:gd name="T22" fmla="*/ 8 w 60"/>
                  <a:gd name="T23" fmla="*/ 22 h 24"/>
                  <a:gd name="T24" fmla="*/ 0 w 60"/>
                  <a:gd name="T25" fmla="*/ 14 h 24"/>
                  <a:gd name="T26" fmla="*/ 0 w 60"/>
                  <a:gd name="T27" fmla="*/ 10 h 24"/>
                  <a:gd name="T28" fmla="*/ 0 w 60"/>
                  <a:gd name="T29" fmla="*/ 10 h 24"/>
                  <a:gd name="T30" fmla="*/ 4 w 60"/>
                  <a:gd name="T31" fmla="*/ 6 h 24"/>
                  <a:gd name="T32" fmla="*/ 8 w 60"/>
                  <a:gd name="T33" fmla="*/ 4 h 24"/>
                  <a:gd name="T34" fmla="*/ 8 w 60"/>
                  <a:gd name="T35" fmla="*/ 4 h 24"/>
                  <a:gd name="T36" fmla="*/ 18 w 60"/>
                  <a:gd name="T37" fmla="*/ 2 h 24"/>
                  <a:gd name="T38" fmla="*/ 30 w 60"/>
                  <a:gd name="T39" fmla="*/ 0 h 24"/>
                  <a:gd name="T40" fmla="*/ 30 w 60"/>
                  <a:gd name="T41" fmla="*/ 0 h 24"/>
                  <a:gd name="T42" fmla="*/ 42 w 60"/>
                  <a:gd name="T43" fmla="*/ 2 h 24"/>
                  <a:gd name="T44" fmla="*/ 50 w 60"/>
                  <a:gd name="T45" fmla="*/ 4 h 24"/>
                  <a:gd name="T46" fmla="*/ 50 w 60"/>
                  <a:gd name="T47" fmla="*/ 4 h 24"/>
                  <a:gd name="T48" fmla="*/ 58 w 60"/>
                  <a:gd name="T49" fmla="*/ 8 h 24"/>
                  <a:gd name="T50" fmla="*/ 60 w 60"/>
                  <a:gd name="T51" fmla="*/ 10 h 24"/>
                  <a:gd name="T52" fmla="*/ 60 w 60"/>
                  <a:gd name="T53" fmla="*/ 12 h 24"/>
                  <a:gd name="T54" fmla="*/ 60 w 60"/>
                  <a:gd name="T55" fmla="*/ 14 h 24"/>
                  <a:gd name="T56" fmla="*/ 60 w 60"/>
                  <a:gd name="T57" fmla="*/ 14 h 24"/>
                  <a:gd name="T58" fmla="*/ 60 w 60"/>
                  <a:gd name="T59" fmla="*/ 16 h 24"/>
                  <a:gd name="T60" fmla="*/ 58 w 60"/>
                  <a:gd name="T61" fmla="*/ 16 h 24"/>
                  <a:gd name="T62" fmla="*/ 58 w 60"/>
                  <a:gd name="T63" fmla="*/ 16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0" h="24">
                    <a:moveTo>
                      <a:pt x="58" y="16"/>
                    </a:moveTo>
                    <a:lnTo>
                      <a:pt x="58" y="16"/>
                    </a:lnTo>
                    <a:lnTo>
                      <a:pt x="50" y="22"/>
                    </a:lnTo>
                    <a:lnTo>
                      <a:pt x="50" y="22"/>
                    </a:lnTo>
                    <a:lnTo>
                      <a:pt x="42" y="24"/>
                    </a:lnTo>
                    <a:lnTo>
                      <a:pt x="30" y="24"/>
                    </a:lnTo>
                    <a:lnTo>
                      <a:pt x="30" y="24"/>
                    </a:lnTo>
                    <a:lnTo>
                      <a:pt x="20" y="24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8" y="22"/>
                    </a:lnTo>
                    <a:lnTo>
                      <a:pt x="8" y="22"/>
                    </a:lnTo>
                    <a:lnTo>
                      <a:pt x="0" y="14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4" y="6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18" y="2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42" y="2"/>
                    </a:lnTo>
                    <a:lnTo>
                      <a:pt x="50" y="4"/>
                    </a:lnTo>
                    <a:lnTo>
                      <a:pt x="50" y="4"/>
                    </a:lnTo>
                    <a:lnTo>
                      <a:pt x="58" y="8"/>
                    </a:lnTo>
                    <a:lnTo>
                      <a:pt x="60" y="10"/>
                    </a:lnTo>
                    <a:lnTo>
                      <a:pt x="60" y="12"/>
                    </a:lnTo>
                    <a:lnTo>
                      <a:pt x="60" y="14"/>
                    </a:lnTo>
                    <a:lnTo>
                      <a:pt x="60" y="14"/>
                    </a:lnTo>
                    <a:lnTo>
                      <a:pt x="60" y="16"/>
                    </a:lnTo>
                    <a:lnTo>
                      <a:pt x="58" y="16"/>
                    </a:lnTo>
                    <a:lnTo>
                      <a:pt x="58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828800" rtl="0"/>
                <a:endParaRPr lang="en-US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660399" y="504490"/>
            <a:ext cx="573235" cy="481442"/>
            <a:chOff x="3378359" y="640707"/>
            <a:chExt cx="663790" cy="557497"/>
          </a:xfrm>
        </p:grpSpPr>
        <p:sp>
          <p:nvSpPr>
            <p:cNvPr id="35" name="图文框 34"/>
            <p:cNvSpPr/>
            <p:nvPr/>
          </p:nvSpPr>
          <p:spPr>
            <a:xfrm>
              <a:off x="3378359" y="640707"/>
              <a:ext cx="442527" cy="371664"/>
            </a:xfrm>
            <a:prstGeom prst="frame">
              <a:avLst>
                <a:gd name="adj1" fmla="val 7594"/>
              </a:avLst>
            </a:prstGeom>
            <a:solidFill>
              <a:srgbClr val="ECC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图文框 35"/>
            <p:cNvSpPr/>
            <p:nvPr/>
          </p:nvSpPr>
          <p:spPr>
            <a:xfrm>
              <a:off x="3599622" y="826540"/>
              <a:ext cx="442527" cy="371664"/>
            </a:xfrm>
            <a:prstGeom prst="frame">
              <a:avLst>
                <a:gd name="adj1" fmla="val 7594"/>
              </a:avLst>
            </a:prstGeom>
            <a:solidFill>
              <a:srgbClr val="ECC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7" name="文本框 36"/>
          <p:cNvSpPr txBox="1"/>
          <p:nvPr/>
        </p:nvSpPr>
        <p:spPr bwMode="auto">
          <a:xfrm>
            <a:off x="1424712" y="479137"/>
            <a:ext cx="4005201" cy="58356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Segoe UI Light" panose="020B0502040204020203" pitchFamily="34" charset="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功能设计</a:t>
            </a:r>
            <a:endParaRPr lang="zh-CN" altLang="en-US" sz="3200" b="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pic>
        <p:nvPicPr>
          <p:cNvPr id="4" name="图片 3" descr="BN0ID~)KNB2GTP%@LJU37[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4555" y="2011045"/>
            <a:ext cx="5486400" cy="3181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1"/>
            <a:ext cx="3966881" cy="6857999"/>
          </a:xfrm>
          <a:prstGeom prst="rect">
            <a:avLst/>
          </a:prstGeom>
          <a:solidFill>
            <a:srgbClr val="F6E7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002790" y="1529715"/>
            <a:ext cx="8622030" cy="45916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90500" dir="2700000" algn="tl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660399" y="504490"/>
            <a:ext cx="573235" cy="481442"/>
            <a:chOff x="3378359" y="640707"/>
            <a:chExt cx="663790" cy="557497"/>
          </a:xfrm>
        </p:grpSpPr>
        <p:sp>
          <p:nvSpPr>
            <p:cNvPr id="35" name="图文框 34"/>
            <p:cNvSpPr/>
            <p:nvPr/>
          </p:nvSpPr>
          <p:spPr>
            <a:xfrm>
              <a:off x="3378359" y="640707"/>
              <a:ext cx="442527" cy="371664"/>
            </a:xfrm>
            <a:prstGeom prst="frame">
              <a:avLst>
                <a:gd name="adj1" fmla="val 7594"/>
              </a:avLst>
            </a:prstGeom>
            <a:solidFill>
              <a:srgbClr val="ECC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图文框 35"/>
            <p:cNvSpPr/>
            <p:nvPr/>
          </p:nvSpPr>
          <p:spPr>
            <a:xfrm>
              <a:off x="3599622" y="826540"/>
              <a:ext cx="442527" cy="371664"/>
            </a:xfrm>
            <a:prstGeom prst="frame">
              <a:avLst>
                <a:gd name="adj1" fmla="val 7594"/>
              </a:avLst>
            </a:prstGeom>
            <a:solidFill>
              <a:srgbClr val="ECC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7" name="文本框 36"/>
          <p:cNvSpPr txBox="1"/>
          <p:nvPr/>
        </p:nvSpPr>
        <p:spPr bwMode="auto">
          <a:xfrm>
            <a:off x="1424712" y="479137"/>
            <a:ext cx="4005201" cy="58356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Segoe UI Light" panose="020B0502040204020203" pitchFamily="34" charset="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网页结构设计</a:t>
            </a:r>
            <a:endParaRPr lang="zh-CN" altLang="en-US" sz="3200" b="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pic>
        <p:nvPicPr>
          <p:cNvPr id="4" name="图片 3" descr="C:\Users\HP\Desktop\0}04VJR86}JEM3}H99B[H`J.png0}04VJR86}JEM3}H99B[H`J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917065" y="1440180"/>
            <a:ext cx="8793480" cy="4770120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9957985" y="664185"/>
            <a:ext cx="902542" cy="1417370"/>
            <a:chOff x="660399" y="2063949"/>
            <a:chExt cx="2330196" cy="3659389"/>
          </a:xfrm>
        </p:grpSpPr>
        <p:grpSp>
          <p:nvGrpSpPr>
            <p:cNvPr id="18" name="Group 4"/>
            <p:cNvGrpSpPr/>
            <p:nvPr/>
          </p:nvGrpSpPr>
          <p:grpSpPr>
            <a:xfrm>
              <a:off x="1610118" y="5042331"/>
              <a:ext cx="432809" cy="681007"/>
              <a:chOff x="1437030" y="4973753"/>
              <a:chExt cx="427546" cy="672725"/>
            </a:xfrm>
          </p:grpSpPr>
          <p:sp>
            <p:nvSpPr>
              <p:cNvPr id="25" name="Freeform 533"/>
              <p:cNvSpPr/>
              <p:nvPr/>
            </p:nvSpPr>
            <p:spPr bwMode="auto">
              <a:xfrm>
                <a:off x="1655869" y="5097356"/>
                <a:ext cx="50657" cy="56736"/>
              </a:xfrm>
              <a:custGeom>
                <a:avLst/>
                <a:gdLst>
                  <a:gd name="T0" fmla="*/ 0 w 50"/>
                  <a:gd name="T1" fmla="*/ 56 h 56"/>
                  <a:gd name="T2" fmla="*/ 0 w 50"/>
                  <a:gd name="T3" fmla="*/ 22 h 56"/>
                  <a:gd name="T4" fmla="*/ 50 w 50"/>
                  <a:gd name="T5" fmla="*/ 0 h 56"/>
                  <a:gd name="T6" fmla="*/ 50 w 50"/>
                  <a:gd name="T7" fmla="*/ 36 h 56"/>
                  <a:gd name="T8" fmla="*/ 50 w 50"/>
                  <a:gd name="T9" fmla="*/ 36 h 56"/>
                  <a:gd name="T10" fmla="*/ 50 w 50"/>
                  <a:gd name="T11" fmla="*/ 40 h 56"/>
                  <a:gd name="T12" fmla="*/ 46 w 50"/>
                  <a:gd name="T13" fmla="*/ 44 h 56"/>
                  <a:gd name="T14" fmla="*/ 42 w 50"/>
                  <a:gd name="T15" fmla="*/ 48 h 56"/>
                  <a:gd name="T16" fmla="*/ 36 w 50"/>
                  <a:gd name="T17" fmla="*/ 50 h 56"/>
                  <a:gd name="T18" fmla="*/ 36 w 50"/>
                  <a:gd name="T19" fmla="*/ 50 h 56"/>
                  <a:gd name="T20" fmla="*/ 26 w 50"/>
                  <a:gd name="T21" fmla="*/ 54 h 56"/>
                  <a:gd name="T22" fmla="*/ 26 w 50"/>
                  <a:gd name="T23" fmla="*/ 54 h 56"/>
                  <a:gd name="T24" fmla="*/ 16 w 50"/>
                  <a:gd name="T25" fmla="*/ 56 h 56"/>
                  <a:gd name="T26" fmla="*/ 6 w 50"/>
                  <a:gd name="T27" fmla="*/ 56 h 56"/>
                  <a:gd name="T28" fmla="*/ 6 w 50"/>
                  <a:gd name="T29" fmla="*/ 56 h 56"/>
                  <a:gd name="T30" fmla="*/ 0 w 50"/>
                  <a:gd name="T31" fmla="*/ 56 h 56"/>
                  <a:gd name="T32" fmla="*/ 0 w 50"/>
                  <a:gd name="T33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0" h="56">
                    <a:moveTo>
                      <a:pt x="0" y="56"/>
                    </a:moveTo>
                    <a:lnTo>
                      <a:pt x="0" y="22"/>
                    </a:lnTo>
                    <a:lnTo>
                      <a:pt x="50" y="0"/>
                    </a:lnTo>
                    <a:lnTo>
                      <a:pt x="50" y="36"/>
                    </a:lnTo>
                    <a:lnTo>
                      <a:pt x="50" y="36"/>
                    </a:lnTo>
                    <a:lnTo>
                      <a:pt x="50" y="40"/>
                    </a:lnTo>
                    <a:lnTo>
                      <a:pt x="46" y="44"/>
                    </a:lnTo>
                    <a:lnTo>
                      <a:pt x="42" y="48"/>
                    </a:lnTo>
                    <a:lnTo>
                      <a:pt x="36" y="50"/>
                    </a:lnTo>
                    <a:lnTo>
                      <a:pt x="36" y="50"/>
                    </a:lnTo>
                    <a:lnTo>
                      <a:pt x="26" y="54"/>
                    </a:lnTo>
                    <a:lnTo>
                      <a:pt x="26" y="54"/>
                    </a:lnTo>
                    <a:lnTo>
                      <a:pt x="16" y="56"/>
                    </a:lnTo>
                    <a:lnTo>
                      <a:pt x="6" y="56"/>
                    </a:lnTo>
                    <a:lnTo>
                      <a:pt x="6" y="56"/>
                    </a:lnTo>
                    <a:lnTo>
                      <a:pt x="0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F1EE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93040" tIns="96522" rIns="193040" bIns="96522" numCol="1" anchor="t" anchorCtr="0" compatLnSpc="1"/>
              <a:lstStyle/>
              <a:p>
                <a:pPr algn="l" defTabSz="1828800" rtl="0"/>
                <a:endParaRPr lang="en-US"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26" name="Freeform 534"/>
              <p:cNvSpPr>
                <a:spLocks noEditPoints="1"/>
              </p:cNvSpPr>
              <p:nvPr/>
            </p:nvSpPr>
            <p:spPr bwMode="auto">
              <a:xfrm>
                <a:off x="1605212" y="5115592"/>
                <a:ext cx="50657" cy="38499"/>
              </a:xfrm>
              <a:custGeom>
                <a:avLst/>
                <a:gdLst>
                  <a:gd name="T0" fmla="*/ 50 w 50"/>
                  <a:gd name="T1" fmla="*/ 38 h 38"/>
                  <a:gd name="T2" fmla="*/ 50 w 50"/>
                  <a:gd name="T3" fmla="*/ 38 h 38"/>
                  <a:gd name="T4" fmla="*/ 38 w 50"/>
                  <a:gd name="T5" fmla="*/ 38 h 38"/>
                  <a:gd name="T6" fmla="*/ 38 w 50"/>
                  <a:gd name="T7" fmla="*/ 8 h 38"/>
                  <a:gd name="T8" fmla="*/ 50 w 50"/>
                  <a:gd name="T9" fmla="*/ 4 h 38"/>
                  <a:gd name="T10" fmla="*/ 50 w 50"/>
                  <a:gd name="T11" fmla="*/ 38 h 38"/>
                  <a:gd name="T12" fmla="*/ 0 w 50"/>
                  <a:gd name="T13" fmla="*/ 16 h 38"/>
                  <a:gd name="T14" fmla="*/ 0 w 50"/>
                  <a:gd name="T15" fmla="*/ 0 h 38"/>
                  <a:gd name="T16" fmla="*/ 18 w 50"/>
                  <a:gd name="T17" fmla="*/ 6 h 38"/>
                  <a:gd name="T18" fmla="*/ 18 w 50"/>
                  <a:gd name="T19" fmla="*/ 32 h 38"/>
                  <a:gd name="T20" fmla="*/ 18 w 50"/>
                  <a:gd name="T21" fmla="*/ 32 h 38"/>
                  <a:gd name="T22" fmla="*/ 16 w 50"/>
                  <a:gd name="T23" fmla="*/ 32 h 38"/>
                  <a:gd name="T24" fmla="*/ 16 w 50"/>
                  <a:gd name="T25" fmla="*/ 32 h 38"/>
                  <a:gd name="T26" fmla="*/ 8 w 50"/>
                  <a:gd name="T27" fmla="*/ 30 h 38"/>
                  <a:gd name="T28" fmla="*/ 4 w 50"/>
                  <a:gd name="T29" fmla="*/ 26 h 38"/>
                  <a:gd name="T30" fmla="*/ 0 w 50"/>
                  <a:gd name="T31" fmla="*/ 22 h 38"/>
                  <a:gd name="T32" fmla="*/ 0 w 50"/>
                  <a:gd name="T33" fmla="*/ 18 h 38"/>
                  <a:gd name="T34" fmla="*/ 0 w 50"/>
                  <a:gd name="T35" fmla="*/ 18 h 38"/>
                  <a:gd name="T36" fmla="*/ 0 w 50"/>
                  <a:gd name="T37" fmla="*/ 16 h 38"/>
                  <a:gd name="T38" fmla="*/ 0 w 50"/>
                  <a:gd name="T39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0" h="38">
                    <a:moveTo>
                      <a:pt x="50" y="38"/>
                    </a:moveTo>
                    <a:lnTo>
                      <a:pt x="50" y="38"/>
                    </a:lnTo>
                    <a:lnTo>
                      <a:pt x="38" y="38"/>
                    </a:lnTo>
                    <a:lnTo>
                      <a:pt x="38" y="8"/>
                    </a:lnTo>
                    <a:lnTo>
                      <a:pt x="50" y="4"/>
                    </a:lnTo>
                    <a:lnTo>
                      <a:pt x="50" y="38"/>
                    </a:lnTo>
                    <a:close/>
                    <a:moveTo>
                      <a:pt x="0" y="16"/>
                    </a:moveTo>
                    <a:lnTo>
                      <a:pt x="0" y="0"/>
                    </a:lnTo>
                    <a:lnTo>
                      <a:pt x="18" y="6"/>
                    </a:lnTo>
                    <a:lnTo>
                      <a:pt x="18" y="32"/>
                    </a:lnTo>
                    <a:lnTo>
                      <a:pt x="18" y="32"/>
                    </a:lnTo>
                    <a:lnTo>
                      <a:pt x="16" y="32"/>
                    </a:lnTo>
                    <a:lnTo>
                      <a:pt x="16" y="32"/>
                    </a:lnTo>
                    <a:lnTo>
                      <a:pt x="8" y="30"/>
                    </a:lnTo>
                    <a:lnTo>
                      <a:pt x="4" y="26"/>
                    </a:lnTo>
                    <a:lnTo>
                      <a:pt x="0" y="2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16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B4B2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93040" tIns="96522" rIns="193040" bIns="96522" numCol="1" anchor="t" anchorCtr="0" compatLnSpc="1"/>
              <a:lstStyle/>
              <a:p>
                <a:pPr algn="l" defTabSz="1828800" rtl="0"/>
                <a:endParaRPr lang="en-US"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27" name="Freeform 535"/>
              <p:cNvSpPr/>
              <p:nvPr/>
            </p:nvSpPr>
            <p:spPr bwMode="auto">
              <a:xfrm>
                <a:off x="1437030" y="5297958"/>
                <a:ext cx="427546" cy="168181"/>
              </a:xfrm>
              <a:custGeom>
                <a:avLst/>
                <a:gdLst>
                  <a:gd name="T0" fmla="*/ 184 w 422"/>
                  <a:gd name="T1" fmla="*/ 166 h 166"/>
                  <a:gd name="T2" fmla="*/ 182 w 422"/>
                  <a:gd name="T3" fmla="*/ 164 h 166"/>
                  <a:gd name="T4" fmla="*/ 170 w 422"/>
                  <a:gd name="T5" fmla="*/ 160 h 166"/>
                  <a:gd name="T6" fmla="*/ 30 w 422"/>
                  <a:gd name="T7" fmla="*/ 82 h 166"/>
                  <a:gd name="T8" fmla="*/ 28 w 422"/>
                  <a:gd name="T9" fmla="*/ 86 h 166"/>
                  <a:gd name="T10" fmla="*/ 32 w 422"/>
                  <a:gd name="T11" fmla="*/ 92 h 166"/>
                  <a:gd name="T12" fmla="*/ 34 w 422"/>
                  <a:gd name="T13" fmla="*/ 94 h 166"/>
                  <a:gd name="T14" fmla="*/ 38 w 422"/>
                  <a:gd name="T15" fmla="*/ 96 h 166"/>
                  <a:gd name="T16" fmla="*/ 48 w 422"/>
                  <a:gd name="T17" fmla="*/ 94 h 166"/>
                  <a:gd name="T18" fmla="*/ 50 w 422"/>
                  <a:gd name="T19" fmla="*/ 92 h 166"/>
                  <a:gd name="T20" fmla="*/ 52 w 422"/>
                  <a:gd name="T21" fmla="*/ 74 h 166"/>
                  <a:gd name="T22" fmla="*/ 184 w 422"/>
                  <a:gd name="T23" fmla="*/ 44 h 166"/>
                  <a:gd name="T24" fmla="*/ 184 w 422"/>
                  <a:gd name="T25" fmla="*/ 136 h 166"/>
                  <a:gd name="T26" fmla="*/ 184 w 422"/>
                  <a:gd name="T27" fmla="*/ 144 h 166"/>
                  <a:gd name="T28" fmla="*/ 186 w 422"/>
                  <a:gd name="T29" fmla="*/ 152 h 166"/>
                  <a:gd name="T30" fmla="*/ 192 w 422"/>
                  <a:gd name="T31" fmla="*/ 154 h 166"/>
                  <a:gd name="T32" fmla="*/ 198 w 422"/>
                  <a:gd name="T33" fmla="*/ 154 h 166"/>
                  <a:gd name="T34" fmla="*/ 202 w 422"/>
                  <a:gd name="T35" fmla="*/ 152 h 166"/>
                  <a:gd name="T36" fmla="*/ 204 w 422"/>
                  <a:gd name="T37" fmla="*/ 144 h 166"/>
                  <a:gd name="T38" fmla="*/ 330 w 422"/>
                  <a:gd name="T39" fmla="*/ 86 h 166"/>
                  <a:gd name="T40" fmla="*/ 354 w 422"/>
                  <a:gd name="T41" fmla="*/ 76 h 166"/>
                  <a:gd name="T42" fmla="*/ 232 w 422"/>
                  <a:gd name="T43" fmla="*/ 26 h 166"/>
                  <a:gd name="T44" fmla="*/ 228 w 422"/>
                  <a:gd name="T45" fmla="*/ 28 h 166"/>
                  <a:gd name="T46" fmla="*/ 204 w 422"/>
                  <a:gd name="T47" fmla="*/ 14 h 166"/>
                  <a:gd name="T48" fmla="*/ 222 w 422"/>
                  <a:gd name="T49" fmla="*/ 8 h 166"/>
                  <a:gd name="T50" fmla="*/ 226 w 422"/>
                  <a:gd name="T51" fmla="*/ 16 h 166"/>
                  <a:gd name="T52" fmla="*/ 228 w 422"/>
                  <a:gd name="T53" fmla="*/ 18 h 166"/>
                  <a:gd name="T54" fmla="*/ 232 w 422"/>
                  <a:gd name="T55" fmla="*/ 18 h 166"/>
                  <a:gd name="T56" fmla="*/ 242 w 422"/>
                  <a:gd name="T57" fmla="*/ 16 h 166"/>
                  <a:gd name="T58" fmla="*/ 242 w 422"/>
                  <a:gd name="T59" fmla="*/ 0 h 166"/>
                  <a:gd name="T60" fmla="*/ 248 w 422"/>
                  <a:gd name="T61" fmla="*/ 2 h 166"/>
                  <a:gd name="T62" fmla="*/ 374 w 422"/>
                  <a:gd name="T63" fmla="*/ 70 h 166"/>
                  <a:gd name="T64" fmla="*/ 374 w 422"/>
                  <a:gd name="T65" fmla="*/ 74 h 166"/>
                  <a:gd name="T66" fmla="*/ 378 w 422"/>
                  <a:gd name="T67" fmla="*/ 76 h 166"/>
                  <a:gd name="T68" fmla="*/ 384 w 422"/>
                  <a:gd name="T69" fmla="*/ 78 h 166"/>
                  <a:gd name="T70" fmla="*/ 392 w 422"/>
                  <a:gd name="T71" fmla="*/ 76 h 166"/>
                  <a:gd name="T72" fmla="*/ 394 w 422"/>
                  <a:gd name="T73" fmla="*/ 72 h 166"/>
                  <a:gd name="T74" fmla="*/ 392 w 422"/>
                  <a:gd name="T75" fmla="*/ 6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2" h="166">
                    <a:moveTo>
                      <a:pt x="422" y="70"/>
                    </a:moveTo>
                    <a:lnTo>
                      <a:pt x="184" y="166"/>
                    </a:lnTo>
                    <a:lnTo>
                      <a:pt x="182" y="166"/>
                    </a:lnTo>
                    <a:lnTo>
                      <a:pt x="182" y="164"/>
                    </a:lnTo>
                    <a:lnTo>
                      <a:pt x="172" y="160"/>
                    </a:lnTo>
                    <a:lnTo>
                      <a:pt x="170" y="160"/>
                    </a:lnTo>
                    <a:lnTo>
                      <a:pt x="0" y="94"/>
                    </a:lnTo>
                    <a:lnTo>
                      <a:pt x="30" y="82"/>
                    </a:lnTo>
                    <a:lnTo>
                      <a:pt x="28" y="86"/>
                    </a:lnTo>
                    <a:lnTo>
                      <a:pt x="28" y="86"/>
                    </a:lnTo>
                    <a:lnTo>
                      <a:pt x="30" y="90"/>
                    </a:lnTo>
                    <a:lnTo>
                      <a:pt x="32" y="92"/>
                    </a:lnTo>
                    <a:lnTo>
                      <a:pt x="32" y="92"/>
                    </a:lnTo>
                    <a:lnTo>
                      <a:pt x="34" y="94"/>
                    </a:lnTo>
                    <a:lnTo>
                      <a:pt x="38" y="96"/>
                    </a:lnTo>
                    <a:lnTo>
                      <a:pt x="38" y="96"/>
                    </a:lnTo>
                    <a:lnTo>
                      <a:pt x="44" y="96"/>
                    </a:lnTo>
                    <a:lnTo>
                      <a:pt x="48" y="94"/>
                    </a:lnTo>
                    <a:lnTo>
                      <a:pt x="48" y="94"/>
                    </a:lnTo>
                    <a:lnTo>
                      <a:pt x="50" y="92"/>
                    </a:lnTo>
                    <a:lnTo>
                      <a:pt x="52" y="88"/>
                    </a:lnTo>
                    <a:lnTo>
                      <a:pt x="52" y="74"/>
                    </a:lnTo>
                    <a:lnTo>
                      <a:pt x="184" y="22"/>
                    </a:lnTo>
                    <a:lnTo>
                      <a:pt x="184" y="44"/>
                    </a:lnTo>
                    <a:lnTo>
                      <a:pt x="68" y="90"/>
                    </a:lnTo>
                    <a:lnTo>
                      <a:pt x="184" y="136"/>
                    </a:lnTo>
                    <a:lnTo>
                      <a:pt x="184" y="144"/>
                    </a:lnTo>
                    <a:lnTo>
                      <a:pt x="184" y="144"/>
                    </a:lnTo>
                    <a:lnTo>
                      <a:pt x="186" y="152"/>
                    </a:lnTo>
                    <a:lnTo>
                      <a:pt x="186" y="152"/>
                    </a:lnTo>
                    <a:lnTo>
                      <a:pt x="190" y="154"/>
                    </a:lnTo>
                    <a:lnTo>
                      <a:pt x="192" y="154"/>
                    </a:lnTo>
                    <a:lnTo>
                      <a:pt x="192" y="154"/>
                    </a:lnTo>
                    <a:lnTo>
                      <a:pt x="198" y="154"/>
                    </a:lnTo>
                    <a:lnTo>
                      <a:pt x="202" y="152"/>
                    </a:lnTo>
                    <a:lnTo>
                      <a:pt x="202" y="152"/>
                    </a:lnTo>
                    <a:lnTo>
                      <a:pt x="204" y="148"/>
                    </a:lnTo>
                    <a:lnTo>
                      <a:pt x="204" y="144"/>
                    </a:lnTo>
                    <a:lnTo>
                      <a:pt x="204" y="136"/>
                    </a:lnTo>
                    <a:lnTo>
                      <a:pt x="330" y="86"/>
                    </a:lnTo>
                    <a:lnTo>
                      <a:pt x="332" y="86"/>
                    </a:lnTo>
                    <a:lnTo>
                      <a:pt x="354" y="76"/>
                    </a:lnTo>
                    <a:lnTo>
                      <a:pt x="234" y="26"/>
                    </a:lnTo>
                    <a:lnTo>
                      <a:pt x="232" y="26"/>
                    </a:lnTo>
                    <a:lnTo>
                      <a:pt x="232" y="26"/>
                    </a:lnTo>
                    <a:lnTo>
                      <a:pt x="228" y="28"/>
                    </a:lnTo>
                    <a:lnTo>
                      <a:pt x="204" y="38"/>
                    </a:lnTo>
                    <a:lnTo>
                      <a:pt x="204" y="14"/>
                    </a:lnTo>
                    <a:lnTo>
                      <a:pt x="222" y="8"/>
                    </a:lnTo>
                    <a:lnTo>
                      <a:pt x="222" y="8"/>
                    </a:lnTo>
                    <a:lnTo>
                      <a:pt x="222" y="12"/>
                    </a:lnTo>
                    <a:lnTo>
                      <a:pt x="226" y="16"/>
                    </a:lnTo>
                    <a:lnTo>
                      <a:pt x="226" y="16"/>
                    </a:lnTo>
                    <a:lnTo>
                      <a:pt x="228" y="18"/>
                    </a:lnTo>
                    <a:lnTo>
                      <a:pt x="232" y="18"/>
                    </a:lnTo>
                    <a:lnTo>
                      <a:pt x="232" y="18"/>
                    </a:lnTo>
                    <a:lnTo>
                      <a:pt x="242" y="16"/>
                    </a:lnTo>
                    <a:lnTo>
                      <a:pt x="242" y="16"/>
                    </a:lnTo>
                    <a:lnTo>
                      <a:pt x="242" y="8"/>
                    </a:lnTo>
                    <a:lnTo>
                      <a:pt x="242" y="0"/>
                    </a:lnTo>
                    <a:lnTo>
                      <a:pt x="246" y="2"/>
                    </a:lnTo>
                    <a:lnTo>
                      <a:pt x="248" y="2"/>
                    </a:lnTo>
                    <a:lnTo>
                      <a:pt x="372" y="50"/>
                    </a:lnTo>
                    <a:lnTo>
                      <a:pt x="374" y="70"/>
                    </a:lnTo>
                    <a:lnTo>
                      <a:pt x="374" y="70"/>
                    </a:lnTo>
                    <a:lnTo>
                      <a:pt x="374" y="74"/>
                    </a:lnTo>
                    <a:lnTo>
                      <a:pt x="378" y="76"/>
                    </a:lnTo>
                    <a:lnTo>
                      <a:pt x="378" y="76"/>
                    </a:lnTo>
                    <a:lnTo>
                      <a:pt x="380" y="78"/>
                    </a:lnTo>
                    <a:lnTo>
                      <a:pt x="384" y="78"/>
                    </a:lnTo>
                    <a:lnTo>
                      <a:pt x="384" y="78"/>
                    </a:lnTo>
                    <a:lnTo>
                      <a:pt x="392" y="76"/>
                    </a:lnTo>
                    <a:lnTo>
                      <a:pt x="392" y="76"/>
                    </a:lnTo>
                    <a:lnTo>
                      <a:pt x="394" y="72"/>
                    </a:lnTo>
                    <a:lnTo>
                      <a:pt x="394" y="68"/>
                    </a:lnTo>
                    <a:lnTo>
                      <a:pt x="392" y="60"/>
                    </a:lnTo>
                    <a:lnTo>
                      <a:pt x="422" y="70"/>
                    </a:lnTo>
                    <a:close/>
                  </a:path>
                </a:pathLst>
              </a:custGeom>
              <a:solidFill>
                <a:srgbClr val="B68B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93040" tIns="96522" rIns="193040" bIns="96522" numCol="1" anchor="t" anchorCtr="0" compatLnSpc="1"/>
              <a:lstStyle/>
              <a:p>
                <a:pPr algn="l" defTabSz="1828800" rtl="0"/>
                <a:endParaRPr lang="en-US"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28" name="Freeform 536"/>
              <p:cNvSpPr>
                <a:spLocks noEditPoints="1"/>
              </p:cNvSpPr>
              <p:nvPr/>
            </p:nvSpPr>
            <p:spPr bwMode="auto">
              <a:xfrm>
                <a:off x="1437030" y="5324299"/>
                <a:ext cx="358652" cy="322179"/>
              </a:xfrm>
              <a:custGeom>
                <a:avLst/>
                <a:gdLst>
                  <a:gd name="T0" fmla="*/ 184 w 354"/>
                  <a:gd name="T1" fmla="*/ 140 h 318"/>
                  <a:gd name="T2" fmla="*/ 184 w 354"/>
                  <a:gd name="T3" fmla="*/ 318 h 318"/>
                  <a:gd name="T4" fmla="*/ 182 w 354"/>
                  <a:gd name="T5" fmla="*/ 316 h 318"/>
                  <a:gd name="T6" fmla="*/ 182 w 354"/>
                  <a:gd name="T7" fmla="*/ 316 h 318"/>
                  <a:gd name="T8" fmla="*/ 0 w 354"/>
                  <a:gd name="T9" fmla="*/ 246 h 318"/>
                  <a:gd name="T10" fmla="*/ 0 w 354"/>
                  <a:gd name="T11" fmla="*/ 68 h 318"/>
                  <a:gd name="T12" fmla="*/ 170 w 354"/>
                  <a:gd name="T13" fmla="*/ 134 h 318"/>
                  <a:gd name="T14" fmla="*/ 172 w 354"/>
                  <a:gd name="T15" fmla="*/ 134 h 318"/>
                  <a:gd name="T16" fmla="*/ 182 w 354"/>
                  <a:gd name="T17" fmla="*/ 138 h 318"/>
                  <a:gd name="T18" fmla="*/ 182 w 354"/>
                  <a:gd name="T19" fmla="*/ 140 h 318"/>
                  <a:gd name="T20" fmla="*/ 184 w 354"/>
                  <a:gd name="T21" fmla="*/ 140 h 318"/>
                  <a:gd name="T22" fmla="*/ 184 w 354"/>
                  <a:gd name="T23" fmla="*/ 110 h 318"/>
                  <a:gd name="T24" fmla="*/ 68 w 354"/>
                  <a:gd name="T25" fmla="*/ 64 h 318"/>
                  <a:gd name="T26" fmla="*/ 184 w 354"/>
                  <a:gd name="T27" fmla="*/ 18 h 318"/>
                  <a:gd name="T28" fmla="*/ 184 w 354"/>
                  <a:gd name="T29" fmla="*/ 110 h 318"/>
                  <a:gd name="T30" fmla="*/ 204 w 354"/>
                  <a:gd name="T31" fmla="*/ 12 h 318"/>
                  <a:gd name="T32" fmla="*/ 228 w 354"/>
                  <a:gd name="T33" fmla="*/ 2 h 318"/>
                  <a:gd name="T34" fmla="*/ 232 w 354"/>
                  <a:gd name="T35" fmla="*/ 0 h 318"/>
                  <a:gd name="T36" fmla="*/ 232 w 354"/>
                  <a:gd name="T37" fmla="*/ 0 h 318"/>
                  <a:gd name="T38" fmla="*/ 234 w 354"/>
                  <a:gd name="T39" fmla="*/ 0 h 318"/>
                  <a:gd name="T40" fmla="*/ 354 w 354"/>
                  <a:gd name="T41" fmla="*/ 50 h 318"/>
                  <a:gd name="T42" fmla="*/ 332 w 354"/>
                  <a:gd name="T43" fmla="*/ 60 h 318"/>
                  <a:gd name="T44" fmla="*/ 330 w 354"/>
                  <a:gd name="T45" fmla="*/ 60 h 318"/>
                  <a:gd name="T46" fmla="*/ 204 w 354"/>
                  <a:gd name="T47" fmla="*/ 110 h 318"/>
                  <a:gd name="T48" fmla="*/ 204 w 354"/>
                  <a:gd name="T49" fmla="*/ 12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54" h="318">
                    <a:moveTo>
                      <a:pt x="184" y="140"/>
                    </a:moveTo>
                    <a:lnTo>
                      <a:pt x="184" y="318"/>
                    </a:lnTo>
                    <a:lnTo>
                      <a:pt x="182" y="316"/>
                    </a:lnTo>
                    <a:lnTo>
                      <a:pt x="182" y="316"/>
                    </a:lnTo>
                    <a:lnTo>
                      <a:pt x="0" y="246"/>
                    </a:lnTo>
                    <a:lnTo>
                      <a:pt x="0" y="68"/>
                    </a:lnTo>
                    <a:lnTo>
                      <a:pt x="170" y="134"/>
                    </a:lnTo>
                    <a:lnTo>
                      <a:pt x="172" y="134"/>
                    </a:lnTo>
                    <a:lnTo>
                      <a:pt x="182" y="138"/>
                    </a:lnTo>
                    <a:lnTo>
                      <a:pt x="182" y="140"/>
                    </a:lnTo>
                    <a:lnTo>
                      <a:pt x="184" y="140"/>
                    </a:lnTo>
                    <a:close/>
                    <a:moveTo>
                      <a:pt x="184" y="110"/>
                    </a:moveTo>
                    <a:lnTo>
                      <a:pt x="68" y="64"/>
                    </a:lnTo>
                    <a:lnTo>
                      <a:pt x="184" y="18"/>
                    </a:lnTo>
                    <a:lnTo>
                      <a:pt x="184" y="110"/>
                    </a:lnTo>
                    <a:close/>
                    <a:moveTo>
                      <a:pt x="204" y="12"/>
                    </a:moveTo>
                    <a:lnTo>
                      <a:pt x="228" y="2"/>
                    </a:lnTo>
                    <a:lnTo>
                      <a:pt x="232" y="0"/>
                    </a:lnTo>
                    <a:lnTo>
                      <a:pt x="232" y="0"/>
                    </a:lnTo>
                    <a:lnTo>
                      <a:pt x="234" y="0"/>
                    </a:lnTo>
                    <a:lnTo>
                      <a:pt x="354" y="50"/>
                    </a:lnTo>
                    <a:lnTo>
                      <a:pt x="332" y="60"/>
                    </a:lnTo>
                    <a:lnTo>
                      <a:pt x="330" y="60"/>
                    </a:lnTo>
                    <a:lnTo>
                      <a:pt x="204" y="110"/>
                    </a:lnTo>
                    <a:lnTo>
                      <a:pt x="204" y="12"/>
                    </a:lnTo>
                    <a:close/>
                  </a:path>
                </a:pathLst>
              </a:custGeom>
              <a:solidFill>
                <a:srgbClr val="7B5D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93040" tIns="96522" rIns="193040" bIns="96522" numCol="1" anchor="t" anchorCtr="0" compatLnSpc="1"/>
              <a:lstStyle/>
              <a:p>
                <a:pPr algn="l" defTabSz="1828800" rtl="0"/>
                <a:endParaRPr lang="en-US"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29" name="Freeform 537"/>
              <p:cNvSpPr/>
              <p:nvPr/>
            </p:nvSpPr>
            <p:spPr bwMode="auto">
              <a:xfrm>
                <a:off x="1623448" y="5368877"/>
                <a:ext cx="241128" cy="277601"/>
              </a:xfrm>
              <a:custGeom>
                <a:avLst/>
                <a:gdLst>
                  <a:gd name="T0" fmla="*/ 0 w 238"/>
                  <a:gd name="T1" fmla="*/ 96 h 274"/>
                  <a:gd name="T2" fmla="*/ 238 w 238"/>
                  <a:gd name="T3" fmla="*/ 0 h 274"/>
                  <a:gd name="T4" fmla="*/ 238 w 238"/>
                  <a:gd name="T5" fmla="*/ 180 h 274"/>
                  <a:gd name="T6" fmla="*/ 0 w 238"/>
                  <a:gd name="T7" fmla="*/ 274 h 274"/>
                  <a:gd name="T8" fmla="*/ 0 w 238"/>
                  <a:gd name="T9" fmla="*/ 96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8" h="274">
                    <a:moveTo>
                      <a:pt x="0" y="96"/>
                    </a:moveTo>
                    <a:lnTo>
                      <a:pt x="238" y="0"/>
                    </a:lnTo>
                    <a:lnTo>
                      <a:pt x="238" y="180"/>
                    </a:lnTo>
                    <a:lnTo>
                      <a:pt x="0" y="274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916E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93040" tIns="96522" rIns="193040" bIns="96522" numCol="1" anchor="t" anchorCtr="0" compatLnSpc="1"/>
              <a:lstStyle/>
              <a:p>
                <a:pPr algn="l" defTabSz="1828800" rtl="0"/>
                <a:endParaRPr lang="en-US"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30" name="Freeform 538"/>
              <p:cNvSpPr>
                <a:spLocks noEditPoints="1"/>
              </p:cNvSpPr>
              <p:nvPr/>
            </p:nvSpPr>
            <p:spPr bwMode="auto">
              <a:xfrm>
                <a:off x="1465398" y="4973753"/>
                <a:ext cx="370810" cy="482255"/>
              </a:xfrm>
              <a:custGeom>
                <a:avLst/>
                <a:gdLst>
                  <a:gd name="T0" fmla="*/ 170 w 366"/>
                  <a:gd name="T1" fmla="*/ 130 h 476"/>
                  <a:gd name="T2" fmla="*/ 300 w 366"/>
                  <a:gd name="T3" fmla="*/ 76 h 476"/>
                  <a:gd name="T4" fmla="*/ 330 w 366"/>
                  <a:gd name="T5" fmla="*/ 64 h 476"/>
                  <a:gd name="T6" fmla="*/ 332 w 366"/>
                  <a:gd name="T7" fmla="*/ 66 h 476"/>
                  <a:gd name="T8" fmla="*/ 336 w 366"/>
                  <a:gd name="T9" fmla="*/ 68 h 476"/>
                  <a:gd name="T10" fmla="*/ 338 w 366"/>
                  <a:gd name="T11" fmla="*/ 70 h 476"/>
                  <a:gd name="T12" fmla="*/ 348 w 366"/>
                  <a:gd name="T13" fmla="*/ 174 h 476"/>
                  <a:gd name="T14" fmla="*/ 366 w 366"/>
                  <a:gd name="T15" fmla="*/ 388 h 476"/>
                  <a:gd name="T16" fmla="*/ 364 w 366"/>
                  <a:gd name="T17" fmla="*/ 396 h 476"/>
                  <a:gd name="T18" fmla="*/ 352 w 366"/>
                  <a:gd name="T19" fmla="*/ 400 h 476"/>
                  <a:gd name="T20" fmla="*/ 346 w 366"/>
                  <a:gd name="T21" fmla="*/ 394 h 476"/>
                  <a:gd name="T22" fmla="*/ 238 w 366"/>
                  <a:gd name="T23" fmla="*/ 146 h 476"/>
                  <a:gd name="T24" fmla="*/ 176 w 366"/>
                  <a:gd name="T25" fmla="*/ 466 h 476"/>
                  <a:gd name="T26" fmla="*/ 174 w 366"/>
                  <a:gd name="T27" fmla="*/ 472 h 476"/>
                  <a:gd name="T28" fmla="*/ 164 w 366"/>
                  <a:gd name="T29" fmla="*/ 476 h 476"/>
                  <a:gd name="T30" fmla="*/ 158 w 366"/>
                  <a:gd name="T31" fmla="*/ 472 h 476"/>
                  <a:gd name="T32" fmla="*/ 156 w 366"/>
                  <a:gd name="T33" fmla="*/ 262 h 476"/>
                  <a:gd name="T34" fmla="*/ 24 w 366"/>
                  <a:gd name="T35" fmla="*/ 408 h 476"/>
                  <a:gd name="T36" fmla="*/ 20 w 366"/>
                  <a:gd name="T37" fmla="*/ 414 h 476"/>
                  <a:gd name="T38" fmla="*/ 10 w 366"/>
                  <a:gd name="T39" fmla="*/ 418 h 476"/>
                  <a:gd name="T40" fmla="*/ 4 w 366"/>
                  <a:gd name="T41" fmla="*/ 414 h 476"/>
                  <a:gd name="T42" fmla="*/ 20 w 366"/>
                  <a:gd name="T43" fmla="*/ 200 h 476"/>
                  <a:gd name="T44" fmla="*/ 28 w 366"/>
                  <a:gd name="T45" fmla="*/ 90 h 476"/>
                  <a:gd name="T46" fmla="*/ 30 w 366"/>
                  <a:gd name="T47" fmla="*/ 86 h 476"/>
                  <a:gd name="T48" fmla="*/ 32 w 366"/>
                  <a:gd name="T49" fmla="*/ 82 h 476"/>
                  <a:gd name="T50" fmla="*/ 38 w 366"/>
                  <a:gd name="T51" fmla="*/ 80 h 476"/>
                  <a:gd name="T52" fmla="*/ 138 w 366"/>
                  <a:gd name="T53" fmla="*/ 64 h 476"/>
                  <a:gd name="T54" fmla="*/ 134 w 366"/>
                  <a:gd name="T55" fmla="*/ 116 h 476"/>
                  <a:gd name="T56" fmla="*/ 214 w 366"/>
                  <a:gd name="T57" fmla="*/ 176 h 476"/>
                  <a:gd name="T58" fmla="*/ 214 w 366"/>
                  <a:gd name="T59" fmla="*/ 336 h 476"/>
                  <a:gd name="T60" fmla="*/ 204 w 366"/>
                  <a:gd name="T61" fmla="*/ 338 h 476"/>
                  <a:gd name="T62" fmla="*/ 198 w 366"/>
                  <a:gd name="T63" fmla="*/ 336 h 476"/>
                  <a:gd name="T64" fmla="*/ 194 w 366"/>
                  <a:gd name="T65" fmla="*/ 180 h 476"/>
                  <a:gd name="T66" fmla="*/ 50 w 366"/>
                  <a:gd name="T67" fmla="*/ 106 h 476"/>
                  <a:gd name="T68" fmla="*/ 184 w 366"/>
                  <a:gd name="T69" fmla="*/ 38 h 476"/>
                  <a:gd name="T70" fmla="*/ 150 w 366"/>
                  <a:gd name="T71" fmla="*/ 34 h 476"/>
                  <a:gd name="T72" fmla="*/ 140 w 366"/>
                  <a:gd name="T73" fmla="*/ 28 h 476"/>
                  <a:gd name="T74" fmla="*/ 134 w 366"/>
                  <a:gd name="T75" fmla="*/ 16 h 476"/>
                  <a:gd name="T76" fmla="*/ 150 w 366"/>
                  <a:gd name="T77" fmla="*/ 6 h 476"/>
                  <a:gd name="T78" fmla="*/ 184 w 366"/>
                  <a:gd name="T79" fmla="*/ 0 h 476"/>
                  <a:gd name="T80" fmla="*/ 220 w 366"/>
                  <a:gd name="T81" fmla="*/ 6 h 476"/>
                  <a:gd name="T82" fmla="*/ 234 w 366"/>
                  <a:gd name="T83" fmla="*/ 18 h 476"/>
                  <a:gd name="T84" fmla="*/ 230 w 366"/>
                  <a:gd name="T85" fmla="*/ 28 h 476"/>
                  <a:gd name="T86" fmla="*/ 220 w 366"/>
                  <a:gd name="T87" fmla="*/ 34 h 476"/>
                  <a:gd name="T88" fmla="*/ 184 w 366"/>
                  <a:gd name="T89" fmla="*/ 38 h 476"/>
                  <a:gd name="T90" fmla="*/ 320 w 366"/>
                  <a:gd name="T91" fmla="*/ 92 h 476"/>
                  <a:gd name="T92" fmla="*/ 212 w 366"/>
                  <a:gd name="T93" fmla="*/ 22 h 476"/>
                  <a:gd name="T94" fmla="*/ 214 w 366"/>
                  <a:gd name="T95" fmla="*/ 18 h 476"/>
                  <a:gd name="T96" fmla="*/ 212 w 366"/>
                  <a:gd name="T97" fmla="*/ 14 h 476"/>
                  <a:gd name="T98" fmla="*/ 196 w 366"/>
                  <a:gd name="T99" fmla="*/ 8 h 476"/>
                  <a:gd name="T100" fmla="*/ 172 w 366"/>
                  <a:gd name="T101" fmla="*/ 8 h 476"/>
                  <a:gd name="T102" fmla="*/ 158 w 366"/>
                  <a:gd name="T103" fmla="*/ 12 h 476"/>
                  <a:gd name="T104" fmla="*/ 154 w 366"/>
                  <a:gd name="T105" fmla="*/ 20 h 476"/>
                  <a:gd name="T106" fmla="*/ 164 w 366"/>
                  <a:gd name="T107" fmla="*/ 28 h 476"/>
                  <a:gd name="T108" fmla="*/ 184 w 366"/>
                  <a:gd name="T109" fmla="*/ 30 h 476"/>
                  <a:gd name="T110" fmla="*/ 204 w 366"/>
                  <a:gd name="T111" fmla="*/ 28 h 476"/>
                  <a:gd name="T112" fmla="*/ 212 w 366"/>
                  <a:gd name="T113" fmla="*/ 22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66" h="476">
                    <a:moveTo>
                      <a:pt x="134" y="116"/>
                    </a:moveTo>
                    <a:lnTo>
                      <a:pt x="168" y="128"/>
                    </a:lnTo>
                    <a:lnTo>
                      <a:pt x="170" y="130"/>
                    </a:lnTo>
                    <a:lnTo>
                      <a:pt x="216" y="110"/>
                    </a:lnTo>
                    <a:lnTo>
                      <a:pt x="214" y="110"/>
                    </a:lnTo>
                    <a:lnTo>
                      <a:pt x="300" y="76"/>
                    </a:lnTo>
                    <a:lnTo>
                      <a:pt x="238" y="52"/>
                    </a:lnTo>
                    <a:lnTo>
                      <a:pt x="238" y="28"/>
                    </a:lnTo>
                    <a:lnTo>
                      <a:pt x="330" y="64"/>
                    </a:lnTo>
                    <a:lnTo>
                      <a:pt x="330" y="64"/>
                    </a:lnTo>
                    <a:lnTo>
                      <a:pt x="332" y="66"/>
                    </a:lnTo>
                    <a:lnTo>
                      <a:pt x="332" y="66"/>
                    </a:lnTo>
                    <a:lnTo>
                      <a:pt x="334" y="66"/>
                    </a:lnTo>
                    <a:lnTo>
                      <a:pt x="336" y="68"/>
                    </a:lnTo>
                    <a:lnTo>
                      <a:pt x="336" y="68"/>
                    </a:lnTo>
                    <a:lnTo>
                      <a:pt x="336" y="70"/>
                    </a:lnTo>
                    <a:lnTo>
                      <a:pt x="338" y="70"/>
                    </a:lnTo>
                    <a:lnTo>
                      <a:pt x="338" y="70"/>
                    </a:lnTo>
                    <a:lnTo>
                      <a:pt x="338" y="74"/>
                    </a:lnTo>
                    <a:lnTo>
                      <a:pt x="338" y="76"/>
                    </a:lnTo>
                    <a:lnTo>
                      <a:pt x="348" y="174"/>
                    </a:lnTo>
                    <a:lnTo>
                      <a:pt x="348" y="176"/>
                    </a:lnTo>
                    <a:lnTo>
                      <a:pt x="366" y="388"/>
                    </a:lnTo>
                    <a:lnTo>
                      <a:pt x="366" y="388"/>
                    </a:lnTo>
                    <a:lnTo>
                      <a:pt x="366" y="392"/>
                    </a:lnTo>
                    <a:lnTo>
                      <a:pt x="364" y="396"/>
                    </a:lnTo>
                    <a:lnTo>
                      <a:pt x="364" y="396"/>
                    </a:lnTo>
                    <a:lnTo>
                      <a:pt x="356" y="400"/>
                    </a:lnTo>
                    <a:lnTo>
                      <a:pt x="356" y="400"/>
                    </a:lnTo>
                    <a:lnTo>
                      <a:pt x="352" y="400"/>
                    </a:lnTo>
                    <a:lnTo>
                      <a:pt x="350" y="398"/>
                    </a:lnTo>
                    <a:lnTo>
                      <a:pt x="350" y="398"/>
                    </a:lnTo>
                    <a:lnTo>
                      <a:pt x="346" y="394"/>
                    </a:lnTo>
                    <a:lnTo>
                      <a:pt x="346" y="390"/>
                    </a:lnTo>
                    <a:lnTo>
                      <a:pt x="326" y="184"/>
                    </a:lnTo>
                    <a:lnTo>
                      <a:pt x="238" y="146"/>
                    </a:lnTo>
                    <a:lnTo>
                      <a:pt x="238" y="124"/>
                    </a:lnTo>
                    <a:lnTo>
                      <a:pt x="176" y="150"/>
                    </a:lnTo>
                    <a:lnTo>
                      <a:pt x="176" y="466"/>
                    </a:lnTo>
                    <a:lnTo>
                      <a:pt x="176" y="466"/>
                    </a:lnTo>
                    <a:lnTo>
                      <a:pt x="176" y="468"/>
                    </a:lnTo>
                    <a:lnTo>
                      <a:pt x="174" y="472"/>
                    </a:lnTo>
                    <a:lnTo>
                      <a:pt x="174" y="472"/>
                    </a:lnTo>
                    <a:lnTo>
                      <a:pt x="170" y="474"/>
                    </a:lnTo>
                    <a:lnTo>
                      <a:pt x="164" y="476"/>
                    </a:lnTo>
                    <a:lnTo>
                      <a:pt x="164" y="476"/>
                    </a:lnTo>
                    <a:lnTo>
                      <a:pt x="162" y="474"/>
                    </a:lnTo>
                    <a:lnTo>
                      <a:pt x="158" y="472"/>
                    </a:lnTo>
                    <a:lnTo>
                      <a:pt x="158" y="472"/>
                    </a:lnTo>
                    <a:lnTo>
                      <a:pt x="156" y="466"/>
                    </a:lnTo>
                    <a:lnTo>
                      <a:pt x="156" y="262"/>
                    </a:lnTo>
                    <a:lnTo>
                      <a:pt x="40" y="216"/>
                    </a:lnTo>
                    <a:lnTo>
                      <a:pt x="24" y="408"/>
                    </a:lnTo>
                    <a:lnTo>
                      <a:pt x="24" y="408"/>
                    </a:lnTo>
                    <a:lnTo>
                      <a:pt x="22" y="412"/>
                    </a:lnTo>
                    <a:lnTo>
                      <a:pt x="20" y="414"/>
                    </a:lnTo>
                    <a:lnTo>
                      <a:pt x="20" y="414"/>
                    </a:lnTo>
                    <a:lnTo>
                      <a:pt x="16" y="416"/>
                    </a:lnTo>
                    <a:lnTo>
                      <a:pt x="10" y="418"/>
                    </a:lnTo>
                    <a:lnTo>
                      <a:pt x="10" y="418"/>
                    </a:lnTo>
                    <a:lnTo>
                      <a:pt x="6" y="416"/>
                    </a:lnTo>
                    <a:lnTo>
                      <a:pt x="4" y="414"/>
                    </a:lnTo>
                    <a:lnTo>
                      <a:pt x="4" y="414"/>
                    </a:lnTo>
                    <a:lnTo>
                      <a:pt x="2" y="410"/>
                    </a:lnTo>
                    <a:lnTo>
                      <a:pt x="0" y="406"/>
                    </a:lnTo>
                    <a:lnTo>
                      <a:pt x="20" y="200"/>
                    </a:lnTo>
                    <a:lnTo>
                      <a:pt x="20" y="200"/>
                    </a:lnTo>
                    <a:lnTo>
                      <a:pt x="28" y="90"/>
                    </a:lnTo>
                    <a:lnTo>
                      <a:pt x="28" y="90"/>
                    </a:lnTo>
                    <a:lnTo>
                      <a:pt x="28" y="90"/>
                    </a:lnTo>
                    <a:lnTo>
                      <a:pt x="30" y="86"/>
                    </a:lnTo>
                    <a:lnTo>
                      <a:pt x="30" y="86"/>
                    </a:lnTo>
                    <a:lnTo>
                      <a:pt x="30" y="84"/>
                    </a:lnTo>
                    <a:lnTo>
                      <a:pt x="32" y="82"/>
                    </a:lnTo>
                    <a:lnTo>
                      <a:pt x="32" y="82"/>
                    </a:lnTo>
                    <a:lnTo>
                      <a:pt x="32" y="82"/>
                    </a:lnTo>
                    <a:lnTo>
                      <a:pt x="36" y="80"/>
                    </a:lnTo>
                    <a:lnTo>
                      <a:pt x="38" y="80"/>
                    </a:lnTo>
                    <a:lnTo>
                      <a:pt x="134" y="40"/>
                    </a:lnTo>
                    <a:lnTo>
                      <a:pt x="138" y="40"/>
                    </a:lnTo>
                    <a:lnTo>
                      <a:pt x="138" y="64"/>
                    </a:lnTo>
                    <a:lnTo>
                      <a:pt x="134" y="64"/>
                    </a:lnTo>
                    <a:lnTo>
                      <a:pt x="70" y="90"/>
                    </a:lnTo>
                    <a:lnTo>
                      <a:pt x="134" y="116"/>
                    </a:lnTo>
                    <a:close/>
                    <a:moveTo>
                      <a:pt x="194" y="180"/>
                    </a:moveTo>
                    <a:lnTo>
                      <a:pt x="194" y="180"/>
                    </a:lnTo>
                    <a:lnTo>
                      <a:pt x="214" y="176"/>
                    </a:lnTo>
                    <a:lnTo>
                      <a:pt x="214" y="328"/>
                    </a:lnTo>
                    <a:lnTo>
                      <a:pt x="214" y="328"/>
                    </a:lnTo>
                    <a:lnTo>
                      <a:pt x="214" y="336"/>
                    </a:lnTo>
                    <a:lnTo>
                      <a:pt x="214" y="336"/>
                    </a:lnTo>
                    <a:lnTo>
                      <a:pt x="204" y="338"/>
                    </a:lnTo>
                    <a:lnTo>
                      <a:pt x="204" y="338"/>
                    </a:lnTo>
                    <a:lnTo>
                      <a:pt x="200" y="338"/>
                    </a:lnTo>
                    <a:lnTo>
                      <a:pt x="198" y="336"/>
                    </a:lnTo>
                    <a:lnTo>
                      <a:pt x="198" y="336"/>
                    </a:lnTo>
                    <a:lnTo>
                      <a:pt x="194" y="332"/>
                    </a:lnTo>
                    <a:lnTo>
                      <a:pt x="194" y="328"/>
                    </a:lnTo>
                    <a:lnTo>
                      <a:pt x="194" y="180"/>
                    </a:lnTo>
                    <a:close/>
                    <a:moveTo>
                      <a:pt x="156" y="240"/>
                    </a:moveTo>
                    <a:lnTo>
                      <a:pt x="156" y="146"/>
                    </a:lnTo>
                    <a:lnTo>
                      <a:pt x="50" y="106"/>
                    </a:lnTo>
                    <a:lnTo>
                      <a:pt x="42" y="192"/>
                    </a:lnTo>
                    <a:lnTo>
                      <a:pt x="156" y="240"/>
                    </a:lnTo>
                    <a:close/>
                    <a:moveTo>
                      <a:pt x="184" y="38"/>
                    </a:moveTo>
                    <a:lnTo>
                      <a:pt x="184" y="38"/>
                    </a:lnTo>
                    <a:lnTo>
                      <a:pt x="166" y="38"/>
                    </a:lnTo>
                    <a:lnTo>
                      <a:pt x="150" y="34"/>
                    </a:lnTo>
                    <a:lnTo>
                      <a:pt x="150" y="34"/>
                    </a:lnTo>
                    <a:lnTo>
                      <a:pt x="150" y="34"/>
                    </a:lnTo>
                    <a:lnTo>
                      <a:pt x="140" y="28"/>
                    </a:lnTo>
                    <a:lnTo>
                      <a:pt x="134" y="22"/>
                    </a:lnTo>
                    <a:lnTo>
                      <a:pt x="134" y="16"/>
                    </a:lnTo>
                    <a:lnTo>
                      <a:pt x="134" y="16"/>
                    </a:lnTo>
                    <a:lnTo>
                      <a:pt x="140" y="10"/>
                    </a:lnTo>
                    <a:lnTo>
                      <a:pt x="150" y="6"/>
                    </a:lnTo>
                    <a:lnTo>
                      <a:pt x="150" y="6"/>
                    </a:lnTo>
                    <a:lnTo>
                      <a:pt x="166" y="0"/>
                    </a:lnTo>
                    <a:lnTo>
                      <a:pt x="184" y="0"/>
                    </a:lnTo>
                    <a:lnTo>
                      <a:pt x="184" y="0"/>
                    </a:lnTo>
                    <a:lnTo>
                      <a:pt x="204" y="0"/>
                    </a:lnTo>
                    <a:lnTo>
                      <a:pt x="220" y="6"/>
                    </a:lnTo>
                    <a:lnTo>
                      <a:pt x="220" y="6"/>
                    </a:lnTo>
                    <a:lnTo>
                      <a:pt x="230" y="12"/>
                    </a:lnTo>
                    <a:lnTo>
                      <a:pt x="234" y="14"/>
                    </a:lnTo>
                    <a:lnTo>
                      <a:pt x="234" y="18"/>
                    </a:lnTo>
                    <a:lnTo>
                      <a:pt x="234" y="20"/>
                    </a:lnTo>
                    <a:lnTo>
                      <a:pt x="234" y="20"/>
                    </a:lnTo>
                    <a:lnTo>
                      <a:pt x="230" y="28"/>
                    </a:lnTo>
                    <a:lnTo>
                      <a:pt x="230" y="28"/>
                    </a:lnTo>
                    <a:lnTo>
                      <a:pt x="220" y="34"/>
                    </a:lnTo>
                    <a:lnTo>
                      <a:pt x="220" y="34"/>
                    </a:lnTo>
                    <a:lnTo>
                      <a:pt x="204" y="38"/>
                    </a:lnTo>
                    <a:lnTo>
                      <a:pt x="184" y="38"/>
                    </a:lnTo>
                    <a:lnTo>
                      <a:pt x="184" y="38"/>
                    </a:lnTo>
                    <a:close/>
                    <a:moveTo>
                      <a:pt x="238" y="124"/>
                    </a:moveTo>
                    <a:lnTo>
                      <a:pt x="324" y="160"/>
                    </a:lnTo>
                    <a:lnTo>
                      <a:pt x="320" y="92"/>
                    </a:lnTo>
                    <a:lnTo>
                      <a:pt x="238" y="124"/>
                    </a:lnTo>
                    <a:close/>
                    <a:moveTo>
                      <a:pt x="212" y="22"/>
                    </a:moveTo>
                    <a:lnTo>
                      <a:pt x="212" y="22"/>
                    </a:lnTo>
                    <a:lnTo>
                      <a:pt x="214" y="22"/>
                    </a:lnTo>
                    <a:lnTo>
                      <a:pt x="214" y="20"/>
                    </a:lnTo>
                    <a:lnTo>
                      <a:pt x="214" y="18"/>
                    </a:lnTo>
                    <a:lnTo>
                      <a:pt x="214" y="18"/>
                    </a:lnTo>
                    <a:lnTo>
                      <a:pt x="214" y="16"/>
                    </a:lnTo>
                    <a:lnTo>
                      <a:pt x="212" y="14"/>
                    </a:lnTo>
                    <a:lnTo>
                      <a:pt x="204" y="10"/>
                    </a:lnTo>
                    <a:lnTo>
                      <a:pt x="204" y="10"/>
                    </a:lnTo>
                    <a:lnTo>
                      <a:pt x="196" y="8"/>
                    </a:lnTo>
                    <a:lnTo>
                      <a:pt x="184" y="6"/>
                    </a:lnTo>
                    <a:lnTo>
                      <a:pt x="184" y="6"/>
                    </a:lnTo>
                    <a:lnTo>
                      <a:pt x="172" y="8"/>
                    </a:lnTo>
                    <a:lnTo>
                      <a:pt x="162" y="10"/>
                    </a:lnTo>
                    <a:lnTo>
                      <a:pt x="162" y="10"/>
                    </a:lnTo>
                    <a:lnTo>
                      <a:pt x="158" y="12"/>
                    </a:lnTo>
                    <a:lnTo>
                      <a:pt x="154" y="16"/>
                    </a:lnTo>
                    <a:lnTo>
                      <a:pt x="154" y="20"/>
                    </a:lnTo>
                    <a:lnTo>
                      <a:pt x="154" y="20"/>
                    </a:lnTo>
                    <a:lnTo>
                      <a:pt x="162" y="28"/>
                    </a:lnTo>
                    <a:lnTo>
                      <a:pt x="162" y="28"/>
                    </a:lnTo>
                    <a:lnTo>
                      <a:pt x="164" y="28"/>
                    </a:lnTo>
                    <a:lnTo>
                      <a:pt x="164" y="28"/>
                    </a:lnTo>
                    <a:lnTo>
                      <a:pt x="174" y="30"/>
                    </a:lnTo>
                    <a:lnTo>
                      <a:pt x="184" y="30"/>
                    </a:lnTo>
                    <a:lnTo>
                      <a:pt x="184" y="30"/>
                    </a:lnTo>
                    <a:lnTo>
                      <a:pt x="196" y="30"/>
                    </a:lnTo>
                    <a:lnTo>
                      <a:pt x="204" y="28"/>
                    </a:lnTo>
                    <a:lnTo>
                      <a:pt x="204" y="28"/>
                    </a:lnTo>
                    <a:lnTo>
                      <a:pt x="212" y="22"/>
                    </a:lnTo>
                    <a:lnTo>
                      <a:pt x="212" y="22"/>
                    </a:lnTo>
                    <a:close/>
                  </a:path>
                </a:pathLst>
              </a:custGeom>
              <a:solidFill>
                <a:srgbClr val="7B5D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93040" tIns="96522" rIns="193040" bIns="96522" numCol="1" anchor="t" anchorCtr="0" compatLnSpc="1"/>
              <a:lstStyle/>
              <a:p>
                <a:pPr algn="l" defTabSz="1828800" rtl="0"/>
                <a:endParaRPr lang="en-US"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31" name="Freeform 540"/>
              <p:cNvSpPr/>
              <p:nvPr/>
            </p:nvSpPr>
            <p:spPr bwMode="auto">
              <a:xfrm>
                <a:off x="1651816" y="5002121"/>
                <a:ext cx="50657" cy="95235"/>
              </a:xfrm>
              <a:custGeom>
                <a:avLst/>
                <a:gdLst>
                  <a:gd name="T0" fmla="*/ 30 w 50"/>
                  <a:gd name="T1" fmla="*/ 82 h 94"/>
                  <a:gd name="T2" fmla="*/ 0 w 50"/>
                  <a:gd name="T3" fmla="*/ 94 h 94"/>
                  <a:gd name="T4" fmla="*/ 0 w 50"/>
                  <a:gd name="T5" fmla="*/ 10 h 94"/>
                  <a:gd name="T6" fmla="*/ 0 w 50"/>
                  <a:gd name="T7" fmla="*/ 10 h 94"/>
                  <a:gd name="T8" fmla="*/ 20 w 50"/>
                  <a:gd name="T9" fmla="*/ 10 h 94"/>
                  <a:gd name="T10" fmla="*/ 36 w 50"/>
                  <a:gd name="T11" fmla="*/ 6 h 94"/>
                  <a:gd name="T12" fmla="*/ 36 w 50"/>
                  <a:gd name="T13" fmla="*/ 6 h 94"/>
                  <a:gd name="T14" fmla="*/ 46 w 50"/>
                  <a:gd name="T15" fmla="*/ 0 h 94"/>
                  <a:gd name="T16" fmla="*/ 50 w 50"/>
                  <a:gd name="T17" fmla="*/ 0 h 94"/>
                  <a:gd name="T18" fmla="*/ 50 w 50"/>
                  <a:gd name="T19" fmla="*/ 72 h 94"/>
                  <a:gd name="T20" fmla="*/ 26 w 50"/>
                  <a:gd name="T21" fmla="*/ 82 h 94"/>
                  <a:gd name="T22" fmla="*/ 30 w 50"/>
                  <a:gd name="T23" fmla="*/ 82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0" h="94">
                    <a:moveTo>
                      <a:pt x="30" y="82"/>
                    </a:moveTo>
                    <a:lnTo>
                      <a:pt x="0" y="94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0" y="10"/>
                    </a:lnTo>
                    <a:lnTo>
                      <a:pt x="36" y="6"/>
                    </a:lnTo>
                    <a:lnTo>
                      <a:pt x="36" y="6"/>
                    </a:lnTo>
                    <a:lnTo>
                      <a:pt x="46" y="0"/>
                    </a:lnTo>
                    <a:lnTo>
                      <a:pt x="50" y="0"/>
                    </a:lnTo>
                    <a:lnTo>
                      <a:pt x="50" y="72"/>
                    </a:lnTo>
                    <a:lnTo>
                      <a:pt x="26" y="82"/>
                    </a:lnTo>
                    <a:lnTo>
                      <a:pt x="30" y="82"/>
                    </a:lnTo>
                    <a:close/>
                  </a:path>
                </a:pathLst>
              </a:custGeom>
              <a:solidFill>
                <a:srgbClr val="F1EE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93040" tIns="96522" rIns="193040" bIns="96522" numCol="1" anchor="t" anchorCtr="0" compatLnSpc="1"/>
              <a:lstStyle/>
              <a:p>
                <a:pPr algn="l" defTabSz="1828800" rtl="0"/>
                <a:endParaRPr lang="en-US"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32" name="Freeform 541"/>
              <p:cNvSpPr/>
              <p:nvPr/>
            </p:nvSpPr>
            <p:spPr bwMode="auto">
              <a:xfrm>
                <a:off x="1601159" y="4996042"/>
                <a:ext cx="50657" cy="107393"/>
              </a:xfrm>
              <a:custGeom>
                <a:avLst/>
                <a:gdLst>
                  <a:gd name="T0" fmla="*/ 50 w 50"/>
                  <a:gd name="T1" fmla="*/ 100 h 106"/>
                  <a:gd name="T2" fmla="*/ 34 w 50"/>
                  <a:gd name="T3" fmla="*/ 106 h 106"/>
                  <a:gd name="T4" fmla="*/ 0 w 50"/>
                  <a:gd name="T5" fmla="*/ 94 h 106"/>
                  <a:gd name="T6" fmla="*/ 0 w 50"/>
                  <a:gd name="T7" fmla="*/ 42 h 106"/>
                  <a:gd name="T8" fmla="*/ 4 w 50"/>
                  <a:gd name="T9" fmla="*/ 42 h 106"/>
                  <a:gd name="T10" fmla="*/ 4 w 50"/>
                  <a:gd name="T11" fmla="*/ 18 h 106"/>
                  <a:gd name="T12" fmla="*/ 0 w 50"/>
                  <a:gd name="T13" fmla="*/ 18 h 106"/>
                  <a:gd name="T14" fmla="*/ 0 w 50"/>
                  <a:gd name="T15" fmla="*/ 0 h 106"/>
                  <a:gd name="T16" fmla="*/ 0 w 50"/>
                  <a:gd name="T17" fmla="*/ 0 h 106"/>
                  <a:gd name="T18" fmla="*/ 6 w 50"/>
                  <a:gd name="T19" fmla="*/ 6 h 106"/>
                  <a:gd name="T20" fmla="*/ 16 w 50"/>
                  <a:gd name="T21" fmla="*/ 12 h 106"/>
                  <a:gd name="T22" fmla="*/ 16 w 50"/>
                  <a:gd name="T23" fmla="*/ 12 h 106"/>
                  <a:gd name="T24" fmla="*/ 16 w 50"/>
                  <a:gd name="T25" fmla="*/ 12 h 106"/>
                  <a:gd name="T26" fmla="*/ 32 w 50"/>
                  <a:gd name="T27" fmla="*/ 16 h 106"/>
                  <a:gd name="T28" fmla="*/ 50 w 50"/>
                  <a:gd name="T29" fmla="*/ 16 h 106"/>
                  <a:gd name="T30" fmla="*/ 50 w 50"/>
                  <a:gd name="T31" fmla="*/ 10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0" h="106">
                    <a:moveTo>
                      <a:pt x="50" y="100"/>
                    </a:moveTo>
                    <a:lnTo>
                      <a:pt x="34" y="106"/>
                    </a:lnTo>
                    <a:lnTo>
                      <a:pt x="0" y="94"/>
                    </a:lnTo>
                    <a:lnTo>
                      <a:pt x="0" y="42"/>
                    </a:lnTo>
                    <a:lnTo>
                      <a:pt x="4" y="42"/>
                    </a:lnTo>
                    <a:lnTo>
                      <a:pt x="4" y="18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" y="6"/>
                    </a:lnTo>
                    <a:lnTo>
                      <a:pt x="16" y="12"/>
                    </a:lnTo>
                    <a:lnTo>
                      <a:pt x="16" y="12"/>
                    </a:lnTo>
                    <a:lnTo>
                      <a:pt x="16" y="12"/>
                    </a:lnTo>
                    <a:lnTo>
                      <a:pt x="32" y="16"/>
                    </a:lnTo>
                    <a:lnTo>
                      <a:pt x="50" y="16"/>
                    </a:lnTo>
                    <a:lnTo>
                      <a:pt x="50" y="100"/>
                    </a:ln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93040" tIns="96522" rIns="193040" bIns="96522" numCol="1" anchor="t" anchorCtr="0" compatLnSpc="1"/>
              <a:lstStyle/>
              <a:p>
                <a:pPr algn="l" defTabSz="1828800" rtl="0"/>
                <a:endParaRPr lang="en-US"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</p:grpSp>
        <p:grpSp>
          <p:nvGrpSpPr>
            <p:cNvPr id="19" name="Group 62"/>
            <p:cNvGrpSpPr/>
            <p:nvPr/>
          </p:nvGrpSpPr>
          <p:grpSpPr>
            <a:xfrm>
              <a:off x="660399" y="2063949"/>
              <a:ext cx="2330196" cy="3009148"/>
              <a:chOff x="498861" y="2031592"/>
              <a:chExt cx="2301858" cy="2972554"/>
            </a:xfrm>
            <a:solidFill>
              <a:schemeClr val="bg2">
                <a:lumMod val="10000"/>
              </a:schemeClr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grpSpPr>
          <p:sp>
            <p:nvSpPr>
              <p:cNvPr id="20" name="Freeform 529"/>
              <p:cNvSpPr>
                <a:spLocks noEditPoints="1"/>
              </p:cNvSpPr>
              <p:nvPr/>
            </p:nvSpPr>
            <p:spPr bwMode="auto">
              <a:xfrm>
                <a:off x="1668027" y="2035645"/>
                <a:ext cx="1132692" cy="2863136"/>
              </a:xfrm>
              <a:custGeom>
                <a:avLst/>
                <a:gdLst>
                  <a:gd name="T0" fmla="*/ 64 w 1118"/>
                  <a:gd name="T1" fmla="*/ 2820 h 2826"/>
                  <a:gd name="T2" fmla="*/ 152 w 1118"/>
                  <a:gd name="T3" fmla="*/ 2798 h 2826"/>
                  <a:gd name="T4" fmla="*/ 190 w 1118"/>
                  <a:gd name="T5" fmla="*/ 2780 h 2826"/>
                  <a:gd name="T6" fmla="*/ 238 w 1118"/>
                  <a:gd name="T7" fmla="*/ 2750 h 2826"/>
                  <a:gd name="T8" fmla="*/ 258 w 1118"/>
                  <a:gd name="T9" fmla="*/ 2728 h 2826"/>
                  <a:gd name="T10" fmla="*/ 274 w 1118"/>
                  <a:gd name="T11" fmla="*/ 2690 h 2826"/>
                  <a:gd name="T12" fmla="*/ 770 w 1118"/>
                  <a:gd name="T13" fmla="*/ 1686 h 2826"/>
                  <a:gd name="T14" fmla="*/ 820 w 1118"/>
                  <a:gd name="T15" fmla="*/ 1556 h 2826"/>
                  <a:gd name="T16" fmla="*/ 868 w 1118"/>
                  <a:gd name="T17" fmla="*/ 1350 h 2826"/>
                  <a:gd name="T18" fmla="*/ 884 w 1118"/>
                  <a:gd name="T19" fmla="*/ 1128 h 2826"/>
                  <a:gd name="T20" fmla="*/ 880 w 1118"/>
                  <a:gd name="T21" fmla="*/ 1012 h 2826"/>
                  <a:gd name="T22" fmla="*/ 858 w 1118"/>
                  <a:gd name="T23" fmla="*/ 846 h 2826"/>
                  <a:gd name="T24" fmla="*/ 818 w 1118"/>
                  <a:gd name="T25" fmla="*/ 692 h 2826"/>
                  <a:gd name="T26" fmla="*/ 760 w 1118"/>
                  <a:gd name="T27" fmla="*/ 546 h 2826"/>
                  <a:gd name="T28" fmla="*/ 682 w 1118"/>
                  <a:gd name="T29" fmla="*/ 410 h 2826"/>
                  <a:gd name="T30" fmla="*/ 618 w 1118"/>
                  <a:gd name="T31" fmla="*/ 326 h 2826"/>
                  <a:gd name="T32" fmla="*/ 526 w 1118"/>
                  <a:gd name="T33" fmla="*/ 222 h 2826"/>
                  <a:gd name="T34" fmla="*/ 428 w 1118"/>
                  <a:gd name="T35" fmla="*/ 140 h 2826"/>
                  <a:gd name="T36" fmla="*/ 322 w 1118"/>
                  <a:gd name="T37" fmla="*/ 74 h 2826"/>
                  <a:gd name="T38" fmla="*/ 210 w 1118"/>
                  <a:gd name="T39" fmla="*/ 30 h 2826"/>
                  <a:gd name="T40" fmla="*/ 90 w 1118"/>
                  <a:gd name="T41" fmla="*/ 4 h 2826"/>
                  <a:gd name="T42" fmla="*/ 102 w 1118"/>
                  <a:gd name="T43" fmla="*/ 4 h 2826"/>
                  <a:gd name="T44" fmla="*/ 256 w 1118"/>
                  <a:gd name="T45" fmla="*/ 28 h 2826"/>
                  <a:gd name="T46" fmla="*/ 400 w 1118"/>
                  <a:gd name="T47" fmla="*/ 72 h 2826"/>
                  <a:gd name="T48" fmla="*/ 536 w 1118"/>
                  <a:gd name="T49" fmla="*/ 138 h 2826"/>
                  <a:gd name="T50" fmla="*/ 664 w 1118"/>
                  <a:gd name="T51" fmla="*/ 222 h 2826"/>
                  <a:gd name="T52" fmla="*/ 784 w 1118"/>
                  <a:gd name="T53" fmla="*/ 328 h 2826"/>
                  <a:gd name="T54" fmla="*/ 862 w 1118"/>
                  <a:gd name="T55" fmla="*/ 414 h 2826"/>
                  <a:gd name="T56" fmla="*/ 960 w 1118"/>
                  <a:gd name="T57" fmla="*/ 550 h 2826"/>
                  <a:gd name="T58" fmla="*/ 1034 w 1118"/>
                  <a:gd name="T59" fmla="*/ 696 h 2826"/>
                  <a:gd name="T60" fmla="*/ 1084 w 1118"/>
                  <a:gd name="T61" fmla="*/ 852 h 2826"/>
                  <a:gd name="T62" fmla="*/ 1112 w 1118"/>
                  <a:gd name="T63" fmla="*/ 1016 h 2826"/>
                  <a:gd name="T64" fmla="*/ 1118 w 1118"/>
                  <a:gd name="T65" fmla="*/ 1132 h 2826"/>
                  <a:gd name="T66" fmla="*/ 1098 w 1118"/>
                  <a:gd name="T67" fmla="*/ 1356 h 2826"/>
                  <a:gd name="T68" fmla="*/ 1050 w 1118"/>
                  <a:gd name="T69" fmla="*/ 1528 h 2826"/>
                  <a:gd name="T70" fmla="*/ 1008 w 1118"/>
                  <a:gd name="T71" fmla="*/ 1626 h 2826"/>
                  <a:gd name="T72" fmla="*/ 974 w 1118"/>
                  <a:gd name="T73" fmla="*/ 1690 h 2826"/>
                  <a:gd name="T74" fmla="*/ 350 w 1118"/>
                  <a:gd name="T75" fmla="*/ 2690 h 2826"/>
                  <a:gd name="T76" fmla="*/ 338 w 1118"/>
                  <a:gd name="T77" fmla="*/ 2716 h 2826"/>
                  <a:gd name="T78" fmla="*/ 318 w 1118"/>
                  <a:gd name="T79" fmla="*/ 2740 h 2826"/>
                  <a:gd name="T80" fmla="*/ 266 w 1118"/>
                  <a:gd name="T81" fmla="*/ 2772 h 2826"/>
                  <a:gd name="T82" fmla="*/ 218 w 1118"/>
                  <a:gd name="T83" fmla="*/ 2792 h 2826"/>
                  <a:gd name="T84" fmla="*/ 138 w 1118"/>
                  <a:gd name="T85" fmla="*/ 2812 h 2826"/>
                  <a:gd name="T86" fmla="*/ 48 w 1118"/>
                  <a:gd name="T87" fmla="*/ 2824 h 2826"/>
                  <a:gd name="T88" fmla="*/ 0 w 1118"/>
                  <a:gd name="T89" fmla="*/ 2826 h 2826"/>
                  <a:gd name="T90" fmla="*/ 24 w 1118"/>
                  <a:gd name="T91" fmla="*/ 2 h 2826"/>
                  <a:gd name="T92" fmla="*/ 90 w 1118"/>
                  <a:gd name="T93" fmla="*/ 26 h 2826"/>
                  <a:gd name="T94" fmla="*/ 152 w 1118"/>
                  <a:gd name="T95" fmla="*/ 68 h 2826"/>
                  <a:gd name="T96" fmla="*/ 210 w 1118"/>
                  <a:gd name="T97" fmla="*/ 134 h 2826"/>
                  <a:gd name="T98" fmla="*/ 266 w 1118"/>
                  <a:gd name="T99" fmla="*/ 220 h 2826"/>
                  <a:gd name="T100" fmla="*/ 316 w 1118"/>
                  <a:gd name="T101" fmla="*/ 326 h 2826"/>
                  <a:gd name="T102" fmla="*/ 350 w 1118"/>
                  <a:gd name="T103" fmla="*/ 412 h 2826"/>
                  <a:gd name="T104" fmla="*/ 390 w 1118"/>
                  <a:gd name="T105" fmla="*/ 548 h 2826"/>
                  <a:gd name="T106" fmla="*/ 422 w 1118"/>
                  <a:gd name="T107" fmla="*/ 694 h 2826"/>
                  <a:gd name="T108" fmla="*/ 448 w 1118"/>
                  <a:gd name="T109" fmla="*/ 904 h 2826"/>
                  <a:gd name="T110" fmla="*/ 456 w 1118"/>
                  <a:gd name="T111" fmla="*/ 1130 h 2826"/>
                  <a:gd name="T112" fmla="*/ 448 w 1118"/>
                  <a:gd name="T113" fmla="*/ 1354 h 2826"/>
                  <a:gd name="T114" fmla="*/ 422 w 1118"/>
                  <a:gd name="T115" fmla="*/ 1560 h 2826"/>
                  <a:gd name="T116" fmla="*/ 396 w 1118"/>
                  <a:gd name="T117" fmla="*/ 1688 h 2826"/>
                  <a:gd name="T118" fmla="*/ 136 w 1118"/>
                  <a:gd name="T119" fmla="*/ 2690 h 2826"/>
                  <a:gd name="T120" fmla="*/ 122 w 1118"/>
                  <a:gd name="T121" fmla="*/ 2740 h 2826"/>
                  <a:gd name="T122" fmla="*/ 90 w 1118"/>
                  <a:gd name="T123" fmla="*/ 2782 h 2826"/>
                  <a:gd name="T124" fmla="*/ 26 w 1118"/>
                  <a:gd name="T125" fmla="*/ 2820 h 28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118" h="2826">
                    <a:moveTo>
                      <a:pt x="14" y="2826"/>
                    </a:moveTo>
                    <a:lnTo>
                      <a:pt x="14" y="2826"/>
                    </a:lnTo>
                    <a:lnTo>
                      <a:pt x="64" y="2820"/>
                    </a:lnTo>
                    <a:lnTo>
                      <a:pt x="110" y="2812"/>
                    </a:lnTo>
                    <a:lnTo>
                      <a:pt x="132" y="2806"/>
                    </a:lnTo>
                    <a:lnTo>
                      <a:pt x="152" y="2798"/>
                    </a:lnTo>
                    <a:lnTo>
                      <a:pt x="172" y="2790"/>
                    </a:lnTo>
                    <a:lnTo>
                      <a:pt x="190" y="2780"/>
                    </a:lnTo>
                    <a:lnTo>
                      <a:pt x="190" y="2780"/>
                    </a:lnTo>
                    <a:lnTo>
                      <a:pt x="208" y="2770"/>
                    </a:lnTo>
                    <a:lnTo>
                      <a:pt x="224" y="2760"/>
                    </a:lnTo>
                    <a:lnTo>
                      <a:pt x="238" y="2750"/>
                    </a:lnTo>
                    <a:lnTo>
                      <a:pt x="250" y="2740"/>
                    </a:lnTo>
                    <a:lnTo>
                      <a:pt x="250" y="2740"/>
                    </a:lnTo>
                    <a:lnTo>
                      <a:pt x="258" y="2728"/>
                    </a:lnTo>
                    <a:lnTo>
                      <a:pt x="266" y="2716"/>
                    </a:lnTo>
                    <a:lnTo>
                      <a:pt x="272" y="2704"/>
                    </a:lnTo>
                    <a:lnTo>
                      <a:pt x="274" y="2690"/>
                    </a:lnTo>
                    <a:lnTo>
                      <a:pt x="738" y="1752"/>
                    </a:lnTo>
                    <a:lnTo>
                      <a:pt x="738" y="1752"/>
                    </a:lnTo>
                    <a:lnTo>
                      <a:pt x="770" y="1686"/>
                    </a:lnTo>
                    <a:lnTo>
                      <a:pt x="770" y="1686"/>
                    </a:lnTo>
                    <a:lnTo>
                      <a:pt x="796" y="1622"/>
                    </a:lnTo>
                    <a:lnTo>
                      <a:pt x="820" y="1556"/>
                    </a:lnTo>
                    <a:lnTo>
                      <a:pt x="840" y="1490"/>
                    </a:lnTo>
                    <a:lnTo>
                      <a:pt x="856" y="1420"/>
                    </a:lnTo>
                    <a:lnTo>
                      <a:pt x="868" y="1350"/>
                    </a:lnTo>
                    <a:lnTo>
                      <a:pt x="878" y="1278"/>
                    </a:lnTo>
                    <a:lnTo>
                      <a:pt x="884" y="1204"/>
                    </a:lnTo>
                    <a:lnTo>
                      <a:pt x="884" y="1128"/>
                    </a:lnTo>
                    <a:lnTo>
                      <a:pt x="884" y="1128"/>
                    </a:lnTo>
                    <a:lnTo>
                      <a:pt x="884" y="1068"/>
                    </a:lnTo>
                    <a:lnTo>
                      <a:pt x="880" y="1012"/>
                    </a:lnTo>
                    <a:lnTo>
                      <a:pt x="876" y="956"/>
                    </a:lnTo>
                    <a:lnTo>
                      <a:pt x="868" y="900"/>
                    </a:lnTo>
                    <a:lnTo>
                      <a:pt x="858" y="846"/>
                    </a:lnTo>
                    <a:lnTo>
                      <a:pt x="848" y="794"/>
                    </a:lnTo>
                    <a:lnTo>
                      <a:pt x="834" y="742"/>
                    </a:lnTo>
                    <a:lnTo>
                      <a:pt x="818" y="692"/>
                    </a:lnTo>
                    <a:lnTo>
                      <a:pt x="800" y="642"/>
                    </a:lnTo>
                    <a:lnTo>
                      <a:pt x="782" y="594"/>
                    </a:lnTo>
                    <a:lnTo>
                      <a:pt x="760" y="546"/>
                    </a:lnTo>
                    <a:lnTo>
                      <a:pt x="736" y="500"/>
                    </a:lnTo>
                    <a:lnTo>
                      <a:pt x="710" y="454"/>
                    </a:lnTo>
                    <a:lnTo>
                      <a:pt x="682" y="410"/>
                    </a:lnTo>
                    <a:lnTo>
                      <a:pt x="652" y="368"/>
                    </a:lnTo>
                    <a:lnTo>
                      <a:pt x="618" y="326"/>
                    </a:lnTo>
                    <a:lnTo>
                      <a:pt x="618" y="326"/>
                    </a:lnTo>
                    <a:lnTo>
                      <a:pt x="588" y="290"/>
                    </a:lnTo>
                    <a:lnTo>
                      <a:pt x="558" y="254"/>
                    </a:lnTo>
                    <a:lnTo>
                      <a:pt x="526" y="222"/>
                    </a:lnTo>
                    <a:lnTo>
                      <a:pt x="494" y="192"/>
                    </a:lnTo>
                    <a:lnTo>
                      <a:pt x="460" y="164"/>
                    </a:lnTo>
                    <a:lnTo>
                      <a:pt x="428" y="140"/>
                    </a:lnTo>
                    <a:lnTo>
                      <a:pt x="392" y="116"/>
                    </a:lnTo>
                    <a:lnTo>
                      <a:pt x="358" y="94"/>
                    </a:lnTo>
                    <a:lnTo>
                      <a:pt x="322" y="74"/>
                    </a:lnTo>
                    <a:lnTo>
                      <a:pt x="284" y="58"/>
                    </a:lnTo>
                    <a:lnTo>
                      <a:pt x="248" y="42"/>
                    </a:lnTo>
                    <a:lnTo>
                      <a:pt x="210" y="30"/>
                    </a:lnTo>
                    <a:lnTo>
                      <a:pt x="170" y="18"/>
                    </a:lnTo>
                    <a:lnTo>
                      <a:pt x="130" y="10"/>
                    </a:lnTo>
                    <a:lnTo>
                      <a:pt x="90" y="4"/>
                    </a:lnTo>
                    <a:lnTo>
                      <a:pt x="50" y="0"/>
                    </a:lnTo>
                    <a:lnTo>
                      <a:pt x="50" y="0"/>
                    </a:lnTo>
                    <a:lnTo>
                      <a:pt x="102" y="4"/>
                    </a:lnTo>
                    <a:lnTo>
                      <a:pt x="154" y="10"/>
                    </a:lnTo>
                    <a:lnTo>
                      <a:pt x="206" y="18"/>
                    </a:lnTo>
                    <a:lnTo>
                      <a:pt x="256" y="28"/>
                    </a:lnTo>
                    <a:lnTo>
                      <a:pt x="304" y="40"/>
                    </a:lnTo>
                    <a:lnTo>
                      <a:pt x="352" y="56"/>
                    </a:lnTo>
                    <a:lnTo>
                      <a:pt x="400" y="72"/>
                    </a:lnTo>
                    <a:lnTo>
                      <a:pt x="446" y="92"/>
                    </a:lnTo>
                    <a:lnTo>
                      <a:pt x="492" y="114"/>
                    </a:lnTo>
                    <a:lnTo>
                      <a:pt x="536" y="138"/>
                    </a:lnTo>
                    <a:lnTo>
                      <a:pt x="580" y="164"/>
                    </a:lnTo>
                    <a:lnTo>
                      <a:pt x="622" y="192"/>
                    </a:lnTo>
                    <a:lnTo>
                      <a:pt x="664" y="222"/>
                    </a:lnTo>
                    <a:lnTo>
                      <a:pt x="706" y="256"/>
                    </a:lnTo>
                    <a:lnTo>
                      <a:pt x="744" y="290"/>
                    </a:lnTo>
                    <a:lnTo>
                      <a:pt x="784" y="328"/>
                    </a:lnTo>
                    <a:lnTo>
                      <a:pt x="784" y="328"/>
                    </a:lnTo>
                    <a:lnTo>
                      <a:pt x="824" y="370"/>
                    </a:lnTo>
                    <a:lnTo>
                      <a:pt x="862" y="414"/>
                    </a:lnTo>
                    <a:lnTo>
                      <a:pt x="898" y="458"/>
                    </a:lnTo>
                    <a:lnTo>
                      <a:pt x="930" y="504"/>
                    </a:lnTo>
                    <a:lnTo>
                      <a:pt x="960" y="550"/>
                    </a:lnTo>
                    <a:lnTo>
                      <a:pt x="986" y="598"/>
                    </a:lnTo>
                    <a:lnTo>
                      <a:pt x="1012" y="646"/>
                    </a:lnTo>
                    <a:lnTo>
                      <a:pt x="1034" y="696"/>
                    </a:lnTo>
                    <a:lnTo>
                      <a:pt x="1054" y="746"/>
                    </a:lnTo>
                    <a:lnTo>
                      <a:pt x="1070" y="798"/>
                    </a:lnTo>
                    <a:lnTo>
                      <a:pt x="1084" y="852"/>
                    </a:lnTo>
                    <a:lnTo>
                      <a:pt x="1096" y="906"/>
                    </a:lnTo>
                    <a:lnTo>
                      <a:pt x="1106" y="960"/>
                    </a:lnTo>
                    <a:lnTo>
                      <a:pt x="1112" y="1016"/>
                    </a:lnTo>
                    <a:lnTo>
                      <a:pt x="1116" y="1074"/>
                    </a:lnTo>
                    <a:lnTo>
                      <a:pt x="1118" y="1132"/>
                    </a:lnTo>
                    <a:lnTo>
                      <a:pt x="1118" y="1132"/>
                    </a:lnTo>
                    <a:lnTo>
                      <a:pt x="1114" y="1208"/>
                    </a:lnTo>
                    <a:lnTo>
                      <a:pt x="1108" y="1282"/>
                    </a:lnTo>
                    <a:lnTo>
                      <a:pt x="1098" y="1356"/>
                    </a:lnTo>
                    <a:lnTo>
                      <a:pt x="1082" y="1426"/>
                    </a:lnTo>
                    <a:lnTo>
                      <a:pt x="1062" y="1494"/>
                    </a:lnTo>
                    <a:lnTo>
                      <a:pt x="1050" y="1528"/>
                    </a:lnTo>
                    <a:lnTo>
                      <a:pt x="1038" y="1562"/>
                    </a:lnTo>
                    <a:lnTo>
                      <a:pt x="1024" y="1594"/>
                    </a:lnTo>
                    <a:lnTo>
                      <a:pt x="1008" y="1626"/>
                    </a:lnTo>
                    <a:lnTo>
                      <a:pt x="992" y="1658"/>
                    </a:lnTo>
                    <a:lnTo>
                      <a:pt x="974" y="1690"/>
                    </a:lnTo>
                    <a:lnTo>
                      <a:pt x="974" y="1690"/>
                    </a:lnTo>
                    <a:lnTo>
                      <a:pt x="954" y="1724"/>
                    </a:lnTo>
                    <a:lnTo>
                      <a:pt x="932" y="1756"/>
                    </a:lnTo>
                    <a:lnTo>
                      <a:pt x="350" y="2690"/>
                    </a:lnTo>
                    <a:lnTo>
                      <a:pt x="350" y="2690"/>
                    </a:lnTo>
                    <a:lnTo>
                      <a:pt x="346" y="2704"/>
                    </a:lnTo>
                    <a:lnTo>
                      <a:pt x="338" y="2716"/>
                    </a:lnTo>
                    <a:lnTo>
                      <a:pt x="330" y="2728"/>
                    </a:lnTo>
                    <a:lnTo>
                      <a:pt x="318" y="2740"/>
                    </a:lnTo>
                    <a:lnTo>
                      <a:pt x="318" y="2740"/>
                    </a:lnTo>
                    <a:lnTo>
                      <a:pt x="304" y="2752"/>
                    </a:lnTo>
                    <a:lnTo>
                      <a:pt x="286" y="2762"/>
                    </a:lnTo>
                    <a:lnTo>
                      <a:pt x="266" y="2772"/>
                    </a:lnTo>
                    <a:lnTo>
                      <a:pt x="244" y="2782"/>
                    </a:lnTo>
                    <a:lnTo>
                      <a:pt x="244" y="2782"/>
                    </a:lnTo>
                    <a:lnTo>
                      <a:pt x="218" y="2792"/>
                    </a:lnTo>
                    <a:lnTo>
                      <a:pt x="194" y="2800"/>
                    </a:lnTo>
                    <a:lnTo>
                      <a:pt x="166" y="2806"/>
                    </a:lnTo>
                    <a:lnTo>
                      <a:pt x="138" y="2812"/>
                    </a:lnTo>
                    <a:lnTo>
                      <a:pt x="110" y="2818"/>
                    </a:lnTo>
                    <a:lnTo>
                      <a:pt x="78" y="2822"/>
                    </a:lnTo>
                    <a:lnTo>
                      <a:pt x="48" y="2824"/>
                    </a:lnTo>
                    <a:lnTo>
                      <a:pt x="14" y="2826"/>
                    </a:lnTo>
                    <a:lnTo>
                      <a:pt x="14" y="2826"/>
                    </a:lnTo>
                    <a:close/>
                    <a:moveTo>
                      <a:pt x="0" y="2826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4" y="2"/>
                    </a:lnTo>
                    <a:lnTo>
                      <a:pt x="46" y="8"/>
                    </a:lnTo>
                    <a:lnTo>
                      <a:pt x="68" y="16"/>
                    </a:lnTo>
                    <a:lnTo>
                      <a:pt x="90" y="26"/>
                    </a:lnTo>
                    <a:lnTo>
                      <a:pt x="112" y="38"/>
                    </a:lnTo>
                    <a:lnTo>
                      <a:pt x="132" y="52"/>
                    </a:lnTo>
                    <a:lnTo>
                      <a:pt x="152" y="68"/>
                    </a:lnTo>
                    <a:lnTo>
                      <a:pt x="172" y="88"/>
                    </a:lnTo>
                    <a:lnTo>
                      <a:pt x="192" y="110"/>
                    </a:lnTo>
                    <a:lnTo>
                      <a:pt x="210" y="134"/>
                    </a:lnTo>
                    <a:lnTo>
                      <a:pt x="230" y="160"/>
                    </a:lnTo>
                    <a:lnTo>
                      <a:pt x="248" y="188"/>
                    </a:lnTo>
                    <a:lnTo>
                      <a:pt x="266" y="220"/>
                    </a:lnTo>
                    <a:lnTo>
                      <a:pt x="284" y="252"/>
                    </a:lnTo>
                    <a:lnTo>
                      <a:pt x="300" y="288"/>
                    </a:lnTo>
                    <a:lnTo>
                      <a:pt x="316" y="326"/>
                    </a:lnTo>
                    <a:lnTo>
                      <a:pt x="316" y="326"/>
                    </a:lnTo>
                    <a:lnTo>
                      <a:pt x="334" y="368"/>
                    </a:lnTo>
                    <a:lnTo>
                      <a:pt x="350" y="412"/>
                    </a:lnTo>
                    <a:lnTo>
                      <a:pt x="364" y="456"/>
                    </a:lnTo>
                    <a:lnTo>
                      <a:pt x="378" y="502"/>
                    </a:lnTo>
                    <a:lnTo>
                      <a:pt x="390" y="548"/>
                    </a:lnTo>
                    <a:lnTo>
                      <a:pt x="402" y="596"/>
                    </a:lnTo>
                    <a:lnTo>
                      <a:pt x="412" y="644"/>
                    </a:lnTo>
                    <a:lnTo>
                      <a:pt x="422" y="694"/>
                    </a:lnTo>
                    <a:lnTo>
                      <a:pt x="430" y="744"/>
                    </a:lnTo>
                    <a:lnTo>
                      <a:pt x="436" y="796"/>
                    </a:lnTo>
                    <a:lnTo>
                      <a:pt x="448" y="904"/>
                    </a:lnTo>
                    <a:lnTo>
                      <a:pt x="454" y="1016"/>
                    </a:lnTo>
                    <a:lnTo>
                      <a:pt x="456" y="1130"/>
                    </a:lnTo>
                    <a:lnTo>
                      <a:pt x="456" y="1130"/>
                    </a:lnTo>
                    <a:lnTo>
                      <a:pt x="456" y="1206"/>
                    </a:lnTo>
                    <a:lnTo>
                      <a:pt x="452" y="1280"/>
                    </a:lnTo>
                    <a:lnTo>
                      <a:pt x="448" y="1354"/>
                    </a:lnTo>
                    <a:lnTo>
                      <a:pt x="442" y="1424"/>
                    </a:lnTo>
                    <a:lnTo>
                      <a:pt x="434" y="1492"/>
                    </a:lnTo>
                    <a:lnTo>
                      <a:pt x="422" y="1560"/>
                    </a:lnTo>
                    <a:lnTo>
                      <a:pt x="410" y="1624"/>
                    </a:lnTo>
                    <a:lnTo>
                      <a:pt x="396" y="1688"/>
                    </a:lnTo>
                    <a:lnTo>
                      <a:pt x="396" y="1688"/>
                    </a:lnTo>
                    <a:lnTo>
                      <a:pt x="380" y="1756"/>
                    </a:lnTo>
                    <a:lnTo>
                      <a:pt x="136" y="2690"/>
                    </a:lnTo>
                    <a:lnTo>
                      <a:pt x="136" y="2690"/>
                    </a:lnTo>
                    <a:lnTo>
                      <a:pt x="130" y="2716"/>
                    </a:lnTo>
                    <a:lnTo>
                      <a:pt x="122" y="2740"/>
                    </a:lnTo>
                    <a:lnTo>
                      <a:pt x="122" y="2740"/>
                    </a:lnTo>
                    <a:lnTo>
                      <a:pt x="108" y="2762"/>
                    </a:lnTo>
                    <a:lnTo>
                      <a:pt x="90" y="2782"/>
                    </a:lnTo>
                    <a:lnTo>
                      <a:pt x="90" y="2782"/>
                    </a:lnTo>
                    <a:lnTo>
                      <a:pt x="70" y="2798"/>
                    </a:lnTo>
                    <a:lnTo>
                      <a:pt x="48" y="2812"/>
                    </a:lnTo>
                    <a:lnTo>
                      <a:pt x="26" y="2820"/>
                    </a:lnTo>
                    <a:lnTo>
                      <a:pt x="0" y="2826"/>
                    </a:lnTo>
                    <a:lnTo>
                      <a:pt x="0" y="2826"/>
                    </a:lnTo>
                    <a:close/>
                  </a:path>
                </a:pathLst>
              </a:custGeom>
              <a:solidFill>
                <a:srgbClr val="ECCE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828800" rtl="0"/>
                <a:endParaRPr lang="en-US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21" name="Freeform 530"/>
              <p:cNvSpPr/>
              <p:nvPr/>
            </p:nvSpPr>
            <p:spPr bwMode="auto">
              <a:xfrm>
                <a:off x="1668027" y="2031592"/>
                <a:ext cx="895617" cy="2867188"/>
              </a:xfrm>
              <a:custGeom>
                <a:avLst/>
                <a:gdLst>
                  <a:gd name="T0" fmla="*/ 0 w 884"/>
                  <a:gd name="T1" fmla="*/ 2830 h 2830"/>
                  <a:gd name="T2" fmla="*/ 48 w 884"/>
                  <a:gd name="T3" fmla="*/ 2816 h 2830"/>
                  <a:gd name="T4" fmla="*/ 90 w 884"/>
                  <a:gd name="T5" fmla="*/ 2786 h 2830"/>
                  <a:gd name="T6" fmla="*/ 108 w 884"/>
                  <a:gd name="T7" fmla="*/ 2766 h 2830"/>
                  <a:gd name="T8" fmla="*/ 122 w 884"/>
                  <a:gd name="T9" fmla="*/ 2744 h 2830"/>
                  <a:gd name="T10" fmla="*/ 136 w 884"/>
                  <a:gd name="T11" fmla="*/ 2694 h 2830"/>
                  <a:gd name="T12" fmla="*/ 380 w 884"/>
                  <a:gd name="T13" fmla="*/ 1760 h 2830"/>
                  <a:gd name="T14" fmla="*/ 396 w 884"/>
                  <a:gd name="T15" fmla="*/ 1692 h 2830"/>
                  <a:gd name="T16" fmla="*/ 422 w 884"/>
                  <a:gd name="T17" fmla="*/ 1564 h 2830"/>
                  <a:gd name="T18" fmla="*/ 442 w 884"/>
                  <a:gd name="T19" fmla="*/ 1428 h 2830"/>
                  <a:gd name="T20" fmla="*/ 452 w 884"/>
                  <a:gd name="T21" fmla="*/ 1284 h 2830"/>
                  <a:gd name="T22" fmla="*/ 456 w 884"/>
                  <a:gd name="T23" fmla="*/ 1134 h 2830"/>
                  <a:gd name="T24" fmla="*/ 454 w 884"/>
                  <a:gd name="T25" fmla="*/ 1020 h 2830"/>
                  <a:gd name="T26" fmla="*/ 436 w 884"/>
                  <a:gd name="T27" fmla="*/ 800 h 2830"/>
                  <a:gd name="T28" fmla="*/ 422 w 884"/>
                  <a:gd name="T29" fmla="*/ 698 h 2830"/>
                  <a:gd name="T30" fmla="*/ 402 w 884"/>
                  <a:gd name="T31" fmla="*/ 600 h 2830"/>
                  <a:gd name="T32" fmla="*/ 378 w 884"/>
                  <a:gd name="T33" fmla="*/ 506 h 2830"/>
                  <a:gd name="T34" fmla="*/ 350 w 884"/>
                  <a:gd name="T35" fmla="*/ 416 h 2830"/>
                  <a:gd name="T36" fmla="*/ 316 w 884"/>
                  <a:gd name="T37" fmla="*/ 330 h 2830"/>
                  <a:gd name="T38" fmla="*/ 300 w 884"/>
                  <a:gd name="T39" fmla="*/ 292 h 2830"/>
                  <a:gd name="T40" fmla="*/ 266 w 884"/>
                  <a:gd name="T41" fmla="*/ 224 h 2830"/>
                  <a:gd name="T42" fmla="*/ 230 w 884"/>
                  <a:gd name="T43" fmla="*/ 164 h 2830"/>
                  <a:gd name="T44" fmla="*/ 192 w 884"/>
                  <a:gd name="T45" fmla="*/ 114 h 2830"/>
                  <a:gd name="T46" fmla="*/ 152 w 884"/>
                  <a:gd name="T47" fmla="*/ 72 h 2830"/>
                  <a:gd name="T48" fmla="*/ 112 w 884"/>
                  <a:gd name="T49" fmla="*/ 42 h 2830"/>
                  <a:gd name="T50" fmla="*/ 68 w 884"/>
                  <a:gd name="T51" fmla="*/ 20 h 2830"/>
                  <a:gd name="T52" fmla="*/ 24 w 884"/>
                  <a:gd name="T53" fmla="*/ 6 h 2830"/>
                  <a:gd name="T54" fmla="*/ 0 w 884"/>
                  <a:gd name="T55" fmla="*/ 0 h 2830"/>
                  <a:gd name="T56" fmla="*/ 6 w 884"/>
                  <a:gd name="T57" fmla="*/ 0 h 2830"/>
                  <a:gd name="T58" fmla="*/ 28 w 884"/>
                  <a:gd name="T59" fmla="*/ 2 h 2830"/>
                  <a:gd name="T60" fmla="*/ 50 w 884"/>
                  <a:gd name="T61" fmla="*/ 4 h 2830"/>
                  <a:gd name="T62" fmla="*/ 130 w 884"/>
                  <a:gd name="T63" fmla="*/ 14 h 2830"/>
                  <a:gd name="T64" fmla="*/ 210 w 884"/>
                  <a:gd name="T65" fmla="*/ 34 h 2830"/>
                  <a:gd name="T66" fmla="*/ 284 w 884"/>
                  <a:gd name="T67" fmla="*/ 62 h 2830"/>
                  <a:gd name="T68" fmla="*/ 358 w 884"/>
                  <a:gd name="T69" fmla="*/ 98 h 2830"/>
                  <a:gd name="T70" fmla="*/ 428 w 884"/>
                  <a:gd name="T71" fmla="*/ 144 h 2830"/>
                  <a:gd name="T72" fmla="*/ 494 w 884"/>
                  <a:gd name="T73" fmla="*/ 196 h 2830"/>
                  <a:gd name="T74" fmla="*/ 558 w 884"/>
                  <a:gd name="T75" fmla="*/ 258 h 2830"/>
                  <a:gd name="T76" fmla="*/ 618 w 884"/>
                  <a:gd name="T77" fmla="*/ 330 h 2830"/>
                  <a:gd name="T78" fmla="*/ 652 w 884"/>
                  <a:gd name="T79" fmla="*/ 372 h 2830"/>
                  <a:gd name="T80" fmla="*/ 710 w 884"/>
                  <a:gd name="T81" fmla="*/ 458 h 2830"/>
                  <a:gd name="T82" fmla="*/ 760 w 884"/>
                  <a:gd name="T83" fmla="*/ 550 h 2830"/>
                  <a:gd name="T84" fmla="*/ 800 w 884"/>
                  <a:gd name="T85" fmla="*/ 646 h 2830"/>
                  <a:gd name="T86" fmla="*/ 834 w 884"/>
                  <a:gd name="T87" fmla="*/ 746 h 2830"/>
                  <a:gd name="T88" fmla="*/ 858 w 884"/>
                  <a:gd name="T89" fmla="*/ 850 h 2830"/>
                  <a:gd name="T90" fmla="*/ 876 w 884"/>
                  <a:gd name="T91" fmla="*/ 960 h 2830"/>
                  <a:gd name="T92" fmla="*/ 884 w 884"/>
                  <a:gd name="T93" fmla="*/ 1072 h 2830"/>
                  <a:gd name="T94" fmla="*/ 884 w 884"/>
                  <a:gd name="T95" fmla="*/ 1132 h 2830"/>
                  <a:gd name="T96" fmla="*/ 878 w 884"/>
                  <a:gd name="T97" fmla="*/ 1282 h 2830"/>
                  <a:gd name="T98" fmla="*/ 856 w 884"/>
                  <a:gd name="T99" fmla="*/ 1424 h 2830"/>
                  <a:gd name="T100" fmla="*/ 820 w 884"/>
                  <a:gd name="T101" fmla="*/ 1560 h 2830"/>
                  <a:gd name="T102" fmla="*/ 770 w 884"/>
                  <a:gd name="T103" fmla="*/ 1690 h 2830"/>
                  <a:gd name="T104" fmla="*/ 738 w 884"/>
                  <a:gd name="T105" fmla="*/ 1756 h 2830"/>
                  <a:gd name="T106" fmla="*/ 274 w 884"/>
                  <a:gd name="T107" fmla="*/ 2694 h 2830"/>
                  <a:gd name="T108" fmla="*/ 266 w 884"/>
                  <a:gd name="T109" fmla="*/ 2720 h 2830"/>
                  <a:gd name="T110" fmla="*/ 250 w 884"/>
                  <a:gd name="T111" fmla="*/ 2744 h 2830"/>
                  <a:gd name="T112" fmla="*/ 238 w 884"/>
                  <a:gd name="T113" fmla="*/ 2754 h 2830"/>
                  <a:gd name="T114" fmla="*/ 208 w 884"/>
                  <a:gd name="T115" fmla="*/ 2774 h 2830"/>
                  <a:gd name="T116" fmla="*/ 190 w 884"/>
                  <a:gd name="T117" fmla="*/ 2784 h 2830"/>
                  <a:gd name="T118" fmla="*/ 152 w 884"/>
                  <a:gd name="T119" fmla="*/ 2802 h 2830"/>
                  <a:gd name="T120" fmla="*/ 110 w 884"/>
                  <a:gd name="T121" fmla="*/ 2816 h 2830"/>
                  <a:gd name="T122" fmla="*/ 14 w 884"/>
                  <a:gd name="T123" fmla="*/ 2830 h 2830"/>
                  <a:gd name="T124" fmla="*/ 0 w 884"/>
                  <a:gd name="T125" fmla="*/ 2830 h 28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884" h="2830">
                    <a:moveTo>
                      <a:pt x="0" y="2830"/>
                    </a:moveTo>
                    <a:lnTo>
                      <a:pt x="0" y="2830"/>
                    </a:lnTo>
                    <a:lnTo>
                      <a:pt x="26" y="2824"/>
                    </a:lnTo>
                    <a:lnTo>
                      <a:pt x="48" y="2816"/>
                    </a:lnTo>
                    <a:lnTo>
                      <a:pt x="70" y="2802"/>
                    </a:lnTo>
                    <a:lnTo>
                      <a:pt x="90" y="2786"/>
                    </a:lnTo>
                    <a:lnTo>
                      <a:pt x="90" y="2786"/>
                    </a:lnTo>
                    <a:lnTo>
                      <a:pt x="108" y="2766"/>
                    </a:lnTo>
                    <a:lnTo>
                      <a:pt x="122" y="2744"/>
                    </a:lnTo>
                    <a:lnTo>
                      <a:pt x="122" y="2744"/>
                    </a:lnTo>
                    <a:lnTo>
                      <a:pt x="130" y="2720"/>
                    </a:lnTo>
                    <a:lnTo>
                      <a:pt x="136" y="2694"/>
                    </a:lnTo>
                    <a:lnTo>
                      <a:pt x="380" y="1760"/>
                    </a:lnTo>
                    <a:lnTo>
                      <a:pt x="380" y="1760"/>
                    </a:lnTo>
                    <a:lnTo>
                      <a:pt x="396" y="1692"/>
                    </a:lnTo>
                    <a:lnTo>
                      <a:pt x="396" y="1692"/>
                    </a:lnTo>
                    <a:lnTo>
                      <a:pt x="410" y="1628"/>
                    </a:lnTo>
                    <a:lnTo>
                      <a:pt x="422" y="1564"/>
                    </a:lnTo>
                    <a:lnTo>
                      <a:pt x="434" y="1496"/>
                    </a:lnTo>
                    <a:lnTo>
                      <a:pt x="442" y="1428"/>
                    </a:lnTo>
                    <a:lnTo>
                      <a:pt x="448" y="1358"/>
                    </a:lnTo>
                    <a:lnTo>
                      <a:pt x="452" y="1284"/>
                    </a:lnTo>
                    <a:lnTo>
                      <a:pt x="456" y="1210"/>
                    </a:lnTo>
                    <a:lnTo>
                      <a:pt x="456" y="1134"/>
                    </a:lnTo>
                    <a:lnTo>
                      <a:pt x="456" y="1134"/>
                    </a:lnTo>
                    <a:lnTo>
                      <a:pt x="454" y="1020"/>
                    </a:lnTo>
                    <a:lnTo>
                      <a:pt x="448" y="908"/>
                    </a:lnTo>
                    <a:lnTo>
                      <a:pt x="436" y="800"/>
                    </a:lnTo>
                    <a:lnTo>
                      <a:pt x="430" y="748"/>
                    </a:lnTo>
                    <a:lnTo>
                      <a:pt x="422" y="698"/>
                    </a:lnTo>
                    <a:lnTo>
                      <a:pt x="412" y="648"/>
                    </a:lnTo>
                    <a:lnTo>
                      <a:pt x="402" y="600"/>
                    </a:lnTo>
                    <a:lnTo>
                      <a:pt x="390" y="552"/>
                    </a:lnTo>
                    <a:lnTo>
                      <a:pt x="378" y="506"/>
                    </a:lnTo>
                    <a:lnTo>
                      <a:pt x="364" y="460"/>
                    </a:lnTo>
                    <a:lnTo>
                      <a:pt x="350" y="416"/>
                    </a:lnTo>
                    <a:lnTo>
                      <a:pt x="334" y="372"/>
                    </a:lnTo>
                    <a:lnTo>
                      <a:pt x="316" y="330"/>
                    </a:lnTo>
                    <a:lnTo>
                      <a:pt x="316" y="330"/>
                    </a:lnTo>
                    <a:lnTo>
                      <a:pt x="300" y="292"/>
                    </a:lnTo>
                    <a:lnTo>
                      <a:pt x="284" y="256"/>
                    </a:lnTo>
                    <a:lnTo>
                      <a:pt x="266" y="224"/>
                    </a:lnTo>
                    <a:lnTo>
                      <a:pt x="248" y="192"/>
                    </a:lnTo>
                    <a:lnTo>
                      <a:pt x="230" y="164"/>
                    </a:lnTo>
                    <a:lnTo>
                      <a:pt x="210" y="138"/>
                    </a:lnTo>
                    <a:lnTo>
                      <a:pt x="192" y="114"/>
                    </a:lnTo>
                    <a:lnTo>
                      <a:pt x="172" y="92"/>
                    </a:lnTo>
                    <a:lnTo>
                      <a:pt x="152" y="72"/>
                    </a:lnTo>
                    <a:lnTo>
                      <a:pt x="132" y="56"/>
                    </a:lnTo>
                    <a:lnTo>
                      <a:pt x="112" y="42"/>
                    </a:lnTo>
                    <a:lnTo>
                      <a:pt x="90" y="30"/>
                    </a:lnTo>
                    <a:lnTo>
                      <a:pt x="68" y="20"/>
                    </a:lnTo>
                    <a:lnTo>
                      <a:pt x="46" y="12"/>
                    </a:lnTo>
                    <a:lnTo>
                      <a:pt x="24" y="6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8" y="2"/>
                    </a:lnTo>
                    <a:lnTo>
                      <a:pt x="50" y="4"/>
                    </a:lnTo>
                    <a:lnTo>
                      <a:pt x="50" y="4"/>
                    </a:lnTo>
                    <a:lnTo>
                      <a:pt x="90" y="8"/>
                    </a:lnTo>
                    <a:lnTo>
                      <a:pt x="130" y="14"/>
                    </a:lnTo>
                    <a:lnTo>
                      <a:pt x="170" y="22"/>
                    </a:lnTo>
                    <a:lnTo>
                      <a:pt x="210" y="34"/>
                    </a:lnTo>
                    <a:lnTo>
                      <a:pt x="248" y="46"/>
                    </a:lnTo>
                    <a:lnTo>
                      <a:pt x="284" y="62"/>
                    </a:lnTo>
                    <a:lnTo>
                      <a:pt x="322" y="78"/>
                    </a:lnTo>
                    <a:lnTo>
                      <a:pt x="358" y="98"/>
                    </a:lnTo>
                    <a:lnTo>
                      <a:pt x="392" y="120"/>
                    </a:lnTo>
                    <a:lnTo>
                      <a:pt x="428" y="144"/>
                    </a:lnTo>
                    <a:lnTo>
                      <a:pt x="460" y="168"/>
                    </a:lnTo>
                    <a:lnTo>
                      <a:pt x="494" y="196"/>
                    </a:lnTo>
                    <a:lnTo>
                      <a:pt x="526" y="226"/>
                    </a:lnTo>
                    <a:lnTo>
                      <a:pt x="558" y="258"/>
                    </a:lnTo>
                    <a:lnTo>
                      <a:pt x="588" y="294"/>
                    </a:lnTo>
                    <a:lnTo>
                      <a:pt x="618" y="330"/>
                    </a:lnTo>
                    <a:lnTo>
                      <a:pt x="618" y="330"/>
                    </a:lnTo>
                    <a:lnTo>
                      <a:pt x="652" y="372"/>
                    </a:lnTo>
                    <a:lnTo>
                      <a:pt x="682" y="414"/>
                    </a:lnTo>
                    <a:lnTo>
                      <a:pt x="710" y="458"/>
                    </a:lnTo>
                    <a:lnTo>
                      <a:pt x="736" y="504"/>
                    </a:lnTo>
                    <a:lnTo>
                      <a:pt x="760" y="550"/>
                    </a:lnTo>
                    <a:lnTo>
                      <a:pt x="782" y="598"/>
                    </a:lnTo>
                    <a:lnTo>
                      <a:pt x="800" y="646"/>
                    </a:lnTo>
                    <a:lnTo>
                      <a:pt x="818" y="696"/>
                    </a:lnTo>
                    <a:lnTo>
                      <a:pt x="834" y="746"/>
                    </a:lnTo>
                    <a:lnTo>
                      <a:pt x="848" y="798"/>
                    </a:lnTo>
                    <a:lnTo>
                      <a:pt x="858" y="850"/>
                    </a:lnTo>
                    <a:lnTo>
                      <a:pt x="868" y="904"/>
                    </a:lnTo>
                    <a:lnTo>
                      <a:pt x="876" y="960"/>
                    </a:lnTo>
                    <a:lnTo>
                      <a:pt x="880" y="1016"/>
                    </a:lnTo>
                    <a:lnTo>
                      <a:pt x="884" y="1072"/>
                    </a:lnTo>
                    <a:lnTo>
                      <a:pt x="884" y="1132"/>
                    </a:lnTo>
                    <a:lnTo>
                      <a:pt x="884" y="1132"/>
                    </a:lnTo>
                    <a:lnTo>
                      <a:pt x="884" y="1208"/>
                    </a:lnTo>
                    <a:lnTo>
                      <a:pt x="878" y="1282"/>
                    </a:lnTo>
                    <a:lnTo>
                      <a:pt x="868" y="1354"/>
                    </a:lnTo>
                    <a:lnTo>
                      <a:pt x="856" y="1424"/>
                    </a:lnTo>
                    <a:lnTo>
                      <a:pt x="840" y="1494"/>
                    </a:lnTo>
                    <a:lnTo>
                      <a:pt x="820" y="1560"/>
                    </a:lnTo>
                    <a:lnTo>
                      <a:pt x="796" y="1626"/>
                    </a:lnTo>
                    <a:lnTo>
                      <a:pt x="770" y="1690"/>
                    </a:lnTo>
                    <a:lnTo>
                      <a:pt x="770" y="1690"/>
                    </a:lnTo>
                    <a:lnTo>
                      <a:pt x="738" y="1756"/>
                    </a:lnTo>
                    <a:lnTo>
                      <a:pt x="274" y="2694"/>
                    </a:lnTo>
                    <a:lnTo>
                      <a:pt x="274" y="2694"/>
                    </a:lnTo>
                    <a:lnTo>
                      <a:pt x="272" y="2708"/>
                    </a:lnTo>
                    <a:lnTo>
                      <a:pt x="266" y="2720"/>
                    </a:lnTo>
                    <a:lnTo>
                      <a:pt x="258" y="2732"/>
                    </a:lnTo>
                    <a:lnTo>
                      <a:pt x="250" y="2744"/>
                    </a:lnTo>
                    <a:lnTo>
                      <a:pt x="250" y="2744"/>
                    </a:lnTo>
                    <a:lnTo>
                      <a:pt x="238" y="2754"/>
                    </a:lnTo>
                    <a:lnTo>
                      <a:pt x="224" y="2764"/>
                    </a:lnTo>
                    <a:lnTo>
                      <a:pt x="208" y="2774"/>
                    </a:lnTo>
                    <a:lnTo>
                      <a:pt x="190" y="2784"/>
                    </a:lnTo>
                    <a:lnTo>
                      <a:pt x="190" y="2784"/>
                    </a:lnTo>
                    <a:lnTo>
                      <a:pt x="172" y="2794"/>
                    </a:lnTo>
                    <a:lnTo>
                      <a:pt x="152" y="2802"/>
                    </a:lnTo>
                    <a:lnTo>
                      <a:pt x="132" y="2810"/>
                    </a:lnTo>
                    <a:lnTo>
                      <a:pt x="110" y="2816"/>
                    </a:lnTo>
                    <a:lnTo>
                      <a:pt x="64" y="2824"/>
                    </a:lnTo>
                    <a:lnTo>
                      <a:pt x="14" y="2830"/>
                    </a:lnTo>
                    <a:lnTo>
                      <a:pt x="14" y="2830"/>
                    </a:lnTo>
                    <a:lnTo>
                      <a:pt x="0" y="2830"/>
                    </a:lnTo>
                    <a:lnTo>
                      <a:pt x="0" y="2830"/>
                    </a:lnTo>
                    <a:close/>
                  </a:path>
                </a:pathLst>
              </a:custGeom>
              <a:solidFill>
                <a:srgbClr val="F6E7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828800" rtl="0"/>
                <a:endParaRPr lang="en-US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22" name="Freeform 531"/>
              <p:cNvSpPr/>
              <p:nvPr/>
            </p:nvSpPr>
            <p:spPr bwMode="auto">
              <a:xfrm>
                <a:off x="733910" y="2031592"/>
                <a:ext cx="934117" cy="2867188"/>
              </a:xfrm>
              <a:custGeom>
                <a:avLst/>
                <a:gdLst>
                  <a:gd name="T0" fmla="*/ 810 w 922"/>
                  <a:gd name="T1" fmla="*/ 2822 h 2830"/>
                  <a:gd name="T2" fmla="*/ 702 w 922"/>
                  <a:gd name="T3" fmla="*/ 2788 h 2830"/>
                  <a:gd name="T4" fmla="*/ 658 w 922"/>
                  <a:gd name="T5" fmla="*/ 2760 h 2830"/>
                  <a:gd name="T6" fmla="*/ 150 w 922"/>
                  <a:gd name="T7" fmla="*/ 1768 h 2830"/>
                  <a:gd name="T8" fmla="*/ 116 w 922"/>
                  <a:gd name="T9" fmla="*/ 1704 h 2830"/>
                  <a:gd name="T10" fmla="*/ 114 w 922"/>
                  <a:gd name="T11" fmla="*/ 1698 h 2830"/>
                  <a:gd name="T12" fmla="*/ 68 w 922"/>
                  <a:gd name="T13" fmla="*/ 1582 h 2830"/>
                  <a:gd name="T14" fmla="*/ 36 w 922"/>
                  <a:gd name="T15" fmla="*/ 1462 h 2830"/>
                  <a:gd name="T16" fmla="*/ 20 w 922"/>
                  <a:gd name="T17" fmla="*/ 1378 h 2830"/>
                  <a:gd name="T18" fmla="*/ 2 w 922"/>
                  <a:gd name="T19" fmla="*/ 1202 h 2830"/>
                  <a:gd name="T20" fmla="*/ 0 w 922"/>
                  <a:gd name="T21" fmla="*/ 1082 h 2830"/>
                  <a:gd name="T22" fmla="*/ 16 w 922"/>
                  <a:gd name="T23" fmla="*/ 914 h 2830"/>
                  <a:gd name="T24" fmla="*/ 50 w 922"/>
                  <a:gd name="T25" fmla="*/ 756 h 2830"/>
                  <a:gd name="T26" fmla="*/ 102 w 922"/>
                  <a:gd name="T27" fmla="*/ 606 h 2830"/>
                  <a:gd name="T28" fmla="*/ 174 w 922"/>
                  <a:gd name="T29" fmla="*/ 466 h 2830"/>
                  <a:gd name="T30" fmla="*/ 264 w 922"/>
                  <a:gd name="T31" fmla="*/ 336 h 2830"/>
                  <a:gd name="T32" fmla="*/ 328 w 922"/>
                  <a:gd name="T33" fmla="*/ 264 h 2830"/>
                  <a:gd name="T34" fmla="*/ 428 w 922"/>
                  <a:gd name="T35" fmla="*/ 170 h 2830"/>
                  <a:gd name="T36" fmla="*/ 536 w 922"/>
                  <a:gd name="T37" fmla="*/ 96 h 2830"/>
                  <a:gd name="T38" fmla="*/ 650 w 922"/>
                  <a:gd name="T39" fmla="*/ 44 h 2830"/>
                  <a:gd name="T40" fmla="*/ 772 w 922"/>
                  <a:gd name="T41" fmla="*/ 12 h 2830"/>
                  <a:gd name="T42" fmla="*/ 856 w 922"/>
                  <a:gd name="T43" fmla="*/ 2 h 2830"/>
                  <a:gd name="T44" fmla="*/ 922 w 922"/>
                  <a:gd name="T45" fmla="*/ 0 h 2830"/>
                  <a:gd name="T46" fmla="*/ 902 w 922"/>
                  <a:gd name="T47" fmla="*/ 2 h 2830"/>
                  <a:gd name="T48" fmla="*/ 854 w 922"/>
                  <a:gd name="T49" fmla="*/ 8 h 2830"/>
                  <a:gd name="T50" fmla="*/ 784 w 922"/>
                  <a:gd name="T51" fmla="*/ 36 h 2830"/>
                  <a:gd name="T52" fmla="*/ 720 w 922"/>
                  <a:gd name="T53" fmla="*/ 86 h 2830"/>
                  <a:gd name="T54" fmla="*/ 658 w 922"/>
                  <a:gd name="T55" fmla="*/ 160 h 2830"/>
                  <a:gd name="T56" fmla="*/ 600 w 922"/>
                  <a:gd name="T57" fmla="*/ 256 h 2830"/>
                  <a:gd name="T58" fmla="*/ 564 w 922"/>
                  <a:gd name="T59" fmla="*/ 334 h 2830"/>
                  <a:gd name="T60" fmla="*/ 518 w 922"/>
                  <a:gd name="T61" fmla="*/ 464 h 2830"/>
                  <a:gd name="T62" fmla="*/ 480 w 922"/>
                  <a:gd name="T63" fmla="*/ 604 h 2830"/>
                  <a:gd name="T64" fmla="*/ 452 w 922"/>
                  <a:gd name="T65" fmla="*/ 754 h 2830"/>
                  <a:gd name="T66" fmla="*/ 428 w 922"/>
                  <a:gd name="T67" fmla="*/ 1024 h 2830"/>
                  <a:gd name="T68" fmla="*/ 426 w 922"/>
                  <a:gd name="T69" fmla="*/ 1216 h 2830"/>
                  <a:gd name="T70" fmla="*/ 442 w 922"/>
                  <a:gd name="T71" fmla="*/ 1434 h 2830"/>
                  <a:gd name="T72" fmla="*/ 472 w 922"/>
                  <a:gd name="T73" fmla="*/ 1634 h 2830"/>
                  <a:gd name="T74" fmla="*/ 486 w 922"/>
                  <a:gd name="T75" fmla="*/ 1702 h 2830"/>
                  <a:gd name="T76" fmla="*/ 758 w 922"/>
                  <a:gd name="T77" fmla="*/ 2728 h 2830"/>
                  <a:gd name="T78" fmla="*/ 774 w 922"/>
                  <a:gd name="T79" fmla="*/ 2760 h 2830"/>
                  <a:gd name="T80" fmla="*/ 798 w 922"/>
                  <a:gd name="T81" fmla="*/ 2788 h 2830"/>
                  <a:gd name="T82" fmla="*/ 858 w 922"/>
                  <a:gd name="T83" fmla="*/ 2824 h 2830"/>
                  <a:gd name="T84" fmla="*/ 876 w 922"/>
                  <a:gd name="T85" fmla="*/ 2830 h 2830"/>
                  <a:gd name="T86" fmla="*/ 850 w 922"/>
                  <a:gd name="T87" fmla="*/ 2828 h 28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22" h="2830">
                    <a:moveTo>
                      <a:pt x="850" y="2828"/>
                    </a:moveTo>
                    <a:lnTo>
                      <a:pt x="850" y="2828"/>
                    </a:lnTo>
                    <a:lnTo>
                      <a:pt x="810" y="2822"/>
                    </a:lnTo>
                    <a:lnTo>
                      <a:pt x="770" y="2814"/>
                    </a:lnTo>
                    <a:lnTo>
                      <a:pt x="734" y="2802"/>
                    </a:lnTo>
                    <a:lnTo>
                      <a:pt x="702" y="2788"/>
                    </a:lnTo>
                    <a:lnTo>
                      <a:pt x="702" y="2788"/>
                    </a:lnTo>
                    <a:lnTo>
                      <a:pt x="678" y="2774"/>
                    </a:lnTo>
                    <a:lnTo>
                      <a:pt x="658" y="2760"/>
                    </a:lnTo>
                    <a:lnTo>
                      <a:pt x="642" y="2744"/>
                    </a:lnTo>
                    <a:lnTo>
                      <a:pt x="630" y="2728"/>
                    </a:lnTo>
                    <a:lnTo>
                      <a:pt x="150" y="1768"/>
                    </a:lnTo>
                    <a:lnTo>
                      <a:pt x="150" y="1768"/>
                    </a:lnTo>
                    <a:lnTo>
                      <a:pt x="132" y="1736"/>
                    </a:lnTo>
                    <a:lnTo>
                      <a:pt x="116" y="1704"/>
                    </a:lnTo>
                    <a:lnTo>
                      <a:pt x="116" y="1704"/>
                    </a:lnTo>
                    <a:lnTo>
                      <a:pt x="114" y="1698"/>
                    </a:lnTo>
                    <a:lnTo>
                      <a:pt x="114" y="1698"/>
                    </a:lnTo>
                    <a:lnTo>
                      <a:pt x="98" y="1660"/>
                    </a:lnTo>
                    <a:lnTo>
                      <a:pt x="82" y="1622"/>
                    </a:lnTo>
                    <a:lnTo>
                      <a:pt x="68" y="1582"/>
                    </a:lnTo>
                    <a:lnTo>
                      <a:pt x="56" y="1542"/>
                    </a:lnTo>
                    <a:lnTo>
                      <a:pt x="46" y="1502"/>
                    </a:lnTo>
                    <a:lnTo>
                      <a:pt x="36" y="1462"/>
                    </a:lnTo>
                    <a:lnTo>
                      <a:pt x="28" y="1420"/>
                    </a:lnTo>
                    <a:lnTo>
                      <a:pt x="20" y="1378"/>
                    </a:lnTo>
                    <a:lnTo>
                      <a:pt x="20" y="1378"/>
                    </a:lnTo>
                    <a:lnTo>
                      <a:pt x="12" y="1320"/>
                    </a:lnTo>
                    <a:lnTo>
                      <a:pt x="4" y="1262"/>
                    </a:lnTo>
                    <a:lnTo>
                      <a:pt x="2" y="1202"/>
                    </a:lnTo>
                    <a:lnTo>
                      <a:pt x="0" y="1140"/>
                    </a:lnTo>
                    <a:lnTo>
                      <a:pt x="0" y="1140"/>
                    </a:lnTo>
                    <a:lnTo>
                      <a:pt x="0" y="1082"/>
                    </a:lnTo>
                    <a:lnTo>
                      <a:pt x="4" y="1024"/>
                    </a:lnTo>
                    <a:lnTo>
                      <a:pt x="10" y="968"/>
                    </a:lnTo>
                    <a:lnTo>
                      <a:pt x="16" y="914"/>
                    </a:lnTo>
                    <a:lnTo>
                      <a:pt x="26" y="860"/>
                    </a:lnTo>
                    <a:lnTo>
                      <a:pt x="36" y="806"/>
                    </a:lnTo>
                    <a:lnTo>
                      <a:pt x="50" y="756"/>
                    </a:lnTo>
                    <a:lnTo>
                      <a:pt x="66" y="704"/>
                    </a:lnTo>
                    <a:lnTo>
                      <a:pt x="84" y="654"/>
                    </a:lnTo>
                    <a:lnTo>
                      <a:pt x="102" y="606"/>
                    </a:lnTo>
                    <a:lnTo>
                      <a:pt x="124" y="558"/>
                    </a:lnTo>
                    <a:lnTo>
                      <a:pt x="148" y="512"/>
                    </a:lnTo>
                    <a:lnTo>
                      <a:pt x="174" y="466"/>
                    </a:lnTo>
                    <a:lnTo>
                      <a:pt x="202" y="422"/>
                    </a:lnTo>
                    <a:lnTo>
                      <a:pt x="232" y="380"/>
                    </a:lnTo>
                    <a:lnTo>
                      <a:pt x="264" y="336"/>
                    </a:lnTo>
                    <a:lnTo>
                      <a:pt x="264" y="336"/>
                    </a:lnTo>
                    <a:lnTo>
                      <a:pt x="294" y="298"/>
                    </a:lnTo>
                    <a:lnTo>
                      <a:pt x="328" y="264"/>
                    </a:lnTo>
                    <a:lnTo>
                      <a:pt x="360" y="230"/>
                    </a:lnTo>
                    <a:lnTo>
                      <a:pt x="394" y="198"/>
                    </a:lnTo>
                    <a:lnTo>
                      <a:pt x="428" y="170"/>
                    </a:lnTo>
                    <a:lnTo>
                      <a:pt x="464" y="142"/>
                    </a:lnTo>
                    <a:lnTo>
                      <a:pt x="500" y="118"/>
                    </a:lnTo>
                    <a:lnTo>
                      <a:pt x="536" y="96"/>
                    </a:lnTo>
                    <a:lnTo>
                      <a:pt x="574" y="76"/>
                    </a:lnTo>
                    <a:lnTo>
                      <a:pt x="612" y="60"/>
                    </a:lnTo>
                    <a:lnTo>
                      <a:pt x="650" y="44"/>
                    </a:lnTo>
                    <a:lnTo>
                      <a:pt x="690" y="32"/>
                    </a:lnTo>
                    <a:lnTo>
                      <a:pt x="730" y="20"/>
                    </a:lnTo>
                    <a:lnTo>
                      <a:pt x="772" y="12"/>
                    </a:lnTo>
                    <a:lnTo>
                      <a:pt x="814" y="6"/>
                    </a:lnTo>
                    <a:lnTo>
                      <a:pt x="856" y="2"/>
                    </a:lnTo>
                    <a:lnTo>
                      <a:pt x="856" y="2"/>
                    </a:lnTo>
                    <a:lnTo>
                      <a:pt x="904" y="0"/>
                    </a:lnTo>
                    <a:lnTo>
                      <a:pt x="904" y="0"/>
                    </a:lnTo>
                    <a:lnTo>
                      <a:pt x="922" y="0"/>
                    </a:lnTo>
                    <a:lnTo>
                      <a:pt x="922" y="4"/>
                    </a:lnTo>
                    <a:lnTo>
                      <a:pt x="922" y="4"/>
                    </a:lnTo>
                    <a:lnTo>
                      <a:pt x="902" y="2"/>
                    </a:lnTo>
                    <a:lnTo>
                      <a:pt x="902" y="2"/>
                    </a:lnTo>
                    <a:lnTo>
                      <a:pt x="878" y="4"/>
                    </a:lnTo>
                    <a:lnTo>
                      <a:pt x="854" y="8"/>
                    </a:lnTo>
                    <a:lnTo>
                      <a:pt x="830" y="14"/>
                    </a:lnTo>
                    <a:lnTo>
                      <a:pt x="808" y="24"/>
                    </a:lnTo>
                    <a:lnTo>
                      <a:pt x="784" y="36"/>
                    </a:lnTo>
                    <a:lnTo>
                      <a:pt x="762" y="50"/>
                    </a:lnTo>
                    <a:lnTo>
                      <a:pt x="740" y="66"/>
                    </a:lnTo>
                    <a:lnTo>
                      <a:pt x="720" y="86"/>
                    </a:lnTo>
                    <a:lnTo>
                      <a:pt x="698" y="108"/>
                    </a:lnTo>
                    <a:lnTo>
                      <a:pt x="678" y="132"/>
                    </a:lnTo>
                    <a:lnTo>
                      <a:pt x="658" y="160"/>
                    </a:lnTo>
                    <a:lnTo>
                      <a:pt x="638" y="190"/>
                    </a:lnTo>
                    <a:lnTo>
                      <a:pt x="620" y="222"/>
                    </a:lnTo>
                    <a:lnTo>
                      <a:pt x="600" y="256"/>
                    </a:lnTo>
                    <a:lnTo>
                      <a:pt x="582" y="294"/>
                    </a:lnTo>
                    <a:lnTo>
                      <a:pt x="564" y="334"/>
                    </a:lnTo>
                    <a:lnTo>
                      <a:pt x="564" y="334"/>
                    </a:lnTo>
                    <a:lnTo>
                      <a:pt x="548" y="376"/>
                    </a:lnTo>
                    <a:lnTo>
                      <a:pt x="532" y="420"/>
                    </a:lnTo>
                    <a:lnTo>
                      <a:pt x="518" y="464"/>
                    </a:lnTo>
                    <a:lnTo>
                      <a:pt x="504" y="510"/>
                    </a:lnTo>
                    <a:lnTo>
                      <a:pt x="492" y="556"/>
                    </a:lnTo>
                    <a:lnTo>
                      <a:pt x="480" y="604"/>
                    </a:lnTo>
                    <a:lnTo>
                      <a:pt x="470" y="654"/>
                    </a:lnTo>
                    <a:lnTo>
                      <a:pt x="460" y="702"/>
                    </a:lnTo>
                    <a:lnTo>
                      <a:pt x="452" y="754"/>
                    </a:lnTo>
                    <a:lnTo>
                      <a:pt x="446" y="806"/>
                    </a:lnTo>
                    <a:lnTo>
                      <a:pt x="434" y="912"/>
                    </a:lnTo>
                    <a:lnTo>
                      <a:pt x="428" y="1024"/>
                    </a:lnTo>
                    <a:lnTo>
                      <a:pt x="426" y="1138"/>
                    </a:lnTo>
                    <a:lnTo>
                      <a:pt x="426" y="1138"/>
                    </a:lnTo>
                    <a:lnTo>
                      <a:pt x="426" y="1216"/>
                    </a:lnTo>
                    <a:lnTo>
                      <a:pt x="430" y="1290"/>
                    </a:lnTo>
                    <a:lnTo>
                      <a:pt x="434" y="1362"/>
                    </a:lnTo>
                    <a:lnTo>
                      <a:pt x="442" y="1434"/>
                    </a:lnTo>
                    <a:lnTo>
                      <a:pt x="450" y="1502"/>
                    </a:lnTo>
                    <a:lnTo>
                      <a:pt x="460" y="1568"/>
                    </a:lnTo>
                    <a:lnTo>
                      <a:pt x="472" y="1634"/>
                    </a:lnTo>
                    <a:lnTo>
                      <a:pt x="486" y="1696"/>
                    </a:lnTo>
                    <a:lnTo>
                      <a:pt x="486" y="1696"/>
                    </a:lnTo>
                    <a:lnTo>
                      <a:pt x="486" y="1702"/>
                    </a:lnTo>
                    <a:lnTo>
                      <a:pt x="486" y="1702"/>
                    </a:lnTo>
                    <a:lnTo>
                      <a:pt x="506" y="1768"/>
                    </a:lnTo>
                    <a:lnTo>
                      <a:pt x="758" y="2728"/>
                    </a:lnTo>
                    <a:lnTo>
                      <a:pt x="758" y="2728"/>
                    </a:lnTo>
                    <a:lnTo>
                      <a:pt x="764" y="2744"/>
                    </a:lnTo>
                    <a:lnTo>
                      <a:pt x="774" y="2760"/>
                    </a:lnTo>
                    <a:lnTo>
                      <a:pt x="784" y="2774"/>
                    </a:lnTo>
                    <a:lnTo>
                      <a:pt x="798" y="2788"/>
                    </a:lnTo>
                    <a:lnTo>
                      <a:pt x="798" y="2788"/>
                    </a:lnTo>
                    <a:lnTo>
                      <a:pt x="816" y="2804"/>
                    </a:lnTo>
                    <a:lnTo>
                      <a:pt x="836" y="2816"/>
                    </a:lnTo>
                    <a:lnTo>
                      <a:pt x="858" y="2824"/>
                    </a:lnTo>
                    <a:lnTo>
                      <a:pt x="882" y="2830"/>
                    </a:lnTo>
                    <a:lnTo>
                      <a:pt x="882" y="2830"/>
                    </a:lnTo>
                    <a:lnTo>
                      <a:pt x="876" y="2830"/>
                    </a:lnTo>
                    <a:lnTo>
                      <a:pt x="876" y="2830"/>
                    </a:lnTo>
                    <a:lnTo>
                      <a:pt x="862" y="2828"/>
                    </a:lnTo>
                    <a:lnTo>
                      <a:pt x="850" y="2828"/>
                    </a:lnTo>
                    <a:lnTo>
                      <a:pt x="850" y="2828"/>
                    </a:lnTo>
                    <a:close/>
                  </a:path>
                </a:pathLst>
              </a:custGeom>
              <a:solidFill>
                <a:srgbClr val="ECCE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828800" rtl="0"/>
                <a:endParaRPr lang="en-US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23" name="Freeform 532"/>
              <p:cNvSpPr>
                <a:spLocks noEditPoints="1"/>
              </p:cNvSpPr>
              <p:nvPr/>
            </p:nvSpPr>
            <p:spPr bwMode="auto">
              <a:xfrm>
                <a:off x="498861" y="2033618"/>
                <a:ext cx="1169166" cy="2865162"/>
              </a:xfrm>
              <a:custGeom>
                <a:avLst/>
                <a:gdLst>
                  <a:gd name="T0" fmla="*/ 1140 w 1154"/>
                  <a:gd name="T1" fmla="*/ 2828 h 2828"/>
                  <a:gd name="T2" fmla="*/ 1090 w 1154"/>
                  <a:gd name="T3" fmla="*/ 2822 h 2828"/>
                  <a:gd name="T4" fmla="*/ 1030 w 1154"/>
                  <a:gd name="T5" fmla="*/ 2786 h 2828"/>
                  <a:gd name="T6" fmla="*/ 990 w 1154"/>
                  <a:gd name="T7" fmla="*/ 2726 h 2828"/>
                  <a:gd name="T8" fmla="*/ 718 w 1154"/>
                  <a:gd name="T9" fmla="*/ 1700 h 2828"/>
                  <a:gd name="T10" fmla="*/ 692 w 1154"/>
                  <a:gd name="T11" fmla="*/ 1566 h 2828"/>
                  <a:gd name="T12" fmla="*/ 662 w 1154"/>
                  <a:gd name="T13" fmla="*/ 1288 h 2828"/>
                  <a:gd name="T14" fmla="*/ 660 w 1154"/>
                  <a:gd name="T15" fmla="*/ 1022 h 2828"/>
                  <a:gd name="T16" fmla="*/ 692 w 1154"/>
                  <a:gd name="T17" fmla="*/ 700 h 2828"/>
                  <a:gd name="T18" fmla="*/ 736 w 1154"/>
                  <a:gd name="T19" fmla="*/ 508 h 2828"/>
                  <a:gd name="T20" fmla="*/ 796 w 1154"/>
                  <a:gd name="T21" fmla="*/ 332 h 2828"/>
                  <a:gd name="T22" fmla="*/ 852 w 1154"/>
                  <a:gd name="T23" fmla="*/ 220 h 2828"/>
                  <a:gd name="T24" fmla="*/ 930 w 1154"/>
                  <a:gd name="T25" fmla="*/ 106 h 2828"/>
                  <a:gd name="T26" fmla="*/ 1016 w 1154"/>
                  <a:gd name="T27" fmla="*/ 34 h 2828"/>
                  <a:gd name="T28" fmla="*/ 1110 w 1154"/>
                  <a:gd name="T29" fmla="*/ 2 h 2828"/>
                  <a:gd name="T30" fmla="*/ 1154 w 1154"/>
                  <a:gd name="T31" fmla="*/ 2 h 2828"/>
                  <a:gd name="T32" fmla="*/ 1004 w 1154"/>
                  <a:gd name="T33" fmla="*/ 10 h 2828"/>
                  <a:gd name="T34" fmla="*/ 844 w 1154"/>
                  <a:gd name="T35" fmla="*/ 58 h 2828"/>
                  <a:gd name="T36" fmla="*/ 696 w 1154"/>
                  <a:gd name="T37" fmla="*/ 140 h 2828"/>
                  <a:gd name="T38" fmla="*/ 560 w 1154"/>
                  <a:gd name="T39" fmla="*/ 262 h 2828"/>
                  <a:gd name="T40" fmla="*/ 464 w 1154"/>
                  <a:gd name="T41" fmla="*/ 378 h 2828"/>
                  <a:gd name="T42" fmla="*/ 356 w 1154"/>
                  <a:gd name="T43" fmla="*/ 556 h 2828"/>
                  <a:gd name="T44" fmla="*/ 282 w 1154"/>
                  <a:gd name="T45" fmla="*/ 754 h 2828"/>
                  <a:gd name="T46" fmla="*/ 242 w 1154"/>
                  <a:gd name="T47" fmla="*/ 966 h 2828"/>
                  <a:gd name="T48" fmla="*/ 232 w 1154"/>
                  <a:gd name="T49" fmla="*/ 1138 h 2828"/>
                  <a:gd name="T50" fmla="*/ 252 w 1154"/>
                  <a:gd name="T51" fmla="*/ 1376 h 2828"/>
                  <a:gd name="T52" fmla="*/ 278 w 1154"/>
                  <a:gd name="T53" fmla="*/ 1500 h 2828"/>
                  <a:gd name="T54" fmla="*/ 330 w 1154"/>
                  <a:gd name="T55" fmla="*/ 1658 h 2828"/>
                  <a:gd name="T56" fmla="*/ 348 w 1154"/>
                  <a:gd name="T57" fmla="*/ 1702 h 2828"/>
                  <a:gd name="T58" fmla="*/ 862 w 1154"/>
                  <a:gd name="T59" fmla="*/ 2726 h 2828"/>
                  <a:gd name="T60" fmla="*/ 934 w 1154"/>
                  <a:gd name="T61" fmla="*/ 2786 h 2828"/>
                  <a:gd name="T62" fmla="*/ 1042 w 1154"/>
                  <a:gd name="T63" fmla="*/ 2820 h 2828"/>
                  <a:gd name="T64" fmla="*/ 974 w 1154"/>
                  <a:gd name="T65" fmla="*/ 2812 h 2828"/>
                  <a:gd name="T66" fmla="*/ 852 w 1154"/>
                  <a:gd name="T67" fmla="*/ 2770 h 2828"/>
                  <a:gd name="T68" fmla="*/ 188 w 1154"/>
                  <a:gd name="T69" fmla="*/ 1762 h 2828"/>
                  <a:gd name="T70" fmla="*/ 144 w 1154"/>
                  <a:gd name="T71" fmla="*/ 1692 h 2828"/>
                  <a:gd name="T72" fmla="*/ 96 w 1154"/>
                  <a:gd name="T73" fmla="*/ 1596 h 2828"/>
                  <a:gd name="T74" fmla="*/ 46 w 1154"/>
                  <a:gd name="T75" fmla="*/ 1462 h 2828"/>
                  <a:gd name="T76" fmla="*/ 8 w 1154"/>
                  <a:gd name="T77" fmla="*/ 1284 h 2828"/>
                  <a:gd name="T78" fmla="*/ 0 w 1154"/>
                  <a:gd name="T79" fmla="*/ 1078 h 2828"/>
                  <a:gd name="T80" fmla="*/ 20 w 1154"/>
                  <a:gd name="T81" fmla="*/ 916 h 2828"/>
                  <a:gd name="T82" fmla="*/ 62 w 1154"/>
                  <a:gd name="T83" fmla="*/ 754 h 2828"/>
                  <a:gd name="T84" fmla="*/ 128 w 1154"/>
                  <a:gd name="T85" fmla="*/ 604 h 2828"/>
                  <a:gd name="T86" fmla="*/ 218 w 1154"/>
                  <a:gd name="T87" fmla="*/ 462 h 2828"/>
                  <a:gd name="T88" fmla="*/ 332 w 1154"/>
                  <a:gd name="T89" fmla="*/ 330 h 2828"/>
                  <a:gd name="T90" fmla="*/ 456 w 1154"/>
                  <a:gd name="T91" fmla="*/ 222 h 2828"/>
                  <a:gd name="T92" fmla="*/ 632 w 1154"/>
                  <a:gd name="T93" fmla="*/ 112 h 2828"/>
                  <a:gd name="T94" fmla="*/ 826 w 1154"/>
                  <a:gd name="T95" fmla="*/ 38 h 2828"/>
                  <a:gd name="T96" fmla="*/ 1034 w 1154"/>
                  <a:gd name="T97" fmla="*/ 4 h 28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154" h="2828">
                    <a:moveTo>
                      <a:pt x="1154" y="2"/>
                    </a:moveTo>
                    <a:lnTo>
                      <a:pt x="1154" y="2828"/>
                    </a:lnTo>
                    <a:lnTo>
                      <a:pt x="1154" y="2828"/>
                    </a:lnTo>
                    <a:lnTo>
                      <a:pt x="1140" y="2828"/>
                    </a:lnTo>
                    <a:lnTo>
                      <a:pt x="1140" y="2828"/>
                    </a:lnTo>
                    <a:lnTo>
                      <a:pt x="1114" y="2828"/>
                    </a:lnTo>
                    <a:lnTo>
                      <a:pt x="1114" y="2828"/>
                    </a:lnTo>
                    <a:lnTo>
                      <a:pt x="1090" y="2822"/>
                    </a:lnTo>
                    <a:lnTo>
                      <a:pt x="1068" y="2814"/>
                    </a:lnTo>
                    <a:lnTo>
                      <a:pt x="1048" y="2802"/>
                    </a:lnTo>
                    <a:lnTo>
                      <a:pt x="1030" y="2786"/>
                    </a:lnTo>
                    <a:lnTo>
                      <a:pt x="1030" y="2786"/>
                    </a:lnTo>
                    <a:lnTo>
                      <a:pt x="1016" y="2772"/>
                    </a:lnTo>
                    <a:lnTo>
                      <a:pt x="1006" y="2758"/>
                    </a:lnTo>
                    <a:lnTo>
                      <a:pt x="996" y="2742"/>
                    </a:lnTo>
                    <a:lnTo>
                      <a:pt x="990" y="2726"/>
                    </a:lnTo>
                    <a:lnTo>
                      <a:pt x="738" y="1766"/>
                    </a:lnTo>
                    <a:lnTo>
                      <a:pt x="738" y="1766"/>
                    </a:lnTo>
                    <a:lnTo>
                      <a:pt x="718" y="1700"/>
                    </a:lnTo>
                    <a:lnTo>
                      <a:pt x="718" y="1700"/>
                    </a:lnTo>
                    <a:lnTo>
                      <a:pt x="718" y="1694"/>
                    </a:lnTo>
                    <a:lnTo>
                      <a:pt x="718" y="1694"/>
                    </a:lnTo>
                    <a:lnTo>
                      <a:pt x="704" y="1632"/>
                    </a:lnTo>
                    <a:lnTo>
                      <a:pt x="692" y="1566"/>
                    </a:lnTo>
                    <a:lnTo>
                      <a:pt x="682" y="1500"/>
                    </a:lnTo>
                    <a:lnTo>
                      <a:pt x="674" y="1432"/>
                    </a:lnTo>
                    <a:lnTo>
                      <a:pt x="666" y="1360"/>
                    </a:lnTo>
                    <a:lnTo>
                      <a:pt x="662" y="1288"/>
                    </a:lnTo>
                    <a:lnTo>
                      <a:pt x="658" y="1214"/>
                    </a:lnTo>
                    <a:lnTo>
                      <a:pt x="658" y="1136"/>
                    </a:lnTo>
                    <a:lnTo>
                      <a:pt x="658" y="1136"/>
                    </a:lnTo>
                    <a:lnTo>
                      <a:pt x="660" y="1022"/>
                    </a:lnTo>
                    <a:lnTo>
                      <a:pt x="666" y="910"/>
                    </a:lnTo>
                    <a:lnTo>
                      <a:pt x="678" y="804"/>
                    </a:lnTo>
                    <a:lnTo>
                      <a:pt x="684" y="752"/>
                    </a:lnTo>
                    <a:lnTo>
                      <a:pt x="692" y="700"/>
                    </a:lnTo>
                    <a:lnTo>
                      <a:pt x="702" y="652"/>
                    </a:lnTo>
                    <a:lnTo>
                      <a:pt x="712" y="602"/>
                    </a:lnTo>
                    <a:lnTo>
                      <a:pt x="724" y="554"/>
                    </a:lnTo>
                    <a:lnTo>
                      <a:pt x="736" y="508"/>
                    </a:lnTo>
                    <a:lnTo>
                      <a:pt x="750" y="462"/>
                    </a:lnTo>
                    <a:lnTo>
                      <a:pt x="764" y="418"/>
                    </a:lnTo>
                    <a:lnTo>
                      <a:pt x="780" y="374"/>
                    </a:lnTo>
                    <a:lnTo>
                      <a:pt x="796" y="332"/>
                    </a:lnTo>
                    <a:lnTo>
                      <a:pt x="796" y="332"/>
                    </a:lnTo>
                    <a:lnTo>
                      <a:pt x="814" y="292"/>
                    </a:lnTo>
                    <a:lnTo>
                      <a:pt x="832" y="254"/>
                    </a:lnTo>
                    <a:lnTo>
                      <a:pt x="852" y="220"/>
                    </a:lnTo>
                    <a:lnTo>
                      <a:pt x="870" y="188"/>
                    </a:lnTo>
                    <a:lnTo>
                      <a:pt x="890" y="158"/>
                    </a:lnTo>
                    <a:lnTo>
                      <a:pt x="910" y="130"/>
                    </a:lnTo>
                    <a:lnTo>
                      <a:pt x="930" y="106"/>
                    </a:lnTo>
                    <a:lnTo>
                      <a:pt x="952" y="84"/>
                    </a:lnTo>
                    <a:lnTo>
                      <a:pt x="972" y="64"/>
                    </a:lnTo>
                    <a:lnTo>
                      <a:pt x="994" y="48"/>
                    </a:lnTo>
                    <a:lnTo>
                      <a:pt x="1016" y="34"/>
                    </a:lnTo>
                    <a:lnTo>
                      <a:pt x="1040" y="22"/>
                    </a:lnTo>
                    <a:lnTo>
                      <a:pt x="1062" y="12"/>
                    </a:lnTo>
                    <a:lnTo>
                      <a:pt x="1086" y="6"/>
                    </a:lnTo>
                    <a:lnTo>
                      <a:pt x="1110" y="2"/>
                    </a:lnTo>
                    <a:lnTo>
                      <a:pt x="1134" y="0"/>
                    </a:lnTo>
                    <a:lnTo>
                      <a:pt x="1134" y="0"/>
                    </a:lnTo>
                    <a:lnTo>
                      <a:pt x="1154" y="2"/>
                    </a:lnTo>
                    <a:lnTo>
                      <a:pt x="1154" y="2"/>
                    </a:lnTo>
                    <a:close/>
                    <a:moveTo>
                      <a:pt x="1088" y="0"/>
                    </a:moveTo>
                    <a:lnTo>
                      <a:pt x="1088" y="0"/>
                    </a:lnTo>
                    <a:lnTo>
                      <a:pt x="1046" y="4"/>
                    </a:lnTo>
                    <a:lnTo>
                      <a:pt x="1004" y="10"/>
                    </a:lnTo>
                    <a:lnTo>
                      <a:pt x="962" y="18"/>
                    </a:lnTo>
                    <a:lnTo>
                      <a:pt x="922" y="30"/>
                    </a:lnTo>
                    <a:lnTo>
                      <a:pt x="882" y="42"/>
                    </a:lnTo>
                    <a:lnTo>
                      <a:pt x="844" y="58"/>
                    </a:lnTo>
                    <a:lnTo>
                      <a:pt x="806" y="74"/>
                    </a:lnTo>
                    <a:lnTo>
                      <a:pt x="768" y="94"/>
                    </a:lnTo>
                    <a:lnTo>
                      <a:pt x="732" y="116"/>
                    </a:lnTo>
                    <a:lnTo>
                      <a:pt x="696" y="140"/>
                    </a:lnTo>
                    <a:lnTo>
                      <a:pt x="660" y="168"/>
                    </a:lnTo>
                    <a:lnTo>
                      <a:pt x="626" y="196"/>
                    </a:lnTo>
                    <a:lnTo>
                      <a:pt x="592" y="228"/>
                    </a:lnTo>
                    <a:lnTo>
                      <a:pt x="560" y="262"/>
                    </a:lnTo>
                    <a:lnTo>
                      <a:pt x="526" y="296"/>
                    </a:lnTo>
                    <a:lnTo>
                      <a:pt x="496" y="334"/>
                    </a:lnTo>
                    <a:lnTo>
                      <a:pt x="496" y="334"/>
                    </a:lnTo>
                    <a:lnTo>
                      <a:pt x="464" y="378"/>
                    </a:lnTo>
                    <a:lnTo>
                      <a:pt x="434" y="420"/>
                    </a:lnTo>
                    <a:lnTo>
                      <a:pt x="406" y="464"/>
                    </a:lnTo>
                    <a:lnTo>
                      <a:pt x="380" y="510"/>
                    </a:lnTo>
                    <a:lnTo>
                      <a:pt x="356" y="556"/>
                    </a:lnTo>
                    <a:lnTo>
                      <a:pt x="334" y="604"/>
                    </a:lnTo>
                    <a:lnTo>
                      <a:pt x="316" y="652"/>
                    </a:lnTo>
                    <a:lnTo>
                      <a:pt x="298" y="702"/>
                    </a:lnTo>
                    <a:lnTo>
                      <a:pt x="282" y="754"/>
                    </a:lnTo>
                    <a:lnTo>
                      <a:pt x="268" y="804"/>
                    </a:lnTo>
                    <a:lnTo>
                      <a:pt x="258" y="858"/>
                    </a:lnTo>
                    <a:lnTo>
                      <a:pt x="248" y="912"/>
                    </a:lnTo>
                    <a:lnTo>
                      <a:pt x="242" y="966"/>
                    </a:lnTo>
                    <a:lnTo>
                      <a:pt x="236" y="1022"/>
                    </a:lnTo>
                    <a:lnTo>
                      <a:pt x="232" y="1080"/>
                    </a:lnTo>
                    <a:lnTo>
                      <a:pt x="232" y="1138"/>
                    </a:lnTo>
                    <a:lnTo>
                      <a:pt x="232" y="1138"/>
                    </a:lnTo>
                    <a:lnTo>
                      <a:pt x="234" y="1200"/>
                    </a:lnTo>
                    <a:lnTo>
                      <a:pt x="236" y="1260"/>
                    </a:lnTo>
                    <a:lnTo>
                      <a:pt x="244" y="1318"/>
                    </a:lnTo>
                    <a:lnTo>
                      <a:pt x="252" y="1376"/>
                    </a:lnTo>
                    <a:lnTo>
                      <a:pt x="252" y="1376"/>
                    </a:lnTo>
                    <a:lnTo>
                      <a:pt x="260" y="1418"/>
                    </a:lnTo>
                    <a:lnTo>
                      <a:pt x="268" y="1460"/>
                    </a:lnTo>
                    <a:lnTo>
                      <a:pt x="278" y="1500"/>
                    </a:lnTo>
                    <a:lnTo>
                      <a:pt x="288" y="1540"/>
                    </a:lnTo>
                    <a:lnTo>
                      <a:pt x="300" y="1580"/>
                    </a:lnTo>
                    <a:lnTo>
                      <a:pt x="314" y="1620"/>
                    </a:lnTo>
                    <a:lnTo>
                      <a:pt x="330" y="1658"/>
                    </a:lnTo>
                    <a:lnTo>
                      <a:pt x="346" y="1696"/>
                    </a:lnTo>
                    <a:lnTo>
                      <a:pt x="346" y="1696"/>
                    </a:lnTo>
                    <a:lnTo>
                      <a:pt x="348" y="1702"/>
                    </a:lnTo>
                    <a:lnTo>
                      <a:pt x="348" y="1702"/>
                    </a:lnTo>
                    <a:lnTo>
                      <a:pt x="364" y="1734"/>
                    </a:lnTo>
                    <a:lnTo>
                      <a:pt x="382" y="1766"/>
                    </a:lnTo>
                    <a:lnTo>
                      <a:pt x="862" y="2726"/>
                    </a:lnTo>
                    <a:lnTo>
                      <a:pt x="862" y="2726"/>
                    </a:lnTo>
                    <a:lnTo>
                      <a:pt x="874" y="2742"/>
                    </a:lnTo>
                    <a:lnTo>
                      <a:pt x="890" y="2758"/>
                    </a:lnTo>
                    <a:lnTo>
                      <a:pt x="910" y="2772"/>
                    </a:lnTo>
                    <a:lnTo>
                      <a:pt x="934" y="2786"/>
                    </a:lnTo>
                    <a:lnTo>
                      <a:pt x="934" y="2786"/>
                    </a:lnTo>
                    <a:lnTo>
                      <a:pt x="966" y="2800"/>
                    </a:lnTo>
                    <a:lnTo>
                      <a:pt x="1002" y="2812"/>
                    </a:lnTo>
                    <a:lnTo>
                      <a:pt x="1042" y="2820"/>
                    </a:lnTo>
                    <a:lnTo>
                      <a:pt x="1082" y="2826"/>
                    </a:lnTo>
                    <a:lnTo>
                      <a:pt x="1082" y="2826"/>
                    </a:lnTo>
                    <a:lnTo>
                      <a:pt x="1026" y="2820"/>
                    </a:lnTo>
                    <a:lnTo>
                      <a:pt x="974" y="2812"/>
                    </a:lnTo>
                    <a:lnTo>
                      <a:pt x="926" y="2800"/>
                    </a:lnTo>
                    <a:lnTo>
                      <a:pt x="882" y="2784"/>
                    </a:lnTo>
                    <a:lnTo>
                      <a:pt x="882" y="2784"/>
                    </a:lnTo>
                    <a:lnTo>
                      <a:pt x="852" y="2770"/>
                    </a:lnTo>
                    <a:lnTo>
                      <a:pt x="828" y="2756"/>
                    </a:lnTo>
                    <a:lnTo>
                      <a:pt x="806" y="2742"/>
                    </a:lnTo>
                    <a:lnTo>
                      <a:pt x="792" y="2726"/>
                    </a:lnTo>
                    <a:lnTo>
                      <a:pt x="188" y="1762"/>
                    </a:lnTo>
                    <a:lnTo>
                      <a:pt x="188" y="1762"/>
                    </a:lnTo>
                    <a:lnTo>
                      <a:pt x="146" y="1698"/>
                    </a:lnTo>
                    <a:lnTo>
                      <a:pt x="146" y="1698"/>
                    </a:lnTo>
                    <a:lnTo>
                      <a:pt x="144" y="1692"/>
                    </a:lnTo>
                    <a:lnTo>
                      <a:pt x="144" y="1692"/>
                    </a:lnTo>
                    <a:lnTo>
                      <a:pt x="126" y="1660"/>
                    </a:lnTo>
                    <a:lnTo>
                      <a:pt x="110" y="1630"/>
                    </a:lnTo>
                    <a:lnTo>
                      <a:pt x="96" y="1596"/>
                    </a:lnTo>
                    <a:lnTo>
                      <a:pt x="82" y="1564"/>
                    </a:lnTo>
                    <a:lnTo>
                      <a:pt x="68" y="1530"/>
                    </a:lnTo>
                    <a:lnTo>
                      <a:pt x="56" y="1496"/>
                    </a:lnTo>
                    <a:lnTo>
                      <a:pt x="46" y="1462"/>
                    </a:lnTo>
                    <a:lnTo>
                      <a:pt x="36" y="1428"/>
                    </a:lnTo>
                    <a:lnTo>
                      <a:pt x="28" y="1392"/>
                    </a:lnTo>
                    <a:lnTo>
                      <a:pt x="20" y="1358"/>
                    </a:lnTo>
                    <a:lnTo>
                      <a:pt x="8" y="1284"/>
                    </a:lnTo>
                    <a:lnTo>
                      <a:pt x="2" y="1210"/>
                    </a:lnTo>
                    <a:lnTo>
                      <a:pt x="0" y="1134"/>
                    </a:lnTo>
                    <a:lnTo>
                      <a:pt x="0" y="1134"/>
                    </a:lnTo>
                    <a:lnTo>
                      <a:pt x="0" y="1078"/>
                    </a:lnTo>
                    <a:lnTo>
                      <a:pt x="4" y="1022"/>
                    </a:lnTo>
                    <a:lnTo>
                      <a:pt x="10" y="968"/>
                    </a:lnTo>
                    <a:lnTo>
                      <a:pt x="20" y="916"/>
                    </a:lnTo>
                    <a:lnTo>
                      <a:pt x="20" y="916"/>
                    </a:lnTo>
                    <a:lnTo>
                      <a:pt x="28" y="874"/>
                    </a:lnTo>
                    <a:lnTo>
                      <a:pt x="38" y="834"/>
                    </a:lnTo>
                    <a:lnTo>
                      <a:pt x="50" y="794"/>
                    </a:lnTo>
                    <a:lnTo>
                      <a:pt x="62" y="754"/>
                    </a:lnTo>
                    <a:lnTo>
                      <a:pt x="76" y="716"/>
                    </a:lnTo>
                    <a:lnTo>
                      <a:pt x="92" y="678"/>
                    </a:lnTo>
                    <a:lnTo>
                      <a:pt x="110" y="640"/>
                    </a:lnTo>
                    <a:lnTo>
                      <a:pt x="128" y="604"/>
                    </a:lnTo>
                    <a:lnTo>
                      <a:pt x="148" y="566"/>
                    </a:lnTo>
                    <a:lnTo>
                      <a:pt x="170" y="532"/>
                    </a:lnTo>
                    <a:lnTo>
                      <a:pt x="194" y="496"/>
                    </a:lnTo>
                    <a:lnTo>
                      <a:pt x="218" y="462"/>
                    </a:lnTo>
                    <a:lnTo>
                      <a:pt x="244" y="428"/>
                    </a:lnTo>
                    <a:lnTo>
                      <a:pt x="272" y="394"/>
                    </a:lnTo>
                    <a:lnTo>
                      <a:pt x="302" y="362"/>
                    </a:lnTo>
                    <a:lnTo>
                      <a:pt x="332" y="330"/>
                    </a:lnTo>
                    <a:lnTo>
                      <a:pt x="332" y="330"/>
                    </a:lnTo>
                    <a:lnTo>
                      <a:pt x="372" y="292"/>
                    </a:lnTo>
                    <a:lnTo>
                      <a:pt x="412" y="256"/>
                    </a:lnTo>
                    <a:lnTo>
                      <a:pt x="456" y="222"/>
                    </a:lnTo>
                    <a:lnTo>
                      <a:pt x="498" y="192"/>
                    </a:lnTo>
                    <a:lnTo>
                      <a:pt x="542" y="162"/>
                    </a:lnTo>
                    <a:lnTo>
                      <a:pt x="586" y="136"/>
                    </a:lnTo>
                    <a:lnTo>
                      <a:pt x="632" y="112"/>
                    </a:lnTo>
                    <a:lnTo>
                      <a:pt x="680" y="90"/>
                    </a:lnTo>
                    <a:lnTo>
                      <a:pt x="728" y="70"/>
                    </a:lnTo>
                    <a:lnTo>
                      <a:pt x="776" y="54"/>
                    </a:lnTo>
                    <a:lnTo>
                      <a:pt x="826" y="38"/>
                    </a:lnTo>
                    <a:lnTo>
                      <a:pt x="876" y="26"/>
                    </a:lnTo>
                    <a:lnTo>
                      <a:pt x="928" y="16"/>
                    </a:lnTo>
                    <a:lnTo>
                      <a:pt x="980" y="8"/>
                    </a:lnTo>
                    <a:lnTo>
                      <a:pt x="1034" y="4"/>
                    </a:lnTo>
                    <a:lnTo>
                      <a:pt x="1088" y="0"/>
                    </a:lnTo>
                    <a:lnTo>
                      <a:pt x="1088" y="0"/>
                    </a:lnTo>
                    <a:close/>
                  </a:path>
                </a:pathLst>
              </a:custGeom>
              <a:solidFill>
                <a:srgbClr val="F6E7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828800" rtl="0"/>
                <a:endParaRPr lang="en-US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24" name="Freeform 539"/>
              <p:cNvSpPr/>
              <p:nvPr/>
            </p:nvSpPr>
            <p:spPr bwMode="auto">
              <a:xfrm>
                <a:off x="1621422" y="4979831"/>
                <a:ext cx="60789" cy="24315"/>
              </a:xfrm>
              <a:custGeom>
                <a:avLst/>
                <a:gdLst>
                  <a:gd name="T0" fmla="*/ 58 w 60"/>
                  <a:gd name="T1" fmla="*/ 16 h 24"/>
                  <a:gd name="T2" fmla="*/ 58 w 60"/>
                  <a:gd name="T3" fmla="*/ 16 h 24"/>
                  <a:gd name="T4" fmla="*/ 50 w 60"/>
                  <a:gd name="T5" fmla="*/ 22 h 24"/>
                  <a:gd name="T6" fmla="*/ 50 w 60"/>
                  <a:gd name="T7" fmla="*/ 22 h 24"/>
                  <a:gd name="T8" fmla="*/ 42 w 60"/>
                  <a:gd name="T9" fmla="*/ 24 h 24"/>
                  <a:gd name="T10" fmla="*/ 30 w 60"/>
                  <a:gd name="T11" fmla="*/ 24 h 24"/>
                  <a:gd name="T12" fmla="*/ 30 w 60"/>
                  <a:gd name="T13" fmla="*/ 24 h 24"/>
                  <a:gd name="T14" fmla="*/ 20 w 60"/>
                  <a:gd name="T15" fmla="*/ 24 h 24"/>
                  <a:gd name="T16" fmla="*/ 10 w 60"/>
                  <a:gd name="T17" fmla="*/ 22 h 24"/>
                  <a:gd name="T18" fmla="*/ 10 w 60"/>
                  <a:gd name="T19" fmla="*/ 22 h 24"/>
                  <a:gd name="T20" fmla="*/ 8 w 60"/>
                  <a:gd name="T21" fmla="*/ 22 h 24"/>
                  <a:gd name="T22" fmla="*/ 8 w 60"/>
                  <a:gd name="T23" fmla="*/ 22 h 24"/>
                  <a:gd name="T24" fmla="*/ 0 w 60"/>
                  <a:gd name="T25" fmla="*/ 14 h 24"/>
                  <a:gd name="T26" fmla="*/ 0 w 60"/>
                  <a:gd name="T27" fmla="*/ 10 h 24"/>
                  <a:gd name="T28" fmla="*/ 0 w 60"/>
                  <a:gd name="T29" fmla="*/ 10 h 24"/>
                  <a:gd name="T30" fmla="*/ 4 w 60"/>
                  <a:gd name="T31" fmla="*/ 6 h 24"/>
                  <a:gd name="T32" fmla="*/ 8 w 60"/>
                  <a:gd name="T33" fmla="*/ 4 h 24"/>
                  <a:gd name="T34" fmla="*/ 8 w 60"/>
                  <a:gd name="T35" fmla="*/ 4 h 24"/>
                  <a:gd name="T36" fmla="*/ 18 w 60"/>
                  <a:gd name="T37" fmla="*/ 2 h 24"/>
                  <a:gd name="T38" fmla="*/ 30 w 60"/>
                  <a:gd name="T39" fmla="*/ 0 h 24"/>
                  <a:gd name="T40" fmla="*/ 30 w 60"/>
                  <a:gd name="T41" fmla="*/ 0 h 24"/>
                  <a:gd name="T42" fmla="*/ 42 w 60"/>
                  <a:gd name="T43" fmla="*/ 2 h 24"/>
                  <a:gd name="T44" fmla="*/ 50 w 60"/>
                  <a:gd name="T45" fmla="*/ 4 h 24"/>
                  <a:gd name="T46" fmla="*/ 50 w 60"/>
                  <a:gd name="T47" fmla="*/ 4 h 24"/>
                  <a:gd name="T48" fmla="*/ 58 w 60"/>
                  <a:gd name="T49" fmla="*/ 8 h 24"/>
                  <a:gd name="T50" fmla="*/ 60 w 60"/>
                  <a:gd name="T51" fmla="*/ 10 h 24"/>
                  <a:gd name="T52" fmla="*/ 60 w 60"/>
                  <a:gd name="T53" fmla="*/ 12 h 24"/>
                  <a:gd name="T54" fmla="*/ 60 w 60"/>
                  <a:gd name="T55" fmla="*/ 14 h 24"/>
                  <a:gd name="T56" fmla="*/ 60 w 60"/>
                  <a:gd name="T57" fmla="*/ 14 h 24"/>
                  <a:gd name="T58" fmla="*/ 60 w 60"/>
                  <a:gd name="T59" fmla="*/ 16 h 24"/>
                  <a:gd name="T60" fmla="*/ 58 w 60"/>
                  <a:gd name="T61" fmla="*/ 16 h 24"/>
                  <a:gd name="T62" fmla="*/ 58 w 60"/>
                  <a:gd name="T63" fmla="*/ 16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0" h="24">
                    <a:moveTo>
                      <a:pt x="58" y="16"/>
                    </a:moveTo>
                    <a:lnTo>
                      <a:pt x="58" y="16"/>
                    </a:lnTo>
                    <a:lnTo>
                      <a:pt x="50" y="22"/>
                    </a:lnTo>
                    <a:lnTo>
                      <a:pt x="50" y="22"/>
                    </a:lnTo>
                    <a:lnTo>
                      <a:pt x="42" y="24"/>
                    </a:lnTo>
                    <a:lnTo>
                      <a:pt x="30" y="24"/>
                    </a:lnTo>
                    <a:lnTo>
                      <a:pt x="30" y="24"/>
                    </a:lnTo>
                    <a:lnTo>
                      <a:pt x="20" y="24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8" y="22"/>
                    </a:lnTo>
                    <a:lnTo>
                      <a:pt x="8" y="22"/>
                    </a:lnTo>
                    <a:lnTo>
                      <a:pt x="0" y="14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4" y="6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18" y="2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42" y="2"/>
                    </a:lnTo>
                    <a:lnTo>
                      <a:pt x="50" y="4"/>
                    </a:lnTo>
                    <a:lnTo>
                      <a:pt x="50" y="4"/>
                    </a:lnTo>
                    <a:lnTo>
                      <a:pt x="58" y="8"/>
                    </a:lnTo>
                    <a:lnTo>
                      <a:pt x="60" y="10"/>
                    </a:lnTo>
                    <a:lnTo>
                      <a:pt x="60" y="12"/>
                    </a:lnTo>
                    <a:lnTo>
                      <a:pt x="60" y="14"/>
                    </a:lnTo>
                    <a:lnTo>
                      <a:pt x="60" y="14"/>
                    </a:lnTo>
                    <a:lnTo>
                      <a:pt x="60" y="16"/>
                    </a:lnTo>
                    <a:lnTo>
                      <a:pt x="58" y="16"/>
                    </a:lnTo>
                    <a:lnTo>
                      <a:pt x="58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828800" rtl="0"/>
                <a:endParaRPr lang="en-US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3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599</Words>
  <Application>WPS 演示</Application>
  <PresentationFormat>宽屏</PresentationFormat>
  <Paragraphs>116</Paragraphs>
  <Slides>14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36" baseType="lpstr">
      <vt:lpstr>Arial</vt:lpstr>
      <vt:lpstr>宋体</vt:lpstr>
      <vt:lpstr>Wingdings</vt:lpstr>
      <vt:lpstr>字魂59号-创粗黑</vt:lpstr>
      <vt:lpstr>黑体</vt:lpstr>
      <vt:lpstr>字魂58号-创中黑</vt:lpstr>
      <vt:lpstr>微软雅黑</vt:lpstr>
      <vt:lpstr>Segoe UI Light</vt:lpstr>
      <vt:lpstr>思源黑体</vt:lpstr>
      <vt:lpstr>Bebas Neue</vt:lpstr>
      <vt:lpstr>Segoe Print</vt:lpstr>
      <vt:lpstr>Roboto Light</vt:lpstr>
      <vt:lpstr>Lato Light</vt:lpstr>
      <vt:lpstr>Open Sans Light</vt:lpstr>
      <vt:lpstr>等线</vt:lpstr>
      <vt:lpstr>Arial Unicode MS</vt:lpstr>
      <vt:lpstr>等线 Light</vt:lpstr>
      <vt:lpstr>Wide Latin</vt:lpstr>
      <vt:lpstr>Calibri Light</vt:lpstr>
      <vt:lpstr>Yu Gothic UI Light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HP</cp:lastModifiedBy>
  <cp:revision>148</cp:revision>
  <dcterms:created xsi:type="dcterms:W3CDTF">2019-07-04T08:14:00Z</dcterms:created>
  <dcterms:modified xsi:type="dcterms:W3CDTF">2020-07-03T04:58:34Z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