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dat" ContentType="text/plai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 Id="R5619644bbc2c470b" Type="http://schemas.microsoft.com/office/2006/relationships/txt" Target="udata/data.dat"/></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 id="2147483784" r:id="rId2"/>
  </p:sldMasterIdLst>
  <p:notesMasterIdLst>
    <p:notesMasterId r:id="rId20"/>
  </p:notesMasterIdLst>
  <p:sldIdLst>
    <p:sldId id="258" r:id="rId3"/>
    <p:sldId id="306" r:id="rId4"/>
    <p:sldId id="336" r:id="rId5"/>
    <p:sldId id="350" r:id="rId6"/>
    <p:sldId id="352" r:id="rId7"/>
    <p:sldId id="353" r:id="rId8"/>
    <p:sldId id="354" r:id="rId9"/>
    <p:sldId id="367" r:id="rId10"/>
    <p:sldId id="366" r:id="rId11"/>
    <p:sldId id="368" r:id="rId12"/>
    <p:sldId id="369" r:id="rId13"/>
    <p:sldId id="357" r:id="rId14"/>
    <p:sldId id="359" r:id="rId15"/>
    <p:sldId id="358" r:id="rId16"/>
    <p:sldId id="370" r:id="rId17"/>
    <p:sldId id="342" r:id="rId18"/>
    <p:sldId id="348"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oshuang53" initials="z" lastIdx="2" clrIdx="0">
    <p:extLst>
      <p:ext uri="{19B8F6BF-5375-455C-9EA6-DF929625EA0E}">
        <p15:presenceInfo xmlns:p15="http://schemas.microsoft.com/office/powerpoint/2012/main" userId="S-1-5-21-2554536289-1361410721-910588332-648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AC0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01" autoAdjust="0"/>
    <p:restoredTop sz="85586" autoAdjust="0"/>
  </p:normalViewPr>
  <p:slideViewPr>
    <p:cSldViewPr snapToGrid="0">
      <p:cViewPr varScale="1">
        <p:scale>
          <a:sx n="99" d="100"/>
          <a:sy n="99" d="100"/>
        </p:scale>
        <p:origin x="954" y="9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E15A3-16D4-4B9F-821B-88C812A3DA30}" type="datetimeFigureOut">
              <a:rPr lang="zh-CN" altLang="en-US" smtClean="0"/>
              <a:t>2021/3/1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AA3029-9CEC-4A6C-9FC9-CD26F290AA6C}" type="slidenum">
              <a:rPr lang="zh-CN" altLang="en-US" smtClean="0"/>
              <a:t>‹#›</a:t>
            </a:fld>
            <a:endParaRPr lang="zh-CN" altLang="en-US"/>
          </a:p>
        </p:txBody>
      </p:sp>
    </p:spTree>
    <p:extLst>
      <p:ext uri="{BB962C8B-B14F-4D97-AF65-F5344CB8AC3E}">
        <p14:creationId xmlns:p14="http://schemas.microsoft.com/office/powerpoint/2010/main" val="3857840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noRot="1" noChangeAspect="1"/>
          </p:cNvSpPr>
          <p:nvPr>
            <p:ph type="sldImg"/>
          </p:nvPr>
        </p:nvSpPr>
        <p:spPr>
          <a:prstGeom prst="rect">
            <a:avLst/>
          </a:prstGeom>
        </p:spPr>
        <p:txBody>
          <a:bodyPr/>
          <a:lstStyle/>
          <a:p>
            <a:endParaRPr/>
          </a:p>
        </p:txBody>
      </p:sp>
      <p:sp>
        <p:nvSpPr>
          <p:cNvPr id="93" name="Shape 93"/>
          <p:cNvSpPr>
            <a:spLocks noGrp="1"/>
          </p:cNvSpPr>
          <p:nvPr>
            <p:ph type="body" sz="quarter" idx="1"/>
          </p:nvPr>
        </p:nvSpPr>
        <p:spPr>
          <a:prstGeom prst="rect">
            <a:avLst/>
          </a:prstGeom>
        </p:spPr>
        <p:txBody>
          <a:bodyPr/>
          <a:lstStyle/>
          <a:p>
            <a:r>
              <a:rPr dirty="0" err="1"/>
              <a:t>主标题</a:t>
            </a:r>
            <a:r>
              <a:rPr dirty="0"/>
              <a:t> </a:t>
            </a:r>
            <a:r>
              <a:rPr dirty="0" err="1"/>
              <a:t>字体微软雅黑</a:t>
            </a:r>
            <a:r>
              <a:rPr dirty="0"/>
              <a:t> 44号 </a:t>
            </a:r>
            <a:r>
              <a:rPr dirty="0" err="1"/>
              <a:t>主标题颜色为蓝色</a:t>
            </a:r>
            <a:endParaRPr dirty="0"/>
          </a:p>
          <a:p>
            <a:pPr>
              <a:defRPr>
                <a:latin typeface="微软雅黑"/>
                <a:ea typeface="微软雅黑"/>
                <a:cs typeface="微软雅黑"/>
                <a:sym typeface="微软雅黑"/>
              </a:defRPr>
            </a:pPr>
            <a:r>
              <a:rPr dirty="0" err="1"/>
              <a:t>副标题</a:t>
            </a:r>
            <a:r>
              <a:rPr dirty="0"/>
              <a:t> </a:t>
            </a:r>
            <a:r>
              <a:rPr dirty="0" err="1"/>
              <a:t>字体微软雅黑</a:t>
            </a:r>
            <a:r>
              <a:rPr dirty="0"/>
              <a:t> 21号</a:t>
            </a:r>
          </a:p>
          <a:p>
            <a:pPr>
              <a:defRPr>
                <a:latin typeface="微软雅黑"/>
                <a:ea typeface="微软雅黑"/>
                <a:cs typeface="微软雅黑"/>
                <a:sym typeface="微软雅黑"/>
              </a:defRPr>
            </a:pPr>
            <a:r>
              <a:rPr dirty="0" err="1"/>
              <a:t>内容</a:t>
            </a:r>
            <a:r>
              <a:rPr dirty="0"/>
              <a:t>    </a:t>
            </a:r>
            <a:r>
              <a:rPr dirty="0" err="1"/>
              <a:t>字体微软雅黑</a:t>
            </a:r>
            <a:r>
              <a:rPr dirty="0"/>
              <a:t> 18号；内容很多的页面可以采用14号</a:t>
            </a:r>
          </a:p>
        </p:txBody>
      </p:sp>
    </p:spTree>
    <p:extLst>
      <p:ext uri="{BB962C8B-B14F-4D97-AF65-F5344CB8AC3E}">
        <p14:creationId xmlns:p14="http://schemas.microsoft.com/office/powerpoint/2010/main" val="2203916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9AAA3029-9CEC-4A6C-9FC9-CD26F290AA6C}" type="slidenum">
              <a:rPr lang="zh-CN" altLang="en-US" smtClean="0"/>
              <a:t>2</a:t>
            </a:fld>
            <a:endParaRPr lang="zh-CN" altLang="en-US"/>
          </a:p>
        </p:txBody>
      </p:sp>
    </p:spTree>
    <p:extLst>
      <p:ext uri="{BB962C8B-B14F-4D97-AF65-F5344CB8AC3E}">
        <p14:creationId xmlns:p14="http://schemas.microsoft.com/office/powerpoint/2010/main" val="1654151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例如，广告搜索中点击预测任务的特征空间通常包含广告类别等分类特征空间，以及查询与广告文本相似性等数字特征空间。</a:t>
            </a:r>
            <a:endParaRPr lang="en-US" altLang="zh-CN" dirty="0" smtClean="0"/>
          </a:p>
          <a:p>
            <a:r>
              <a:rPr lang="zh-CN" altLang="en-US" dirty="0" smtClean="0"/>
              <a:t>例如，新闻推荐系统可以实时生成大量的数据，不断涌现的新闻可以在不同的时间产生动态的特征分布。</a:t>
            </a:r>
            <a:endParaRPr lang="en-US" altLang="zh-CN" dirty="0" smtClean="0"/>
          </a:p>
          <a:p>
            <a:endParaRPr lang="en-US" altLang="zh-CN" dirty="0"/>
          </a:p>
        </p:txBody>
      </p:sp>
      <p:sp>
        <p:nvSpPr>
          <p:cNvPr id="4" name="灯片编号占位符 3"/>
          <p:cNvSpPr>
            <a:spLocks noGrp="1"/>
          </p:cNvSpPr>
          <p:nvPr>
            <p:ph type="sldNum" sz="quarter" idx="10"/>
          </p:nvPr>
        </p:nvSpPr>
        <p:spPr/>
        <p:txBody>
          <a:bodyPr/>
          <a:lstStyle/>
          <a:p>
            <a:fld id="{9AAA3029-9CEC-4A6C-9FC9-CD26F290AA6C}" type="slidenum">
              <a:rPr lang="zh-CN" altLang="en-US" smtClean="0"/>
              <a:t>3</a:t>
            </a:fld>
            <a:endParaRPr lang="zh-CN" altLang="en-US"/>
          </a:p>
        </p:txBody>
      </p:sp>
    </p:spTree>
    <p:extLst>
      <p:ext uri="{BB962C8B-B14F-4D97-AF65-F5344CB8AC3E}">
        <p14:creationId xmlns:p14="http://schemas.microsoft.com/office/powerpoint/2010/main" val="1794159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4D4D4D"/>
                </a:solidFill>
                <a:latin typeface="-apple-system"/>
              </a:rPr>
              <a:t>此外，本文还利用</a:t>
            </a:r>
            <a:r>
              <a:rPr lang="en-US" altLang="zh-CN" b="1" dirty="0" err="1" smtClean="0">
                <a:solidFill>
                  <a:srgbClr val="4D4D4D"/>
                </a:solidFill>
                <a:latin typeface="-apple-system"/>
              </a:rPr>
              <a:t>fm</a:t>
            </a:r>
            <a:r>
              <a:rPr lang="zh-CN" altLang="en-US" dirty="0" smtClean="0">
                <a:solidFill>
                  <a:srgbClr val="4D4D4D"/>
                </a:solidFill>
                <a:latin typeface="-apple-system"/>
              </a:rPr>
              <a:t>组件和</a:t>
            </a:r>
            <a:r>
              <a:rPr lang="en-US" altLang="zh-CN" b="1" dirty="0" smtClean="0">
                <a:solidFill>
                  <a:srgbClr val="4D4D4D"/>
                </a:solidFill>
                <a:latin typeface="-apple-system"/>
              </a:rPr>
              <a:t>deep</a:t>
            </a:r>
            <a:r>
              <a:rPr lang="zh-CN" altLang="en-US" dirty="0" smtClean="0">
                <a:solidFill>
                  <a:srgbClr val="4D4D4D"/>
                </a:solidFill>
                <a:latin typeface="-apple-system"/>
              </a:rPr>
              <a:t>组件来学习特征上的交互。请注意，</a:t>
            </a:r>
            <a:r>
              <a:rPr lang="en-US" altLang="zh-CN" b="1" dirty="0" err="1" smtClean="0">
                <a:solidFill>
                  <a:srgbClr val="4D4D4D"/>
                </a:solidFill>
                <a:latin typeface="-apple-system"/>
              </a:rPr>
              <a:t>catnn</a:t>
            </a:r>
            <a:r>
              <a:rPr lang="zh-CN" altLang="en-US" dirty="0" smtClean="0">
                <a:solidFill>
                  <a:srgbClr val="4D4D4D"/>
                </a:solidFill>
                <a:latin typeface="-apple-system"/>
              </a:rPr>
              <a:t>不受这两个组件的限制，因为它可以使用具有类似功能的任何其他</a:t>
            </a:r>
            <a:r>
              <a:rPr lang="en-US" altLang="zh-CN" dirty="0" err="1" smtClean="0">
                <a:solidFill>
                  <a:srgbClr val="4D4D4D"/>
                </a:solidFill>
                <a:latin typeface="-apple-system"/>
              </a:rPr>
              <a:t>nn</a:t>
            </a:r>
            <a:r>
              <a:rPr lang="zh-CN" altLang="en-US" dirty="0" smtClean="0">
                <a:solidFill>
                  <a:srgbClr val="4D4D4D"/>
                </a:solidFill>
                <a:latin typeface="-apple-system"/>
              </a:rPr>
              <a:t>组件。</a:t>
            </a:r>
            <a:endParaRPr lang="en-US" altLang="zh-CN" dirty="0" smtClean="0">
              <a:solidFill>
                <a:srgbClr val="4D4D4D"/>
              </a:solidFill>
              <a:latin typeface="-apple-system"/>
            </a:endParaRPr>
          </a:p>
          <a:p>
            <a:endParaRPr lang="zh-CN" altLang="en-US" dirty="0"/>
          </a:p>
        </p:txBody>
      </p:sp>
      <p:sp>
        <p:nvSpPr>
          <p:cNvPr id="4" name="灯片编号占位符 3"/>
          <p:cNvSpPr>
            <a:spLocks noGrp="1"/>
          </p:cNvSpPr>
          <p:nvPr>
            <p:ph type="sldNum" sz="quarter" idx="10"/>
          </p:nvPr>
        </p:nvSpPr>
        <p:spPr/>
        <p:txBody>
          <a:bodyPr/>
          <a:lstStyle/>
          <a:p>
            <a:fld id="{9AAA3029-9CEC-4A6C-9FC9-CD26F290AA6C}" type="slidenum">
              <a:rPr lang="zh-CN" altLang="en-US" smtClean="0"/>
              <a:t>5</a:t>
            </a:fld>
            <a:endParaRPr lang="zh-CN" altLang="en-US"/>
          </a:p>
        </p:txBody>
      </p:sp>
    </p:spTree>
    <p:extLst>
      <p:ext uri="{BB962C8B-B14F-4D97-AF65-F5344CB8AC3E}">
        <p14:creationId xmlns:p14="http://schemas.microsoft.com/office/powerpoint/2010/main" val="2346513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Distilling the Knowledge in a Neural Network</a:t>
            </a:r>
          </a:p>
          <a:p>
            <a:r>
              <a:rPr lang="zh-CN" altLang="en-US" sz="1200" b="0" i="0" kern="1200" dirty="0" smtClean="0">
                <a:solidFill>
                  <a:schemeClr val="tx1"/>
                </a:solidFill>
                <a:effectLst/>
                <a:latin typeface="+mn-lt"/>
                <a:ea typeface="+mn-ea"/>
                <a:cs typeface="+mn-cs"/>
              </a:rPr>
              <a:t>这篇介绍一下</a:t>
            </a:r>
            <a:r>
              <a:rPr lang="en-US" altLang="zh-CN" sz="1200" b="0" i="0" kern="1200" dirty="0" smtClean="0">
                <a:solidFill>
                  <a:schemeClr val="tx1"/>
                </a:solidFill>
                <a:effectLst/>
                <a:latin typeface="+mn-lt"/>
                <a:ea typeface="+mn-ea"/>
                <a:cs typeface="+mn-cs"/>
              </a:rPr>
              <a:t>Hinton</a:t>
            </a:r>
            <a:r>
              <a:rPr lang="zh-CN" altLang="en-US" sz="1200" b="0" i="0" kern="1200" dirty="0" smtClean="0">
                <a:solidFill>
                  <a:schemeClr val="tx1"/>
                </a:solidFill>
                <a:effectLst/>
                <a:latin typeface="+mn-lt"/>
                <a:ea typeface="+mn-ea"/>
                <a:cs typeface="+mn-cs"/>
              </a:rPr>
              <a:t>大神在</a:t>
            </a:r>
            <a:r>
              <a:rPr lang="en-US" altLang="zh-CN" sz="1200" b="0" i="0" kern="1200" dirty="0" smtClean="0">
                <a:solidFill>
                  <a:schemeClr val="tx1"/>
                </a:solidFill>
                <a:effectLst/>
                <a:latin typeface="+mn-lt"/>
                <a:ea typeface="+mn-ea"/>
                <a:cs typeface="+mn-cs"/>
              </a:rPr>
              <a:t>15</a:t>
            </a:r>
            <a:r>
              <a:rPr lang="zh-CN" altLang="en-US" sz="1200" b="0" i="0" kern="1200" dirty="0" smtClean="0">
                <a:solidFill>
                  <a:schemeClr val="tx1"/>
                </a:solidFill>
                <a:effectLst/>
                <a:latin typeface="+mn-lt"/>
                <a:ea typeface="+mn-ea"/>
                <a:cs typeface="+mn-cs"/>
              </a:rPr>
              <a:t>年做的一个黑科技技术，</a:t>
            </a:r>
            <a:r>
              <a:rPr lang="en-US" altLang="zh-CN" sz="1200" b="0" i="0" kern="1200" dirty="0" smtClean="0">
                <a:solidFill>
                  <a:schemeClr val="tx1"/>
                </a:solidFill>
                <a:effectLst/>
                <a:latin typeface="+mn-lt"/>
                <a:ea typeface="+mn-ea"/>
                <a:cs typeface="+mn-cs"/>
              </a:rPr>
              <a:t>Hinton</a:t>
            </a:r>
            <a:r>
              <a:rPr lang="zh-CN" altLang="en-US" sz="1200" b="0" i="0" kern="1200" dirty="0" smtClean="0">
                <a:solidFill>
                  <a:schemeClr val="tx1"/>
                </a:solidFill>
                <a:effectLst/>
                <a:latin typeface="+mn-lt"/>
                <a:ea typeface="+mn-ea"/>
                <a:cs typeface="+mn-cs"/>
              </a:rPr>
              <a:t>在一些报告中称之为</a:t>
            </a:r>
            <a:r>
              <a:rPr lang="en-US" altLang="zh-CN" sz="1200" b="0" i="0" kern="1200" dirty="0" smtClean="0">
                <a:solidFill>
                  <a:schemeClr val="tx1"/>
                </a:solidFill>
                <a:effectLst/>
                <a:latin typeface="+mn-lt"/>
                <a:ea typeface="+mn-ea"/>
                <a:cs typeface="+mn-cs"/>
              </a:rPr>
              <a:t>Dark Knowledge</a:t>
            </a:r>
            <a:r>
              <a:rPr lang="zh-CN" altLang="en-US" sz="1200" b="0" i="0" kern="1200" dirty="0" smtClean="0">
                <a:solidFill>
                  <a:schemeClr val="tx1"/>
                </a:solidFill>
                <a:effectLst/>
                <a:latin typeface="+mn-lt"/>
                <a:ea typeface="+mn-ea"/>
                <a:cs typeface="+mn-cs"/>
              </a:rPr>
              <a:t>，技术上一般叫做知识蒸馏（</a:t>
            </a:r>
            <a:r>
              <a:rPr lang="en-US" altLang="zh-CN" sz="1200" b="0" i="0" kern="1200" dirty="0" smtClean="0">
                <a:solidFill>
                  <a:schemeClr val="tx1"/>
                </a:solidFill>
                <a:effectLst/>
                <a:latin typeface="+mn-lt"/>
                <a:ea typeface="+mn-ea"/>
                <a:cs typeface="+mn-cs"/>
              </a:rPr>
              <a:t>Knowledge Distillation</a:t>
            </a:r>
            <a:r>
              <a:rPr lang="zh-CN" altLang="en-US" sz="1200" b="0" i="0" kern="1200" dirty="0" smtClean="0">
                <a:solidFill>
                  <a:schemeClr val="tx1"/>
                </a:solidFill>
                <a:effectLst/>
                <a:latin typeface="+mn-lt"/>
                <a:ea typeface="+mn-ea"/>
                <a:cs typeface="+mn-cs"/>
              </a:rPr>
              <a:t>）。核心思想是通过迁移知识，从而通过训练好的大模型得到更加适合推理的小模型。这个概念最早在</a:t>
            </a:r>
            <a:r>
              <a:rPr lang="en-US" altLang="zh-CN" sz="1200" b="0" i="0" kern="1200" dirty="0" smtClean="0">
                <a:solidFill>
                  <a:schemeClr val="tx1"/>
                </a:solidFill>
                <a:effectLst/>
                <a:latin typeface="+mn-lt"/>
                <a:ea typeface="+mn-ea"/>
                <a:cs typeface="+mn-cs"/>
              </a:rPr>
              <a:t>06</a:t>
            </a:r>
            <a:r>
              <a:rPr lang="zh-CN" altLang="en-US" sz="1200" b="0" i="0" kern="1200" dirty="0" smtClean="0">
                <a:solidFill>
                  <a:schemeClr val="tx1"/>
                </a:solidFill>
                <a:effectLst/>
                <a:latin typeface="+mn-lt"/>
                <a:ea typeface="+mn-ea"/>
                <a:cs typeface="+mn-cs"/>
              </a:rPr>
              <a:t>年的</a:t>
            </a:r>
            <a:r>
              <a:rPr lang="en-US" altLang="zh-CN" sz="1200" b="0" i="0" kern="1200" dirty="0" smtClean="0">
                <a:solidFill>
                  <a:schemeClr val="tx1"/>
                </a:solidFill>
                <a:effectLst/>
                <a:latin typeface="+mn-lt"/>
                <a:ea typeface="+mn-ea"/>
                <a:cs typeface="+mn-cs"/>
              </a:rPr>
              <a:t>Paper</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Model Compression</a:t>
            </a:r>
            <a:r>
              <a:rPr lang="zh-CN" altLang="en-US" sz="1200" b="0" i="0" kern="1200" dirty="0" smtClean="0">
                <a:solidFill>
                  <a:schemeClr val="tx1"/>
                </a:solidFill>
                <a:effectLst/>
                <a:latin typeface="+mn-lt"/>
                <a:ea typeface="+mn-ea"/>
                <a:cs typeface="+mn-cs"/>
              </a:rPr>
              <a:t>中</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Caruana</a:t>
            </a:r>
            <a:r>
              <a:rPr lang="zh-CN" altLang="en-US" sz="1200" b="0" i="0" kern="1200" dirty="0" smtClean="0">
                <a:solidFill>
                  <a:schemeClr val="tx1"/>
                </a:solidFill>
                <a:effectLst/>
                <a:latin typeface="+mn-lt"/>
                <a:ea typeface="+mn-ea"/>
                <a:cs typeface="+mn-cs"/>
              </a:rPr>
              <a:t>提出一种将大模型学习到的函数压缩进更小更快的模型，而获得可以匹敌大模型结果的方法。</a:t>
            </a:r>
          </a:p>
          <a:p>
            <a:endParaRPr lang="zh-CN" altLang="en-US" dirty="0"/>
          </a:p>
        </p:txBody>
      </p:sp>
      <p:sp>
        <p:nvSpPr>
          <p:cNvPr id="4" name="灯片编号占位符 3"/>
          <p:cNvSpPr>
            <a:spLocks noGrp="1"/>
          </p:cNvSpPr>
          <p:nvPr>
            <p:ph type="sldNum" sz="quarter" idx="10"/>
          </p:nvPr>
        </p:nvSpPr>
        <p:spPr/>
        <p:txBody>
          <a:bodyPr/>
          <a:lstStyle/>
          <a:p>
            <a:fld id="{9AAA3029-9CEC-4A6C-9FC9-CD26F290AA6C}" type="slidenum">
              <a:rPr lang="zh-CN" altLang="en-US" smtClean="0"/>
              <a:t>6</a:t>
            </a:fld>
            <a:endParaRPr lang="zh-CN" altLang="en-US"/>
          </a:p>
        </p:txBody>
      </p:sp>
    </p:spTree>
    <p:extLst>
      <p:ext uri="{BB962C8B-B14F-4D97-AF65-F5344CB8AC3E}">
        <p14:creationId xmlns:p14="http://schemas.microsoft.com/office/powerpoint/2010/main" val="2758211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AA3029-9CEC-4A6C-9FC9-CD26F290AA6C}" type="slidenum">
              <a:rPr lang="zh-CN" altLang="en-US" smtClean="0"/>
              <a:t>7</a:t>
            </a:fld>
            <a:endParaRPr lang="zh-CN" altLang="en-US"/>
          </a:p>
        </p:txBody>
      </p:sp>
    </p:spTree>
    <p:extLst>
      <p:ext uri="{BB962C8B-B14F-4D97-AF65-F5344CB8AC3E}">
        <p14:creationId xmlns:p14="http://schemas.microsoft.com/office/powerpoint/2010/main" val="2340172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非端到端</a:t>
            </a:r>
          </a:p>
          <a:p>
            <a:r>
              <a:rPr lang="zh-CN" altLang="en-US" sz="1200" b="0" i="0" kern="1200" dirty="0" smtClean="0">
                <a:solidFill>
                  <a:schemeClr val="tx1"/>
                </a:solidFill>
                <a:effectLst/>
                <a:latin typeface="+mn-lt"/>
                <a:ea typeface="+mn-ea"/>
                <a:cs typeface="+mn-cs"/>
              </a:rPr>
              <a:t>传统机器学习的流程往往由多个独立的模块组成，比如在一个典型的自然语言处理（</a:t>
            </a:r>
            <a:r>
              <a:rPr lang="en-US" altLang="zh-CN" sz="1200" b="0" i="0" kern="1200" dirty="0" smtClean="0">
                <a:solidFill>
                  <a:schemeClr val="tx1"/>
                </a:solidFill>
                <a:effectLst/>
                <a:latin typeface="+mn-lt"/>
                <a:ea typeface="+mn-ea"/>
                <a:cs typeface="+mn-cs"/>
              </a:rPr>
              <a:t>Natural Language Processing</a:t>
            </a:r>
            <a:r>
              <a:rPr lang="zh-CN" altLang="en-US" sz="1200" b="0" i="0" kern="1200" dirty="0" smtClean="0">
                <a:solidFill>
                  <a:schemeClr val="tx1"/>
                </a:solidFill>
                <a:effectLst/>
                <a:latin typeface="+mn-lt"/>
                <a:ea typeface="+mn-ea"/>
                <a:cs typeface="+mn-cs"/>
              </a:rPr>
              <a:t>）问题中，包括分词、词性标注、句法分析、语义分析等多个独立步骤，每个步骤是一个独立的任务，其结果的好坏会影响到下一步骤，从而影响整个训练的结果，这是非端到端的。</a:t>
            </a:r>
          </a:p>
          <a:p>
            <a:r>
              <a:rPr lang="zh-CN" altLang="en-US" sz="1200" b="1" i="0" kern="1200" dirty="0" smtClean="0">
                <a:solidFill>
                  <a:schemeClr val="tx1"/>
                </a:solidFill>
                <a:effectLst/>
                <a:latin typeface="+mn-lt"/>
                <a:ea typeface="+mn-ea"/>
                <a:cs typeface="+mn-cs"/>
              </a:rPr>
              <a:t>端到端</a:t>
            </a:r>
          </a:p>
          <a:p>
            <a:r>
              <a:rPr lang="zh-CN" altLang="en-US" sz="1200" b="0" i="0" kern="1200" dirty="0" smtClean="0">
                <a:solidFill>
                  <a:schemeClr val="tx1"/>
                </a:solidFill>
                <a:effectLst/>
                <a:latin typeface="+mn-lt"/>
                <a:ea typeface="+mn-ea"/>
                <a:cs typeface="+mn-cs"/>
              </a:rPr>
              <a:t>从输入端到输出端会得到一个预测结果，将预测结果和真实结果进行比较得到误差，将误差反向传播到网络的各个层之中，调整网络的权重和参数直到模型收敛或者达到预期的效果为止，中间所有的操作都包含在神经网络内部，不再分成多个模块处理。由原始数据输入，到结果输出，从输入端到输出端，中间的神经网络自成一体（也可以当做黑盒子看待），这是端到端的。</a:t>
            </a:r>
          </a:p>
          <a:p>
            <a:r>
              <a:rPr lang="zh-CN" altLang="en-US" sz="1200" b="0" i="0" kern="1200" dirty="0" smtClean="0">
                <a:solidFill>
                  <a:schemeClr val="tx1"/>
                </a:solidFill>
                <a:effectLst/>
                <a:latin typeface="+mn-lt"/>
                <a:ea typeface="+mn-ea"/>
                <a:cs typeface="+mn-cs"/>
              </a:rPr>
              <a:t>两者相比，端到端的学习省去了在每一个独立学习任务执行之前所做的数据标注，为样本做标注的代价是昂贵的、易出错的。</a:t>
            </a:r>
          </a:p>
          <a:p>
            <a:endParaRPr lang="zh-CN" altLang="en-US" dirty="0"/>
          </a:p>
        </p:txBody>
      </p:sp>
      <p:sp>
        <p:nvSpPr>
          <p:cNvPr id="4" name="灯片编号占位符 3"/>
          <p:cNvSpPr>
            <a:spLocks noGrp="1"/>
          </p:cNvSpPr>
          <p:nvPr>
            <p:ph type="sldNum" sz="quarter" idx="10"/>
          </p:nvPr>
        </p:nvSpPr>
        <p:spPr/>
        <p:txBody>
          <a:bodyPr/>
          <a:lstStyle/>
          <a:p>
            <a:fld id="{9AAA3029-9CEC-4A6C-9FC9-CD26F290AA6C}" type="slidenum">
              <a:rPr lang="zh-CN" altLang="en-US" smtClean="0"/>
              <a:t>12</a:t>
            </a:fld>
            <a:endParaRPr lang="zh-CN" altLang="en-US"/>
          </a:p>
        </p:txBody>
      </p:sp>
    </p:spTree>
    <p:extLst>
      <p:ext uri="{BB962C8B-B14F-4D97-AF65-F5344CB8AC3E}">
        <p14:creationId xmlns:p14="http://schemas.microsoft.com/office/powerpoint/2010/main" val="2139902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AA3029-9CEC-4A6C-9FC9-CD26F290AA6C}" type="slidenum">
              <a:rPr lang="zh-CN" altLang="en-US" smtClean="0"/>
              <a:t>14</a:t>
            </a:fld>
            <a:endParaRPr lang="zh-CN" altLang="en-US"/>
          </a:p>
        </p:txBody>
      </p:sp>
    </p:spTree>
    <p:extLst>
      <p:ext uri="{BB962C8B-B14F-4D97-AF65-F5344CB8AC3E}">
        <p14:creationId xmlns:p14="http://schemas.microsoft.com/office/powerpoint/2010/main" val="2271019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AA3029-9CEC-4A6C-9FC9-CD26F290AA6C}" type="slidenum">
              <a:rPr lang="zh-CN" altLang="en-US" smtClean="0"/>
              <a:t>16</a:t>
            </a:fld>
            <a:endParaRPr lang="zh-CN" altLang="en-US"/>
          </a:p>
        </p:txBody>
      </p:sp>
    </p:spTree>
    <p:extLst>
      <p:ext uri="{BB962C8B-B14F-4D97-AF65-F5344CB8AC3E}">
        <p14:creationId xmlns:p14="http://schemas.microsoft.com/office/powerpoint/2010/main" val="1948033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lang="en-US" altLang="zh-CN" sz="1200" b="0" i="0" u="none" strike="noStrike" kern="0" cap="none" spc="0" normalizeH="0" baseline="0" noProof="0" smtClean="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a:t>
            </a:fld>
            <a:endParaRPr kumimoji="0" lang="en-US" altLang="zh-CN"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1825625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lang="en-US" altLang="zh-CN" sz="1200" b="0" i="0" u="none" strike="noStrike" kern="0" cap="none" spc="0" normalizeH="0" baseline="0" noProof="0" smtClean="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a:t>
            </a:fld>
            <a:endParaRPr kumimoji="0" lang="en-US" altLang="zh-CN"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4256732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lang="en-US" altLang="zh-CN" sz="1200" b="0" i="0" u="none" strike="noStrike" kern="0" cap="none" spc="0" normalizeH="0" baseline="0" noProof="0" smtClean="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a:t>
            </a:fld>
            <a:endParaRPr kumimoji="0" lang="en-US" altLang="zh-CN"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2826278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2" name="幻灯片编号"/>
          <p:cNvSpPr txBox="1">
            <a:spLocks noGrp="1"/>
          </p:cNvSpPr>
          <p:nvPr>
            <p:ph type="sldNum" sz="quarter" idx="2"/>
          </p:nvPr>
        </p:nvSpPr>
        <p:spPr>
          <a:xfrm>
            <a:off x="8473620" y="6221731"/>
            <a:ext cx="263980" cy="269239"/>
          </a:xfrm>
          <a:prstGeom prst="rect">
            <a:avLst/>
          </a:prstGeom>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201211402"/>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流程图: 数据 2"/>
          <p:cNvSpPr/>
          <p:nvPr userDrawn="1"/>
        </p:nvSpPr>
        <p:spPr>
          <a:xfrm>
            <a:off x="378978" y="24271"/>
            <a:ext cx="1359462" cy="517891"/>
          </a:xfrm>
          <a:prstGeom prst="flowChartInputOutput">
            <a:avLst/>
          </a:prstGeom>
          <a:solidFill>
            <a:schemeClr val="accent1">
              <a:lumMod val="60000"/>
              <a:lumOff val="4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5"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2987" t="82596" r="75769" b="6430"/>
          <a:stretch/>
        </p:blipFill>
        <p:spPr>
          <a:xfrm>
            <a:off x="10038998" y="0"/>
            <a:ext cx="2088266" cy="606903"/>
          </a:xfrm>
          <a:prstGeom prst="rect">
            <a:avLst/>
          </a:prstGeom>
        </p:spPr>
      </p:pic>
      <p:sp>
        <p:nvSpPr>
          <p:cNvPr id="6" name="流程图: 数据 5"/>
          <p:cNvSpPr/>
          <p:nvPr userDrawn="1"/>
        </p:nvSpPr>
        <p:spPr>
          <a:xfrm>
            <a:off x="40460" y="24271"/>
            <a:ext cx="1359462" cy="517891"/>
          </a:xfrm>
          <a:prstGeom prst="flowChartInputOutput">
            <a:avLst/>
          </a:prstGeom>
          <a:solidFill>
            <a:schemeClr val="accent1">
              <a:lumMod val="7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7" name="直接连接符 6"/>
          <p:cNvCxnSpPr/>
          <p:nvPr userDrawn="1"/>
        </p:nvCxnSpPr>
        <p:spPr>
          <a:xfrm>
            <a:off x="80920" y="525978"/>
            <a:ext cx="9678075" cy="16184"/>
          </a:xfrm>
          <a:prstGeom prst="line">
            <a:avLst/>
          </a:prstGeom>
          <a:ln w="38100">
            <a:solidFill>
              <a:srgbClr val="2E75B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2894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lang="en-US" altLang="zh-CN" sz="1200" b="0" i="0" u="none" strike="noStrike" kern="0" cap="none" spc="0" normalizeH="0" baseline="0" noProof="0" smtClean="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a:t>
            </a:fld>
            <a:endParaRPr kumimoji="0" lang="en-US" altLang="zh-CN"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22221466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lang="en-US" altLang="zh-CN" sz="1200" b="0" i="0" u="none" strike="noStrike" kern="0" cap="none" spc="0" normalizeH="0" baseline="0" noProof="0" smtClean="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a:t>
            </a:fld>
            <a:endParaRPr kumimoji="0" lang="en-US" altLang="zh-CN"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25204991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lang="en-US" altLang="zh-CN" sz="1200" b="0" i="0" u="none" strike="noStrike" kern="0" cap="none" spc="0" normalizeH="0" baseline="0" noProof="0" smtClean="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a:t>
            </a:fld>
            <a:endParaRPr kumimoji="0" lang="en-US" altLang="zh-CN"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39114091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B712588-04B1-427B-82EE-E8DB90309F08}" type="datetimeFigureOut">
              <a:rPr lang="en-US" smtClean="0"/>
              <a:t>3/1/2021</a:t>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lang="en-US" altLang="zh-CN" sz="1200" b="0" i="0" u="none" strike="noStrike" kern="0" cap="none" spc="0" normalizeH="0" baseline="0" noProof="0" smtClean="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a:t>
            </a:fld>
            <a:endParaRPr kumimoji="0" lang="en-US" altLang="zh-CN"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30694216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8" name="页脚占位符 7"/>
          <p:cNvSpPr>
            <a:spLocks noGrp="1"/>
          </p:cNvSpPr>
          <p:nvPr>
            <p:ph type="ftr" sz="quarter" idx="11"/>
          </p:nvPr>
        </p:nvSpPr>
        <p:spPr/>
        <p:txBody>
          <a:bodyPr/>
          <a:lstStyle/>
          <a:p>
            <a:endParaRPr lang="en-US" dirty="0"/>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lang="en-US" altLang="zh-CN" sz="1200" b="0" i="0" u="none" strike="noStrike" kern="0" cap="none" spc="0" normalizeH="0" baseline="0" noProof="0" smtClean="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a:t>
            </a:fld>
            <a:endParaRPr kumimoji="0" lang="en-US" altLang="zh-CN"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26041559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4" name="页脚占位符 3"/>
          <p:cNvSpPr>
            <a:spLocks noGrp="1"/>
          </p:cNvSpPr>
          <p:nvPr>
            <p:ph type="ftr" sz="quarter" idx="11"/>
          </p:nvPr>
        </p:nvSpPr>
        <p:spPr/>
        <p:txBody>
          <a:bodyPr/>
          <a:lstStyle/>
          <a:p>
            <a:endParaRPr lang="en-US" dirty="0"/>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lang="en-US" altLang="zh-CN" sz="1200" b="0" i="0" u="none" strike="noStrike" kern="0" cap="none" spc="0" normalizeH="0" baseline="0" noProof="0" smtClean="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a:t>
            </a:fld>
            <a:endParaRPr kumimoji="0" lang="en-US" altLang="zh-CN"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3520287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lang="en-US" altLang="zh-CN" sz="1200" b="0" i="0" u="none" strike="noStrike" kern="0" cap="none" spc="0" normalizeH="0" baseline="0" noProof="0" smtClean="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a:t>
            </a:fld>
            <a:endParaRPr kumimoji="0" lang="en-US" altLang="zh-CN"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17516696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3" name="页脚占位符 2"/>
          <p:cNvSpPr>
            <a:spLocks noGrp="1"/>
          </p:cNvSpPr>
          <p:nvPr>
            <p:ph type="ftr" sz="quarter" idx="11"/>
          </p:nvPr>
        </p:nvSpPr>
        <p:spPr/>
        <p:txBody>
          <a:bodyPr/>
          <a:lstStyle/>
          <a:p>
            <a:endParaRPr lang="en-US"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lang="en-US" altLang="zh-CN" sz="1200" b="0" i="0" u="none" strike="noStrike" kern="0" cap="none" spc="0" normalizeH="0" baseline="0" noProof="0" smtClean="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a:t>
            </a:fld>
            <a:endParaRPr kumimoji="0" lang="en-US" altLang="zh-CN"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36967254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2A54C80-263E-416B-A8E0-580EDEADCBDC}" type="datetimeFigureOut">
              <a:rPr lang="en-US" smtClean="0"/>
              <a:t>3/1/2021</a:t>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lang="en-US" altLang="zh-CN" sz="1200" b="0" i="0" u="none" strike="noStrike" kern="0" cap="none" spc="0" normalizeH="0" baseline="0" noProof="0" smtClean="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a:t>
            </a:fld>
            <a:endParaRPr kumimoji="0" lang="en-US" altLang="zh-CN"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20556839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lang="en-US" altLang="zh-CN" sz="1200" b="0" i="0" u="none" strike="noStrike" kern="0" cap="none" spc="0" normalizeH="0" baseline="0" noProof="0" smtClean="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a:t>
            </a:fld>
            <a:endParaRPr kumimoji="0" lang="en-US" altLang="zh-CN"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13388732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5C6B4A9-1611-4792-9094-5F34BCA07E0B}" type="datetimeFigureOut">
              <a:rPr lang="en-US" smtClean="0"/>
              <a:t>3/1/2021</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lang="en-US" altLang="zh-CN" sz="1200" b="0" i="0" u="none" strike="noStrike" kern="0" cap="none" spc="0" normalizeH="0" baseline="0" noProof="0" smtClean="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a:t>
            </a:fld>
            <a:endParaRPr kumimoji="0" lang="en-US" altLang="zh-CN"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35043510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lang="en-US" altLang="zh-CN" sz="1200" b="0" i="0" u="none" strike="noStrike" kern="0" cap="none" spc="0" normalizeH="0" baseline="0" noProof="0" smtClean="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a:t>
            </a:fld>
            <a:endParaRPr kumimoji="0" lang="en-US" altLang="zh-CN"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1760030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2" name="幻灯片编号"/>
          <p:cNvSpPr txBox="1">
            <a:spLocks noGrp="1"/>
          </p:cNvSpPr>
          <p:nvPr>
            <p:ph type="sldNum" sz="quarter" idx="2"/>
          </p:nvPr>
        </p:nvSpPr>
        <p:spPr>
          <a:xfrm>
            <a:off x="8473620" y="6221731"/>
            <a:ext cx="263980" cy="269239"/>
          </a:xfrm>
          <a:prstGeom prst="rect">
            <a:avLst/>
          </a:prstGeom>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260250414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lang="en-US" altLang="zh-CN" sz="1200" b="0" i="0" u="none" strike="noStrike" kern="0" cap="none" spc="0" normalizeH="0" baseline="0" noProof="0" smtClean="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a:t>
            </a:fld>
            <a:endParaRPr kumimoji="0" lang="en-US" altLang="zh-CN"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3730582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lang="en-US" altLang="zh-CN" sz="1200" b="0" i="0" u="none" strike="noStrike" kern="0" cap="none" spc="0" normalizeH="0" baseline="0" noProof="0" smtClean="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a:t>
            </a:fld>
            <a:endParaRPr kumimoji="0" lang="en-US" altLang="zh-CN"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926495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lang="en-US" altLang="zh-CN" sz="1200" b="0" i="0" u="none" strike="noStrike" kern="0" cap="none" spc="0" normalizeH="0" baseline="0" noProof="0" smtClean="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a:t>
            </a:fld>
            <a:endParaRPr kumimoji="0" lang="en-US" altLang="zh-CN"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1351182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lang="en-US" altLang="zh-CN" sz="1200" b="0" i="0" u="none" strike="noStrike" kern="0" cap="none" spc="0" normalizeH="0" baseline="0" noProof="0" smtClean="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a:t>
            </a:fld>
            <a:endParaRPr kumimoji="0" lang="en-US" altLang="zh-CN"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6" name="Title 5"/>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4174593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lang="en-US" altLang="zh-CN" sz="1200" b="0" i="0" u="none" strike="noStrike" kern="0" cap="none" spc="0" normalizeH="0" baseline="0" noProof="0" smtClean="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a:t>
            </a:fld>
            <a:endParaRPr kumimoji="0" lang="en-US" altLang="zh-CN"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535270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smtClean="0"/>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lang="en-US" altLang="zh-CN" sz="1200" b="0" i="0" u="none" strike="noStrike" kern="0" cap="none" spc="0" normalizeH="0" baseline="0" noProof="0" smtClean="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a:t>
            </a:fld>
            <a:endParaRPr kumimoji="0" lang="en-US" altLang="zh-CN"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2591293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lang="en-US" altLang="zh-CN" sz="1200" b="0" i="0" u="none" strike="noStrike" kern="0" cap="none" spc="0" normalizeH="0" baseline="0" noProof="0" smtClean="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a:t>
            </a:fld>
            <a:endParaRPr kumimoji="0" lang="en-US" altLang="zh-CN"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22009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E8986D8F-FF33-4260-A571-1D8199C3652B}"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2021/3/1</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22D5A55-A543-4655-9319-17957707A60E}"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24307689"/>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67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E8986D8F-FF33-4260-A571-1D8199C3652B}"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2021/3/1</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22D5A55-A543-4655-9319-17957707A60E}"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1813259"/>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8.png"/><Relationship Id="rId7"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5.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motefly/DeepGBM/tree/master/experiments" TargetMode="External"/><Relationship Id="rId2" Type="http://schemas.openxmlformats.org/officeDocument/2006/relationships/notesSlide" Target="../notesSlides/notesSlide9.xml"/><Relationship Id="rId1" Type="http://schemas.openxmlformats.org/officeDocument/2006/relationships/slideLayout" Target="../slideLayouts/slideLayout25.xml"/><Relationship Id="rId4" Type="http://schemas.openxmlformats.org/officeDocument/2006/relationships/hyperlink" Target="https://zhuanlan.zhihu.com/p/143155437"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5.xml"/><Relationship Id="rId5" Type="http://schemas.openxmlformats.org/officeDocument/2006/relationships/image" Target="../media/image1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Box 3"/>
          <p:cNvSpPr txBox="1"/>
          <p:nvPr/>
        </p:nvSpPr>
        <p:spPr>
          <a:xfrm>
            <a:off x="884903" y="1251180"/>
            <a:ext cx="6056671" cy="26776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defRPr sz="4400" b="1">
                <a:solidFill>
                  <a:srgbClr val="1B202D"/>
                </a:solidFill>
                <a:latin typeface="微软雅黑"/>
                <a:ea typeface="微软雅黑"/>
                <a:cs typeface="微软雅黑"/>
                <a:sym typeface="微软雅黑"/>
              </a:defRPr>
            </a:lvl1pPr>
          </a:lstStyle>
          <a:p>
            <a:pPr lvl="0" algn="ctr" hangingPunct="0">
              <a:lnSpc>
                <a:spcPct val="200000"/>
              </a:lnSpc>
              <a:defRPr/>
            </a:pPr>
            <a:r>
              <a:rPr lang="en-US" altLang="zh-CN" sz="2000" b="0" dirty="0" smtClean="0"/>
              <a:t>                </a:t>
            </a:r>
            <a:r>
              <a:rPr lang="en-US" altLang="zh-CN" sz="2000" dirty="0" smtClean="0"/>
              <a:t> </a:t>
            </a:r>
            <a:r>
              <a:rPr lang="en-US" altLang="zh-CN" dirty="0" err="1"/>
              <a:t>DeepGBM</a:t>
            </a:r>
            <a:r>
              <a:rPr lang="en-US" altLang="zh-CN" dirty="0" smtClean="0"/>
              <a:t> </a:t>
            </a:r>
            <a:r>
              <a:rPr lang="zh-CN" altLang="en-US" dirty="0" smtClean="0"/>
              <a:t>介绍</a:t>
            </a:r>
            <a:r>
              <a:rPr lang="en-US" kern="0" dirty="0"/>
              <a:t>	</a:t>
            </a:r>
            <a:r>
              <a:rPr lang="en-US" sz="2000" kern="0" dirty="0" smtClean="0"/>
              <a:t>		</a:t>
            </a:r>
          </a:p>
          <a:p>
            <a:pPr marL="0" marR="0" lvl="0" indent="0" algn="ctr" defTabSz="914400" rtl="0" eaLnBrk="1" fontAlgn="auto" latinLnBrk="0" hangingPunct="0">
              <a:lnSpc>
                <a:spcPct val="200000"/>
              </a:lnSpc>
              <a:spcBef>
                <a:spcPts val="0"/>
              </a:spcBef>
              <a:spcAft>
                <a:spcPts val="0"/>
              </a:spcAft>
              <a:buClrTx/>
              <a:buSzTx/>
              <a:buFontTx/>
              <a:buNone/>
              <a:tabLst/>
              <a:defRPr/>
            </a:pPr>
            <a:r>
              <a:rPr lang="zh-CN" altLang="en-US" sz="2000" b="0" kern="0" dirty="0" smtClean="0">
                <a:latin typeface="微软雅黑" panose="020B0503020204020204" pitchFamily="34" charset="-122"/>
                <a:ea typeface="微软雅黑" panose="020B0503020204020204" pitchFamily="34" charset="-122"/>
              </a:rPr>
              <a:t>张丽娜</a:t>
            </a:r>
            <a:endParaRPr kumimoji="0" sz="2000" b="0" i="0" u="none" strike="noStrike" kern="0" cap="none" spc="0" normalizeH="0" baseline="0" noProof="0" dirty="0">
              <a:ln>
                <a:noFill/>
              </a:ln>
              <a:solidFill>
                <a:srgbClr val="1B202D"/>
              </a:solidFill>
              <a:effectLst/>
              <a:uLnTx/>
              <a:uFillTx/>
              <a:latin typeface="微软雅黑" panose="020B0503020204020204" pitchFamily="34" charset="-122"/>
              <a:ea typeface="微软雅黑" panose="020B0503020204020204" pitchFamily="34" charset="-122"/>
              <a:sym typeface="微软雅黑"/>
            </a:endParaRPr>
          </a:p>
        </p:txBody>
      </p:sp>
      <p:sp>
        <p:nvSpPr>
          <p:cNvPr id="91" name="TextBox 4"/>
          <p:cNvSpPr txBox="1"/>
          <p:nvPr/>
        </p:nvSpPr>
        <p:spPr>
          <a:xfrm>
            <a:off x="2907401" y="3826381"/>
            <a:ext cx="4406238" cy="4154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2100">
                <a:latin typeface="微软雅黑"/>
                <a:ea typeface="微软雅黑"/>
                <a:cs typeface="微软雅黑"/>
                <a:sym typeface="微软雅黑"/>
              </a:defRPr>
            </a:lvl1p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2100" b="0" i="0" u="none" strike="noStrike" kern="0" cap="none" spc="0" normalizeH="0" baseline="0" noProof="0" dirty="0">
              <a:ln>
                <a:noFill/>
              </a:ln>
              <a:solidFill>
                <a:srgbClr val="000000"/>
              </a:solidFill>
              <a:effectLst/>
              <a:uLnTx/>
              <a:uFillTx/>
              <a:latin typeface="微软雅黑"/>
              <a:ea typeface="微软雅黑"/>
              <a:sym typeface="微软雅黑"/>
            </a:endParaRPr>
          </a:p>
        </p:txBody>
      </p:sp>
    </p:spTree>
    <p:extLst>
      <p:ext uri="{BB962C8B-B14F-4D97-AF65-F5344CB8AC3E}">
        <p14:creationId xmlns:p14="http://schemas.microsoft.com/office/powerpoint/2010/main" val="3944560241"/>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183658" y="620921"/>
            <a:ext cx="8749616" cy="5948321"/>
          </a:xfrm>
          <a:prstGeom prst="rect">
            <a:avLst/>
          </a:prstGeom>
        </p:spPr>
      </p:pic>
      <p:sp>
        <p:nvSpPr>
          <p:cNvPr id="3" name="矩形 2"/>
          <p:cNvSpPr/>
          <p:nvPr/>
        </p:nvSpPr>
        <p:spPr>
          <a:xfrm>
            <a:off x="1439167" y="67997"/>
            <a:ext cx="1917513" cy="369332"/>
          </a:xfrm>
          <a:prstGeom prst="rect">
            <a:avLst/>
          </a:prstGeom>
        </p:spPr>
        <p:txBody>
          <a:bodyPr wrap="none">
            <a:spAutoFit/>
          </a:bodyPr>
          <a:lstStyle/>
          <a:p>
            <a:r>
              <a:rPr lang="zh-CN" altLang="en-US" b="1" dirty="0">
                <a:solidFill>
                  <a:srgbClr val="4F4F4F"/>
                </a:solidFill>
                <a:latin typeface="PingFang SC"/>
              </a:rPr>
              <a:t> 多棵树知识</a:t>
            </a:r>
            <a:r>
              <a:rPr lang="zh-CN" altLang="en-US" b="1" dirty="0" smtClean="0">
                <a:solidFill>
                  <a:srgbClr val="4F4F4F"/>
                </a:solidFill>
                <a:latin typeface="PingFang SC"/>
              </a:rPr>
              <a:t>提取</a:t>
            </a:r>
            <a:endParaRPr lang="en-US" altLang="zh-CN" b="1" i="0" dirty="0">
              <a:solidFill>
                <a:srgbClr val="4F4F4F"/>
              </a:solidFill>
              <a:effectLst/>
              <a:latin typeface="PingFang SC"/>
            </a:endParaRPr>
          </a:p>
        </p:txBody>
      </p:sp>
    </p:spTree>
    <p:extLst>
      <p:ext uri="{BB962C8B-B14F-4D97-AF65-F5344CB8AC3E}">
        <p14:creationId xmlns:p14="http://schemas.microsoft.com/office/powerpoint/2010/main" val="3891166807"/>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b="16588"/>
          <a:stretch/>
        </p:blipFill>
        <p:spPr>
          <a:xfrm>
            <a:off x="1159989" y="754588"/>
            <a:ext cx="2902319" cy="1682597"/>
          </a:xfrm>
          <a:prstGeom prst="rect">
            <a:avLst/>
          </a:prstGeom>
        </p:spPr>
      </p:pic>
      <p:pic>
        <p:nvPicPr>
          <p:cNvPr id="3" name="图片 2"/>
          <p:cNvPicPr>
            <a:picLocks noChangeAspect="1"/>
          </p:cNvPicPr>
          <p:nvPr/>
        </p:nvPicPr>
        <p:blipFill>
          <a:blip r:embed="rId3"/>
          <a:stretch>
            <a:fillRect/>
          </a:stretch>
        </p:blipFill>
        <p:spPr>
          <a:xfrm>
            <a:off x="1170764" y="3613570"/>
            <a:ext cx="2652504" cy="1859186"/>
          </a:xfrm>
          <a:prstGeom prst="rect">
            <a:avLst/>
          </a:prstGeom>
        </p:spPr>
      </p:pic>
      <p:sp>
        <p:nvSpPr>
          <p:cNvPr id="406" name="矩形 405"/>
          <p:cNvSpPr/>
          <p:nvPr/>
        </p:nvSpPr>
        <p:spPr>
          <a:xfrm>
            <a:off x="1439167" y="67997"/>
            <a:ext cx="1120820" cy="369332"/>
          </a:xfrm>
          <a:prstGeom prst="rect">
            <a:avLst/>
          </a:prstGeom>
        </p:spPr>
        <p:txBody>
          <a:bodyPr wrap="none">
            <a:spAutoFit/>
          </a:bodyPr>
          <a:lstStyle/>
          <a:p>
            <a:r>
              <a:rPr lang="zh-CN" altLang="en-US" b="1" dirty="0">
                <a:solidFill>
                  <a:srgbClr val="4F4F4F"/>
                </a:solidFill>
                <a:latin typeface="PingFang SC"/>
              </a:rPr>
              <a:t> </a:t>
            </a:r>
            <a:r>
              <a:rPr lang="en-US" altLang="zh-CN" b="1" dirty="0" smtClean="0">
                <a:solidFill>
                  <a:srgbClr val="4F4F4F"/>
                </a:solidFill>
                <a:latin typeface="PingFang SC"/>
              </a:rPr>
              <a:t>GBDT2NN</a:t>
            </a:r>
            <a:endParaRPr lang="en-US" altLang="zh-CN" b="1" i="0" dirty="0">
              <a:solidFill>
                <a:srgbClr val="4F4F4F"/>
              </a:solidFill>
              <a:effectLst/>
              <a:latin typeface="PingFang SC"/>
            </a:endParaRPr>
          </a:p>
        </p:txBody>
      </p:sp>
      <p:pic>
        <p:nvPicPr>
          <p:cNvPr id="407" name="图片 406"/>
          <p:cNvPicPr>
            <a:picLocks noChangeAspect="1"/>
          </p:cNvPicPr>
          <p:nvPr/>
        </p:nvPicPr>
        <p:blipFill>
          <a:blip r:embed="rId4"/>
          <a:stretch>
            <a:fillRect/>
          </a:stretch>
        </p:blipFill>
        <p:spPr>
          <a:xfrm>
            <a:off x="1999473" y="2453562"/>
            <a:ext cx="2533650" cy="657225"/>
          </a:xfrm>
          <a:prstGeom prst="rect">
            <a:avLst/>
          </a:prstGeom>
        </p:spPr>
      </p:pic>
      <p:pic>
        <p:nvPicPr>
          <p:cNvPr id="408" name="图片 407"/>
          <p:cNvPicPr>
            <a:picLocks noChangeAspect="1"/>
          </p:cNvPicPr>
          <p:nvPr/>
        </p:nvPicPr>
        <p:blipFill>
          <a:blip r:embed="rId5"/>
          <a:stretch>
            <a:fillRect/>
          </a:stretch>
        </p:blipFill>
        <p:spPr>
          <a:xfrm>
            <a:off x="1938734" y="3110787"/>
            <a:ext cx="2000250" cy="390525"/>
          </a:xfrm>
          <a:prstGeom prst="rect">
            <a:avLst/>
          </a:prstGeom>
        </p:spPr>
      </p:pic>
      <p:pic>
        <p:nvPicPr>
          <p:cNvPr id="409" name="图片 408"/>
          <p:cNvPicPr>
            <a:picLocks noChangeAspect="1"/>
          </p:cNvPicPr>
          <p:nvPr/>
        </p:nvPicPr>
        <p:blipFill>
          <a:blip r:embed="rId6"/>
          <a:stretch>
            <a:fillRect/>
          </a:stretch>
        </p:blipFill>
        <p:spPr>
          <a:xfrm>
            <a:off x="1929556" y="5518796"/>
            <a:ext cx="3695700" cy="714375"/>
          </a:xfrm>
          <a:prstGeom prst="rect">
            <a:avLst/>
          </a:prstGeom>
        </p:spPr>
      </p:pic>
      <p:pic>
        <p:nvPicPr>
          <p:cNvPr id="410" name="图片 409"/>
          <p:cNvPicPr>
            <a:picLocks noChangeAspect="1"/>
          </p:cNvPicPr>
          <p:nvPr/>
        </p:nvPicPr>
        <p:blipFill>
          <a:blip r:embed="rId7"/>
          <a:stretch>
            <a:fillRect/>
          </a:stretch>
        </p:blipFill>
        <p:spPr>
          <a:xfrm>
            <a:off x="2497016" y="6176768"/>
            <a:ext cx="2628900" cy="647700"/>
          </a:xfrm>
          <a:prstGeom prst="rect">
            <a:avLst/>
          </a:prstGeom>
        </p:spPr>
      </p:pic>
      <p:pic>
        <p:nvPicPr>
          <p:cNvPr id="412" name="图片 411"/>
          <p:cNvPicPr>
            <a:picLocks noChangeAspect="1"/>
          </p:cNvPicPr>
          <p:nvPr/>
        </p:nvPicPr>
        <p:blipFill>
          <a:blip r:embed="rId8"/>
          <a:stretch>
            <a:fillRect/>
          </a:stretch>
        </p:blipFill>
        <p:spPr>
          <a:xfrm>
            <a:off x="7244345" y="5991318"/>
            <a:ext cx="2333625" cy="657225"/>
          </a:xfrm>
          <a:prstGeom prst="rect">
            <a:avLst/>
          </a:prstGeom>
        </p:spPr>
      </p:pic>
      <p:pic>
        <p:nvPicPr>
          <p:cNvPr id="413" name="图片 412"/>
          <p:cNvPicPr>
            <a:picLocks noChangeAspect="1"/>
          </p:cNvPicPr>
          <p:nvPr/>
        </p:nvPicPr>
        <p:blipFill>
          <a:blip r:embed="rId9"/>
          <a:stretch>
            <a:fillRect/>
          </a:stretch>
        </p:blipFill>
        <p:spPr>
          <a:xfrm>
            <a:off x="6180326" y="3962013"/>
            <a:ext cx="4476750" cy="609600"/>
          </a:xfrm>
          <a:prstGeom prst="rect">
            <a:avLst/>
          </a:prstGeom>
        </p:spPr>
      </p:pic>
      <p:pic>
        <p:nvPicPr>
          <p:cNvPr id="414" name="图片 413"/>
          <p:cNvPicPr>
            <a:picLocks noChangeAspect="1"/>
          </p:cNvPicPr>
          <p:nvPr/>
        </p:nvPicPr>
        <p:blipFill>
          <a:blip r:embed="rId10"/>
          <a:stretch>
            <a:fillRect/>
          </a:stretch>
        </p:blipFill>
        <p:spPr>
          <a:xfrm>
            <a:off x="6817389" y="4586862"/>
            <a:ext cx="3057525" cy="571500"/>
          </a:xfrm>
          <a:prstGeom prst="rect">
            <a:avLst/>
          </a:prstGeom>
        </p:spPr>
      </p:pic>
      <p:pic>
        <p:nvPicPr>
          <p:cNvPr id="415" name="图片 414"/>
          <p:cNvPicPr>
            <a:picLocks noChangeAspect="1"/>
          </p:cNvPicPr>
          <p:nvPr/>
        </p:nvPicPr>
        <p:blipFill>
          <a:blip r:embed="rId11"/>
          <a:stretch>
            <a:fillRect/>
          </a:stretch>
        </p:blipFill>
        <p:spPr>
          <a:xfrm>
            <a:off x="7087448" y="5690319"/>
            <a:ext cx="2657475" cy="400050"/>
          </a:xfrm>
          <a:prstGeom prst="rect">
            <a:avLst/>
          </a:prstGeom>
        </p:spPr>
      </p:pic>
      <p:sp>
        <p:nvSpPr>
          <p:cNvPr id="416" name="文本框 415"/>
          <p:cNvSpPr txBox="1"/>
          <p:nvPr/>
        </p:nvSpPr>
        <p:spPr>
          <a:xfrm>
            <a:off x="842999" y="2608293"/>
            <a:ext cx="1135781" cy="369332"/>
          </a:xfrm>
          <a:prstGeom prst="rect">
            <a:avLst/>
          </a:prstGeom>
          <a:noFill/>
        </p:spPr>
        <p:txBody>
          <a:bodyPr wrap="square" rtlCol="0">
            <a:spAutoFit/>
          </a:bodyPr>
          <a:lstStyle/>
          <a:p>
            <a:r>
              <a:rPr lang="zh-CN" altLang="en-US" dirty="0" smtClean="0">
                <a:solidFill>
                  <a:srgbClr val="4D4D4D"/>
                </a:solidFill>
                <a:latin typeface="微软雅黑" panose="020B0503020204020204" pitchFamily="34" charset="-122"/>
                <a:ea typeface="微软雅黑" panose="020B0503020204020204" pitchFamily="34" charset="-122"/>
              </a:rPr>
              <a:t>单树</a:t>
            </a:r>
            <a:r>
              <a:rPr lang="zh-CN" altLang="en-US" dirty="0">
                <a:solidFill>
                  <a:srgbClr val="4D4D4D"/>
                </a:solidFill>
                <a:latin typeface="微软雅黑" panose="020B0503020204020204" pitchFamily="34" charset="-122"/>
                <a:ea typeface="微软雅黑" panose="020B0503020204020204" pitchFamily="34" charset="-122"/>
              </a:rPr>
              <a:t>蒸馏</a:t>
            </a:r>
          </a:p>
        </p:txBody>
      </p:sp>
      <p:sp>
        <p:nvSpPr>
          <p:cNvPr id="417" name="文本框 416"/>
          <p:cNvSpPr txBox="1"/>
          <p:nvPr/>
        </p:nvSpPr>
        <p:spPr>
          <a:xfrm>
            <a:off x="842999" y="3116598"/>
            <a:ext cx="1135781" cy="369332"/>
          </a:xfrm>
          <a:prstGeom prst="rect">
            <a:avLst/>
          </a:prstGeom>
          <a:noFill/>
        </p:spPr>
        <p:txBody>
          <a:bodyPr wrap="square" rtlCol="0">
            <a:spAutoFit/>
          </a:bodyPr>
          <a:lstStyle/>
          <a:p>
            <a:r>
              <a:rPr lang="zh-CN" altLang="en-US" dirty="0" smtClean="0">
                <a:solidFill>
                  <a:srgbClr val="4D4D4D"/>
                </a:solidFill>
                <a:latin typeface="微软雅黑" panose="020B0503020204020204" pitchFamily="34" charset="-122"/>
                <a:ea typeface="微软雅黑" panose="020B0503020204020204" pitchFamily="34" charset="-122"/>
              </a:rPr>
              <a:t>单树</a:t>
            </a:r>
            <a:r>
              <a:rPr lang="zh-CN" altLang="en-US" dirty="0">
                <a:solidFill>
                  <a:srgbClr val="4D4D4D"/>
                </a:solidFill>
                <a:latin typeface="微软雅黑" panose="020B0503020204020204" pitchFamily="34" charset="-122"/>
                <a:ea typeface="微软雅黑" panose="020B0503020204020204" pitchFamily="34" charset="-122"/>
              </a:rPr>
              <a:t>输出</a:t>
            </a:r>
          </a:p>
        </p:txBody>
      </p:sp>
      <p:sp>
        <p:nvSpPr>
          <p:cNvPr id="418" name="文本框 417"/>
          <p:cNvSpPr txBox="1"/>
          <p:nvPr/>
        </p:nvSpPr>
        <p:spPr>
          <a:xfrm>
            <a:off x="842999" y="5743285"/>
            <a:ext cx="1251891" cy="369332"/>
          </a:xfrm>
          <a:prstGeom prst="rect">
            <a:avLst/>
          </a:prstGeom>
          <a:noFill/>
        </p:spPr>
        <p:txBody>
          <a:bodyPr wrap="square" rtlCol="0">
            <a:spAutoFit/>
          </a:bodyPr>
          <a:lstStyle/>
          <a:p>
            <a:r>
              <a:rPr lang="zh-CN" altLang="en-US" dirty="0" smtClean="0">
                <a:solidFill>
                  <a:srgbClr val="4D4D4D"/>
                </a:solidFill>
                <a:latin typeface="微软雅黑" panose="020B0503020204020204" pitchFamily="34" charset="-122"/>
                <a:ea typeface="微软雅黑" panose="020B0503020204020204" pitchFamily="34" charset="-122"/>
              </a:rPr>
              <a:t>叶子嵌入</a:t>
            </a:r>
            <a:endParaRPr lang="zh-CN" altLang="en-US" dirty="0">
              <a:solidFill>
                <a:srgbClr val="4D4D4D"/>
              </a:solidFill>
              <a:latin typeface="微软雅黑" panose="020B0503020204020204" pitchFamily="34" charset="-122"/>
              <a:ea typeface="微软雅黑" panose="020B0503020204020204" pitchFamily="34" charset="-122"/>
            </a:endParaRPr>
          </a:p>
        </p:txBody>
      </p:sp>
      <p:sp>
        <p:nvSpPr>
          <p:cNvPr id="419" name="文本框 418"/>
          <p:cNvSpPr txBox="1"/>
          <p:nvPr/>
        </p:nvSpPr>
        <p:spPr>
          <a:xfrm>
            <a:off x="842999" y="6279211"/>
            <a:ext cx="1877533" cy="369332"/>
          </a:xfrm>
          <a:prstGeom prst="rect">
            <a:avLst/>
          </a:prstGeom>
          <a:noFill/>
        </p:spPr>
        <p:txBody>
          <a:bodyPr wrap="square" rtlCol="0">
            <a:spAutoFit/>
          </a:bodyPr>
          <a:lstStyle/>
          <a:p>
            <a:r>
              <a:rPr lang="zh-CN" altLang="en-US" dirty="0" smtClean="0">
                <a:solidFill>
                  <a:srgbClr val="4D4D4D"/>
                </a:solidFill>
                <a:latin typeface="微软雅黑" panose="020B0503020204020204" pitchFamily="34" charset="-122"/>
                <a:ea typeface="微软雅黑" panose="020B0503020204020204" pitchFamily="34" charset="-122"/>
              </a:rPr>
              <a:t>叶子嵌入蒸馏</a:t>
            </a:r>
            <a:endParaRPr lang="zh-CN" altLang="en-US" dirty="0">
              <a:solidFill>
                <a:srgbClr val="4D4D4D"/>
              </a:solidFill>
              <a:latin typeface="微软雅黑" panose="020B0503020204020204" pitchFamily="34" charset="-122"/>
              <a:ea typeface="微软雅黑" panose="020B0503020204020204" pitchFamily="34" charset="-122"/>
            </a:endParaRPr>
          </a:p>
        </p:txBody>
      </p:sp>
      <p:sp>
        <p:nvSpPr>
          <p:cNvPr id="420" name="文本框 419"/>
          <p:cNvSpPr txBox="1"/>
          <p:nvPr/>
        </p:nvSpPr>
        <p:spPr>
          <a:xfrm>
            <a:off x="5752949" y="3534176"/>
            <a:ext cx="1648631" cy="369332"/>
          </a:xfrm>
          <a:prstGeom prst="rect">
            <a:avLst/>
          </a:prstGeom>
          <a:noFill/>
        </p:spPr>
        <p:txBody>
          <a:bodyPr wrap="square" rtlCol="0">
            <a:spAutoFit/>
          </a:bodyPr>
          <a:lstStyle/>
          <a:p>
            <a:r>
              <a:rPr lang="zh-CN" altLang="en-US" dirty="0" smtClean="0">
                <a:solidFill>
                  <a:srgbClr val="4D4D4D"/>
                </a:solidFill>
                <a:latin typeface="微软雅黑" panose="020B0503020204020204" pitchFamily="34" charset="-122"/>
                <a:ea typeface="微软雅黑" panose="020B0503020204020204" pitchFamily="34" charset="-122"/>
              </a:rPr>
              <a:t>分组嵌入蒸馏</a:t>
            </a:r>
            <a:endParaRPr lang="zh-CN" altLang="en-US" dirty="0">
              <a:solidFill>
                <a:srgbClr val="4D4D4D"/>
              </a:solidFill>
              <a:latin typeface="微软雅黑" panose="020B0503020204020204" pitchFamily="34" charset="-122"/>
              <a:ea typeface="微软雅黑" panose="020B0503020204020204" pitchFamily="34" charset="-122"/>
            </a:endParaRPr>
          </a:p>
        </p:txBody>
      </p:sp>
      <p:sp>
        <p:nvSpPr>
          <p:cNvPr id="421" name="文本框 420"/>
          <p:cNvSpPr txBox="1"/>
          <p:nvPr/>
        </p:nvSpPr>
        <p:spPr>
          <a:xfrm>
            <a:off x="5752949" y="5142245"/>
            <a:ext cx="1778153" cy="369332"/>
          </a:xfrm>
          <a:prstGeom prst="rect">
            <a:avLst/>
          </a:prstGeom>
          <a:noFill/>
        </p:spPr>
        <p:txBody>
          <a:bodyPr wrap="square" rtlCol="0">
            <a:spAutoFit/>
          </a:bodyPr>
          <a:lstStyle/>
          <a:p>
            <a:r>
              <a:rPr lang="en-US" altLang="zh-CN" dirty="0" smtClean="0">
                <a:solidFill>
                  <a:srgbClr val="4D4D4D"/>
                </a:solidFill>
                <a:latin typeface="微软雅黑" panose="020B0503020204020204" pitchFamily="34" charset="-122"/>
                <a:ea typeface="微软雅黑" panose="020B0503020204020204" pitchFamily="34" charset="-122"/>
              </a:rPr>
              <a:t>GBDT</a:t>
            </a:r>
            <a:r>
              <a:rPr lang="zh-CN" altLang="en-US" dirty="0" smtClean="0">
                <a:solidFill>
                  <a:srgbClr val="4D4D4D"/>
                </a:solidFill>
                <a:latin typeface="微软雅黑" panose="020B0503020204020204" pitchFamily="34" charset="-122"/>
                <a:ea typeface="微软雅黑" panose="020B0503020204020204" pitchFamily="34" charset="-122"/>
              </a:rPr>
              <a:t>蒸馏输出</a:t>
            </a:r>
            <a:endParaRPr lang="zh-CN" altLang="en-US" dirty="0">
              <a:solidFill>
                <a:srgbClr val="4D4D4D"/>
              </a:solidFill>
              <a:latin typeface="微软雅黑" panose="020B0503020204020204" pitchFamily="34" charset="-122"/>
              <a:ea typeface="微软雅黑" panose="020B0503020204020204" pitchFamily="34" charset="-122"/>
            </a:endParaRPr>
          </a:p>
        </p:txBody>
      </p:sp>
      <p:grpSp>
        <p:nvGrpSpPr>
          <p:cNvPr id="783" name="组合 782"/>
          <p:cNvGrpSpPr/>
          <p:nvPr/>
        </p:nvGrpSpPr>
        <p:grpSpPr>
          <a:xfrm>
            <a:off x="5582072" y="754588"/>
            <a:ext cx="5005717" cy="2760595"/>
            <a:chOff x="5582072" y="754588"/>
            <a:chExt cx="5005717" cy="2760595"/>
          </a:xfrm>
        </p:grpSpPr>
        <p:sp>
          <p:nvSpPr>
            <p:cNvPr id="768" name="矩形 767"/>
            <p:cNvSpPr/>
            <p:nvPr/>
          </p:nvSpPr>
          <p:spPr>
            <a:xfrm>
              <a:off x="5625256" y="754588"/>
              <a:ext cx="4962533" cy="2731342"/>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00" name="矩形 399"/>
            <p:cNvSpPr/>
            <p:nvPr/>
          </p:nvSpPr>
          <p:spPr>
            <a:xfrm>
              <a:off x="7929558" y="1248975"/>
              <a:ext cx="346570" cy="369332"/>
            </a:xfrm>
            <a:prstGeom prst="rect">
              <a:avLst/>
            </a:prstGeom>
            <a:noFill/>
          </p:spPr>
          <p:txBody>
            <a:bodyPr wrap="none" lIns="91440" tIns="45720" rIns="91440" bIns="45720">
              <a:spAutoFit/>
            </a:bodyPr>
            <a:lstStyle/>
            <a:p>
              <a:pPr algn="ctr"/>
              <a:r>
                <a:rPr lang="en-US" altLang="zh-CN" dirty="0" smtClean="0">
                  <a:ln w="0"/>
                  <a:effectLst>
                    <a:outerShdw blurRad="38100" dist="25400" dir="5400000" algn="ctr" rotWithShape="0">
                      <a:srgbClr val="6E747A">
                        <a:alpha val="43000"/>
                      </a:srgbClr>
                    </a:outerShdw>
                  </a:effectLst>
                </a:rPr>
                <a:t>…</a:t>
              </a:r>
              <a:endParaRPr lang="zh-CN" altLang="en-US" b="0" cap="none" spc="0" dirty="0">
                <a:ln w="0"/>
                <a:effectLst>
                  <a:outerShdw blurRad="38100" dist="25400" dir="5400000" algn="ctr" rotWithShape="0">
                    <a:srgbClr val="6E747A">
                      <a:alpha val="43000"/>
                    </a:srgbClr>
                  </a:outerShdw>
                </a:effectLst>
              </a:endParaRPr>
            </a:p>
          </p:txBody>
        </p:sp>
        <p:grpSp>
          <p:nvGrpSpPr>
            <p:cNvPr id="425" name="组合 424"/>
            <p:cNvGrpSpPr/>
            <p:nvPr/>
          </p:nvGrpSpPr>
          <p:grpSpPr>
            <a:xfrm>
              <a:off x="8171604" y="3177549"/>
              <a:ext cx="196348" cy="225380"/>
              <a:chOff x="5631572" y="2016948"/>
              <a:chExt cx="439524" cy="423511"/>
            </a:xfrm>
          </p:grpSpPr>
          <p:sp>
            <p:nvSpPr>
              <p:cNvPr id="426" name="椭圆 425"/>
              <p:cNvSpPr/>
              <p:nvPr/>
            </p:nvSpPr>
            <p:spPr>
              <a:xfrm>
                <a:off x="5631572" y="2016948"/>
                <a:ext cx="439524" cy="42351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cxnSp>
            <p:nvCxnSpPr>
              <p:cNvPr id="427" name="直接连接符 426"/>
              <p:cNvCxnSpPr>
                <a:stCxn id="426" idx="2"/>
                <a:endCxn id="426" idx="6"/>
              </p:cNvCxnSpPr>
              <p:nvPr/>
            </p:nvCxnSpPr>
            <p:spPr>
              <a:xfrm>
                <a:off x="5631572" y="2228704"/>
                <a:ext cx="439524" cy="0"/>
              </a:xfrm>
              <a:prstGeom prst="line">
                <a:avLst/>
              </a:prstGeom>
            </p:spPr>
            <p:style>
              <a:lnRef idx="3">
                <a:schemeClr val="dk1"/>
              </a:lnRef>
              <a:fillRef idx="0">
                <a:schemeClr val="dk1"/>
              </a:fillRef>
              <a:effectRef idx="2">
                <a:schemeClr val="dk1"/>
              </a:effectRef>
              <a:fontRef idx="minor">
                <a:schemeClr val="tx1"/>
              </a:fontRef>
            </p:style>
          </p:cxnSp>
          <p:cxnSp>
            <p:nvCxnSpPr>
              <p:cNvPr id="428" name="直接连接符 427"/>
              <p:cNvCxnSpPr>
                <a:stCxn id="426" idx="0"/>
                <a:endCxn id="426" idx="4"/>
              </p:cNvCxnSpPr>
              <p:nvPr/>
            </p:nvCxnSpPr>
            <p:spPr>
              <a:xfrm>
                <a:off x="5851334" y="2016948"/>
                <a:ext cx="0" cy="423511"/>
              </a:xfrm>
              <a:prstGeom prst="line">
                <a:avLst/>
              </a:prstGeom>
            </p:spPr>
            <p:style>
              <a:lnRef idx="3">
                <a:schemeClr val="dk1"/>
              </a:lnRef>
              <a:fillRef idx="0">
                <a:schemeClr val="dk1"/>
              </a:fillRef>
              <a:effectRef idx="2">
                <a:schemeClr val="dk1"/>
              </a:effectRef>
              <a:fontRef idx="minor">
                <a:schemeClr val="tx1"/>
              </a:fontRef>
            </p:style>
          </p:cxnSp>
        </p:grpSp>
        <p:cxnSp>
          <p:nvCxnSpPr>
            <p:cNvPr id="500" name="直接连接符 499"/>
            <p:cNvCxnSpPr>
              <a:stCxn id="36" idx="4"/>
              <a:endCxn id="426" idx="0"/>
            </p:cNvCxnSpPr>
            <p:nvPr/>
          </p:nvCxnSpPr>
          <p:spPr>
            <a:xfrm>
              <a:off x="7086864" y="2976904"/>
              <a:ext cx="1182914" cy="2006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2" name="直接连接符 501"/>
            <p:cNvCxnSpPr>
              <a:stCxn id="648" idx="4"/>
              <a:endCxn id="426" idx="0"/>
            </p:cNvCxnSpPr>
            <p:nvPr/>
          </p:nvCxnSpPr>
          <p:spPr>
            <a:xfrm flipH="1">
              <a:off x="8269778" y="2976904"/>
              <a:ext cx="1208114" cy="2006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36" name="组合 635"/>
            <p:cNvGrpSpPr/>
            <p:nvPr/>
          </p:nvGrpSpPr>
          <p:grpSpPr>
            <a:xfrm>
              <a:off x="5904953" y="836130"/>
              <a:ext cx="2002057" cy="2140774"/>
              <a:chOff x="5904953" y="847024"/>
              <a:chExt cx="2002057" cy="2140774"/>
            </a:xfrm>
          </p:grpSpPr>
          <p:grpSp>
            <p:nvGrpSpPr>
              <p:cNvPr id="504" name="组合 503"/>
              <p:cNvGrpSpPr/>
              <p:nvPr/>
            </p:nvGrpSpPr>
            <p:grpSpPr>
              <a:xfrm>
                <a:off x="5904953" y="847024"/>
                <a:ext cx="2002057" cy="1474924"/>
                <a:chOff x="5904953" y="847024"/>
                <a:chExt cx="2002057" cy="1474924"/>
              </a:xfrm>
            </p:grpSpPr>
            <p:sp>
              <p:nvSpPr>
                <p:cNvPr id="401" name="矩形 400"/>
                <p:cNvSpPr/>
                <p:nvPr/>
              </p:nvSpPr>
              <p:spPr>
                <a:xfrm>
                  <a:off x="5904953" y="847024"/>
                  <a:ext cx="2002057" cy="1474924"/>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grpSp>
              <p:nvGrpSpPr>
                <p:cNvPr id="300" name="组合 299"/>
                <p:cNvGrpSpPr/>
                <p:nvPr/>
              </p:nvGrpSpPr>
              <p:grpSpPr>
                <a:xfrm>
                  <a:off x="6024466" y="921730"/>
                  <a:ext cx="1767039" cy="1354969"/>
                  <a:chOff x="1035516" y="4700000"/>
                  <a:chExt cx="1767039" cy="1354969"/>
                </a:xfrm>
              </p:grpSpPr>
              <p:grpSp>
                <p:nvGrpSpPr>
                  <p:cNvPr id="301" name="组合 300"/>
                  <p:cNvGrpSpPr/>
                  <p:nvPr/>
                </p:nvGrpSpPr>
                <p:grpSpPr>
                  <a:xfrm>
                    <a:off x="1035516" y="4700000"/>
                    <a:ext cx="1767039" cy="1354969"/>
                    <a:chOff x="5800021" y="3821229"/>
                    <a:chExt cx="1767039" cy="1354969"/>
                  </a:xfrm>
                </p:grpSpPr>
                <p:grpSp>
                  <p:nvGrpSpPr>
                    <p:cNvPr id="303" name="组合 302"/>
                    <p:cNvGrpSpPr/>
                    <p:nvPr/>
                  </p:nvGrpSpPr>
                  <p:grpSpPr>
                    <a:xfrm>
                      <a:off x="5803228" y="3959362"/>
                      <a:ext cx="676978" cy="195038"/>
                      <a:chOff x="5919537" y="5175859"/>
                      <a:chExt cx="676978" cy="195038"/>
                    </a:xfrm>
                  </p:grpSpPr>
                  <p:sp>
                    <p:nvSpPr>
                      <p:cNvPr id="397" name="椭圆 396"/>
                      <p:cNvSpPr/>
                      <p:nvPr/>
                    </p:nvSpPr>
                    <p:spPr>
                      <a:xfrm>
                        <a:off x="5919537"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98" name="椭圆 397"/>
                      <p:cNvSpPr/>
                      <p:nvPr/>
                    </p:nvSpPr>
                    <p:spPr>
                      <a:xfrm>
                        <a:off x="6166586"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99" name="椭圆 398"/>
                      <p:cNvSpPr/>
                      <p:nvPr/>
                    </p:nvSpPr>
                    <p:spPr>
                      <a:xfrm>
                        <a:off x="6413635"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pSp>
                  <p:nvGrpSpPr>
                    <p:cNvPr id="304" name="组合 303"/>
                    <p:cNvGrpSpPr/>
                    <p:nvPr/>
                  </p:nvGrpSpPr>
                  <p:grpSpPr>
                    <a:xfrm>
                      <a:off x="5800021" y="4246515"/>
                      <a:ext cx="676978" cy="195038"/>
                      <a:chOff x="5919537" y="5175859"/>
                      <a:chExt cx="676978" cy="195038"/>
                    </a:xfrm>
                  </p:grpSpPr>
                  <p:sp>
                    <p:nvSpPr>
                      <p:cNvPr id="394" name="椭圆 393"/>
                      <p:cNvSpPr/>
                      <p:nvPr/>
                    </p:nvSpPr>
                    <p:spPr>
                      <a:xfrm>
                        <a:off x="5919537"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95" name="椭圆 394"/>
                      <p:cNvSpPr/>
                      <p:nvPr/>
                    </p:nvSpPr>
                    <p:spPr>
                      <a:xfrm>
                        <a:off x="6166586"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96" name="椭圆 395"/>
                      <p:cNvSpPr/>
                      <p:nvPr/>
                    </p:nvSpPr>
                    <p:spPr>
                      <a:xfrm>
                        <a:off x="6413635"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pSp>
                  <p:nvGrpSpPr>
                    <p:cNvPr id="305" name="组合 304"/>
                    <p:cNvGrpSpPr/>
                    <p:nvPr/>
                  </p:nvGrpSpPr>
                  <p:grpSpPr>
                    <a:xfrm>
                      <a:off x="5800021" y="4514418"/>
                      <a:ext cx="676978" cy="195038"/>
                      <a:chOff x="5919537" y="5175859"/>
                      <a:chExt cx="676978" cy="195038"/>
                    </a:xfrm>
                  </p:grpSpPr>
                  <p:sp>
                    <p:nvSpPr>
                      <p:cNvPr id="391" name="椭圆 390"/>
                      <p:cNvSpPr/>
                      <p:nvPr/>
                    </p:nvSpPr>
                    <p:spPr>
                      <a:xfrm>
                        <a:off x="5919537"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92" name="椭圆 391"/>
                      <p:cNvSpPr/>
                      <p:nvPr/>
                    </p:nvSpPr>
                    <p:spPr>
                      <a:xfrm>
                        <a:off x="6166586"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93" name="椭圆 392"/>
                      <p:cNvSpPr/>
                      <p:nvPr/>
                    </p:nvSpPr>
                    <p:spPr>
                      <a:xfrm>
                        <a:off x="6413635"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pSp>
                  <p:nvGrpSpPr>
                    <p:cNvPr id="306" name="组合 305"/>
                    <p:cNvGrpSpPr/>
                    <p:nvPr/>
                  </p:nvGrpSpPr>
                  <p:grpSpPr>
                    <a:xfrm>
                      <a:off x="6307755" y="4981160"/>
                      <a:ext cx="1095675" cy="195038"/>
                      <a:chOff x="6194645" y="4980821"/>
                      <a:chExt cx="1095675" cy="195038"/>
                    </a:xfrm>
                  </p:grpSpPr>
                  <p:sp>
                    <p:nvSpPr>
                      <p:cNvPr id="387" name="椭圆 386"/>
                      <p:cNvSpPr/>
                      <p:nvPr/>
                    </p:nvSpPr>
                    <p:spPr>
                      <a:xfrm>
                        <a:off x="6194645" y="4980821"/>
                        <a:ext cx="182880" cy="195038"/>
                      </a:xfrm>
                      <a:prstGeom prst="ellipse">
                        <a:avLst/>
                      </a:prstGeom>
                      <a:solidFill>
                        <a:schemeClr val="accent4"/>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88" name="椭圆 387"/>
                      <p:cNvSpPr/>
                      <p:nvPr/>
                    </p:nvSpPr>
                    <p:spPr>
                      <a:xfrm>
                        <a:off x="6498910" y="4980821"/>
                        <a:ext cx="182880" cy="195038"/>
                      </a:xfrm>
                      <a:prstGeom prst="ellipse">
                        <a:avLst/>
                      </a:prstGeom>
                      <a:solidFill>
                        <a:schemeClr val="accent4"/>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89" name="椭圆 388"/>
                      <p:cNvSpPr/>
                      <p:nvPr/>
                    </p:nvSpPr>
                    <p:spPr>
                      <a:xfrm>
                        <a:off x="6803175" y="4980821"/>
                        <a:ext cx="182880" cy="195038"/>
                      </a:xfrm>
                      <a:prstGeom prst="ellipse">
                        <a:avLst/>
                      </a:prstGeom>
                      <a:solidFill>
                        <a:schemeClr val="accent4"/>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90" name="椭圆 389"/>
                      <p:cNvSpPr/>
                      <p:nvPr/>
                    </p:nvSpPr>
                    <p:spPr>
                      <a:xfrm>
                        <a:off x="7107440" y="4980821"/>
                        <a:ext cx="182880" cy="195038"/>
                      </a:xfrm>
                      <a:prstGeom prst="ellipse">
                        <a:avLst/>
                      </a:prstGeom>
                      <a:solidFill>
                        <a:schemeClr val="accent4"/>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pSp>
                  <p:nvGrpSpPr>
                    <p:cNvPr id="307" name="组合 306"/>
                    <p:cNvGrpSpPr/>
                    <p:nvPr/>
                  </p:nvGrpSpPr>
                  <p:grpSpPr>
                    <a:xfrm>
                      <a:off x="6890082" y="4514418"/>
                      <a:ext cx="676978" cy="195038"/>
                      <a:chOff x="5919537" y="5175859"/>
                      <a:chExt cx="676978" cy="195038"/>
                    </a:xfrm>
                  </p:grpSpPr>
                  <p:sp>
                    <p:nvSpPr>
                      <p:cNvPr id="384" name="椭圆 383"/>
                      <p:cNvSpPr/>
                      <p:nvPr/>
                    </p:nvSpPr>
                    <p:spPr>
                      <a:xfrm>
                        <a:off x="5919537"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85" name="椭圆 384"/>
                      <p:cNvSpPr/>
                      <p:nvPr/>
                    </p:nvSpPr>
                    <p:spPr>
                      <a:xfrm>
                        <a:off x="6166586"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86" name="椭圆 385"/>
                      <p:cNvSpPr/>
                      <p:nvPr/>
                    </p:nvSpPr>
                    <p:spPr>
                      <a:xfrm>
                        <a:off x="6413635"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cxnSp>
                  <p:nvCxnSpPr>
                    <p:cNvPr id="308" name="直接连接符 307"/>
                    <p:cNvCxnSpPr>
                      <a:stCxn id="391" idx="4"/>
                      <a:endCxn id="387" idx="0"/>
                    </p:cNvCxnSpPr>
                    <p:nvPr/>
                  </p:nvCxnSpPr>
                  <p:spPr>
                    <a:xfrm>
                      <a:off x="5891461" y="4709456"/>
                      <a:ext cx="507734" cy="271704"/>
                    </a:xfrm>
                    <a:prstGeom prst="line">
                      <a:avLst/>
                    </a:prstGeom>
                    <a:ln/>
                  </p:spPr>
                  <p:style>
                    <a:lnRef idx="2">
                      <a:schemeClr val="dk1"/>
                    </a:lnRef>
                    <a:fillRef idx="1">
                      <a:schemeClr val="lt1"/>
                    </a:fillRef>
                    <a:effectRef idx="0">
                      <a:schemeClr val="dk1"/>
                    </a:effectRef>
                    <a:fontRef idx="minor">
                      <a:schemeClr val="dk1"/>
                    </a:fontRef>
                  </p:style>
                </p:cxnSp>
                <p:cxnSp>
                  <p:nvCxnSpPr>
                    <p:cNvPr id="309" name="直接连接符 308"/>
                    <p:cNvCxnSpPr>
                      <a:stCxn id="392" idx="4"/>
                      <a:endCxn id="387" idx="0"/>
                    </p:cNvCxnSpPr>
                    <p:nvPr/>
                  </p:nvCxnSpPr>
                  <p:spPr>
                    <a:xfrm>
                      <a:off x="6138510" y="4709456"/>
                      <a:ext cx="260685" cy="271704"/>
                    </a:xfrm>
                    <a:prstGeom prst="line">
                      <a:avLst/>
                    </a:prstGeom>
                    <a:ln/>
                  </p:spPr>
                  <p:style>
                    <a:lnRef idx="2">
                      <a:schemeClr val="dk1"/>
                    </a:lnRef>
                    <a:fillRef idx="1">
                      <a:schemeClr val="lt1"/>
                    </a:fillRef>
                    <a:effectRef idx="0">
                      <a:schemeClr val="dk1"/>
                    </a:effectRef>
                    <a:fontRef idx="minor">
                      <a:schemeClr val="dk1"/>
                    </a:fontRef>
                  </p:style>
                </p:cxnSp>
                <p:cxnSp>
                  <p:nvCxnSpPr>
                    <p:cNvPr id="310" name="直接连接符 309"/>
                    <p:cNvCxnSpPr>
                      <a:stCxn id="393" idx="4"/>
                      <a:endCxn id="387" idx="0"/>
                    </p:cNvCxnSpPr>
                    <p:nvPr/>
                  </p:nvCxnSpPr>
                  <p:spPr>
                    <a:xfrm>
                      <a:off x="6385559" y="4709456"/>
                      <a:ext cx="13636" cy="271704"/>
                    </a:xfrm>
                    <a:prstGeom prst="line">
                      <a:avLst/>
                    </a:prstGeom>
                    <a:ln/>
                  </p:spPr>
                  <p:style>
                    <a:lnRef idx="2">
                      <a:schemeClr val="dk1"/>
                    </a:lnRef>
                    <a:fillRef idx="1">
                      <a:schemeClr val="lt1"/>
                    </a:fillRef>
                    <a:effectRef idx="0">
                      <a:schemeClr val="dk1"/>
                    </a:effectRef>
                    <a:fontRef idx="minor">
                      <a:schemeClr val="dk1"/>
                    </a:fontRef>
                  </p:style>
                </p:cxnSp>
                <p:cxnSp>
                  <p:nvCxnSpPr>
                    <p:cNvPr id="311" name="直接连接符 310"/>
                    <p:cNvCxnSpPr>
                      <a:stCxn id="384" idx="4"/>
                      <a:endCxn id="387" idx="0"/>
                    </p:cNvCxnSpPr>
                    <p:nvPr/>
                  </p:nvCxnSpPr>
                  <p:spPr>
                    <a:xfrm flipH="1">
                      <a:off x="6399195" y="4709456"/>
                      <a:ext cx="582327" cy="271704"/>
                    </a:xfrm>
                    <a:prstGeom prst="line">
                      <a:avLst/>
                    </a:prstGeom>
                  </p:spPr>
                  <p:style>
                    <a:lnRef idx="2">
                      <a:schemeClr val="dk1"/>
                    </a:lnRef>
                    <a:fillRef idx="1">
                      <a:schemeClr val="lt1"/>
                    </a:fillRef>
                    <a:effectRef idx="0">
                      <a:schemeClr val="dk1"/>
                    </a:effectRef>
                    <a:fontRef idx="minor">
                      <a:schemeClr val="dk1"/>
                    </a:fontRef>
                  </p:style>
                </p:cxnSp>
                <p:cxnSp>
                  <p:nvCxnSpPr>
                    <p:cNvPr id="312" name="直接连接符 311"/>
                    <p:cNvCxnSpPr>
                      <a:stCxn id="385" idx="4"/>
                      <a:endCxn id="387" idx="0"/>
                    </p:cNvCxnSpPr>
                    <p:nvPr/>
                  </p:nvCxnSpPr>
                  <p:spPr>
                    <a:xfrm flipH="1">
                      <a:off x="6399195" y="4709456"/>
                      <a:ext cx="829376" cy="271704"/>
                    </a:xfrm>
                    <a:prstGeom prst="line">
                      <a:avLst/>
                    </a:prstGeom>
                  </p:spPr>
                  <p:style>
                    <a:lnRef idx="2">
                      <a:schemeClr val="dk1"/>
                    </a:lnRef>
                    <a:fillRef idx="1">
                      <a:schemeClr val="lt1"/>
                    </a:fillRef>
                    <a:effectRef idx="0">
                      <a:schemeClr val="dk1"/>
                    </a:effectRef>
                    <a:fontRef idx="minor">
                      <a:schemeClr val="dk1"/>
                    </a:fontRef>
                  </p:style>
                </p:cxnSp>
                <p:cxnSp>
                  <p:nvCxnSpPr>
                    <p:cNvPr id="313" name="直接连接符 312"/>
                    <p:cNvCxnSpPr>
                      <a:stCxn id="386" idx="4"/>
                      <a:endCxn id="387" idx="0"/>
                    </p:cNvCxnSpPr>
                    <p:nvPr/>
                  </p:nvCxnSpPr>
                  <p:spPr>
                    <a:xfrm flipH="1">
                      <a:off x="6399195" y="4709456"/>
                      <a:ext cx="1076425" cy="271704"/>
                    </a:xfrm>
                    <a:prstGeom prst="line">
                      <a:avLst/>
                    </a:prstGeom>
                  </p:spPr>
                  <p:style>
                    <a:lnRef idx="2">
                      <a:schemeClr val="dk1"/>
                    </a:lnRef>
                    <a:fillRef idx="1">
                      <a:schemeClr val="lt1"/>
                    </a:fillRef>
                    <a:effectRef idx="0">
                      <a:schemeClr val="dk1"/>
                    </a:effectRef>
                    <a:fontRef idx="minor">
                      <a:schemeClr val="dk1"/>
                    </a:fontRef>
                  </p:style>
                </p:cxnSp>
                <p:cxnSp>
                  <p:nvCxnSpPr>
                    <p:cNvPr id="314" name="直接连接符 313"/>
                    <p:cNvCxnSpPr>
                      <a:stCxn id="391" idx="4"/>
                      <a:endCxn id="388" idx="0"/>
                    </p:cNvCxnSpPr>
                    <p:nvPr/>
                  </p:nvCxnSpPr>
                  <p:spPr>
                    <a:xfrm>
                      <a:off x="5891461" y="4709456"/>
                      <a:ext cx="811999" cy="271704"/>
                    </a:xfrm>
                    <a:prstGeom prst="line">
                      <a:avLst/>
                    </a:prstGeom>
                    <a:ln/>
                  </p:spPr>
                  <p:style>
                    <a:lnRef idx="2">
                      <a:schemeClr val="dk1"/>
                    </a:lnRef>
                    <a:fillRef idx="1">
                      <a:schemeClr val="lt1"/>
                    </a:fillRef>
                    <a:effectRef idx="0">
                      <a:schemeClr val="dk1"/>
                    </a:effectRef>
                    <a:fontRef idx="minor">
                      <a:schemeClr val="dk1"/>
                    </a:fontRef>
                  </p:style>
                </p:cxnSp>
                <p:cxnSp>
                  <p:nvCxnSpPr>
                    <p:cNvPr id="315" name="直接连接符 314"/>
                    <p:cNvCxnSpPr>
                      <a:stCxn id="392" idx="4"/>
                      <a:endCxn id="388" idx="0"/>
                    </p:cNvCxnSpPr>
                    <p:nvPr/>
                  </p:nvCxnSpPr>
                  <p:spPr>
                    <a:xfrm>
                      <a:off x="6138510" y="4709456"/>
                      <a:ext cx="564950" cy="271704"/>
                    </a:xfrm>
                    <a:prstGeom prst="line">
                      <a:avLst/>
                    </a:prstGeom>
                    <a:ln/>
                  </p:spPr>
                  <p:style>
                    <a:lnRef idx="2">
                      <a:schemeClr val="dk1"/>
                    </a:lnRef>
                    <a:fillRef idx="1">
                      <a:schemeClr val="lt1"/>
                    </a:fillRef>
                    <a:effectRef idx="0">
                      <a:schemeClr val="dk1"/>
                    </a:effectRef>
                    <a:fontRef idx="minor">
                      <a:schemeClr val="dk1"/>
                    </a:fontRef>
                  </p:style>
                </p:cxnSp>
                <p:cxnSp>
                  <p:nvCxnSpPr>
                    <p:cNvPr id="316" name="直接连接符 315"/>
                    <p:cNvCxnSpPr>
                      <a:stCxn id="393" idx="4"/>
                      <a:endCxn id="388" idx="0"/>
                    </p:cNvCxnSpPr>
                    <p:nvPr/>
                  </p:nvCxnSpPr>
                  <p:spPr>
                    <a:xfrm>
                      <a:off x="6385559" y="4709456"/>
                      <a:ext cx="317901" cy="271704"/>
                    </a:xfrm>
                    <a:prstGeom prst="line">
                      <a:avLst/>
                    </a:prstGeom>
                  </p:spPr>
                  <p:style>
                    <a:lnRef idx="2">
                      <a:schemeClr val="dk1"/>
                    </a:lnRef>
                    <a:fillRef idx="1">
                      <a:schemeClr val="lt1"/>
                    </a:fillRef>
                    <a:effectRef idx="0">
                      <a:schemeClr val="dk1"/>
                    </a:effectRef>
                    <a:fontRef idx="minor">
                      <a:schemeClr val="dk1"/>
                    </a:fontRef>
                  </p:style>
                </p:cxnSp>
                <p:cxnSp>
                  <p:nvCxnSpPr>
                    <p:cNvPr id="317" name="直接连接符 316"/>
                    <p:cNvCxnSpPr>
                      <a:stCxn id="384" idx="4"/>
                      <a:endCxn id="388" idx="0"/>
                    </p:cNvCxnSpPr>
                    <p:nvPr/>
                  </p:nvCxnSpPr>
                  <p:spPr>
                    <a:xfrm flipH="1">
                      <a:off x="6703460" y="4709456"/>
                      <a:ext cx="278062" cy="271704"/>
                    </a:xfrm>
                    <a:prstGeom prst="line">
                      <a:avLst/>
                    </a:prstGeom>
                    <a:ln/>
                  </p:spPr>
                  <p:style>
                    <a:lnRef idx="2">
                      <a:schemeClr val="dk1"/>
                    </a:lnRef>
                    <a:fillRef idx="1">
                      <a:schemeClr val="lt1"/>
                    </a:fillRef>
                    <a:effectRef idx="0">
                      <a:schemeClr val="dk1"/>
                    </a:effectRef>
                    <a:fontRef idx="minor">
                      <a:schemeClr val="dk1"/>
                    </a:fontRef>
                  </p:style>
                </p:cxnSp>
                <p:cxnSp>
                  <p:nvCxnSpPr>
                    <p:cNvPr id="318" name="直接连接符 317"/>
                    <p:cNvCxnSpPr>
                      <a:stCxn id="385" idx="4"/>
                      <a:endCxn id="388" idx="0"/>
                    </p:cNvCxnSpPr>
                    <p:nvPr/>
                  </p:nvCxnSpPr>
                  <p:spPr>
                    <a:xfrm flipH="1">
                      <a:off x="6703460" y="4709456"/>
                      <a:ext cx="525111" cy="271704"/>
                    </a:xfrm>
                    <a:prstGeom prst="line">
                      <a:avLst/>
                    </a:prstGeom>
                  </p:spPr>
                  <p:style>
                    <a:lnRef idx="2">
                      <a:schemeClr val="dk1"/>
                    </a:lnRef>
                    <a:fillRef idx="1">
                      <a:schemeClr val="lt1"/>
                    </a:fillRef>
                    <a:effectRef idx="0">
                      <a:schemeClr val="dk1"/>
                    </a:effectRef>
                    <a:fontRef idx="minor">
                      <a:schemeClr val="dk1"/>
                    </a:fontRef>
                  </p:style>
                </p:cxnSp>
                <p:cxnSp>
                  <p:nvCxnSpPr>
                    <p:cNvPr id="319" name="直接连接符 318"/>
                    <p:cNvCxnSpPr>
                      <a:stCxn id="386" idx="4"/>
                      <a:endCxn id="388" idx="0"/>
                    </p:cNvCxnSpPr>
                    <p:nvPr/>
                  </p:nvCxnSpPr>
                  <p:spPr>
                    <a:xfrm flipH="1">
                      <a:off x="6703460" y="4709456"/>
                      <a:ext cx="772160" cy="271704"/>
                    </a:xfrm>
                    <a:prstGeom prst="line">
                      <a:avLst/>
                    </a:prstGeom>
                  </p:spPr>
                  <p:style>
                    <a:lnRef idx="2">
                      <a:schemeClr val="dk1"/>
                    </a:lnRef>
                    <a:fillRef idx="1">
                      <a:schemeClr val="lt1"/>
                    </a:fillRef>
                    <a:effectRef idx="0">
                      <a:schemeClr val="dk1"/>
                    </a:effectRef>
                    <a:fontRef idx="minor">
                      <a:schemeClr val="dk1"/>
                    </a:fontRef>
                  </p:style>
                </p:cxnSp>
                <p:cxnSp>
                  <p:nvCxnSpPr>
                    <p:cNvPr id="320" name="直接连接符 319"/>
                    <p:cNvCxnSpPr>
                      <a:stCxn id="391" idx="4"/>
                      <a:endCxn id="389" idx="0"/>
                    </p:cNvCxnSpPr>
                    <p:nvPr/>
                  </p:nvCxnSpPr>
                  <p:spPr>
                    <a:xfrm>
                      <a:off x="5891461" y="4709456"/>
                      <a:ext cx="1116264" cy="271704"/>
                    </a:xfrm>
                    <a:prstGeom prst="line">
                      <a:avLst/>
                    </a:prstGeom>
                    <a:ln/>
                  </p:spPr>
                  <p:style>
                    <a:lnRef idx="2">
                      <a:schemeClr val="dk1"/>
                    </a:lnRef>
                    <a:fillRef idx="1">
                      <a:schemeClr val="lt1"/>
                    </a:fillRef>
                    <a:effectRef idx="0">
                      <a:schemeClr val="dk1"/>
                    </a:effectRef>
                    <a:fontRef idx="minor">
                      <a:schemeClr val="dk1"/>
                    </a:fontRef>
                  </p:style>
                </p:cxnSp>
                <p:cxnSp>
                  <p:nvCxnSpPr>
                    <p:cNvPr id="321" name="直接连接符 320"/>
                    <p:cNvCxnSpPr>
                      <a:stCxn id="392" idx="4"/>
                      <a:endCxn id="389" idx="0"/>
                    </p:cNvCxnSpPr>
                    <p:nvPr/>
                  </p:nvCxnSpPr>
                  <p:spPr>
                    <a:xfrm>
                      <a:off x="6138510" y="4709456"/>
                      <a:ext cx="869215" cy="271704"/>
                    </a:xfrm>
                    <a:prstGeom prst="line">
                      <a:avLst/>
                    </a:prstGeom>
                  </p:spPr>
                  <p:style>
                    <a:lnRef idx="2">
                      <a:schemeClr val="dk1"/>
                    </a:lnRef>
                    <a:fillRef idx="1">
                      <a:schemeClr val="lt1"/>
                    </a:fillRef>
                    <a:effectRef idx="0">
                      <a:schemeClr val="dk1"/>
                    </a:effectRef>
                    <a:fontRef idx="minor">
                      <a:schemeClr val="dk1"/>
                    </a:fontRef>
                  </p:style>
                </p:cxnSp>
                <p:cxnSp>
                  <p:nvCxnSpPr>
                    <p:cNvPr id="322" name="直接连接符 321"/>
                    <p:cNvCxnSpPr>
                      <a:stCxn id="393" idx="4"/>
                      <a:endCxn id="389" idx="0"/>
                    </p:cNvCxnSpPr>
                    <p:nvPr/>
                  </p:nvCxnSpPr>
                  <p:spPr>
                    <a:xfrm>
                      <a:off x="6385559" y="4709456"/>
                      <a:ext cx="622166" cy="271704"/>
                    </a:xfrm>
                    <a:prstGeom prst="line">
                      <a:avLst/>
                    </a:prstGeom>
                  </p:spPr>
                  <p:style>
                    <a:lnRef idx="2">
                      <a:schemeClr val="dk1"/>
                    </a:lnRef>
                    <a:fillRef idx="1">
                      <a:schemeClr val="lt1"/>
                    </a:fillRef>
                    <a:effectRef idx="0">
                      <a:schemeClr val="dk1"/>
                    </a:effectRef>
                    <a:fontRef idx="minor">
                      <a:schemeClr val="dk1"/>
                    </a:fontRef>
                  </p:style>
                </p:cxnSp>
                <p:cxnSp>
                  <p:nvCxnSpPr>
                    <p:cNvPr id="323" name="直接连接符 322"/>
                    <p:cNvCxnSpPr>
                      <a:stCxn id="384" idx="4"/>
                      <a:endCxn id="389" idx="0"/>
                    </p:cNvCxnSpPr>
                    <p:nvPr/>
                  </p:nvCxnSpPr>
                  <p:spPr>
                    <a:xfrm>
                      <a:off x="6981522" y="4709456"/>
                      <a:ext cx="26203" cy="271704"/>
                    </a:xfrm>
                    <a:prstGeom prst="line">
                      <a:avLst/>
                    </a:prstGeom>
                  </p:spPr>
                  <p:style>
                    <a:lnRef idx="2">
                      <a:schemeClr val="dk1"/>
                    </a:lnRef>
                    <a:fillRef idx="1">
                      <a:schemeClr val="lt1"/>
                    </a:fillRef>
                    <a:effectRef idx="0">
                      <a:schemeClr val="dk1"/>
                    </a:effectRef>
                    <a:fontRef idx="minor">
                      <a:schemeClr val="dk1"/>
                    </a:fontRef>
                  </p:style>
                </p:cxnSp>
                <p:cxnSp>
                  <p:nvCxnSpPr>
                    <p:cNvPr id="324" name="直接连接符 323"/>
                    <p:cNvCxnSpPr>
                      <a:stCxn id="385" idx="4"/>
                      <a:endCxn id="389" idx="0"/>
                    </p:cNvCxnSpPr>
                    <p:nvPr/>
                  </p:nvCxnSpPr>
                  <p:spPr>
                    <a:xfrm flipH="1">
                      <a:off x="7007725" y="4709456"/>
                      <a:ext cx="220846" cy="271704"/>
                    </a:xfrm>
                    <a:prstGeom prst="line">
                      <a:avLst/>
                    </a:prstGeom>
                    <a:ln/>
                  </p:spPr>
                  <p:style>
                    <a:lnRef idx="2">
                      <a:schemeClr val="dk1"/>
                    </a:lnRef>
                    <a:fillRef idx="1">
                      <a:schemeClr val="lt1"/>
                    </a:fillRef>
                    <a:effectRef idx="0">
                      <a:schemeClr val="dk1"/>
                    </a:effectRef>
                    <a:fontRef idx="minor">
                      <a:schemeClr val="dk1"/>
                    </a:fontRef>
                  </p:style>
                </p:cxnSp>
                <p:cxnSp>
                  <p:nvCxnSpPr>
                    <p:cNvPr id="325" name="直接连接符 324"/>
                    <p:cNvCxnSpPr>
                      <a:stCxn id="386" idx="4"/>
                      <a:endCxn id="389" idx="0"/>
                    </p:cNvCxnSpPr>
                    <p:nvPr/>
                  </p:nvCxnSpPr>
                  <p:spPr>
                    <a:xfrm flipH="1">
                      <a:off x="7007725" y="4709456"/>
                      <a:ext cx="467895" cy="271704"/>
                    </a:xfrm>
                    <a:prstGeom prst="line">
                      <a:avLst/>
                    </a:prstGeom>
                    <a:ln/>
                  </p:spPr>
                  <p:style>
                    <a:lnRef idx="2">
                      <a:schemeClr val="dk1"/>
                    </a:lnRef>
                    <a:fillRef idx="1">
                      <a:schemeClr val="lt1"/>
                    </a:fillRef>
                    <a:effectRef idx="0">
                      <a:schemeClr val="dk1"/>
                    </a:effectRef>
                    <a:fontRef idx="minor">
                      <a:schemeClr val="dk1"/>
                    </a:fontRef>
                  </p:style>
                </p:cxnSp>
                <p:cxnSp>
                  <p:nvCxnSpPr>
                    <p:cNvPr id="326" name="直接连接符 325"/>
                    <p:cNvCxnSpPr>
                      <a:stCxn id="386" idx="4"/>
                      <a:endCxn id="390" idx="0"/>
                    </p:cNvCxnSpPr>
                    <p:nvPr/>
                  </p:nvCxnSpPr>
                  <p:spPr>
                    <a:xfrm flipH="1">
                      <a:off x="7311990" y="4709456"/>
                      <a:ext cx="163630" cy="271704"/>
                    </a:xfrm>
                    <a:prstGeom prst="line">
                      <a:avLst/>
                    </a:prstGeom>
                    <a:ln/>
                  </p:spPr>
                  <p:style>
                    <a:lnRef idx="2">
                      <a:schemeClr val="dk1"/>
                    </a:lnRef>
                    <a:fillRef idx="1">
                      <a:schemeClr val="lt1"/>
                    </a:fillRef>
                    <a:effectRef idx="0">
                      <a:schemeClr val="dk1"/>
                    </a:effectRef>
                    <a:fontRef idx="minor">
                      <a:schemeClr val="dk1"/>
                    </a:fontRef>
                  </p:style>
                </p:cxnSp>
                <p:cxnSp>
                  <p:nvCxnSpPr>
                    <p:cNvPr id="327" name="直接连接符 326"/>
                    <p:cNvCxnSpPr>
                      <a:stCxn id="385" idx="4"/>
                      <a:endCxn id="390" idx="0"/>
                    </p:cNvCxnSpPr>
                    <p:nvPr/>
                  </p:nvCxnSpPr>
                  <p:spPr>
                    <a:xfrm>
                      <a:off x="7228571" y="4709456"/>
                      <a:ext cx="83419" cy="271704"/>
                    </a:xfrm>
                    <a:prstGeom prst="line">
                      <a:avLst/>
                    </a:prstGeom>
                    <a:ln/>
                  </p:spPr>
                  <p:style>
                    <a:lnRef idx="2">
                      <a:schemeClr val="dk1"/>
                    </a:lnRef>
                    <a:fillRef idx="1">
                      <a:schemeClr val="lt1"/>
                    </a:fillRef>
                    <a:effectRef idx="0">
                      <a:schemeClr val="dk1"/>
                    </a:effectRef>
                    <a:fontRef idx="minor">
                      <a:schemeClr val="dk1"/>
                    </a:fontRef>
                  </p:style>
                </p:cxnSp>
                <p:cxnSp>
                  <p:nvCxnSpPr>
                    <p:cNvPr id="328" name="直接连接符 327"/>
                    <p:cNvCxnSpPr>
                      <a:stCxn id="384" idx="4"/>
                      <a:endCxn id="390" idx="0"/>
                    </p:cNvCxnSpPr>
                    <p:nvPr/>
                  </p:nvCxnSpPr>
                  <p:spPr>
                    <a:xfrm>
                      <a:off x="6981522" y="4709456"/>
                      <a:ext cx="330468" cy="271704"/>
                    </a:xfrm>
                    <a:prstGeom prst="line">
                      <a:avLst/>
                    </a:prstGeom>
                    <a:ln/>
                  </p:spPr>
                  <p:style>
                    <a:lnRef idx="2">
                      <a:schemeClr val="dk1"/>
                    </a:lnRef>
                    <a:fillRef idx="1">
                      <a:schemeClr val="lt1"/>
                    </a:fillRef>
                    <a:effectRef idx="0">
                      <a:schemeClr val="dk1"/>
                    </a:effectRef>
                    <a:fontRef idx="minor">
                      <a:schemeClr val="dk1"/>
                    </a:fontRef>
                  </p:style>
                </p:cxnSp>
                <p:cxnSp>
                  <p:nvCxnSpPr>
                    <p:cNvPr id="329" name="直接连接符 328"/>
                    <p:cNvCxnSpPr>
                      <a:stCxn id="393" idx="4"/>
                      <a:endCxn id="390" idx="0"/>
                    </p:cNvCxnSpPr>
                    <p:nvPr/>
                  </p:nvCxnSpPr>
                  <p:spPr>
                    <a:xfrm>
                      <a:off x="6385559" y="4709456"/>
                      <a:ext cx="926431" cy="271704"/>
                    </a:xfrm>
                    <a:prstGeom prst="line">
                      <a:avLst/>
                    </a:prstGeom>
                    <a:ln/>
                  </p:spPr>
                  <p:style>
                    <a:lnRef idx="2">
                      <a:schemeClr val="dk1"/>
                    </a:lnRef>
                    <a:fillRef idx="1">
                      <a:schemeClr val="lt1"/>
                    </a:fillRef>
                    <a:effectRef idx="0">
                      <a:schemeClr val="dk1"/>
                    </a:effectRef>
                    <a:fontRef idx="minor">
                      <a:schemeClr val="dk1"/>
                    </a:fontRef>
                  </p:style>
                </p:cxnSp>
                <p:cxnSp>
                  <p:nvCxnSpPr>
                    <p:cNvPr id="330" name="直接连接符 329"/>
                    <p:cNvCxnSpPr>
                      <a:stCxn id="392" idx="4"/>
                      <a:endCxn id="390" idx="0"/>
                    </p:cNvCxnSpPr>
                    <p:nvPr/>
                  </p:nvCxnSpPr>
                  <p:spPr>
                    <a:xfrm>
                      <a:off x="6138510" y="4709456"/>
                      <a:ext cx="1173480" cy="271704"/>
                    </a:xfrm>
                    <a:prstGeom prst="line">
                      <a:avLst/>
                    </a:prstGeom>
                    <a:ln/>
                  </p:spPr>
                  <p:style>
                    <a:lnRef idx="2">
                      <a:schemeClr val="dk1"/>
                    </a:lnRef>
                    <a:fillRef idx="1">
                      <a:schemeClr val="lt1"/>
                    </a:fillRef>
                    <a:effectRef idx="0">
                      <a:schemeClr val="dk1"/>
                    </a:effectRef>
                    <a:fontRef idx="minor">
                      <a:schemeClr val="dk1"/>
                    </a:fontRef>
                  </p:style>
                </p:cxnSp>
                <p:cxnSp>
                  <p:nvCxnSpPr>
                    <p:cNvPr id="331" name="直接连接符 330"/>
                    <p:cNvCxnSpPr>
                      <a:stCxn id="391" idx="4"/>
                      <a:endCxn id="390" idx="0"/>
                    </p:cNvCxnSpPr>
                    <p:nvPr/>
                  </p:nvCxnSpPr>
                  <p:spPr>
                    <a:xfrm>
                      <a:off x="5891461" y="4709456"/>
                      <a:ext cx="1420529" cy="271704"/>
                    </a:xfrm>
                    <a:prstGeom prst="line">
                      <a:avLst/>
                    </a:prstGeom>
                    <a:ln/>
                  </p:spPr>
                  <p:style>
                    <a:lnRef idx="2">
                      <a:schemeClr val="dk1"/>
                    </a:lnRef>
                    <a:fillRef idx="1">
                      <a:schemeClr val="lt1"/>
                    </a:fillRef>
                    <a:effectRef idx="0">
                      <a:schemeClr val="dk1"/>
                    </a:effectRef>
                    <a:fontRef idx="minor">
                      <a:schemeClr val="dk1"/>
                    </a:fontRef>
                  </p:style>
                </p:cxnSp>
                <p:cxnSp>
                  <p:nvCxnSpPr>
                    <p:cNvPr id="332" name="直接连接符 331"/>
                    <p:cNvCxnSpPr>
                      <a:stCxn id="394" idx="4"/>
                      <a:endCxn id="391" idx="0"/>
                    </p:cNvCxnSpPr>
                    <p:nvPr/>
                  </p:nvCxnSpPr>
                  <p:spPr>
                    <a:xfrm>
                      <a:off x="5891461" y="4441553"/>
                      <a:ext cx="0" cy="72865"/>
                    </a:xfrm>
                    <a:prstGeom prst="line">
                      <a:avLst/>
                    </a:prstGeom>
                  </p:spPr>
                  <p:style>
                    <a:lnRef idx="2">
                      <a:schemeClr val="dk1"/>
                    </a:lnRef>
                    <a:fillRef idx="1">
                      <a:schemeClr val="lt1"/>
                    </a:fillRef>
                    <a:effectRef idx="0">
                      <a:schemeClr val="dk1"/>
                    </a:effectRef>
                    <a:fontRef idx="minor">
                      <a:schemeClr val="dk1"/>
                    </a:fontRef>
                  </p:style>
                </p:cxnSp>
                <p:cxnSp>
                  <p:nvCxnSpPr>
                    <p:cNvPr id="333" name="直接连接符 332"/>
                    <p:cNvCxnSpPr>
                      <a:stCxn id="395" idx="4"/>
                      <a:endCxn id="392" idx="0"/>
                    </p:cNvCxnSpPr>
                    <p:nvPr/>
                  </p:nvCxnSpPr>
                  <p:spPr>
                    <a:xfrm>
                      <a:off x="6138510" y="4441553"/>
                      <a:ext cx="0" cy="72865"/>
                    </a:xfrm>
                    <a:prstGeom prst="line">
                      <a:avLst/>
                    </a:prstGeom>
                  </p:spPr>
                  <p:style>
                    <a:lnRef idx="2">
                      <a:schemeClr val="dk1"/>
                    </a:lnRef>
                    <a:fillRef idx="1">
                      <a:schemeClr val="lt1"/>
                    </a:fillRef>
                    <a:effectRef idx="0">
                      <a:schemeClr val="dk1"/>
                    </a:effectRef>
                    <a:fontRef idx="minor">
                      <a:schemeClr val="dk1"/>
                    </a:fontRef>
                  </p:style>
                </p:cxnSp>
                <p:cxnSp>
                  <p:nvCxnSpPr>
                    <p:cNvPr id="334" name="直接连接符 333"/>
                    <p:cNvCxnSpPr>
                      <a:stCxn id="396" idx="4"/>
                      <a:endCxn id="393" idx="0"/>
                    </p:cNvCxnSpPr>
                    <p:nvPr/>
                  </p:nvCxnSpPr>
                  <p:spPr>
                    <a:xfrm>
                      <a:off x="6385559" y="4441553"/>
                      <a:ext cx="0" cy="72865"/>
                    </a:xfrm>
                    <a:prstGeom prst="line">
                      <a:avLst/>
                    </a:prstGeom>
                  </p:spPr>
                  <p:style>
                    <a:lnRef idx="2">
                      <a:schemeClr val="dk1"/>
                    </a:lnRef>
                    <a:fillRef idx="1">
                      <a:schemeClr val="lt1"/>
                    </a:fillRef>
                    <a:effectRef idx="0">
                      <a:schemeClr val="dk1"/>
                    </a:effectRef>
                    <a:fontRef idx="minor">
                      <a:schemeClr val="dk1"/>
                    </a:fontRef>
                  </p:style>
                </p:cxnSp>
                <p:cxnSp>
                  <p:nvCxnSpPr>
                    <p:cNvPr id="335" name="直接连接符 334"/>
                    <p:cNvCxnSpPr>
                      <a:stCxn id="394" idx="0"/>
                      <a:endCxn id="397" idx="4"/>
                    </p:cNvCxnSpPr>
                    <p:nvPr/>
                  </p:nvCxnSpPr>
                  <p:spPr>
                    <a:xfrm flipV="1">
                      <a:off x="5891461" y="4154400"/>
                      <a:ext cx="3207" cy="92115"/>
                    </a:xfrm>
                    <a:prstGeom prst="line">
                      <a:avLst/>
                    </a:prstGeom>
                  </p:spPr>
                  <p:style>
                    <a:lnRef idx="2">
                      <a:schemeClr val="dk1"/>
                    </a:lnRef>
                    <a:fillRef idx="1">
                      <a:schemeClr val="lt1"/>
                    </a:fillRef>
                    <a:effectRef idx="0">
                      <a:schemeClr val="dk1"/>
                    </a:effectRef>
                    <a:fontRef idx="minor">
                      <a:schemeClr val="dk1"/>
                    </a:fontRef>
                  </p:style>
                </p:cxnSp>
                <p:cxnSp>
                  <p:nvCxnSpPr>
                    <p:cNvPr id="336" name="直接连接符 335"/>
                    <p:cNvCxnSpPr>
                      <a:stCxn id="398" idx="4"/>
                      <a:endCxn id="395" idx="0"/>
                    </p:cNvCxnSpPr>
                    <p:nvPr/>
                  </p:nvCxnSpPr>
                  <p:spPr>
                    <a:xfrm flipH="1">
                      <a:off x="6138510" y="4154400"/>
                      <a:ext cx="3207" cy="92115"/>
                    </a:xfrm>
                    <a:prstGeom prst="line">
                      <a:avLst/>
                    </a:prstGeom>
                  </p:spPr>
                  <p:style>
                    <a:lnRef idx="2">
                      <a:schemeClr val="dk1"/>
                    </a:lnRef>
                    <a:fillRef idx="1">
                      <a:schemeClr val="lt1"/>
                    </a:fillRef>
                    <a:effectRef idx="0">
                      <a:schemeClr val="dk1"/>
                    </a:effectRef>
                    <a:fontRef idx="minor">
                      <a:schemeClr val="dk1"/>
                    </a:fontRef>
                  </p:style>
                </p:cxnSp>
                <p:cxnSp>
                  <p:nvCxnSpPr>
                    <p:cNvPr id="337" name="直接连接符 336"/>
                    <p:cNvCxnSpPr>
                      <a:stCxn id="399" idx="4"/>
                      <a:endCxn id="396" idx="0"/>
                    </p:cNvCxnSpPr>
                    <p:nvPr/>
                  </p:nvCxnSpPr>
                  <p:spPr>
                    <a:xfrm flipH="1">
                      <a:off x="6385559" y="4154400"/>
                      <a:ext cx="3207" cy="92115"/>
                    </a:xfrm>
                    <a:prstGeom prst="line">
                      <a:avLst/>
                    </a:prstGeom>
                  </p:spPr>
                  <p:style>
                    <a:lnRef idx="2">
                      <a:schemeClr val="dk1"/>
                    </a:lnRef>
                    <a:fillRef idx="1">
                      <a:schemeClr val="lt1"/>
                    </a:fillRef>
                    <a:effectRef idx="0">
                      <a:schemeClr val="dk1"/>
                    </a:effectRef>
                    <a:fontRef idx="minor">
                      <a:schemeClr val="dk1"/>
                    </a:fontRef>
                  </p:style>
                </p:cxnSp>
                <p:cxnSp>
                  <p:nvCxnSpPr>
                    <p:cNvPr id="338" name="直接连接符 337"/>
                    <p:cNvCxnSpPr>
                      <a:endCxn id="397" idx="0"/>
                    </p:cNvCxnSpPr>
                    <p:nvPr/>
                  </p:nvCxnSpPr>
                  <p:spPr>
                    <a:xfrm>
                      <a:off x="5891461" y="3821229"/>
                      <a:ext cx="3207" cy="138133"/>
                    </a:xfrm>
                    <a:prstGeom prst="line">
                      <a:avLst/>
                    </a:prstGeom>
                  </p:spPr>
                  <p:style>
                    <a:lnRef idx="2">
                      <a:schemeClr val="dk1"/>
                    </a:lnRef>
                    <a:fillRef idx="1">
                      <a:schemeClr val="lt1"/>
                    </a:fillRef>
                    <a:effectRef idx="0">
                      <a:schemeClr val="dk1"/>
                    </a:effectRef>
                    <a:fontRef idx="minor">
                      <a:schemeClr val="dk1"/>
                    </a:fontRef>
                  </p:style>
                </p:cxnSp>
                <p:cxnSp>
                  <p:nvCxnSpPr>
                    <p:cNvPr id="339" name="直接连接符 338"/>
                    <p:cNvCxnSpPr>
                      <a:endCxn id="398" idx="0"/>
                    </p:cNvCxnSpPr>
                    <p:nvPr/>
                  </p:nvCxnSpPr>
                  <p:spPr>
                    <a:xfrm>
                      <a:off x="6138510" y="3821229"/>
                      <a:ext cx="3207" cy="138133"/>
                    </a:xfrm>
                    <a:prstGeom prst="line">
                      <a:avLst/>
                    </a:prstGeom>
                  </p:spPr>
                  <p:style>
                    <a:lnRef idx="2">
                      <a:schemeClr val="dk1"/>
                    </a:lnRef>
                    <a:fillRef idx="1">
                      <a:schemeClr val="lt1"/>
                    </a:fillRef>
                    <a:effectRef idx="0">
                      <a:schemeClr val="dk1"/>
                    </a:effectRef>
                    <a:fontRef idx="minor">
                      <a:schemeClr val="dk1"/>
                    </a:fontRef>
                  </p:style>
                </p:cxnSp>
                <p:cxnSp>
                  <p:nvCxnSpPr>
                    <p:cNvPr id="340" name="直接连接符 339"/>
                    <p:cNvCxnSpPr>
                      <a:endCxn id="399" idx="0"/>
                    </p:cNvCxnSpPr>
                    <p:nvPr/>
                  </p:nvCxnSpPr>
                  <p:spPr>
                    <a:xfrm>
                      <a:off x="6385559" y="3821229"/>
                      <a:ext cx="3207" cy="138133"/>
                    </a:xfrm>
                    <a:prstGeom prst="line">
                      <a:avLst/>
                    </a:prstGeom>
                  </p:spPr>
                  <p:style>
                    <a:lnRef idx="2">
                      <a:schemeClr val="dk1"/>
                    </a:lnRef>
                    <a:fillRef idx="1">
                      <a:schemeClr val="lt1"/>
                    </a:fillRef>
                    <a:effectRef idx="0">
                      <a:schemeClr val="dk1"/>
                    </a:effectRef>
                    <a:fontRef idx="minor">
                      <a:schemeClr val="dk1"/>
                    </a:fontRef>
                  </p:style>
                </p:cxnSp>
                <p:cxnSp>
                  <p:nvCxnSpPr>
                    <p:cNvPr id="341" name="直接连接符 340"/>
                    <p:cNvCxnSpPr>
                      <a:stCxn id="394" idx="4"/>
                      <a:endCxn id="392" idx="0"/>
                    </p:cNvCxnSpPr>
                    <p:nvPr/>
                  </p:nvCxnSpPr>
                  <p:spPr>
                    <a:xfrm>
                      <a:off x="5891461" y="4441553"/>
                      <a:ext cx="247049" cy="72865"/>
                    </a:xfrm>
                    <a:prstGeom prst="line">
                      <a:avLst/>
                    </a:prstGeom>
                  </p:spPr>
                  <p:style>
                    <a:lnRef idx="2">
                      <a:schemeClr val="dk1"/>
                    </a:lnRef>
                    <a:fillRef idx="1">
                      <a:schemeClr val="lt1"/>
                    </a:fillRef>
                    <a:effectRef idx="0">
                      <a:schemeClr val="dk1"/>
                    </a:effectRef>
                    <a:fontRef idx="minor">
                      <a:schemeClr val="dk1"/>
                    </a:fontRef>
                  </p:style>
                </p:cxnSp>
                <p:cxnSp>
                  <p:nvCxnSpPr>
                    <p:cNvPr id="342" name="直接连接符 341"/>
                    <p:cNvCxnSpPr>
                      <a:stCxn id="394" idx="4"/>
                      <a:endCxn id="393" idx="0"/>
                    </p:cNvCxnSpPr>
                    <p:nvPr/>
                  </p:nvCxnSpPr>
                  <p:spPr>
                    <a:xfrm>
                      <a:off x="5891461" y="4441553"/>
                      <a:ext cx="494098" cy="72865"/>
                    </a:xfrm>
                    <a:prstGeom prst="line">
                      <a:avLst/>
                    </a:prstGeom>
                  </p:spPr>
                  <p:style>
                    <a:lnRef idx="2">
                      <a:schemeClr val="dk1"/>
                    </a:lnRef>
                    <a:fillRef idx="1">
                      <a:schemeClr val="lt1"/>
                    </a:fillRef>
                    <a:effectRef idx="0">
                      <a:schemeClr val="dk1"/>
                    </a:effectRef>
                    <a:fontRef idx="minor">
                      <a:schemeClr val="dk1"/>
                    </a:fontRef>
                  </p:style>
                </p:cxnSp>
                <p:cxnSp>
                  <p:nvCxnSpPr>
                    <p:cNvPr id="343" name="直接连接符 342"/>
                    <p:cNvCxnSpPr>
                      <a:stCxn id="395" idx="4"/>
                      <a:endCxn id="391" idx="0"/>
                    </p:cNvCxnSpPr>
                    <p:nvPr/>
                  </p:nvCxnSpPr>
                  <p:spPr>
                    <a:xfrm flipH="1">
                      <a:off x="5891461" y="4441553"/>
                      <a:ext cx="247049" cy="72865"/>
                    </a:xfrm>
                    <a:prstGeom prst="line">
                      <a:avLst/>
                    </a:prstGeom>
                  </p:spPr>
                  <p:style>
                    <a:lnRef idx="2">
                      <a:schemeClr val="dk1"/>
                    </a:lnRef>
                    <a:fillRef idx="1">
                      <a:schemeClr val="lt1"/>
                    </a:fillRef>
                    <a:effectRef idx="0">
                      <a:schemeClr val="dk1"/>
                    </a:effectRef>
                    <a:fontRef idx="minor">
                      <a:schemeClr val="dk1"/>
                    </a:fontRef>
                  </p:style>
                </p:cxnSp>
                <p:cxnSp>
                  <p:nvCxnSpPr>
                    <p:cNvPr id="344" name="直接连接符 343"/>
                    <p:cNvCxnSpPr>
                      <a:stCxn id="395" idx="4"/>
                      <a:endCxn id="393" idx="0"/>
                    </p:cNvCxnSpPr>
                    <p:nvPr/>
                  </p:nvCxnSpPr>
                  <p:spPr>
                    <a:xfrm>
                      <a:off x="6138510" y="4441553"/>
                      <a:ext cx="247049" cy="72865"/>
                    </a:xfrm>
                    <a:prstGeom prst="line">
                      <a:avLst/>
                    </a:prstGeom>
                  </p:spPr>
                  <p:style>
                    <a:lnRef idx="2">
                      <a:schemeClr val="dk1"/>
                    </a:lnRef>
                    <a:fillRef idx="1">
                      <a:schemeClr val="lt1"/>
                    </a:fillRef>
                    <a:effectRef idx="0">
                      <a:schemeClr val="dk1"/>
                    </a:effectRef>
                    <a:fontRef idx="minor">
                      <a:schemeClr val="dk1"/>
                    </a:fontRef>
                  </p:style>
                </p:cxnSp>
                <p:cxnSp>
                  <p:nvCxnSpPr>
                    <p:cNvPr id="345" name="直接连接符 344"/>
                    <p:cNvCxnSpPr>
                      <a:stCxn id="396" idx="4"/>
                      <a:endCxn id="391" idx="0"/>
                    </p:cNvCxnSpPr>
                    <p:nvPr/>
                  </p:nvCxnSpPr>
                  <p:spPr>
                    <a:xfrm flipH="1">
                      <a:off x="5891461" y="4441553"/>
                      <a:ext cx="494098" cy="72865"/>
                    </a:xfrm>
                    <a:prstGeom prst="line">
                      <a:avLst/>
                    </a:prstGeom>
                  </p:spPr>
                  <p:style>
                    <a:lnRef idx="2">
                      <a:schemeClr val="dk1"/>
                    </a:lnRef>
                    <a:fillRef idx="1">
                      <a:schemeClr val="lt1"/>
                    </a:fillRef>
                    <a:effectRef idx="0">
                      <a:schemeClr val="dk1"/>
                    </a:effectRef>
                    <a:fontRef idx="minor">
                      <a:schemeClr val="dk1"/>
                    </a:fontRef>
                  </p:style>
                </p:cxnSp>
                <p:cxnSp>
                  <p:nvCxnSpPr>
                    <p:cNvPr id="346" name="直接连接符 345"/>
                    <p:cNvCxnSpPr>
                      <a:stCxn id="396" idx="4"/>
                      <a:endCxn id="396" idx="4"/>
                    </p:cNvCxnSpPr>
                    <p:nvPr/>
                  </p:nvCxnSpPr>
                  <p:spPr>
                    <a:xfrm>
                      <a:off x="6385559" y="4441553"/>
                      <a:ext cx="0" cy="0"/>
                    </a:xfrm>
                    <a:prstGeom prst="line">
                      <a:avLst/>
                    </a:prstGeom>
                  </p:spPr>
                  <p:style>
                    <a:lnRef idx="2">
                      <a:schemeClr val="dk1"/>
                    </a:lnRef>
                    <a:fillRef idx="1">
                      <a:schemeClr val="lt1"/>
                    </a:fillRef>
                    <a:effectRef idx="0">
                      <a:schemeClr val="dk1"/>
                    </a:effectRef>
                    <a:fontRef idx="minor">
                      <a:schemeClr val="dk1"/>
                    </a:fontRef>
                  </p:style>
                </p:cxnSp>
                <p:cxnSp>
                  <p:nvCxnSpPr>
                    <p:cNvPr id="347" name="直接连接符 346"/>
                    <p:cNvCxnSpPr>
                      <a:stCxn id="396" idx="4"/>
                      <a:endCxn id="392" idx="0"/>
                    </p:cNvCxnSpPr>
                    <p:nvPr/>
                  </p:nvCxnSpPr>
                  <p:spPr>
                    <a:xfrm flipH="1">
                      <a:off x="6138510" y="4441553"/>
                      <a:ext cx="247049" cy="72865"/>
                    </a:xfrm>
                    <a:prstGeom prst="line">
                      <a:avLst/>
                    </a:prstGeom>
                  </p:spPr>
                  <p:style>
                    <a:lnRef idx="2">
                      <a:schemeClr val="dk1"/>
                    </a:lnRef>
                    <a:fillRef idx="1">
                      <a:schemeClr val="lt1"/>
                    </a:fillRef>
                    <a:effectRef idx="0">
                      <a:schemeClr val="dk1"/>
                    </a:effectRef>
                    <a:fontRef idx="minor">
                      <a:schemeClr val="dk1"/>
                    </a:fontRef>
                  </p:style>
                </p:cxnSp>
                <p:cxnSp>
                  <p:nvCxnSpPr>
                    <p:cNvPr id="348" name="直接连接符 347"/>
                    <p:cNvCxnSpPr>
                      <a:stCxn id="397" idx="4"/>
                      <a:endCxn id="395" idx="0"/>
                    </p:cNvCxnSpPr>
                    <p:nvPr/>
                  </p:nvCxnSpPr>
                  <p:spPr>
                    <a:xfrm>
                      <a:off x="5894668" y="4154400"/>
                      <a:ext cx="243842" cy="92115"/>
                    </a:xfrm>
                    <a:prstGeom prst="line">
                      <a:avLst/>
                    </a:prstGeom>
                  </p:spPr>
                  <p:style>
                    <a:lnRef idx="2">
                      <a:schemeClr val="dk1"/>
                    </a:lnRef>
                    <a:fillRef idx="1">
                      <a:schemeClr val="lt1"/>
                    </a:fillRef>
                    <a:effectRef idx="0">
                      <a:schemeClr val="dk1"/>
                    </a:effectRef>
                    <a:fontRef idx="minor">
                      <a:schemeClr val="dk1"/>
                    </a:fontRef>
                  </p:style>
                </p:cxnSp>
                <p:cxnSp>
                  <p:nvCxnSpPr>
                    <p:cNvPr id="349" name="直接连接符 348"/>
                    <p:cNvCxnSpPr>
                      <a:stCxn id="398" idx="4"/>
                      <a:endCxn id="396" idx="7"/>
                    </p:cNvCxnSpPr>
                    <p:nvPr/>
                  </p:nvCxnSpPr>
                  <p:spPr>
                    <a:xfrm>
                      <a:off x="6141717" y="4154400"/>
                      <a:ext cx="308500" cy="120678"/>
                    </a:xfrm>
                    <a:prstGeom prst="line">
                      <a:avLst/>
                    </a:prstGeom>
                  </p:spPr>
                  <p:style>
                    <a:lnRef idx="2">
                      <a:schemeClr val="dk1"/>
                    </a:lnRef>
                    <a:fillRef idx="1">
                      <a:schemeClr val="lt1"/>
                    </a:fillRef>
                    <a:effectRef idx="0">
                      <a:schemeClr val="dk1"/>
                    </a:effectRef>
                    <a:fontRef idx="minor">
                      <a:schemeClr val="dk1"/>
                    </a:fontRef>
                  </p:style>
                </p:cxnSp>
                <p:cxnSp>
                  <p:nvCxnSpPr>
                    <p:cNvPr id="350" name="直接连接符 349"/>
                    <p:cNvCxnSpPr>
                      <a:stCxn id="398" idx="4"/>
                      <a:endCxn id="394" idx="0"/>
                    </p:cNvCxnSpPr>
                    <p:nvPr/>
                  </p:nvCxnSpPr>
                  <p:spPr>
                    <a:xfrm flipH="1">
                      <a:off x="5891461" y="4154400"/>
                      <a:ext cx="250256" cy="92115"/>
                    </a:xfrm>
                    <a:prstGeom prst="line">
                      <a:avLst/>
                    </a:prstGeom>
                  </p:spPr>
                  <p:style>
                    <a:lnRef idx="2">
                      <a:schemeClr val="dk1"/>
                    </a:lnRef>
                    <a:fillRef idx="1">
                      <a:schemeClr val="lt1"/>
                    </a:fillRef>
                    <a:effectRef idx="0">
                      <a:schemeClr val="dk1"/>
                    </a:effectRef>
                    <a:fontRef idx="minor">
                      <a:schemeClr val="dk1"/>
                    </a:fontRef>
                  </p:style>
                </p:cxnSp>
                <p:cxnSp>
                  <p:nvCxnSpPr>
                    <p:cNvPr id="351" name="直接连接符 350"/>
                    <p:cNvCxnSpPr>
                      <a:stCxn id="399" idx="4"/>
                      <a:endCxn id="395" idx="0"/>
                    </p:cNvCxnSpPr>
                    <p:nvPr/>
                  </p:nvCxnSpPr>
                  <p:spPr>
                    <a:xfrm flipH="1">
                      <a:off x="6138510" y="4154400"/>
                      <a:ext cx="250256" cy="92115"/>
                    </a:xfrm>
                    <a:prstGeom prst="line">
                      <a:avLst/>
                    </a:prstGeom>
                  </p:spPr>
                  <p:style>
                    <a:lnRef idx="2">
                      <a:schemeClr val="dk1"/>
                    </a:lnRef>
                    <a:fillRef idx="1">
                      <a:schemeClr val="lt1"/>
                    </a:fillRef>
                    <a:effectRef idx="0">
                      <a:schemeClr val="dk1"/>
                    </a:effectRef>
                    <a:fontRef idx="minor">
                      <a:schemeClr val="dk1"/>
                    </a:fontRef>
                  </p:style>
                </p:cxnSp>
                <p:cxnSp>
                  <p:nvCxnSpPr>
                    <p:cNvPr id="352" name="直接连接符 351"/>
                    <p:cNvCxnSpPr>
                      <a:stCxn id="397" idx="4"/>
                      <a:endCxn id="396" idx="0"/>
                    </p:cNvCxnSpPr>
                    <p:nvPr/>
                  </p:nvCxnSpPr>
                  <p:spPr>
                    <a:xfrm>
                      <a:off x="5894668" y="4154400"/>
                      <a:ext cx="490891" cy="92115"/>
                    </a:xfrm>
                    <a:prstGeom prst="line">
                      <a:avLst/>
                    </a:prstGeom>
                  </p:spPr>
                  <p:style>
                    <a:lnRef idx="2">
                      <a:schemeClr val="dk1"/>
                    </a:lnRef>
                    <a:fillRef idx="1">
                      <a:schemeClr val="lt1"/>
                    </a:fillRef>
                    <a:effectRef idx="0">
                      <a:schemeClr val="dk1"/>
                    </a:effectRef>
                    <a:fontRef idx="minor">
                      <a:schemeClr val="dk1"/>
                    </a:fontRef>
                  </p:style>
                </p:cxnSp>
                <p:cxnSp>
                  <p:nvCxnSpPr>
                    <p:cNvPr id="353" name="直接连接符 352"/>
                    <p:cNvCxnSpPr>
                      <a:stCxn id="399" idx="4"/>
                      <a:endCxn id="394" idx="0"/>
                    </p:cNvCxnSpPr>
                    <p:nvPr/>
                  </p:nvCxnSpPr>
                  <p:spPr>
                    <a:xfrm flipH="1">
                      <a:off x="5891461" y="4154400"/>
                      <a:ext cx="497305" cy="92115"/>
                    </a:xfrm>
                    <a:prstGeom prst="line">
                      <a:avLst/>
                    </a:prstGeom>
                  </p:spPr>
                  <p:style>
                    <a:lnRef idx="2">
                      <a:schemeClr val="dk1"/>
                    </a:lnRef>
                    <a:fillRef idx="1">
                      <a:schemeClr val="lt1"/>
                    </a:fillRef>
                    <a:effectRef idx="0">
                      <a:schemeClr val="dk1"/>
                    </a:effectRef>
                    <a:fontRef idx="minor">
                      <a:schemeClr val="dk1"/>
                    </a:fontRef>
                  </p:style>
                </p:cxnSp>
                <p:grpSp>
                  <p:nvGrpSpPr>
                    <p:cNvPr id="354" name="组合 353"/>
                    <p:cNvGrpSpPr/>
                    <p:nvPr/>
                  </p:nvGrpSpPr>
                  <p:grpSpPr>
                    <a:xfrm>
                      <a:off x="6890082" y="3959362"/>
                      <a:ext cx="676978" cy="195038"/>
                      <a:chOff x="5919537" y="5175859"/>
                      <a:chExt cx="676978" cy="195038"/>
                    </a:xfrm>
                  </p:grpSpPr>
                  <p:sp>
                    <p:nvSpPr>
                      <p:cNvPr id="381" name="椭圆 380"/>
                      <p:cNvSpPr/>
                      <p:nvPr/>
                    </p:nvSpPr>
                    <p:spPr>
                      <a:xfrm>
                        <a:off x="5919537"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82" name="椭圆 381"/>
                      <p:cNvSpPr/>
                      <p:nvPr/>
                    </p:nvSpPr>
                    <p:spPr>
                      <a:xfrm>
                        <a:off x="6166586"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83" name="椭圆 382"/>
                      <p:cNvSpPr/>
                      <p:nvPr/>
                    </p:nvSpPr>
                    <p:spPr>
                      <a:xfrm>
                        <a:off x="6413635"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pSp>
                  <p:nvGrpSpPr>
                    <p:cNvPr id="355" name="组合 354"/>
                    <p:cNvGrpSpPr/>
                    <p:nvPr/>
                  </p:nvGrpSpPr>
                  <p:grpSpPr>
                    <a:xfrm>
                      <a:off x="6886875" y="4246515"/>
                      <a:ext cx="676978" cy="195038"/>
                      <a:chOff x="5919537" y="5175859"/>
                      <a:chExt cx="676978" cy="195038"/>
                    </a:xfrm>
                  </p:grpSpPr>
                  <p:sp>
                    <p:nvSpPr>
                      <p:cNvPr id="378" name="椭圆 377"/>
                      <p:cNvSpPr/>
                      <p:nvPr/>
                    </p:nvSpPr>
                    <p:spPr>
                      <a:xfrm>
                        <a:off x="5919537"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79" name="椭圆 378"/>
                      <p:cNvSpPr/>
                      <p:nvPr/>
                    </p:nvSpPr>
                    <p:spPr>
                      <a:xfrm>
                        <a:off x="6166586"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80" name="椭圆 379"/>
                      <p:cNvSpPr/>
                      <p:nvPr/>
                    </p:nvSpPr>
                    <p:spPr>
                      <a:xfrm>
                        <a:off x="6413635"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cxnSp>
                  <p:nvCxnSpPr>
                    <p:cNvPr id="356" name="直接连接符 355"/>
                    <p:cNvCxnSpPr>
                      <a:stCxn id="378" idx="4"/>
                    </p:cNvCxnSpPr>
                    <p:nvPr/>
                  </p:nvCxnSpPr>
                  <p:spPr>
                    <a:xfrm>
                      <a:off x="6978315" y="4441553"/>
                      <a:ext cx="0" cy="72865"/>
                    </a:xfrm>
                    <a:prstGeom prst="line">
                      <a:avLst/>
                    </a:prstGeom>
                  </p:spPr>
                  <p:style>
                    <a:lnRef idx="2">
                      <a:schemeClr val="dk1"/>
                    </a:lnRef>
                    <a:fillRef idx="1">
                      <a:schemeClr val="lt1"/>
                    </a:fillRef>
                    <a:effectRef idx="0">
                      <a:schemeClr val="dk1"/>
                    </a:effectRef>
                    <a:fontRef idx="minor">
                      <a:schemeClr val="dk1"/>
                    </a:fontRef>
                  </p:style>
                </p:cxnSp>
                <p:cxnSp>
                  <p:nvCxnSpPr>
                    <p:cNvPr id="357" name="直接连接符 356"/>
                    <p:cNvCxnSpPr>
                      <a:stCxn id="379" idx="4"/>
                    </p:cNvCxnSpPr>
                    <p:nvPr/>
                  </p:nvCxnSpPr>
                  <p:spPr>
                    <a:xfrm>
                      <a:off x="7225364" y="4441553"/>
                      <a:ext cx="0" cy="72865"/>
                    </a:xfrm>
                    <a:prstGeom prst="line">
                      <a:avLst/>
                    </a:prstGeom>
                  </p:spPr>
                  <p:style>
                    <a:lnRef idx="2">
                      <a:schemeClr val="dk1"/>
                    </a:lnRef>
                    <a:fillRef idx="1">
                      <a:schemeClr val="lt1"/>
                    </a:fillRef>
                    <a:effectRef idx="0">
                      <a:schemeClr val="dk1"/>
                    </a:effectRef>
                    <a:fontRef idx="minor">
                      <a:schemeClr val="dk1"/>
                    </a:fontRef>
                  </p:style>
                </p:cxnSp>
                <p:cxnSp>
                  <p:nvCxnSpPr>
                    <p:cNvPr id="358" name="直接连接符 357"/>
                    <p:cNvCxnSpPr>
                      <a:stCxn id="380" idx="4"/>
                    </p:cNvCxnSpPr>
                    <p:nvPr/>
                  </p:nvCxnSpPr>
                  <p:spPr>
                    <a:xfrm>
                      <a:off x="7472413" y="4441553"/>
                      <a:ext cx="0" cy="72865"/>
                    </a:xfrm>
                    <a:prstGeom prst="line">
                      <a:avLst/>
                    </a:prstGeom>
                  </p:spPr>
                  <p:style>
                    <a:lnRef idx="2">
                      <a:schemeClr val="dk1"/>
                    </a:lnRef>
                    <a:fillRef idx="1">
                      <a:schemeClr val="lt1"/>
                    </a:fillRef>
                    <a:effectRef idx="0">
                      <a:schemeClr val="dk1"/>
                    </a:effectRef>
                    <a:fontRef idx="minor">
                      <a:schemeClr val="dk1"/>
                    </a:fontRef>
                  </p:style>
                </p:cxnSp>
                <p:cxnSp>
                  <p:nvCxnSpPr>
                    <p:cNvPr id="359" name="直接连接符 358"/>
                    <p:cNvCxnSpPr>
                      <a:stCxn id="378" idx="0"/>
                      <a:endCxn id="381" idx="4"/>
                    </p:cNvCxnSpPr>
                    <p:nvPr/>
                  </p:nvCxnSpPr>
                  <p:spPr>
                    <a:xfrm flipV="1">
                      <a:off x="6978315" y="4154400"/>
                      <a:ext cx="3207" cy="92115"/>
                    </a:xfrm>
                    <a:prstGeom prst="line">
                      <a:avLst/>
                    </a:prstGeom>
                  </p:spPr>
                  <p:style>
                    <a:lnRef idx="2">
                      <a:schemeClr val="dk1"/>
                    </a:lnRef>
                    <a:fillRef idx="1">
                      <a:schemeClr val="lt1"/>
                    </a:fillRef>
                    <a:effectRef idx="0">
                      <a:schemeClr val="dk1"/>
                    </a:effectRef>
                    <a:fontRef idx="minor">
                      <a:schemeClr val="dk1"/>
                    </a:fontRef>
                  </p:style>
                </p:cxnSp>
                <p:cxnSp>
                  <p:nvCxnSpPr>
                    <p:cNvPr id="360" name="直接连接符 359"/>
                    <p:cNvCxnSpPr>
                      <a:stCxn id="382" idx="4"/>
                      <a:endCxn id="379" idx="0"/>
                    </p:cNvCxnSpPr>
                    <p:nvPr/>
                  </p:nvCxnSpPr>
                  <p:spPr>
                    <a:xfrm flipH="1">
                      <a:off x="7225364" y="4154400"/>
                      <a:ext cx="3207" cy="92115"/>
                    </a:xfrm>
                    <a:prstGeom prst="line">
                      <a:avLst/>
                    </a:prstGeom>
                  </p:spPr>
                  <p:style>
                    <a:lnRef idx="2">
                      <a:schemeClr val="dk1"/>
                    </a:lnRef>
                    <a:fillRef idx="1">
                      <a:schemeClr val="lt1"/>
                    </a:fillRef>
                    <a:effectRef idx="0">
                      <a:schemeClr val="dk1"/>
                    </a:effectRef>
                    <a:fontRef idx="minor">
                      <a:schemeClr val="dk1"/>
                    </a:fontRef>
                  </p:style>
                </p:cxnSp>
                <p:cxnSp>
                  <p:nvCxnSpPr>
                    <p:cNvPr id="361" name="直接连接符 360"/>
                    <p:cNvCxnSpPr>
                      <a:stCxn id="383" idx="4"/>
                      <a:endCxn id="380" idx="0"/>
                    </p:cNvCxnSpPr>
                    <p:nvPr/>
                  </p:nvCxnSpPr>
                  <p:spPr>
                    <a:xfrm flipH="1">
                      <a:off x="7472413" y="4154400"/>
                      <a:ext cx="3207" cy="92115"/>
                    </a:xfrm>
                    <a:prstGeom prst="line">
                      <a:avLst/>
                    </a:prstGeom>
                  </p:spPr>
                  <p:style>
                    <a:lnRef idx="2">
                      <a:schemeClr val="dk1"/>
                    </a:lnRef>
                    <a:fillRef idx="1">
                      <a:schemeClr val="lt1"/>
                    </a:fillRef>
                    <a:effectRef idx="0">
                      <a:schemeClr val="dk1"/>
                    </a:effectRef>
                    <a:fontRef idx="minor">
                      <a:schemeClr val="dk1"/>
                    </a:fontRef>
                  </p:style>
                </p:cxnSp>
                <p:cxnSp>
                  <p:nvCxnSpPr>
                    <p:cNvPr id="362" name="直接连接符 361"/>
                    <p:cNvCxnSpPr>
                      <a:endCxn id="381" idx="0"/>
                    </p:cNvCxnSpPr>
                    <p:nvPr/>
                  </p:nvCxnSpPr>
                  <p:spPr>
                    <a:xfrm>
                      <a:off x="6978315" y="3821229"/>
                      <a:ext cx="3207" cy="138133"/>
                    </a:xfrm>
                    <a:prstGeom prst="line">
                      <a:avLst/>
                    </a:prstGeom>
                  </p:spPr>
                  <p:style>
                    <a:lnRef idx="2">
                      <a:schemeClr val="dk1"/>
                    </a:lnRef>
                    <a:fillRef idx="1">
                      <a:schemeClr val="lt1"/>
                    </a:fillRef>
                    <a:effectRef idx="0">
                      <a:schemeClr val="dk1"/>
                    </a:effectRef>
                    <a:fontRef idx="minor">
                      <a:schemeClr val="dk1"/>
                    </a:fontRef>
                  </p:style>
                </p:cxnSp>
                <p:cxnSp>
                  <p:nvCxnSpPr>
                    <p:cNvPr id="363" name="直接连接符 362"/>
                    <p:cNvCxnSpPr>
                      <a:endCxn id="382" idx="0"/>
                    </p:cNvCxnSpPr>
                    <p:nvPr/>
                  </p:nvCxnSpPr>
                  <p:spPr>
                    <a:xfrm>
                      <a:off x="7225364" y="3821229"/>
                      <a:ext cx="3207" cy="138133"/>
                    </a:xfrm>
                    <a:prstGeom prst="line">
                      <a:avLst/>
                    </a:prstGeom>
                  </p:spPr>
                  <p:style>
                    <a:lnRef idx="2">
                      <a:schemeClr val="dk1"/>
                    </a:lnRef>
                    <a:fillRef idx="1">
                      <a:schemeClr val="lt1"/>
                    </a:fillRef>
                    <a:effectRef idx="0">
                      <a:schemeClr val="dk1"/>
                    </a:effectRef>
                    <a:fontRef idx="minor">
                      <a:schemeClr val="dk1"/>
                    </a:fontRef>
                  </p:style>
                </p:cxnSp>
                <p:cxnSp>
                  <p:nvCxnSpPr>
                    <p:cNvPr id="364" name="直接连接符 363"/>
                    <p:cNvCxnSpPr>
                      <a:endCxn id="383" idx="0"/>
                    </p:cNvCxnSpPr>
                    <p:nvPr/>
                  </p:nvCxnSpPr>
                  <p:spPr>
                    <a:xfrm>
                      <a:off x="7472413" y="3821229"/>
                      <a:ext cx="3207" cy="138133"/>
                    </a:xfrm>
                    <a:prstGeom prst="line">
                      <a:avLst/>
                    </a:prstGeom>
                  </p:spPr>
                  <p:style>
                    <a:lnRef idx="2">
                      <a:schemeClr val="dk1"/>
                    </a:lnRef>
                    <a:fillRef idx="1">
                      <a:schemeClr val="lt1"/>
                    </a:fillRef>
                    <a:effectRef idx="0">
                      <a:schemeClr val="dk1"/>
                    </a:effectRef>
                    <a:fontRef idx="minor">
                      <a:schemeClr val="dk1"/>
                    </a:fontRef>
                  </p:style>
                </p:cxnSp>
                <p:cxnSp>
                  <p:nvCxnSpPr>
                    <p:cNvPr id="365" name="直接连接符 364"/>
                    <p:cNvCxnSpPr>
                      <a:stCxn id="378" idx="4"/>
                    </p:cNvCxnSpPr>
                    <p:nvPr/>
                  </p:nvCxnSpPr>
                  <p:spPr>
                    <a:xfrm>
                      <a:off x="6978315" y="4441553"/>
                      <a:ext cx="247049" cy="72865"/>
                    </a:xfrm>
                    <a:prstGeom prst="line">
                      <a:avLst/>
                    </a:prstGeom>
                  </p:spPr>
                  <p:style>
                    <a:lnRef idx="2">
                      <a:schemeClr val="dk1"/>
                    </a:lnRef>
                    <a:fillRef idx="1">
                      <a:schemeClr val="lt1"/>
                    </a:fillRef>
                    <a:effectRef idx="0">
                      <a:schemeClr val="dk1"/>
                    </a:effectRef>
                    <a:fontRef idx="minor">
                      <a:schemeClr val="dk1"/>
                    </a:fontRef>
                  </p:style>
                </p:cxnSp>
                <p:cxnSp>
                  <p:nvCxnSpPr>
                    <p:cNvPr id="366" name="直接连接符 365"/>
                    <p:cNvCxnSpPr>
                      <a:stCxn id="378" idx="4"/>
                    </p:cNvCxnSpPr>
                    <p:nvPr/>
                  </p:nvCxnSpPr>
                  <p:spPr>
                    <a:xfrm>
                      <a:off x="6978315" y="4441553"/>
                      <a:ext cx="494098" cy="72865"/>
                    </a:xfrm>
                    <a:prstGeom prst="line">
                      <a:avLst/>
                    </a:prstGeom>
                  </p:spPr>
                  <p:style>
                    <a:lnRef idx="2">
                      <a:schemeClr val="dk1"/>
                    </a:lnRef>
                    <a:fillRef idx="1">
                      <a:schemeClr val="lt1"/>
                    </a:fillRef>
                    <a:effectRef idx="0">
                      <a:schemeClr val="dk1"/>
                    </a:effectRef>
                    <a:fontRef idx="minor">
                      <a:schemeClr val="dk1"/>
                    </a:fontRef>
                  </p:style>
                </p:cxnSp>
                <p:cxnSp>
                  <p:nvCxnSpPr>
                    <p:cNvPr id="367" name="直接连接符 366"/>
                    <p:cNvCxnSpPr>
                      <a:stCxn id="379" idx="4"/>
                    </p:cNvCxnSpPr>
                    <p:nvPr/>
                  </p:nvCxnSpPr>
                  <p:spPr>
                    <a:xfrm flipH="1">
                      <a:off x="6978315" y="4441553"/>
                      <a:ext cx="247049" cy="72865"/>
                    </a:xfrm>
                    <a:prstGeom prst="line">
                      <a:avLst/>
                    </a:prstGeom>
                  </p:spPr>
                  <p:style>
                    <a:lnRef idx="2">
                      <a:schemeClr val="dk1"/>
                    </a:lnRef>
                    <a:fillRef idx="1">
                      <a:schemeClr val="lt1"/>
                    </a:fillRef>
                    <a:effectRef idx="0">
                      <a:schemeClr val="dk1"/>
                    </a:effectRef>
                    <a:fontRef idx="minor">
                      <a:schemeClr val="dk1"/>
                    </a:fontRef>
                  </p:style>
                </p:cxnSp>
                <p:cxnSp>
                  <p:nvCxnSpPr>
                    <p:cNvPr id="368" name="直接连接符 367"/>
                    <p:cNvCxnSpPr>
                      <a:stCxn id="379" idx="4"/>
                    </p:cNvCxnSpPr>
                    <p:nvPr/>
                  </p:nvCxnSpPr>
                  <p:spPr>
                    <a:xfrm>
                      <a:off x="7225364" y="4441553"/>
                      <a:ext cx="247049" cy="72865"/>
                    </a:xfrm>
                    <a:prstGeom prst="line">
                      <a:avLst/>
                    </a:prstGeom>
                  </p:spPr>
                  <p:style>
                    <a:lnRef idx="2">
                      <a:schemeClr val="dk1"/>
                    </a:lnRef>
                    <a:fillRef idx="1">
                      <a:schemeClr val="lt1"/>
                    </a:fillRef>
                    <a:effectRef idx="0">
                      <a:schemeClr val="dk1"/>
                    </a:effectRef>
                    <a:fontRef idx="minor">
                      <a:schemeClr val="dk1"/>
                    </a:fontRef>
                  </p:style>
                </p:cxnSp>
                <p:cxnSp>
                  <p:nvCxnSpPr>
                    <p:cNvPr id="369" name="直接连接符 368"/>
                    <p:cNvCxnSpPr>
                      <a:stCxn id="380" idx="4"/>
                    </p:cNvCxnSpPr>
                    <p:nvPr/>
                  </p:nvCxnSpPr>
                  <p:spPr>
                    <a:xfrm flipH="1">
                      <a:off x="6978315" y="4441553"/>
                      <a:ext cx="494098" cy="72865"/>
                    </a:xfrm>
                    <a:prstGeom prst="line">
                      <a:avLst/>
                    </a:prstGeom>
                  </p:spPr>
                  <p:style>
                    <a:lnRef idx="2">
                      <a:schemeClr val="dk1"/>
                    </a:lnRef>
                    <a:fillRef idx="1">
                      <a:schemeClr val="lt1"/>
                    </a:fillRef>
                    <a:effectRef idx="0">
                      <a:schemeClr val="dk1"/>
                    </a:effectRef>
                    <a:fontRef idx="minor">
                      <a:schemeClr val="dk1"/>
                    </a:fontRef>
                  </p:style>
                </p:cxnSp>
                <p:cxnSp>
                  <p:nvCxnSpPr>
                    <p:cNvPr id="370" name="直接连接符 369"/>
                    <p:cNvCxnSpPr>
                      <a:stCxn id="380" idx="4"/>
                      <a:endCxn id="380" idx="4"/>
                    </p:cNvCxnSpPr>
                    <p:nvPr/>
                  </p:nvCxnSpPr>
                  <p:spPr>
                    <a:xfrm>
                      <a:off x="7472413" y="4441553"/>
                      <a:ext cx="0" cy="0"/>
                    </a:xfrm>
                    <a:prstGeom prst="line">
                      <a:avLst/>
                    </a:prstGeom>
                  </p:spPr>
                  <p:style>
                    <a:lnRef idx="2">
                      <a:schemeClr val="dk1"/>
                    </a:lnRef>
                    <a:fillRef idx="1">
                      <a:schemeClr val="lt1"/>
                    </a:fillRef>
                    <a:effectRef idx="0">
                      <a:schemeClr val="dk1"/>
                    </a:effectRef>
                    <a:fontRef idx="minor">
                      <a:schemeClr val="dk1"/>
                    </a:fontRef>
                  </p:style>
                </p:cxnSp>
                <p:cxnSp>
                  <p:nvCxnSpPr>
                    <p:cNvPr id="371" name="直接连接符 370"/>
                    <p:cNvCxnSpPr>
                      <a:stCxn id="380" idx="4"/>
                    </p:cNvCxnSpPr>
                    <p:nvPr/>
                  </p:nvCxnSpPr>
                  <p:spPr>
                    <a:xfrm flipH="1">
                      <a:off x="7225364" y="4441553"/>
                      <a:ext cx="247049" cy="72865"/>
                    </a:xfrm>
                    <a:prstGeom prst="line">
                      <a:avLst/>
                    </a:prstGeom>
                  </p:spPr>
                  <p:style>
                    <a:lnRef idx="2">
                      <a:schemeClr val="dk1"/>
                    </a:lnRef>
                    <a:fillRef idx="1">
                      <a:schemeClr val="lt1"/>
                    </a:fillRef>
                    <a:effectRef idx="0">
                      <a:schemeClr val="dk1"/>
                    </a:effectRef>
                    <a:fontRef idx="minor">
                      <a:schemeClr val="dk1"/>
                    </a:fontRef>
                  </p:style>
                </p:cxnSp>
                <p:cxnSp>
                  <p:nvCxnSpPr>
                    <p:cNvPr id="372" name="直接连接符 371"/>
                    <p:cNvCxnSpPr>
                      <a:stCxn id="381" idx="4"/>
                      <a:endCxn id="379" idx="0"/>
                    </p:cNvCxnSpPr>
                    <p:nvPr/>
                  </p:nvCxnSpPr>
                  <p:spPr>
                    <a:xfrm>
                      <a:off x="6981522" y="4154400"/>
                      <a:ext cx="243842" cy="92115"/>
                    </a:xfrm>
                    <a:prstGeom prst="line">
                      <a:avLst/>
                    </a:prstGeom>
                  </p:spPr>
                  <p:style>
                    <a:lnRef idx="2">
                      <a:schemeClr val="dk1"/>
                    </a:lnRef>
                    <a:fillRef idx="1">
                      <a:schemeClr val="lt1"/>
                    </a:fillRef>
                    <a:effectRef idx="0">
                      <a:schemeClr val="dk1"/>
                    </a:effectRef>
                    <a:fontRef idx="minor">
                      <a:schemeClr val="dk1"/>
                    </a:fontRef>
                  </p:style>
                </p:cxnSp>
                <p:cxnSp>
                  <p:nvCxnSpPr>
                    <p:cNvPr id="373" name="直接连接符 372"/>
                    <p:cNvCxnSpPr>
                      <a:stCxn id="382" idx="4"/>
                      <a:endCxn id="380" idx="7"/>
                    </p:cNvCxnSpPr>
                    <p:nvPr/>
                  </p:nvCxnSpPr>
                  <p:spPr>
                    <a:xfrm>
                      <a:off x="7228571" y="4154400"/>
                      <a:ext cx="308500" cy="120678"/>
                    </a:xfrm>
                    <a:prstGeom prst="line">
                      <a:avLst/>
                    </a:prstGeom>
                  </p:spPr>
                  <p:style>
                    <a:lnRef idx="2">
                      <a:schemeClr val="dk1"/>
                    </a:lnRef>
                    <a:fillRef idx="1">
                      <a:schemeClr val="lt1"/>
                    </a:fillRef>
                    <a:effectRef idx="0">
                      <a:schemeClr val="dk1"/>
                    </a:effectRef>
                    <a:fontRef idx="minor">
                      <a:schemeClr val="dk1"/>
                    </a:fontRef>
                  </p:style>
                </p:cxnSp>
                <p:cxnSp>
                  <p:nvCxnSpPr>
                    <p:cNvPr id="374" name="直接连接符 373"/>
                    <p:cNvCxnSpPr>
                      <a:stCxn id="382" idx="4"/>
                      <a:endCxn id="378" idx="0"/>
                    </p:cNvCxnSpPr>
                    <p:nvPr/>
                  </p:nvCxnSpPr>
                  <p:spPr>
                    <a:xfrm flipH="1">
                      <a:off x="6978315" y="4154400"/>
                      <a:ext cx="250256" cy="92115"/>
                    </a:xfrm>
                    <a:prstGeom prst="line">
                      <a:avLst/>
                    </a:prstGeom>
                  </p:spPr>
                  <p:style>
                    <a:lnRef idx="2">
                      <a:schemeClr val="dk1"/>
                    </a:lnRef>
                    <a:fillRef idx="1">
                      <a:schemeClr val="lt1"/>
                    </a:fillRef>
                    <a:effectRef idx="0">
                      <a:schemeClr val="dk1"/>
                    </a:effectRef>
                    <a:fontRef idx="minor">
                      <a:schemeClr val="dk1"/>
                    </a:fontRef>
                  </p:style>
                </p:cxnSp>
                <p:cxnSp>
                  <p:nvCxnSpPr>
                    <p:cNvPr id="375" name="直接连接符 374"/>
                    <p:cNvCxnSpPr>
                      <a:stCxn id="383" idx="4"/>
                      <a:endCxn id="379" idx="0"/>
                    </p:cNvCxnSpPr>
                    <p:nvPr/>
                  </p:nvCxnSpPr>
                  <p:spPr>
                    <a:xfrm flipH="1">
                      <a:off x="7225364" y="4154400"/>
                      <a:ext cx="250256" cy="92115"/>
                    </a:xfrm>
                    <a:prstGeom prst="line">
                      <a:avLst/>
                    </a:prstGeom>
                  </p:spPr>
                  <p:style>
                    <a:lnRef idx="2">
                      <a:schemeClr val="dk1"/>
                    </a:lnRef>
                    <a:fillRef idx="1">
                      <a:schemeClr val="lt1"/>
                    </a:fillRef>
                    <a:effectRef idx="0">
                      <a:schemeClr val="dk1"/>
                    </a:effectRef>
                    <a:fontRef idx="minor">
                      <a:schemeClr val="dk1"/>
                    </a:fontRef>
                  </p:style>
                </p:cxnSp>
                <p:cxnSp>
                  <p:nvCxnSpPr>
                    <p:cNvPr id="376" name="直接连接符 375"/>
                    <p:cNvCxnSpPr>
                      <a:stCxn id="381" idx="4"/>
                      <a:endCxn id="380" idx="0"/>
                    </p:cNvCxnSpPr>
                    <p:nvPr/>
                  </p:nvCxnSpPr>
                  <p:spPr>
                    <a:xfrm>
                      <a:off x="6981522" y="4154400"/>
                      <a:ext cx="490891" cy="92115"/>
                    </a:xfrm>
                    <a:prstGeom prst="line">
                      <a:avLst/>
                    </a:prstGeom>
                  </p:spPr>
                  <p:style>
                    <a:lnRef idx="2">
                      <a:schemeClr val="dk1"/>
                    </a:lnRef>
                    <a:fillRef idx="1">
                      <a:schemeClr val="lt1"/>
                    </a:fillRef>
                    <a:effectRef idx="0">
                      <a:schemeClr val="dk1"/>
                    </a:effectRef>
                    <a:fontRef idx="minor">
                      <a:schemeClr val="dk1"/>
                    </a:fontRef>
                  </p:style>
                </p:cxnSp>
                <p:cxnSp>
                  <p:nvCxnSpPr>
                    <p:cNvPr id="377" name="直接连接符 376"/>
                    <p:cNvCxnSpPr>
                      <a:stCxn id="383" idx="4"/>
                      <a:endCxn id="378" idx="0"/>
                    </p:cNvCxnSpPr>
                    <p:nvPr/>
                  </p:nvCxnSpPr>
                  <p:spPr>
                    <a:xfrm flipH="1">
                      <a:off x="6978315" y="4154400"/>
                      <a:ext cx="497305" cy="92115"/>
                    </a:xfrm>
                    <a:prstGeom prst="line">
                      <a:avLst/>
                    </a:prstGeom>
                  </p:spPr>
                  <p:style>
                    <a:lnRef idx="2">
                      <a:schemeClr val="dk1"/>
                    </a:lnRef>
                    <a:fillRef idx="1">
                      <a:schemeClr val="lt1"/>
                    </a:fillRef>
                    <a:effectRef idx="0">
                      <a:schemeClr val="dk1"/>
                    </a:effectRef>
                    <a:fontRef idx="minor">
                      <a:schemeClr val="dk1"/>
                    </a:fontRef>
                  </p:style>
                </p:cxnSp>
              </p:grpSp>
              <p:sp>
                <p:nvSpPr>
                  <p:cNvPr id="302" name="矩形 301"/>
                  <p:cNvSpPr/>
                  <p:nvPr/>
                </p:nvSpPr>
                <p:spPr>
                  <a:xfrm>
                    <a:off x="1755947" y="4977910"/>
                    <a:ext cx="346570" cy="369332"/>
                  </a:xfrm>
                  <a:prstGeom prst="rect">
                    <a:avLst/>
                  </a:prstGeom>
                  <a:noFill/>
                </p:spPr>
                <p:txBody>
                  <a:bodyPr wrap="none" lIns="91440" tIns="45720" rIns="91440" bIns="45720">
                    <a:spAutoFit/>
                  </a:bodyPr>
                  <a:lstStyle/>
                  <a:p>
                    <a:pPr algn="ctr"/>
                    <a:r>
                      <a:rPr lang="en-US" altLang="zh-CN" dirty="0" smtClean="0">
                        <a:ln w="0"/>
                        <a:effectLst>
                          <a:outerShdw blurRad="38100" dist="25400" dir="5400000" algn="ctr" rotWithShape="0">
                            <a:srgbClr val="6E747A">
                              <a:alpha val="43000"/>
                            </a:srgbClr>
                          </a:outerShdw>
                        </a:effectLst>
                      </a:rPr>
                      <a:t>…</a:t>
                    </a:r>
                    <a:endParaRPr lang="zh-CN" altLang="en-US" b="0" cap="none" spc="0" dirty="0">
                      <a:ln w="0"/>
                      <a:effectLst>
                        <a:outerShdw blurRad="38100" dist="25400" dir="5400000" algn="ctr" rotWithShape="0">
                          <a:srgbClr val="6E747A">
                            <a:alpha val="43000"/>
                          </a:srgbClr>
                        </a:outerShdw>
                      </a:effectLst>
                    </a:endParaRPr>
                  </a:p>
                </p:txBody>
              </p:sp>
            </p:grpSp>
          </p:grpSp>
          <p:grpSp>
            <p:nvGrpSpPr>
              <p:cNvPr id="480" name="组合 479"/>
              <p:cNvGrpSpPr/>
              <p:nvPr/>
            </p:nvGrpSpPr>
            <p:grpSpPr>
              <a:xfrm>
                <a:off x="6679699" y="2401061"/>
                <a:ext cx="815400" cy="586737"/>
                <a:chOff x="6679699" y="2333686"/>
                <a:chExt cx="815400" cy="586737"/>
              </a:xfrm>
            </p:grpSpPr>
            <p:sp>
              <p:nvSpPr>
                <p:cNvPr id="36" name="椭圆 35"/>
                <p:cNvSpPr/>
                <p:nvPr/>
              </p:nvSpPr>
              <p:spPr>
                <a:xfrm>
                  <a:off x="6995424" y="2725385"/>
                  <a:ext cx="182880" cy="195038"/>
                </a:xfrm>
                <a:prstGeom prst="ellipse">
                  <a:avLst/>
                </a:prstGeom>
                <a:solidFill>
                  <a:schemeClr val="accent5"/>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455" name="组合 454"/>
                <p:cNvGrpSpPr/>
                <p:nvPr/>
              </p:nvGrpSpPr>
              <p:grpSpPr>
                <a:xfrm>
                  <a:off x="6679699" y="2333686"/>
                  <a:ext cx="815400" cy="369332"/>
                  <a:chOff x="7479780" y="2430588"/>
                  <a:chExt cx="815400" cy="369332"/>
                </a:xfrm>
              </p:grpSpPr>
              <p:grpSp>
                <p:nvGrpSpPr>
                  <p:cNvPr id="453" name="组合 452"/>
                  <p:cNvGrpSpPr/>
                  <p:nvPr/>
                </p:nvGrpSpPr>
                <p:grpSpPr>
                  <a:xfrm>
                    <a:off x="7479780" y="2475438"/>
                    <a:ext cx="815400" cy="255512"/>
                    <a:chOff x="6625399" y="2407371"/>
                    <a:chExt cx="815400" cy="255512"/>
                  </a:xfrm>
                </p:grpSpPr>
                <p:sp>
                  <p:nvSpPr>
                    <p:cNvPr id="452" name="矩形 451"/>
                    <p:cNvSpPr/>
                    <p:nvPr/>
                  </p:nvSpPr>
                  <p:spPr>
                    <a:xfrm>
                      <a:off x="6625399" y="2407371"/>
                      <a:ext cx="815400" cy="255512"/>
                    </a:xfrm>
                    <a:prstGeom prst="rect">
                      <a:avLst/>
                    </a:prstGeom>
                    <a:ln>
                      <a:prstDash val="dashDot"/>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451" name="组合 450"/>
                    <p:cNvGrpSpPr/>
                    <p:nvPr/>
                  </p:nvGrpSpPr>
                  <p:grpSpPr>
                    <a:xfrm>
                      <a:off x="6720976" y="2426818"/>
                      <a:ext cx="626304" cy="221782"/>
                      <a:chOff x="6720976" y="2426818"/>
                      <a:chExt cx="626304" cy="221782"/>
                    </a:xfrm>
                  </p:grpSpPr>
                  <p:grpSp>
                    <p:nvGrpSpPr>
                      <p:cNvPr id="430" name="组合 429"/>
                      <p:cNvGrpSpPr/>
                      <p:nvPr/>
                    </p:nvGrpSpPr>
                    <p:grpSpPr>
                      <a:xfrm>
                        <a:off x="6720976" y="2426818"/>
                        <a:ext cx="182884" cy="221782"/>
                        <a:chOff x="4272134" y="2479982"/>
                        <a:chExt cx="439524" cy="423511"/>
                      </a:xfrm>
                    </p:grpSpPr>
                    <p:sp>
                      <p:nvSpPr>
                        <p:cNvPr id="442" name="椭圆 441"/>
                        <p:cNvSpPr/>
                        <p:nvPr/>
                      </p:nvSpPr>
                      <p:spPr>
                        <a:xfrm>
                          <a:off x="4272134" y="2479982"/>
                          <a:ext cx="439524" cy="42351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nvGrpSpPr>
                        <p:cNvPr id="443" name="组合 442"/>
                        <p:cNvGrpSpPr/>
                        <p:nvPr/>
                      </p:nvGrpSpPr>
                      <p:grpSpPr>
                        <a:xfrm>
                          <a:off x="4306580" y="2561642"/>
                          <a:ext cx="343405" cy="190777"/>
                          <a:chOff x="4204787" y="2574216"/>
                          <a:chExt cx="343405" cy="190777"/>
                        </a:xfrm>
                      </p:grpSpPr>
                      <p:cxnSp>
                        <p:nvCxnSpPr>
                          <p:cNvPr id="444" name="直接连接符 443"/>
                          <p:cNvCxnSpPr/>
                          <p:nvPr/>
                        </p:nvCxnSpPr>
                        <p:spPr>
                          <a:xfrm>
                            <a:off x="4204787" y="2764993"/>
                            <a:ext cx="222043" cy="0"/>
                          </a:xfrm>
                          <a:prstGeom prst="line">
                            <a:avLst/>
                          </a:prstGeom>
                        </p:spPr>
                        <p:style>
                          <a:lnRef idx="3">
                            <a:schemeClr val="dk1"/>
                          </a:lnRef>
                          <a:fillRef idx="0">
                            <a:schemeClr val="dk1"/>
                          </a:fillRef>
                          <a:effectRef idx="2">
                            <a:schemeClr val="dk1"/>
                          </a:effectRef>
                          <a:fontRef idx="minor">
                            <a:schemeClr val="tx1"/>
                          </a:fontRef>
                        </p:style>
                      </p:cxnSp>
                      <p:cxnSp>
                        <p:nvCxnSpPr>
                          <p:cNvPr id="445" name="直接连接符 444"/>
                          <p:cNvCxnSpPr>
                            <a:endCxn id="442" idx="7"/>
                          </p:cNvCxnSpPr>
                          <p:nvPr/>
                        </p:nvCxnSpPr>
                        <p:spPr>
                          <a:xfrm flipV="1">
                            <a:off x="4426830" y="2574216"/>
                            <a:ext cx="121362" cy="190777"/>
                          </a:xfrm>
                          <a:prstGeom prst="line">
                            <a:avLst/>
                          </a:prstGeom>
                        </p:spPr>
                        <p:style>
                          <a:lnRef idx="3">
                            <a:schemeClr val="dk1"/>
                          </a:lnRef>
                          <a:fillRef idx="0">
                            <a:schemeClr val="dk1"/>
                          </a:fillRef>
                          <a:effectRef idx="2">
                            <a:schemeClr val="dk1"/>
                          </a:effectRef>
                          <a:fontRef idx="minor">
                            <a:schemeClr val="tx1"/>
                          </a:fontRef>
                        </p:style>
                      </p:cxnSp>
                    </p:grpSp>
                  </p:grpSp>
                  <p:grpSp>
                    <p:nvGrpSpPr>
                      <p:cNvPr id="446" name="组合 445"/>
                      <p:cNvGrpSpPr/>
                      <p:nvPr/>
                    </p:nvGrpSpPr>
                    <p:grpSpPr>
                      <a:xfrm>
                        <a:off x="7164396" y="2426818"/>
                        <a:ext cx="182884" cy="221782"/>
                        <a:chOff x="4272134" y="2479982"/>
                        <a:chExt cx="439524" cy="423511"/>
                      </a:xfrm>
                    </p:grpSpPr>
                    <p:sp>
                      <p:nvSpPr>
                        <p:cNvPr id="447" name="椭圆 446"/>
                        <p:cNvSpPr/>
                        <p:nvPr/>
                      </p:nvSpPr>
                      <p:spPr>
                        <a:xfrm>
                          <a:off x="4272134" y="2479982"/>
                          <a:ext cx="439524" cy="42351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nvGrpSpPr>
                        <p:cNvPr id="448" name="组合 447"/>
                        <p:cNvGrpSpPr/>
                        <p:nvPr/>
                      </p:nvGrpSpPr>
                      <p:grpSpPr>
                        <a:xfrm>
                          <a:off x="4306580" y="2561642"/>
                          <a:ext cx="343405" cy="190777"/>
                          <a:chOff x="4204787" y="2574216"/>
                          <a:chExt cx="343405" cy="190777"/>
                        </a:xfrm>
                      </p:grpSpPr>
                      <p:cxnSp>
                        <p:nvCxnSpPr>
                          <p:cNvPr id="449" name="直接连接符 448"/>
                          <p:cNvCxnSpPr/>
                          <p:nvPr/>
                        </p:nvCxnSpPr>
                        <p:spPr>
                          <a:xfrm>
                            <a:off x="4204787" y="2764993"/>
                            <a:ext cx="222043" cy="0"/>
                          </a:xfrm>
                          <a:prstGeom prst="line">
                            <a:avLst/>
                          </a:prstGeom>
                        </p:spPr>
                        <p:style>
                          <a:lnRef idx="3">
                            <a:schemeClr val="dk1"/>
                          </a:lnRef>
                          <a:fillRef idx="0">
                            <a:schemeClr val="dk1"/>
                          </a:fillRef>
                          <a:effectRef idx="2">
                            <a:schemeClr val="dk1"/>
                          </a:effectRef>
                          <a:fontRef idx="minor">
                            <a:schemeClr val="tx1"/>
                          </a:fontRef>
                        </p:style>
                      </p:cxnSp>
                      <p:cxnSp>
                        <p:nvCxnSpPr>
                          <p:cNvPr id="450" name="直接连接符 449"/>
                          <p:cNvCxnSpPr>
                            <a:endCxn id="447" idx="7"/>
                          </p:cNvCxnSpPr>
                          <p:nvPr/>
                        </p:nvCxnSpPr>
                        <p:spPr>
                          <a:xfrm flipV="1">
                            <a:off x="4426830" y="2574216"/>
                            <a:ext cx="121362" cy="190777"/>
                          </a:xfrm>
                          <a:prstGeom prst="line">
                            <a:avLst/>
                          </a:prstGeom>
                        </p:spPr>
                        <p:style>
                          <a:lnRef idx="3">
                            <a:schemeClr val="dk1"/>
                          </a:lnRef>
                          <a:fillRef idx="0">
                            <a:schemeClr val="dk1"/>
                          </a:fillRef>
                          <a:effectRef idx="2">
                            <a:schemeClr val="dk1"/>
                          </a:effectRef>
                          <a:fontRef idx="minor">
                            <a:schemeClr val="tx1"/>
                          </a:fontRef>
                        </p:style>
                      </p:cxnSp>
                    </p:grpSp>
                  </p:grpSp>
                </p:grpSp>
              </p:grpSp>
              <p:sp>
                <p:nvSpPr>
                  <p:cNvPr id="454" name="矩形 453"/>
                  <p:cNvSpPr/>
                  <p:nvPr/>
                </p:nvSpPr>
                <p:spPr>
                  <a:xfrm>
                    <a:off x="7697856" y="2430588"/>
                    <a:ext cx="346570" cy="369332"/>
                  </a:xfrm>
                  <a:prstGeom prst="rect">
                    <a:avLst/>
                  </a:prstGeom>
                  <a:noFill/>
                </p:spPr>
                <p:txBody>
                  <a:bodyPr wrap="none" lIns="91440" tIns="45720" rIns="91440" bIns="45720">
                    <a:spAutoFit/>
                  </a:bodyPr>
                  <a:lstStyle/>
                  <a:p>
                    <a:pPr algn="ctr"/>
                    <a:r>
                      <a:rPr lang="en-US" altLang="zh-CN" dirty="0" smtClean="0">
                        <a:ln w="0"/>
                        <a:effectLst>
                          <a:outerShdw blurRad="38100" dist="25400" dir="5400000" algn="ctr" rotWithShape="0">
                            <a:srgbClr val="6E747A">
                              <a:alpha val="43000"/>
                            </a:srgbClr>
                          </a:outerShdw>
                        </a:effectLst>
                      </a:rPr>
                      <a:t>…</a:t>
                    </a:r>
                    <a:endParaRPr lang="zh-CN" altLang="en-US" b="0" cap="none" spc="0" dirty="0">
                      <a:ln w="0"/>
                      <a:effectLst>
                        <a:outerShdw blurRad="38100" dist="25400" dir="5400000" algn="ctr" rotWithShape="0">
                          <a:srgbClr val="6E747A">
                            <a:alpha val="43000"/>
                          </a:srgbClr>
                        </a:outerShdw>
                      </a:effectLst>
                    </a:endParaRPr>
                  </a:p>
                </p:txBody>
              </p:sp>
            </p:grpSp>
            <p:cxnSp>
              <p:nvCxnSpPr>
                <p:cNvPr id="474" name="直接连接符 473"/>
                <p:cNvCxnSpPr>
                  <a:stCxn id="452" idx="2"/>
                  <a:endCxn id="36" idx="0"/>
                </p:cNvCxnSpPr>
                <p:nvPr/>
              </p:nvCxnSpPr>
              <p:spPr>
                <a:xfrm flipH="1">
                  <a:off x="7086864" y="2634048"/>
                  <a:ext cx="535" cy="91337"/>
                </a:xfrm>
                <a:prstGeom prst="line">
                  <a:avLst/>
                </a:prstGeom>
                <a:ln w="12700"/>
              </p:spPr>
              <p:style>
                <a:lnRef idx="3">
                  <a:schemeClr val="dk1"/>
                </a:lnRef>
                <a:fillRef idx="0">
                  <a:schemeClr val="dk1"/>
                </a:fillRef>
                <a:effectRef idx="2">
                  <a:schemeClr val="dk1"/>
                </a:effectRef>
                <a:fontRef idx="minor">
                  <a:schemeClr val="tx1"/>
                </a:fontRef>
              </p:style>
            </p:cxnSp>
          </p:grpSp>
          <p:cxnSp>
            <p:nvCxnSpPr>
              <p:cNvPr id="610" name="直接连接符 609"/>
              <p:cNvCxnSpPr>
                <a:stCxn id="387" idx="4"/>
                <a:endCxn id="442" idx="0"/>
              </p:cNvCxnSpPr>
              <p:nvPr/>
            </p:nvCxnSpPr>
            <p:spPr>
              <a:xfrm>
                <a:off x="6623640" y="2276699"/>
                <a:ext cx="243078" cy="1886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3" name="直接连接符 612"/>
              <p:cNvCxnSpPr>
                <a:stCxn id="387" idx="4"/>
              </p:cNvCxnSpPr>
              <p:nvPr/>
            </p:nvCxnSpPr>
            <p:spPr>
              <a:xfrm>
                <a:off x="6623640" y="2276699"/>
                <a:ext cx="686498" cy="1777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6" name="直接连接符 615"/>
              <p:cNvCxnSpPr>
                <a:stCxn id="388" idx="4"/>
              </p:cNvCxnSpPr>
              <p:nvPr/>
            </p:nvCxnSpPr>
            <p:spPr>
              <a:xfrm flipH="1">
                <a:off x="6894522" y="2276699"/>
                <a:ext cx="33383" cy="1768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7" name="直接连接符 616"/>
              <p:cNvCxnSpPr>
                <a:stCxn id="388" idx="4"/>
              </p:cNvCxnSpPr>
              <p:nvPr/>
            </p:nvCxnSpPr>
            <p:spPr>
              <a:xfrm>
                <a:off x="6927905" y="2276699"/>
                <a:ext cx="357123" cy="1656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4" name="直接连接符 623"/>
              <p:cNvCxnSpPr/>
              <p:nvPr/>
            </p:nvCxnSpPr>
            <p:spPr>
              <a:xfrm flipH="1">
                <a:off x="6872665" y="2287831"/>
                <a:ext cx="371680" cy="1666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5" name="直接连接符 624"/>
              <p:cNvCxnSpPr>
                <a:stCxn id="389" idx="4"/>
                <a:endCxn id="447" idx="0"/>
              </p:cNvCxnSpPr>
              <p:nvPr/>
            </p:nvCxnSpPr>
            <p:spPr>
              <a:xfrm>
                <a:off x="7232170" y="2276699"/>
                <a:ext cx="77968" cy="1886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6" name="直接连接符 625"/>
              <p:cNvCxnSpPr>
                <a:stCxn id="390" idx="4"/>
              </p:cNvCxnSpPr>
              <p:nvPr/>
            </p:nvCxnSpPr>
            <p:spPr>
              <a:xfrm flipH="1">
                <a:off x="6866718" y="2276699"/>
                <a:ext cx="669717" cy="1648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7" name="直接连接符 626"/>
              <p:cNvCxnSpPr>
                <a:stCxn id="390" idx="4"/>
                <a:endCxn id="447" idx="0"/>
              </p:cNvCxnSpPr>
              <p:nvPr/>
            </p:nvCxnSpPr>
            <p:spPr>
              <a:xfrm flipH="1">
                <a:off x="7310138" y="2276699"/>
                <a:ext cx="226297" cy="1886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37" name="组合 636"/>
            <p:cNvGrpSpPr/>
            <p:nvPr/>
          </p:nvGrpSpPr>
          <p:grpSpPr>
            <a:xfrm>
              <a:off x="8295981" y="836130"/>
              <a:ext cx="2002057" cy="2140774"/>
              <a:chOff x="5904953" y="847024"/>
              <a:chExt cx="2002057" cy="2140774"/>
            </a:xfrm>
          </p:grpSpPr>
          <p:grpSp>
            <p:nvGrpSpPr>
              <p:cNvPr id="638" name="组合 637"/>
              <p:cNvGrpSpPr/>
              <p:nvPr/>
            </p:nvGrpSpPr>
            <p:grpSpPr>
              <a:xfrm>
                <a:off x="5904953" y="847024"/>
                <a:ext cx="2002057" cy="1474924"/>
                <a:chOff x="5904953" y="847024"/>
                <a:chExt cx="2002057" cy="1474924"/>
              </a:xfrm>
            </p:grpSpPr>
            <p:sp>
              <p:nvSpPr>
                <p:cNvPr id="665" name="矩形 664"/>
                <p:cNvSpPr/>
                <p:nvPr/>
              </p:nvSpPr>
              <p:spPr>
                <a:xfrm>
                  <a:off x="5904953" y="847024"/>
                  <a:ext cx="2002057" cy="1474924"/>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grpSp>
              <p:nvGrpSpPr>
                <p:cNvPr id="666" name="组合 665"/>
                <p:cNvGrpSpPr/>
                <p:nvPr/>
              </p:nvGrpSpPr>
              <p:grpSpPr>
                <a:xfrm>
                  <a:off x="6024466" y="921730"/>
                  <a:ext cx="1767039" cy="1354969"/>
                  <a:chOff x="1035516" y="4700000"/>
                  <a:chExt cx="1767039" cy="1354969"/>
                </a:xfrm>
              </p:grpSpPr>
              <p:grpSp>
                <p:nvGrpSpPr>
                  <p:cNvPr id="667" name="组合 666"/>
                  <p:cNvGrpSpPr/>
                  <p:nvPr/>
                </p:nvGrpSpPr>
                <p:grpSpPr>
                  <a:xfrm>
                    <a:off x="1035516" y="4700000"/>
                    <a:ext cx="1767039" cy="1354969"/>
                    <a:chOff x="5800021" y="3821229"/>
                    <a:chExt cx="1767039" cy="1354969"/>
                  </a:xfrm>
                </p:grpSpPr>
                <p:grpSp>
                  <p:nvGrpSpPr>
                    <p:cNvPr id="669" name="组合 668"/>
                    <p:cNvGrpSpPr/>
                    <p:nvPr/>
                  </p:nvGrpSpPr>
                  <p:grpSpPr>
                    <a:xfrm>
                      <a:off x="5803228" y="3959362"/>
                      <a:ext cx="676978" cy="195038"/>
                      <a:chOff x="5919537" y="5175859"/>
                      <a:chExt cx="676978" cy="195038"/>
                    </a:xfrm>
                  </p:grpSpPr>
                  <p:sp>
                    <p:nvSpPr>
                      <p:cNvPr id="763" name="椭圆 762"/>
                      <p:cNvSpPr/>
                      <p:nvPr/>
                    </p:nvSpPr>
                    <p:spPr>
                      <a:xfrm>
                        <a:off x="5919537"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64" name="椭圆 763"/>
                      <p:cNvSpPr/>
                      <p:nvPr/>
                    </p:nvSpPr>
                    <p:spPr>
                      <a:xfrm>
                        <a:off x="6166586"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65" name="椭圆 764"/>
                      <p:cNvSpPr/>
                      <p:nvPr/>
                    </p:nvSpPr>
                    <p:spPr>
                      <a:xfrm>
                        <a:off x="6413635"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pSp>
                  <p:nvGrpSpPr>
                    <p:cNvPr id="670" name="组合 669"/>
                    <p:cNvGrpSpPr/>
                    <p:nvPr/>
                  </p:nvGrpSpPr>
                  <p:grpSpPr>
                    <a:xfrm>
                      <a:off x="5800021" y="4246515"/>
                      <a:ext cx="676978" cy="195038"/>
                      <a:chOff x="5919537" y="5175859"/>
                      <a:chExt cx="676978" cy="195038"/>
                    </a:xfrm>
                  </p:grpSpPr>
                  <p:sp>
                    <p:nvSpPr>
                      <p:cNvPr id="760" name="椭圆 759"/>
                      <p:cNvSpPr/>
                      <p:nvPr/>
                    </p:nvSpPr>
                    <p:spPr>
                      <a:xfrm>
                        <a:off x="5919537"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61" name="椭圆 760"/>
                      <p:cNvSpPr/>
                      <p:nvPr/>
                    </p:nvSpPr>
                    <p:spPr>
                      <a:xfrm>
                        <a:off x="6166586"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62" name="椭圆 761"/>
                      <p:cNvSpPr/>
                      <p:nvPr/>
                    </p:nvSpPr>
                    <p:spPr>
                      <a:xfrm>
                        <a:off x="6413635"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pSp>
                  <p:nvGrpSpPr>
                    <p:cNvPr id="671" name="组合 670"/>
                    <p:cNvGrpSpPr/>
                    <p:nvPr/>
                  </p:nvGrpSpPr>
                  <p:grpSpPr>
                    <a:xfrm>
                      <a:off x="5800021" y="4514418"/>
                      <a:ext cx="676978" cy="195038"/>
                      <a:chOff x="5919537" y="5175859"/>
                      <a:chExt cx="676978" cy="195038"/>
                    </a:xfrm>
                  </p:grpSpPr>
                  <p:sp>
                    <p:nvSpPr>
                      <p:cNvPr id="757" name="椭圆 756"/>
                      <p:cNvSpPr/>
                      <p:nvPr/>
                    </p:nvSpPr>
                    <p:spPr>
                      <a:xfrm>
                        <a:off x="5919537"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58" name="椭圆 757"/>
                      <p:cNvSpPr/>
                      <p:nvPr/>
                    </p:nvSpPr>
                    <p:spPr>
                      <a:xfrm>
                        <a:off x="6166586"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59" name="椭圆 758"/>
                      <p:cNvSpPr/>
                      <p:nvPr/>
                    </p:nvSpPr>
                    <p:spPr>
                      <a:xfrm>
                        <a:off x="6413635"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pSp>
                  <p:nvGrpSpPr>
                    <p:cNvPr id="672" name="组合 671"/>
                    <p:cNvGrpSpPr/>
                    <p:nvPr/>
                  </p:nvGrpSpPr>
                  <p:grpSpPr>
                    <a:xfrm>
                      <a:off x="6307755" y="4981160"/>
                      <a:ext cx="1095675" cy="195038"/>
                      <a:chOff x="6194645" y="4980821"/>
                      <a:chExt cx="1095675" cy="195038"/>
                    </a:xfrm>
                  </p:grpSpPr>
                  <p:sp>
                    <p:nvSpPr>
                      <p:cNvPr id="753" name="椭圆 752"/>
                      <p:cNvSpPr/>
                      <p:nvPr/>
                    </p:nvSpPr>
                    <p:spPr>
                      <a:xfrm>
                        <a:off x="6194645" y="4980821"/>
                        <a:ext cx="182880" cy="195038"/>
                      </a:xfrm>
                      <a:prstGeom prst="ellipse">
                        <a:avLst/>
                      </a:prstGeom>
                      <a:solidFill>
                        <a:schemeClr val="accent4"/>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54" name="椭圆 753"/>
                      <p:cNvSpPr/>
                      <p:nvPr/>
                    </p:nvSpPr>
                    <p:spPr>
                      <a:xfrm>
                        <a:off x="6498910" y="4980821"/>
                        <a:ext cx="182880" cy="195038"/>
                      </a:xfrm>
                      <a:prstGeom prst="ellipse">
                        <a:avLst/>
                      </a:prstGeom>
                      <a:solidFill>
                        <a:schemeClr val="accent4"/>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55" name="椭圆 754"/>
                      <p:cNvSpPr/>
                      <p:nvPr/>
                    </p:nvSpPr>
                    <p:spPr>
                      <a:xfrm>
                        <a:off x="6803175" y="4980821"/>
                        <a:ext cx="182880" cy="195038"/>
                      </a:xfrm>
                      <a:prstGeom prst="ellipse">
                        <a:avLst/>
                      </a:prstGeom>
                      <a:solidFill>
                        <a:schemeClr val="accent4"/>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56" name="椭圆 755"/>
                      <p:cNvSpPr/>
                      <p:nvPr/>
                    </p:nvSpPr>
                    <p:spPr>
                      <a:xfrm>
                        <a:off x="7107440" y="4980821"/>
                        <a:ext cx="182880" cy="195038"/>
                      </a:xfrm>
                      <a:prstGeom prst="ellipse">
                        <a:avLst/>
                      </a:prstGeom>
                      <a:solidFill>
                        <a:schemeClr val="accent4"/>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pSp>
                  <p:nvGrpSpPr>
                    <p:cNvPr id="673" name="组合 672"/>
                    <p:cNvGrpSpPr/>
                    <p:nvPr/>
                  </p:nvGrpSpPr>
                  <p:grpSpPr>
                    <a:xfrm>
                      <a:off x="6890082" y="4514418"/>
                      <a:ext cx="676978" cy="195038"/>
                      <a:chOff x="5919537" y="5175859"/>
                      <a:chExt cx="676978" cy="195038"/>
                    </a:xfrm>
                  </p:grpSpPr>
                  <p:sp>
                    <p:nvSpPr>
                      <p:cNvPr id="750" name="椭圆 749"/>
                      <p:cNvSpPr/>
                      <p:nvPr/>
                    </p:nvSpPr>
                    <p:spPr>
                      <a:xfrm>
                        <a:off x="5919537"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51" name="椭圆 750"/>
                      <p:cNvSpPr/>
                      <p:nvPr/>
                    </p:nvSpPr>
                    <p:spPr>
                      <a:xfrm>
                        <a:off x="6166586"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52" name="椭圆 751"/>
                      <p:cNvSpPr/>
                      <p:nvPr/>
                    </p:nvSpPr>
                    <p:spPr>
                      <a:xfrm>
                        <a:off x="6413635"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cxnSp>
                  <p:nvCxnSpPr>
                    <p:cNvPr id="674" name="直接连接符 673"/>
                    <p:cNvCxnSpPr>
                      <a:stCxn id="757" idx="4"/>
                      <a:endCxn id="753" idx="0"/>
                    </p:cNvCxnSpPr>
                    <p:nvPr/>
                  </p:nvCxnSpPr>
                  <p:spPr>
                    <a:xfrm>
                      <a:off x="5891461" y="4709456"/>
                      <a:ext cx="507734" cy="271704"/>
                    </a:xfrm>
                    <a:prstGeom prst="line">
                      <a:avLst/>
                    </a:prstGeom>
                    <a:ln/>
                  </p:spPr>
                  <p:style>
                    <a:lnRef idx="2">
                      <a:schemeClr val="dk1"/>
                    </a:lnRef>
                    <a:fillRef idx="1">
                      <a:schemeClr val="lt1"/>
                    </a:fillRef>
                    <a:effectRef idx="0">
                      <a:schemeClr val="dk1"/>
                    </a:effectRef>
                    <a:fontRef idx="minor">
                      <a:schemeClr val="dk1"/>
                    </a:fontRef>
                  </p:style>
                </p:cxnSp>
                <p:cxnSp>
                  <p:nvCxnSpPr>
                    <p:cNvPr id="675" name="直接连接符 674"/>
                    <p:cNvCxnSpPr>
                      <a:stCxn id="758" idx="4"/>
                      <a:endCxn id="753" idx="0"/>
                    </p:cNvCxnSpPr>
                    <p:nvPr/>
                  </p:nvCxnSpPr>
                  <p:spPr>
                    <a:xfrm>
                      <a:off x="6138510" y="4709456"/>
                      <a:ext cx="260685" cy="271704"/>
                    </a:xfrm>
                    <a:prstGeom prst="line">
                      <a:avLst/>
                    </a:prstGeom>
                    <a:ln/>
                  </p:spPr>
                  <p:style>
                    <a:lnRef idx="2">
                      <a:schemeClr val="dk1"/>
                    </a:lnRef>
                    <a:fillRef idx="1">
                      <a:schemeClr val="lt1"/>
                    </a:fillRef>
                    <a:effectRef idx="0">
                      <a:schemeClr val="dk1"/>
                    </a:effectRef>
                    <a:fontRef idx="minor">
                      <a:schemeClr val="dk1"/>
                    </a:fontRef>
                  </p:style>
                </p:cxnSp>
                <p:cxnSp>
                  <p:nvCxnSpPr>
                    <p:cNvPr id="676" name="直接连接符 675"/>
                    <p:cNvCxnSpPr>
                      <a:stCxn id="759" idx="4"/>
                      <a:endCxn id="753" idx="0"/>
                    </p:cNvCxnSpPr>
                    <p:nvPr/>
                  </p:nvCxnSpPr>
                  <p:spPr>
                    <a:xfrm>
                      <a:off x="6385559" y="4709456"/>
                      <a:ext cx="13636" cy="271704"/>
                    </a:xfrm>
                    <a:prstGeom prst="line">
                      <a:avLst/>
                    </a:prstGeom>
                    <a:ln/>
                  </p:spPr>
                  <p:style>
                    <a:lnRef idx="2">
                      <a:schemeClr val="dk1"/>
                    </a:lnRef>
                    <a:fillRef idx="1">
                      <a:schemeClr val="lt1"/>
                    </a:fillRef>
                    <a:effectRef idx="0">
                      <a:schemeClr val="dk1"/>
                    </a:effectRef>
                    <a:fontRef idx="minor">
                      <a:schemeClr val="dk1"/>
                    </a:fontRef>
                  </p:style>
                </p:cxnSp>
                <p:cxnSp>
                  <p:nvCxnSpPr>
                    <p:cNvPr id="677" name="直接连接符 676"/>
                    <p:cNvCxnSpPr>
                      <a:stCxn id="750" idx="4"/>
                      <a:endCxn id="753" idx="0"/>
                    </p:cNvCxnSpPr>
                    <p:nvPr/>
                  </p:nvCxnSpPr>
                  <p:spPr>
                    <a:xfrm flipH="1">
                      <a:off x="6399195" y="4709456"/>
                      <a:ext cx="582327" cy="271704"/>
                    </a:xfrm>
                    <a:prstGeom prst="line">
                      <a:avLst/>
                    </a:prstGeom>
                  </p:spPr>
                  <p:style>
                    <a:lnRef idx="2">
                      <a:schemeClr val="dk1"/>
                    </a:lnRef>
                    <a:fillRef idx="1">
                      <a:schemeClr val="lt1"/>
                    </a:fillRef>
                    <a:effectRef idx="0">
                      <a:schemeClr val="dk1"/>
                    </a:effectRef>
                    <a:fontRef idx="minor">
                      <a:schemeClr val="dk1"/>
                    </a:fontRef>
                  </p:style>
                </p:cxnSp>
                <p:cxnSp>
                  <p:nvCxnSpPr>
                    <p:cNvPr id="678" name="直接连接符 677"/>
                    <p:cNvCxnSpPr>
                      <a:stCxn id="751" idx="4"/>
                      <a:endCxn id="753" idx="0"/>
                    </p:cNvCxnSpPr>
                    <p:nvPr/>
                  </p:nvCxnSpPr>
                  <p:spPr>
                    <a:xfrm flipH="1">
                      <a:off x="6399195" y="4709456"/>
                      <a:ext cx="829376" cy="271704"/>
                    </a:xfrm>
                    <a:prstGeom prst="line">
                      <a:avLst/>
                    </a:prstGeom>
                  </p:spPr>
                  <p:style>
                    <a:lnRef idx="2">
                      <a:schemeClr val="dk1"/>
                    </a:lnRef>
                    <a:fillRef idx="1">
                      <a:schemeClr val="lt1"/>
                    </a:fillRef>
                    <a:effectRef idx="0">
                      <a:schemeClr val="dk1"/>
                    </a:effectRef>
                    <a:fontRef idx="minor">
                      <a:schemeClr val="dk1"/>
                    </a:fontRef>
                  </p:style>
                </p:cxnSp>
                <p:cxnSp>
                  <p:nvCxnSpPr>
                    <p:cNvPr id="679" name="直接连接符 678"/>
                    <p:cNvCxnSpPr>
                      <a:stCxn id="752" idx="4"/>
                      <a:endCxn id="753" idx="0"/>
                    </p:cNvCxnSpPr>
                    <p:nvPr/>
                  </p:nvCxnSpPr>
                  <p:spPr>
                    <a:xfrm flipH="1">
                      <a:off x="6399195" y="4709456"/>
                      <a:ext cx="1076425" cy="271704"/>
                    </a:xfrm>
                    <a:prstGeom prst="line">
                      <a:avLst/>
                    </a:prstGeom>
                  </p:spPr>
                  <p:style>
                    <a:lnRef idx="2">
                      <a:schemeClr val="dk1"/>
                    </a:lnRef>
                    <a:fillRef idx="1">
                      <a:schemeClr val="lt1"/>
                    </a:fillRef>
                    <a:effectRef idx="0">
                      <a:schemeClr val="dk1"/>
                    </a:effectRef>
                    <a:fontRef idx="minor">
                      <a:schemeClr val="dk1"/>
                    </a:fontRef>
                  </p:style>
                </p:cxnSp>
                <p:cxnSp>
                  <p:nvCxnSpPr>
                    <p:cNvPr id="680" name="直接连接符 679"/>
                    <p:cNvCxnSpPr>
                      <a:stCxn id="757" idx="4"/>
                      <a:endCxn id="754" idx="0"/>
                    </p:cNvCxnSpPr>
                    <p:nvPr/>
                  </p:nvCxnSpPr>
                  <p:spPr>
                    <a:xfrm>
                      <a:off x="5891461" y="4709456"/>
                      <a:ext cx="811999" cy="271704"/>
                    </a:xfrm>
                    <a:prstGeom prst="line">
                      <a:avLst/>
                    </a:prstGeom>
                    <a:ln/>
                  </p:spPr>
                  <p:style>
                    <a:lnRef idx="2">
                      <a:schemeClr val="dk1"/>
                    </a:lnRef>
                    <a:fillRef idx="1">
                      <a:schemeClr val="lt1"/>
                    </a:fillRef>
                    <a:effectRef idx="0">
                      <a:schemeClr val="dk1"/>
                    </a:effectRef>
                    <a:fontRef idx="minor">
                      <a:schemeClr val="dk1"/>
                    </a:fontRef>
                  </p:style>
                </p:cxnSp>
                <p:cxnSp>
                  <p:nvCxnSpPr>
                    <p:cNvPr id="681" name="直接连接符 680"/>
                    <p:cNvCxnSpPr>
                      <a:stCxn id="758" idx="4"/>
                      <a:endCxn id="754" idx="0"/>
                    </p:cNvCxnSpPr>
                    <p:nvPr/>
                  </p:nvCxnSpPr>
                  <p:spPr>
                    <a:xfrm>
                      <a:off x="6138510" y="4709456"/>
                      <a:ext cx="564950" cy="271704"/>
                    </a:xfrm>
                    <a:prstGeom prst="line">
                      <a:avLst/>
                    </a:prstGeom>
                    <a:ln/>
                  </p:spPr>
                  <p:style>
                    <a:lnRef idx="2">
                      <a:schemeClr val="dk1"/>
                    </a:lnRef>
                    <a:fillRef idx="1">
                      <a:schemeClr val="lt1"/>
                    </a:fillRef>
                    <a:effectRef idx="0">
                      <a:schemeClr val="dk1"/>
                    </a:effectRef>
                    <a:fontRef idx="minor">
                      <a:schemeClr val="dk1"/>
                    </a:fontRef>
                  </p:style>
                </p:cxnSp>
                <p:cxnSp>
                  <p:nvCxnSpPr>
                    <p:cNvPr id="682" name="直接连接符 681"/>
                    <p:cNvCxnSpPr>
                      <a:stCxn id="759" idx="4"/>
                      <a:endCxn id="754" idx="0"/>
                    </p:cNvCxnSpPr>
                    <p:nvPr/>
                  </p:nvCxnSpPr>
                  <p:spPr>
                    <a:xfrm>
                      <a:off x="6385559" y="4709456"/>
                      <a:ext cx="317901" cy="271704"/>
                    </a:xfrm>
                    <a:prstGeom prst="line">
                      <a:avLst/>
                    </a:prstGeom>
                  </p:spPr>
                  <p:style>
                    <a:lnRef idx="2">
                      <a:schemeClr val="dk1"/>
                    </a:lnRef>
                    <a:fillRef idx="1">
                      <a:schemeClr val="lt1"/>
                    </a:fillRef>
                    <a:effectRef idx="0">
                      <a:schemeClr val="dk1"/>
                    </a:effectRef>
                    <a:fontRef idx="minor">
                      <a:schemeClr val="dk1"/>
                    </a:fontRef>
                  </p:style>
                </p:cxnSp>
                <p:cxnSp>
                  <p:nvCxnSpPr>
                    <p:cNvPr id="683" name="直接连接符 682"/>
                    <p:cNvCxnSpPr>
                      <a:stCxn id="750" idx="4"/>
                      <a:endCxn id="754" idx="0"/>
                    </p:cNvCxnSpPr>
                    <p:nvPr/>
                  </p:nvCxnSpPr>
                  <p:spPr>
                    <a:xfrm flipH="1">
                      <a:off x="6703460" y="4709456"/>
                      <a:ext cx="278062" cy="271704"/>
                    </a:xfrm>
                    <a:prstGeom prst="line">
                      <a:avLst/>
                    </a:prstGeom>
                    <a:ln/>
                  </p:spPr>
                  <p:style>
                    <a:lnRef idx="2">
                      <a:schemeClr val="dk1"/>
                    </a:lnRef>
                    <a:fillRef idx="1">
                      <a:schemeClr val="lt1"/>
                    </a:fillRef>
                    <a:effectRef idx="0">
                      <a:schemeClr val="dk1"/>
                    </a:effectRef>
                    <a:fontRef idx="minor">
                      <a:schemeClr val="dk1"/>
                    </a:fontRef>
                  </p:style>
                </p:cxnSp>
                <p:cxnSp>
                  <p:nvCxnSpPr>
                    <p:cNvPr id="684" name="直接连接符 683"/>
                    <p:cNvCxnSpPr>
                      <a:stCxn id="751" idx="4"/>
                      <a:endCxn id="754" idx="0"/>
                    </p:cNvCxnSpPr>
                    <p:nvPr/>
                  </p:nvCxnSpPr>
                  <p:spPr>
                    <a:xfrm flipH="1">
                      <a:off x="6703460" y="4709456"/>
                      <a:ext cx="525111" cy="271704"/>
                    </a:xfrm>
                    <a:prstGeom prst="line">
                      <a:avLst/>
                    </a:prstGeom>
                  </p:spPr>
                  <p:style>
                    <a:lnRef idx="2">
                      <a:schemeClr val="dk1"/>
                    </a:lnRef>
                    <a:fillRef idx="1">
                      <a:schemeClr val="lt1"/>
                    </a:fillRef>
                    <a:effectRef idx="0">
                      <a:schemeClr val="dk1"/>
                    </a:effectRef>
                    <a:fontRef idx="minor">
                      <a:schemeClr val="dk1"/>
                    </a:fontRef>
                  </p:style>
                </p:cxnSp>
                <p:cxnSp>
                  <p:nvCxnSpPr>
                    <p:cNvPr id="685" name="直接连接符 684"/>
                    <p:cNvCxnSpPr>
                      <a:stCxn id="752" idx="4"/>
                      <a:endCxn id="754" idx="0"/>
                    </p:cNvCxnSpPr>
                    <p:nvPr/>
                  </p:nvCxnSpPr>
                  <p:spPr>
                    <a:xfrm flipH="1">
                      <a:off x="6703460" y="4709456"/>
                      <a:ext cx="772160" cy="271704"/>
                    </a:xfrm>
                    <a:prstGeom prst="line">
                      <a:avLst/>
                    </a:prstGeom>
                  </p:spPr>
                  <p:style>
                    <a:lnRef idx="2">
                      <a:schemeClr val="dk1"/>
                    </a:lnRef>
                    <a:fillRef idx="1">
                      <a:schemeClr val="lt1"/>
                    </a:fillRef>
                    <a:effectRef idx="0">
                      <a:schemeClr val="dk1"/>
                    </a:effectRef>
                    <a:fontRef idx="minor">
                      <a:schemeClr val="dk1"/>
                    </a:fontRef>
                  </p:style>
                </p:cxnSp>
                <p:cxnSp>
                  <p:nvCxnSpPr>
                    <p:cNvPr id="686" name="直接连接符 685"/>
                    <p:cNvCxnSpPr>
                      <a:stCxn id="757" idx="4"/>
                      <a:endCxn id="755" idx="0"/>
                    </p:cNvCxnSpPr>
                    <p:nvPr/>
                  </p:nvCxnSpPr>
                  <p:spPr>
                    <a:xfrm>
                      <a:off x="5891461" y="4709456"/>
                      <a:ext cx="1116264" cy="271704"/>
                    </a:xfrm>
                    <a:prstGeom prst="line">
                      <a:avLst/>
                    </a:prstGeom>
                    <a:ln/>
                  </p:spPr>
                  <p:style>
                    <a:lnRef idx="2">
                      <a:schemeClr val="dk1"/>
                    </a:lnRef>
                    <a:fillRef idx="1">
                      <a:schemeClr val="lt1"/>
                    </a:fillRef>
                    <a:effectRef idx="0">
                      <a:schemeClr val="dk1"/>
                    </a:effectRef>
                    <a:fontRef idx="minor">
                      <a:schemeClr val="dk1"/>
                    </a:fontRef>
                  </p:style>
                </p:cxnSp>
                <p:cxnSp>
                  <p:nvCxnSpPr>
                    <p:cNvPr id="687" name="直接连接符 686"/>
                    <p:cNvCxnSpPr>
                      <a:stCxn id="758" idx="4"/>
                      <a:endCxn id="755" idx="0"/>
                    </p:cNvCxnSpPr>
                    <p:nvPr/>
                  </p:nvCxnSpPr>
                  <p:spPr>
                    <a:xfrm>
                      <a:off x="6138510" y="4709456"/>
                      <a:ext cx="869215" cy="271704"/>
                    </a:xfrm>
                    <a:prstGeom prst="line">
                      <a:avLst/>
                    </a:prstGeom>
                  </p:spPr>
                  <p:style>
                    <a:lnRef idx="2">
                      <a:schemeClr val="dk1"/>
                    </a:lnRef>
                    <a:fillRef idx="1">
                      <a:schemeClr val="lt1"/>
                    </a:fillRef>
                    <a:effectRef idx="0">
                      <a:schemeClr val="dk1"/>
                    </a:effectRef>
                    <a:fontRef idx="minor">
                      <a:schemeClr val="dk1"/>
                    </a:fontRef>
                  </p:style>
                </p:cxnSp>
                <p:cxnSp>
                  <p:nvCxnSpPr>
                    <p:cNvPr id="688" name="直接连接符 687"/>
                    <p:cNvCxnSpPr>
                      <a:stCxn id="759" idx="4"/>
                      <a:endCxn id="755" idx="0"/>
                    </p:cNvCxnSpPr>
                    <p:nvPr/>
                  </p:nvCxnSpPr>
                  <p:spPr>
                    <a:xfrm>
                      <a:off x="6385559" y="4709456"/>
                      <a:ext cx="622166" cy="271704"/>
                    </a:xfrm>
                    <a:prstGeom prst="line">
                      <a:avLst/>
                    </a:prstGeom>
                  </p:spPr>
                  <p:style>
                    <a:lnRef idx="2">
                      <a:schemeClr val="dk1"/>
                    </a:lnRef>
                    <a:fillRef idx="1">
                      <a:schemeClr val="lt1"/>
                    </a:fillRef>
                    <a:effectRef idx="0">
                      <a:schemeClr val="dk1"/>
                    </a:effectRef>
                    <a:fontRef idx="minor">
                      <a:schemeClr val="dk1"/>
                    </a:fontRef>
                  </p:style>
                </p:cxnSp>
                <p:cxnSp>
                  <p:nvCxnSpPr>
                    <p:cNvPr id="689" name="直接连接符 688"/>
                    <p:cNvCxnSpPr>
                      <a:stCxn id="750" idx="4"/>
                      <a:endCxn id="755" idx="0"/>
                    </p:cNvCxnSpPr>
                    <p:nvPr/>
                  </p:nvCxnSpPr>
                  <p:spPr>
                    <a:xfrm>
                      <a:off x="6981522" y="4709456"/>
                      <a:ext cx="26203" cy="271704"/>
                    </a:xfrm>
                    <a:prstGeom prst="line">
                      <a:avLst/>
                    </a:prstGeom>
                  </p:spPr>
                  <p:style>
                    <a:lnRef idx="2">
                      <a:schemeClr val="dk1"/>
                    </a:lnRef>
                    <a:fillRef idx="1">
                      <a:schemeClr val="lt1"/>
                    </a:fillRef>
                    <a:effectRef idx="0">
                      <a:schemeClr val="dk1"/>
                    </a:effectRef>
                    <a:fontRef idx="minor">
                      <a:schemeClr val="dk1"/>
                    </a:fontRef>
                  </p:style>
                </p:cxnSp>
                <p:cxnSp>
                  <p:nvCxnSpPr>
                    <p:cNvPr id="690" name="直接连接符 689"/>
                    <p:cNvCxnSpPr>
                      <a:stCxn id="751" idx="4"/>
                      <a:endCxn id="755" idx="0"/>
                    </p:cNvCxnSpPr>
                    <p:nvPr/>
                  </p:nvCxnSpPr>
                  <p:spPr>
                    <a:xfrm flipH="1">
                      <a:off x="7007725" y="4709456"/>
                      <a:ext cx="220846" cy="271704"/>
                    </a:xfrm>
                    <a:prstGeom prst="line">
                      <a:avLst/>
                    </a:prstGeom>
                    <a:ln/>
                  </p:spPr>
                  <p:style>
                    <a:lnRef idx="2">
                      <a:schemeClr val="dk1"/>
                    </a:lnRef>
                    <a:fillRef idx="1">
                      <a:schemeClr val="lt1"/>
                    </a:fillRef>
                    <a:effectRef idx="0">
                      <a:schemeClr val="dk1"/>
                    </a:effectRef>
                    <a:fontRef idx="minor">
                      <a:schemeClr val="dk1"/>
                    </a:fontRef>
                  </p:style>
                </p:cxnSp>
                <p:cxnSp>
                  <p:nvCxnSpPr>
                    <p:cNvPr id="691" name="直接连接符 690"/>
                    <p:cNvCxnSpPr>
                      <a:stCxn id="752" idx="4"/>
                      <a:endCxn id="755" idx="0"/>
                    </p:cNvCxnSpPr>
                    <p:nvPr/>
                  </p:nvCxnSpPr>
                  <p:spPr>
                    <a:xfrm flipH="1">
                      <a:off x="7007725" y="4709456"/>
                      <a:ext cx="467895" cy="271704"/>
                    </a:xfrm>
                    <a:prstGeom prst="line">
                      <a:avLst/>
                    </a:prstGeom>
                    <a:ln/>
                  </p:spPr>
                  <p:style>
                    <a:lnRef idx="2">
                      <a:schemeClr val="dk1"/>
                    </a:lnRef>
                    <a:fillRef idx="1">
                      <a:schemeClr val="lt1"/>
                    </a:fillRef>
                    <a:effectRef idx="0">
                      <a:schemeClr val="dk1"/>
                    </a:effectRef>
                    <a:fontRef idx="minor">
                      <a:schemeClr val="dk1"/>
                    </a:fontRef>
                  </p:style>
                </p:cxnSp>
                <p:cxnSp>
                  <p:nvCxnSpPr>
                    <p:cNvPr id="692" name="直接连接符 691"/>
                    <p:cNvCxnSpPr>
                      <a:stCxn id="752" idx="4"/>
                      <a:endCxn id="756" idx="0"/>
                    </p:cNvCxnSpPr>
                    <p:nvPr/>
                  </p:nvCxnSpPr>
                  <p:spPr>
                    <a:xfrm flipH="1">
                      <a:off x="7311990" y="4709456"/>
                      <a:ext cx="163630" cy="271704"/>
                    </a:xfrm>
                    <a:prstGeom prst="line">
                      <a:avLst/>
                    </a:prstGeom>
                    <a:ln/>
                  </p:spPr>
                  <p:style>
                    <a:lnRef idx="2">
                      <a:schemeClr val="dk1"/>
                    </a:lnRef>
                    <a:fillRef idx="1">
                      <a:schemeClr val="lt1"/>
                    </a:fillRef>
                    <a:effectRef idx="0">
                      <a:schemeClr val="dk1"/>
                    </a:effectRef>
                    <a:fontRef idx="minor">
                      <a:schemeClr val="dk1"/>
                    </a:fontRef>
                  </p:style>
                </p:cxnSp>
                <p:cxnSp>
                  <p:nvCxnSpPr>
                    <p:cNvPr id="693" name="直接连接符 692"/>
                    <p:cNvCxnSpPr>
                      <a:stCxn id="751" idx="4"/>
                      <a:endCxn id="756" idx="0"/>
                    </p:cNvCxnSpPr>
                    <p:nvPr/>
                  </p:nvCxnSpPr>
                  <p:spPr>
                    <a:xfrm>
                      <a:off x="7228571" y="4709456"/>
                      <a:ext cx="83419" cy="271704"/>
                    </a:xfrm>
                    <a:prstGeom prst="line">
                      <a:avLst/>
                    </a:prstGeom>
                    <a:ln/>
                  </p:spPr>
                  <p:style>
                    <a:lnRef idx="2">
                      <a:schemeClr val="dk1"/>
                    </a:lnRef>
                    <a:fillRef idx="1">
                      <a:schemeClr val="lt1"/>
                    </a:fillRef>
                    <a:effectRef idx="0">
                      <a:schemeClr val="dk1"/>
                    </a:effectRef>
                    <a:fontRef idx="minor">
                      <a:schemeClr val="dk1"/>
                    </a:fontRef>
                  </p:style>
                </p:cxnSp>
                <p:cxnSp>
                  <p:nvCxnSpPr>
                    <p:cNvPr id="694" name="直接连接符 693"/>
                    <p:cNvCxnSpPr>
                      <a:stCxn id="750" idx="4"/>
                      <a:endCxn id="756" idx="0"/>
                    </p:cNvCxnSpPr>
                    <p:nvPr/>
                  </p:nvCxnSpPr>
                  <p:spPr>
                    <a:xfrm>
                      <a:off x="6981522" y="4709456"/>
                      <a:ext cx="330468" cy="271704"/>
                    </a:xfrm>
                    <a:prstGeom prst="line">
                      <a:avLst/>
                    </a:prstGeom>
                    <a:ln/>
                  </p:spPr>
                  <p:style>
                    <a:lnRef idx="2">
                      <a:schemeClr val="dk1"/>
                    </a:lnRef>
                    <a:fillRef idx="1">
                      <a:schemeClr val="lt1"/>
                    </a:fillRef>
                    <a:effectRef idx="0">
                      <a:schemeClr val="dk1"/>
                    </a:effectRef>
                    <a:fontRef idx="minor">
                      <a:schemeClr val="dk1"/>
                    </a:fontRef>
                  </p:style>
                </p:cxnSp>
                <p:cxnSp>
                  <p:nvCxnSpPr>
                    <p:cNvPr id="695" name="直接连接符 694"/>
                    <p:cNvCxnSpPr>
                      <a:stCxn id="759" idx="4"/>
                      <a:endCxn id="756" idx="0"/>
                    </p:cNvCxnSpPr>
                    <p:nvPr/>
                  </p:nvCxnSpPr>
                  <p:spPr>
                    <a:xfrm>
                      <a:off x="6385559" y="4709456"/>
                      <a:ext cx="926431" cy="271704"/>
                    </a:xfrm>
                    <a:prstGeom prst="line">
                      <a:avLst/>
                    </a:prstGeom>
                    <a:ln/>
                  </p:spPr>
                  <p:style>
                    <a:lnRef idx="2">
                      <a:schemeClr val="dk1"/>
                    </a:lnRef>
                    <a:fillRef idx="1">
                      <a:schemeClr val="lt1"/>
                    </a:fillRef>
                    <a:effectRef idx="0">
                      <a:schemeClr val="dk1"/>
                    </a:effectRef>
                    <a:fontRef idx="minor">
                      <a:schemeClr val="dk1"/>
                    </a:fontRef>
                  </p:style>
                </p:cxnSp>
                <p:cxnSp>
                  <p:nvCxnSpPr>
                    <p:cNvPr id="696" name="直接连接符 695"/>
                    <p:cNvCxnSpPr>
                      <a:stCxn id="758" idx="4"/>
                      <a:endCxn id="756" idx="0"/>
                    </p:cNvCxnSpPr>
                    <p:nvPr/>
                  </p:nvCxnSpPr>
                  <p:spPr>
                    <a:xfrm>
                      <a:off x="6138510" y="4709456"/>
                      <a:ext cx="1173480" cy="271704"/>
                    </a:xfrm>
                    <a:prstGeom prst="line">
                      <a:avLst/>
                    </a:prstGeom>
                    <a:ln/>
                  </p:spPr>
                  <p:style>
                    <a:lnRef idx="2">
                      <a:schemeClr val="dk1"/>
                    </a:lnRef>
                    <a:fillRef idx="1">
                      <a:schemeClr val="lt1"/>
                    </a:fillRef>
                    <a:effectRef idx="0">
                      <a:schemeClr val="dk1"/>
                    </a:effectRef>
                    <a:fontRef idx="minor">
                      <a:schemeClr val="dk1"/>
                    </a:fontRef>
                  </p:style>
                </p:cxnSp>
                <p:cxnSp>
                  <p:nvCxnSpPr>
                    <p:cNvPr id="697" name="直接连接符 696"/>
                    <p:cNvCxnSpPr>
                      <a:stCxn id="757" idx="4"/>
                      <a:endCxn id="756" idx="0"/>
                    </p:cNvCxnSpPr>
                    <p:nvPr/>
                  </p:nvCxnSpPr>
                  <p:spPr>
                    <a:xfrm>
                      <a:off x="5891461" y="4709456"/>
                      <a:ext cx="1420529" cy="271704"/>
                    </a:xfrm>
                    <a:prstGeom prst="line">
                      <a:avLst/>
                    </a:prstGeom>
                    <a:ln/>
                  </p:spPr>
                  <p:style>
                    <a:lnRef idx="2">
                      <a:schemeClr val="dk1"/>
                    </a:lnRef>
                    <a:fillRef idx="1">
                      <a:schemeClr val="lt1"/>
                    </a:fillRef>
                    <a:effectRef idx="0">
                      <a:schemeClr val="dk1"/>
                    </a:effectRef>
                    <a:fontRef idx="minor">
                      <a:schemeClr val="dk1"/>
                    </a:fontRef>
                  </p:style>
                </p:cxnSp>
                <p:cxnSp>
                  <p:nvCxnSpPr>
                    <p:cNvPr id="698" name="直接连接符 697"/>
                    <p:cNvCxnSpPr>
                      <a:stCxn id="760" idx="4"/>
                      <a:endCxn id="757" idx="0"/>
                    </p:cNvCxnSpPr>
                    <p:nvPr/>
                  </p:nvCxnSpPr>
                  <p:spPr>
                    <a:xfrm>
                      <a:off x="5891461" y="4441553"/>
                      <a:ext cx="0" cy="72865"/>
                    </a:xfrm>
                    <a:prstGeom prst="line">
                      <a:avLst/>
                    </a:prstGeom>
                  </p:spPr>
                  <p:style>
                    <a:lnRef idx="2">
                      <a:schemeClr val="dk1"/>
                    </a:lnRef>
                    <a:fillRef idx="1">
                      <a:schemeClr val="lt1"/>
                    </a:fillRef>
                    <a:effectRef idx="0">
                      <a:schemeClr val="dk1"/>
                    </a:effectRef>
                    <a:fontRef idx="minor">
                      <a:schemeClr val="dk1"/>
                    </a:fontRef>
                  </p:style>
                </p:cxnSp>
                <p:cxnSp>
                  <p:nvCxnSpPr>
                    <p:cNvPr id="699" name="直接连接符 698"/>
                    <p:cNvCxnSpPr>
                      <a:stCxn id="761" idx="4"/>
                      <a:endCxn id="758" idx="0"/>
                    </p:cNvCxnSpPr>
                    <p:nvPr/>
                  </p:nvCxnSpPr>
                  <p:spPr>
                    <a:xfrm>
                      <a:off x="6138510" y="4441553"/>
                      <a:ext cx="0" cy="72865"/>
                    </a:xfrm>
                    <a:prstGeom prst="line">
                      <a:avLst/>
                    </a:prstGeom>
                  </p:spPr>
                  <p:style>
                    <a:lnRef idx="2">
                      <a:schemeClr val="dk1"/>
                    </a:lnRef>
                    <a:fillRef idx="1">
                      <a:schemeClr val="lt1"/>
                    </a:fillRef>
                    <a:effectRef idx="0">
                      <a:schemeClr val="dk1"/>
                    </a:effectRef>
                    <a:fontRef idx="minor">
                      <a:schemeClr val="dk1"/>
                    </a:fontRef>
                  </p:style>
                </p:cxnSp>
                <p:cxnSp>
                  <p:nvCxnSpPr>
                    <p:cNvPr id="700" name="直接连接符 699"/>
                    <p:cNvCxnSpPr>
                      <a:stCxn id="762" idx="4"/>
                      <a:endCxn id="759" idx="0"/>
                    </p:cNvCxnSpPr>
                    <p:nvPr/>
                  </p:nvCxnSpPr>
                  <p:spPr>
                    <a:xfrm>
                      <a:off x="6385559" y="4441553"/>
                      <a:ext cx="0" cy="72865"/>
                    </a:xfrm>
                    <a:prstGeom prst="line">
                      <a:avLst/>
                    </a:prstGeom>
                  </p:spPr>
                  <p:style>
                    <a:lnRef idx="2">
                      <a:schemeClr val="dk1"/>
                    </a:lnRef>
                    <a:fillRef idx="1">
                      <a:schemeClr val="lt1"/>
                    </a:fillRef>
                    <a:effectRef idx="0">
                      <a:schemeClr val="dk1"/>
                    </a:effectRef>
                    <a:fontRef idx="minor">
                      <a:schemeClr val="dk1"/>
                    </a:fontRef>
                  </p:style>
                </p:cxnSp>
                <p:cxnSp>
                  <p:nvCxnSpPr>
                    <p:cNvPr id="701" name="直接连接符 700"/>
                    <p:cNvCxnSpPr>
                      <a:stCxn id="760" idx="0"/>
                      <a:endCxn id="763" idx="4"/>
                    </p:cNvCxnSpPr>
                    <p:nvPr/>
                  </p:nvCxnSpPr>
                  <p:spPr>
                    <a:xfrm flipV="1">
                      <a:off x="5891461" y="4154400"/>
                      <a:ext cx="3207" cy="92115"/>
                    </a:xfrm>
                    <a:prstGeom prst="line">
                      <a:avLst/>
                    </a:prstGeom>
                  </p:spPr>
                  <p:style>
                    <a:lnRef idx="2">
                      <a:schemeClr val="dk1"/>
                    </a:lnRef>
                    <a:fillRef idx="1">
                      <a:schemeClr val="lt1"/>
                    </a:fillRef>
                    <a:effectRef idx="0">
                      <a:schemeClr val="dk1"/>
                    </a:effectRef>
                    <a:fontRef idx="minor">
                      <a:schemeClr val="dk1"/>
                    </a:fontRef>
                  </p:style>
                </p:cxnSp>
                <p:cxnSp>
                  <p:nvCxnSpPr>
                    <p:cNvPr id="702" name="直接连接符 701"/>
                    <p:cNvCxnSpPr>
                      <a:stCxn id="764" idx="4"/>
                      <a:endCxn id="761" idx="0"/>
                    </p:cNvCxnSpPr>
                    <p:nvPr/>
                  </p:nvCxnSpPr>
                  <p:spPr>
                    <a:xfrm flipH="1">
                      <a:off x="6138510" y="4154400"/>
                      <a:ext cx="3207" cy="92115"/>
                    </a:xfrm>
                    <a:prstGeom prst="line">
                      <a:avLst/>
                    </a:prstGeom>
                  </p:spPr>
                  <p:style>
                    <a:lnRef idx="2">
                      <a:schemeClr val="dk1"/>
                    </a:lnRef>
                    <a:fillRef idx="1">
                      <a:schemeClr val="lt1"/>
                    </a:fillRef>
                    <a:effectRef idx="0">
                      <a:schemeClr val="dk1"/>
                    </a:effectRef>
                    <a:fontRef idx="minor">
                      <a:schemeClr val="dk1"/>
                    </a:fontRef>
                  </p:style>
                </p:cxnSp>
                <p:cxnSp>
                  <p:nvCxnSpPr>
                    <p:cNvPr id="703" name="直接连接符 702"/>
                    <p:cNvCxnSpPr>
                      <a:stCxn id="765" idx="4"/>
                      <a:endCxn id="762" idx="0"/>
                    </p:cNvCxnSpPr>
                    <p:nvPr/>
                  </p:nvCxnSpPr>
                  <p:spPr>
                    <a:xfrm flipH="1">
                      <a:off x="6385559" y="4154400"/>
                      <a:ext cx="3207" cy="92115"/>
                    </a:xfrm>
                    <a:prstGeom prst="line">
                      <a:avLst/>
                    </a:prstGeom>
                  </p:spPr>
                  <p:style>
                    <a:lnRef idx="2">
                      <a:schemeClr val="dk1"/>
                    </a:lnRef>
                    <a:fillRef idx="1">
                      <a:schemeClr val="lt1"/>
                    </a:fillRef>
                    <a:effectRef idx="0">
                      <a:schemeClr val="dk1"/>
                    </a:effectRef>
                    <a:fontRef idx="minor">
                      <a:schemeClr val="dk1"/>
                    </a:fontRef>
                  </p:style>
                </p:cxnSp>
                <p:cxnSp>
                  <p:nvCxnSpPr>
                    <p:cNvPr id="704" name="直接连接符 703"/>
                    <p:cNvCxnSpPr>
                      <a:endCxn id="763" idx="0"/>
                    </p:cNvCxnSpPr>
                    <p:nvPr/>
                  </p:nvCxnSpPr>
                  <p:spPr>
                    <a:xfrm>
                      <a:off x="5891461" y="3821229"/>
                      <a:ext cx="3207" cy="138133"/>
                    </a:xfrm>
                    <a:prstGeom prst="line">
                      <a:avLst/>
                    </a:prstGeom>
                  </p:spPr>
                  <p:style>
                    <a:lnRef idx="2">
                      <a:schemeClr val="dk1"/>
                    </a:lnRef>
                    <a:fillRef idx="1">
                      <a:schemeClr val="lt1"/>
                    </a:fillRef>
                    <a:effectRef idx="0">
                      <a:schemeClr val="dk1"/>
                    </a:effectRef>
                    <a:fontRef idx="minor">
                      <a:schemeClr val="dk1"/>
                    </a:fontRef>
                  </p:style>
                </p:cxnSp>
                <p:cxnSp>
                  <p:nvCxnSpPr>
                    <p:cNvPr id="705" name="直接连接符 704"/>
                    <p:cNvCxnSpPr>
                      <a:endCxn id="764" idx="0"/>
                    </p:cNvCxnSpPr>
                    <p:nvPr/>
                  </p:nvCxnSpPr>
                  <p:spPr>
                    <a:xfrm>
                      <a:off x="6138510" y="3821229"/>
                      <a:ext cx="3207" cy="138133"/>
                    </a:xfrm>
                    <a:prstGeom prst="line">
                      <a:avLst/>
                    </a:prstGeom>
                  </p:spPr>
                  <p:style>
                    <a:lnRef idx="2">
                      <a:schemeClr val="dk1"/>
                    </a:lnRef>
                    <a:fillRef idx="1">
                      <a:schemeClr val="lt1"/>
                    </a:fillRef>
                    <a:effectRef idx="0">
                      <a:schemeClr val="dk1"/>
                    </a:effectRef>
                    <a:fontRef idx="minor">
                      <a:schemeClr val="dk1"/>
                    </a:fontRef>
                  </p:style>
                </p:cxnSp>
                <p:cxnSp>
                  <p:nvCxnSpPr>
                    <p:cNvPr id="706" name="直接连接符 705"/>
                    <p:cNvCxnSpPr>
                      <a:endCxn id="765" idx="0"/>
                    </p:cNvCxnSpPr>
                    <p:nvPr/>
                  </p:nvCxnSpPr>
                  <p:spPr>
                    <a:xfrm>
                      <a:off x="6385559" y="3821229"/>
                      <a:ext cx="3207" cy="138133"/>
                    </a:xfrm>
                    <a:prstGeom prst="line">
                      <a:avLst/>
                    </a:prstGeom>
                  </p:spPr>
                  <p:style>
                    <a:lnRef idx="2">
                      <a:schemeClr val="dk1"/>
                    </a:lnRef>
                    <a:fillRef idx="1">
                      <a:schemeClr val="lt1"/>
                    </a:fillRef>
                    <a:effectRef idx="0">
                      <a:schemeClr val="dk1"/>
                    </a:effectRef>
                    <a:fontRef idx="minor">
                      <a:schemeClr val="dk1"/>
                    </a:fontRef>
                  </p:style>
                </p:cxnSp>
                <p:cxnSp>
                  <p:nvCxnSpPr>
                    <p:cNvPr id="707" name="直接连接符 706"/>
                    <p:cNvCxnSpPr>
                      <a:stCxn id="760" idx="4"/>
                      <a:endCxn id="758" idx="0"/>
                    </p:cNvCxnSpPr>
                    <p:nvPr/>
                  </p:nvCxnSpPr>
                  <p:spPr>
                    <a:xfrm>
                      <a:off x="5891461" y="4441553"/>
                      <a:ext cx="247049" cy="72865"/>
                    </a:xfrm>
                    <a:prstGeom prst="line">
                      <a:avLst/>
                    </a:prstGeom>
                  </p:spPr>
                  <p:style>
                    <a:lnRef idx="2">
                      <a:schemeClr val="dk1"/>
                    </a:lnRef>
                    <a:fillRef idx="1">
                      <a:schemeClr val="lt1"/>
                    </a:fillRef>
                    <a:effectRef idx="0">
                      <a:schemeClr val="dk1"/>
                    </a:effectRef>
                    <a:fontRef idx="minor">
                      <a:schemeClr val="dk1"/>
                    </a:fontRef>
                  </p:style>
                </p:cxnSp>
                <p:cxnSp>
                  <p:nvCxnSpPr>
                    <p:cNvPr id="708" name="直接连接符 707"/>
                    <p:cNvCxnSpPr>
                      <a:stCxn id="760" idx="4"/>
                      <a:endCxn id="759" idx="0"/>
                    </p:cNvCxnSpPr>
                    <p:nvPr/>
                  </p:nvCxnSpPr>
                  <p:spPr>
                    <a:xfrm>
                      <a:off x="5891461" y="4441553"/>
                      <a:ext cx="494098" cy="72865"/>
                    </a:xfrm>
                    <a:prstGeom prst="line">
                      <a:avLst/>
                    </a:prstGeom>
                  </p:spPr>
                  <p:style>
                    <a:lnRef idx="2">
                      <a:schemeClr val="dk1"/>
                    </a:lnRef>
                    <a:fillRef idx="1">
                      <a:schemeClr val="lt1"/>
                    </a:fillRef>
                    <a:effectRef idx="0">
                      <a:schemeClr val="dk1"/>
                    </a:effectRef>
                    <a:fontRef idx="minor">
                      <a:schemeClr val="dk1"/>
                    </a:fontRef>
                  </p:style>
                </p:cxnSp>
                <p:cxnSp>
                  <p:nvCxnSpPr>
                    <p:cNvPr id="709" name="直接连接符 708"/>
                    <p:cNvCxnSpPr>
                      <a:stCxn id="761" idx="4"/>
                      <a:endCxn id="757" idx="0"/>
                    </p:cNvCxnSpPr>
                    <p:nvPr/>
                  </p:nvCxnSpPr>
                  <p:spPr>
                    <a:xfrm flipH="1">
                      <a:off x="5891461" y="4441553"/>
                      <a:ext cx="247049" cy="72865"/>
                    </a:xfrm>
                    <a:prstGeom prst="line">
                      <a:avLst/>
                    </a:prstGeom>
                  </p:spPr>
                  <p:style>
                    <a:lnRef idx="2">
                      <a:schemeClr val="dk1"/>
                    </a:lnRef>
                    <a:fillRef idx="1">
                      <a:schemeClr val="lt1"/>
                    </a:fillRef>
                    <a:effectRef idx="0">
                      <a:schemeClr val="dk1"/>
                    </a:effectRef>
                    <a:fontRef idx="minor">
                      <a:schemeClr val="dk1"/>
                    </a:fontRef>
                  </p:style>
                </p:cxnSp>
                <p:cxnSp>
                  <p:nvCxnSpPr>
                    <p:cNvPr id="710" name="直接连接符 709"/>
                    <p:cNvCxnSpPr>
                      <a:stCxn id="761" idx="4"/>
                      <a:endCxn id="759" idx="0"/>
                    </p:cNvCxnSpPr>
                    <p:nvPr/>
                  </p:nvCxnSpPr>
                  <p:spPr>
                    <a:xfrm>
                      <a:off x="6138510" y="4441553"/>
                      <a:ext cx="247049" cy="72865"/>
                    </a:xfrm>
                    <a:prstGeom prst="line">
                      <a:avLst/>
                    </a:prstGeom>
                  </p:spPr>
                  <p:style>
                    <a:lnRef idx="2">
                      <a:schemeClr val="dk1"/>
                    </a:lnRef>
                    <a:fillRef idx="1">
                      <a:schemeClr val="lt1"/>
                    </a:fillRef>
                    <a:effectRef idx="0">
                      <a:schemeClr val="dk1"/>
                    </a:effectRef>
                    <a:fontRef idx="minor">
                      <a:schemeClr val="dk1"/>
                    </a:fontRef>
                  </p:style>
                </p:cxnSp>
                <p:cxnSp>
                  <p:nvCxnSpPr>
                    <p:cNvPr id="711" name="直接连接符 710"/>
                    <p:cNvCxnSpPr>
                      <a:stCxn id="762" idx="4"/>
                      <a:endCxn id="757" idx="0"/>
                    </p:cNvCxnSpPr>
                    <p:nvPr/>
                  </p:nvCxnSpPr>
                  <p:spPr>
                    <a:xfrm flipH="1">
                      <a:off x="5891461" y="4441553"/>
                      <a:ext cx="494098" cy="72865"/>
                    </a:xfrm>
                    <a:prstGeom prst="line">
                      <a:avLst/>
                    </a:prstGeom>
                  </p:spPr>
                  <p:style>
                    <a:lnRef idx="2">
                      <a:schemeClr val="dk1"/>
                    </a:lnRef>
                    <a:fillRef idx="1">
                      <a:schemeClr val="lt1"/>
                    </a:fillRef>
                    <a:effectRef idx="0">
                      <a:schemeClr val="dk1"/>
                    </a:effectRef>
                    <a:fontRef idx="minor">
                      <a:schemeClr val="dk1"/>
                    </a:fontRef>
                  </p:style>
                </p:cxnSp>
                <p:cxnSp>
                  <p:nvCxnSpPr>
                    <p:cNvPr id="712" name="直接连接符 711"/>
                    <p:cNvCxnSpPr>
                      <a:stCxn id="762" idx="4"/>
                      <a:endCxn id="762" idx="4"/>
                    </p:cNvCxnSpPr>
                    <p:nvPr/>
                  </p:nvCxnSpPr>
                  <p:spPr>
                    <a:xfrm>
                      <a:off x="6385559" y="4441553"/>
                      <a:ext cx="0" cy="0"/>
                    </a:xfrm>
                    <a:prstGeom prst="line">
                      <a:avLst/>
                    </a:prstGeom>
                  </p:spPr>
                  <p:style>
                    <a:lnRef idx="2">
                      <a:schemeClr val="dk1"/>
                    </a:lnRef>
                    <a:fillRef idx="1">
                      <a:schemeClr val="lt1"/>
                    </a:fillRef>
                    <a:effectRef idx="0">
                      <a:schemeClr val="dk1"/>
                    </a:effectRef>
                    <a:fontRef idx="minor">
                      <a:schemeClr val="dk1"/>
                    </a:fontRef>
                  </p:style>
                </p:cxnSp>
                <p:cxnSp>
                  <p:nvCxnSpPr>
                    <p:cNvPr id="713" name="直接连接符 712"/>
                    <p:cNvCxnSpPr>
                      <a:stCxn id="762" idx="4"/>
                      <a:endCxn id="758" idx="0"/>
                    </p:cNvCxnSpPr>
                    <p:nvPr/>
                  </p:nvCxnSpPr>
                  <p:spPr>
                    <a:xfrm flipH="1">
                      <a:off x="6138510" y="4441553"/>
                      <a:ext cx="247049" cy="72865"/>
                    </a:xfrm>
                    <a:prstGeom prst="line">
                      <a:avLst/>
                    </a:prstGeom>
                  </p:spPr>
                  <p:style>
                    <a:lnRef idx="2">
                      <a:schemeClr val="dk1"/>
                    </a:lnRef>
                    <a:fillRef idx="1">
                      <a:schemeClr val="lt1"/>
                    </a:fillRef>
                    <a:effectRef idx="0">
                      <a:schemeClr val="dk1"/>
                    </a:effectRef>
                    <a:fontRef idx="minor">
                      <a:schemeClr val="dk1"/>
                    </a:fontRef>
                  </p:style>
                </p:cxnSp>
                <p:cxnSp>
                  <p:nvCxnSpPr>
                    <p:cNvPr id="714" name="直接连接符 713"/>
                    <p:cNvCxnSpPr>
                      <a:stCxn id="763" idx="4"/>
                      <a:endCxn id="761" idx="0"/>
                    </p:cNvCxnSpPr>
                    <p:nvPr/>
                  </p:nvCxnSpPr>
                  <p:spPr>
                    <a:xfrm>
                      <a:off x="5894668" y="4154400"/>
                      <a:ext cx="243842" cy="92115"/>
                    </a:xfrm>
                    <a:prstGeom prst="line">
                      <a:avLst/>
                    </a:prstGeom>
                  </p:spPr>
                  <p:style>
                    <a:lnRef idx="2">
                      <a:schemeClr val="dk1"/>
                    </a:lnRef>
                    <a:fillRef idx="1">
                      <a:schemeClr val="lt1"/>
                    </a:fillRef>
                    <a:effectRef idx="0">
                      <a:schemeClr val="dk1"/>
                    </a:effectRef>
                    <a:fontRef idx="minor">
                      <a:schemeClr val="dk1"/>
                    </a:fontRef>
                  </p:style>
                </p:cxnSp>
                <p:cxnSp>
                  <p:nvCxnSpPr>
                    <p:cNvPr id="715" name="直接连接符 714"/>
                    <p:cNvCxnSpPr>
                      <a:stCxn id="764" idx="4"/>
                      <a:endCxn id="762" idx="7"/>
                    </p:cNvCxnSpPr>
                    <p:nvPr/>
                  </p:nvCxnSpPr>
                  <p:spPr>
                    <a:xfrm>
                      <a:off x="6141717" y="4154400"/>
                      <a:ext cx="308500" cy="120678"/>
                    </a:xfrm>
                    <a:prstGeom prst="line">
                      <a:avLst/>
                    </a:prstGeom>
                  </p:spPr>
                  <p:style>
                    <a:lnRef idx="2">
                      <a:schemeClr val="dk1"/>
                    </a:lnRef>
                    <a:fillRef idx="1">
                      <a:schemeClr val="lt1"/>
                    </a:fillRef>
                    <a:effectRef idx="0">
                      <a:schemeClr val="dk1"/>
                    </a:effectRef>
                    <a:fontRef idx="minor">
                      <a:schemeClr val="dk1"/>
                    </a:fontRef>
                  </p:style>
                </p:cxnSp>
                <p:cxnSp>
                  <p:nvCxnSpPr>
                    <p:cNvPr id="716" name="直接连接符 715"/>
                    <p:cNvCxnSpPr>
                      <a:stCxn id="764" idx="4"/>
                      <a:endCxn id="760" idx="0"/>
                    </p:cNvCxnSpPr>
                    <p:nvPr/>
                  </p:nvCxnSpPr>
                  <p:spPr>
                    <a:xfrm flipH="1">
                      <a:off x="5891461" y="4154400"/>
                      <a:ext cx="250256" cy="92115"/>
                    </a:xfrm>
                    <a:prstGeom prst="line">
                      <a:avLst/>
                    </a:prstGeom>
                  </p:spPr>
                  <p:style>
                    <a:lnRef idx="2">
                      <a:schemeClr val="dk1"/>
                    </a:lnRef>
                    <a:fillRef idx="1">
                      <a:schemeClr val="lt1"/>
                    </a:fillRef>
                    <a:effectRef idx="0">
                      <a:schemeClr val="dk1"/>
                    </a:effectRef>
                    <a:fontRef idx="minor">
                      <a:schemeClr val="dk1"/>
                    </a:fontRef>
                  </p:style>
                </p:cxnSp>
                <p:cxnSp>
                  <p:nvCxnSpPr>
                    <p:cNvPr id="717" name="直接连接符 716"/>
                    <p:cNvCxnSpPr>
                      <a:stCxn id="765" idx="4"/>
                      <a:endCxn id="761" idx="0"/>
                    </p:cNvCxnSpPr>
                    <p:nvPr/>
                  </p:nvCxnSpPr>
                  <p:spPr>
                    <a:xfrm flipH="1">
                      <a:off x="6138510" y="4154400"/>
                      <a:ext cx="250256" cy="92115"/>
                    </a:xfrm>
                    <a:prstGeom prst="line">
                      <a:avLst/>
                    </a:prstGeom>
                  </p:spPr>
                  <p:style>
                    <a:lnRef idx="2">
                      <a:schemeClr val="dk1"/>
                    </a:lnRef>
                    <a:fillRef idx="1">
                      <a:schemeClr val="lt1"/>
                    </a:fillRef>
                    <a:effectRef idx="0">
                      <a:schemeClr val="dk1"/>
                    </a:effectRef>
                    <a:fontRef idx="minor">
                      <a:schemeClr val="dk1"/>
                    </a:fontRef>
                  </p:style>
                </p:cxnSp>
                <p:cxnSp>
                  <p:nvCxnSpPr>
                    <p:cNvPr id="718" name="直接连接符 717"/>
                    <p:cNvCxnSpPr>
                      <a:stCxn id="763" idx="4"/>
                      <a:endCxn id="762" idx="0"/>
                    </p:cNvCxnSpPr>
                    <p:nvPr/>
                  </p:nvCxnSpPr>
                  <p:spPr>
                    <a:xfrm>
                      <a:off x="5894668" y="4154400"/>
                      <a:ext cx="490891" cy="92115"/>
                    </a:xfrm>
                    <a:prstGeom prst="line">
                      <a:avLst/>
                    </a:prstGeom>
                  </p:spPr>
                  <p:style>
                    <a:lnRef idx="2">
                      <a:schemeClr val="dk1"/>
                    </a:lnRef>
                    <a:fillRef idx="1">
                      <a:schemeClr val="lt1"/>
                    </a:fillRef>
                    <a:effectRef idx="0">
                      <a:schemeClr val="dk1"/>
                    </a:effectRef>
                    <a:fontRef idx="minor">
                      <a:schemeClr val="dk1"/>
                    </a:fontRef>
                  </p:style>
                </p:cxnSp>
                <p:cxnSp>
                  <p:nvCxnSpPr>
                    <p:cNvPr id="719" name="直接连接符 718"/>
                    <p:cNvCxnSpPr>
                      <a:stCxn id="765" idx="4"/>
                      <a:endCxn id="760" idx="0"/>
                    </p:cNvCxnSpPr>
                    <p:nvPr/>
                  </p:nvCxnSpPr>
                  <p:spPr>
                    <a:xfrm flipH="1">
                      <a:off x="5891461" y="4154400"/>
                      <a:ext cx="497305" cy="92115"/>
                    </a:xfrm>
                    <a:prstGeom prst="line">
                      <a:avLst/>
                    </a:prstGeom>
                  </p:spPr>
                  <p:style>
                    <a:lnRef idx="2">
                      <a:schemeClr val="dk1"/>
                    </a:lnRef>
                    <a:fillRef idx="1">
                      <a:schemeClr val="lt1"/>
                    </a:fillRef>
                    <a:effectRef idx="0">
                      <a:schemeClr val="dk1"/>
                    </a:effectRef>
                    <a:fontRef idx="minor">
                      <a:schemeClr val="dk1"/>
                    </a:fontRef>
                  </p:style>
                </p:cxnSp>
                <p:grpSp>
                  <p:nvGrpSpPr>
                    <p:cNvPr id="720" name="组合 719"/>
                    <p:cNvGrpSpPr/>
                    <p:nvPr/>
                  </p:nvGrpSpPr>
                  <p:grpSpPr>
                    <a:xfrm>
                      <a:off x="6890082" y="3959362"/>
                      <a:ext cx="676978" cy="195038"/>
                      <a:chOff x="5919537" y="5175859"/>
                      <a:chExt cx="676978" cy="195038"/>
                    </a:xfrm>
                  </p:grpSpPr>
                  <p:sp>
                    <p:nvSpPr>
                      <p:cNvPr id="747" name="椭圆 746"/>
                      <p:cNvSpPr/>
                      <p:nvPr/>
                    </p:nvSpPr>
                    <p:spPr>
                      <a:xfrm>
                        <a:off x="5919537"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48" name="椭圆 747"/>
                      <p:cNvSpPr/>
                      <p:nvPr/>
                    </p:nvSpPr>
                    <p:spPr>
                      <a:xfrm>
                        <a:off x="6166586"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49" name="椭圆 748"/>
                      <p:cNvSpPr/>
                      <p:nvPr/>
                    </p:nvSpPr>
                    <p:spPr>
                      <a:xfrm>
                        <a:off x="6413635"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pSp>
                  <p:nvGrpSpPr>
                    <p:cNvPr id="721" name="组合 720"/>
                    <p:cNvGrpSpPr/>
                    <p:nvPr/>
                  </p:nvGrpSpPr>
                  <p:grpSpPr>
                    <a:xfrm>
                      <a:off x="6886875" y="4246515"/>
                      <a:ext cx="676978" cy="195038"/>
                      <a:chOff x="5919537" y="5175859"/>
                      <a:chExt cx="676978" cy="195038"/>
                    </a:xfrm>
                  </p:grpSpPr>
                  <p:sp>
                    <p:nvSpPr>
                      <p:cNvPr id="744" name="椭圆 743"/>
                      <p:cNvSpPr/>
                      <p:nvPr/>
                    </p:nvSpPr>
                    <p:spPr>
                      <a:xfrm>
                        <a:off x="5919537"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45" name="椭圆 744"/>
                      <p:cNvSpPr/>
                      <p:nvPr/>
                    </p:nvSpPr>
                    <p:spPr>
                      <a:xfrm>
                        <a:off x="6166586"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46" name="椭圆 745"/>
                      <p:cNvSpPr/>
                      <p:nvPr/>
                    </p:nvSpPr>
                    <p:spPr>
                      <a:xfrm>
                        <a:off x="6413635"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cxnSp>
                  <p:nvCxnSpPr>
                    <p:cNvPr id="722" name="直接连接符 721"/>
                    <p:cNvCxnSpPr>
                      <a:stCxn id="744" idx="4"/>
                    </p:cNvCxnSpPr>
                    <p:nvPr/>
                  </p:nvCxnSpPr>
                  <p:spPr>
                    <a:xfrm>
                      <a:off x="6978315" y="4441553"/>
                      <a:ext cx="0" cy="72865"/>
                    </a:xfrm>
                    <a:prstGeom prst="line">
                      <a:avLst/>
                    </a:prstGeom>
                  </p:spPr>
                  <p:style>
                    <a:lnRef idx="2">
                      <a:schemeClr val="dk1"/>
                    </a:lnRef>
                    <a:fillRef idx="1">
                      <a:schemeClr val="lt1"/>
                    </a:fillRef>
                    <a:effectRef idx="0">
                      <a:schemeClr val="dk1"/>
                    </a:effectRef>
                    <a:fontRef idx="minor">
                      <a:schemeClr val="dk1"/>
                    </a:fontRef>
                  </p:style>
                </p:cxnSp>
                <p:cxnSp>
                  <p:nvCxnSpPr>
                    <p:cNvPr id="723" name="直接连接符 722"/>
                    <p:cNvCxnSpPr>
                      <a:stCxn id="745" idx="4"/>
                    </p:cNvCxnSpPr>
                    <p:nvPr/>
                  </p:nvCxnSpPr>
                  <p:spPr>
                    <a:xfrm>
                      <a:off x="7225364" y="4441553"/>
                      <a:ext cx="0" cy="72865"/>
                    </a:xfrm>
                    <a:prstGeom prst="line">
                      <a:avLst/>
                    </a:prstGeom>
                  </p:spPr>
                  <p:style>
                    <a:lnRef idx="2">
                      <a:schemeClr val="dk1"/>
                    </a:lnRef>
                    <a:fillRef idx="1">
                      <a:schemeClr val="lt1"/>
                    </a:fillRef>
                    <a:effectRef idx="0">
                      <a:schemeClr val="dk1"/>
                    </a:effectRef>
                    <a:fontRef idx="minor">
                      <a:schemeClr val="dk1"/>
                    </a:fontRef>
                  </p:style>
                </p:cxnSp>
                <p:cxnSp>
                  <p:nvCxnSpPr>
                    <p:cNvPr id="724" name="直接连接符 723"/>
                    <p:cNvCxnSpPr>
                      <a:stCxn id="746" idx="4"/>
                    </p:cNvCxnSpPr>
                    <p:nvPr/>
                  </p:nvCxnSpPr>
                  <p:spPr>
                    <a:xfrm>
                      <a:off x="7472413" y="4441553"/>
                      <a:ext cx="0" cy="72865"/>
                    </a:xfrm>
                    <a:prstGeom prst="line">
                      <a:avLst/>
                    </a:prstGeom>
                  </p:spPr>
                  <p:style>
                    <a:lnRef idx="2">
                      <a:schemeClr val="dk1"/>
                    </a:lnRef>
                    <a:fillRef idx="1">
                      <a:schemeClr val="lt1"/>
                    </a:fillRef>
                    <a:effectRef idx="0">
                      <a:schemeClr val="dk1"/>
                    </a:effectRef>
                    <a:fontRef idx="minor">
                      <a:schemeClr val="dk1"/>
                    </a:fontRef>
                  </p:style>
                </p:cxnSp>
                <p:cxnSp>
                  <p:nvCxnSpPr>
                    <p:cNvPr id="725" name="直接连接符 724"/>
                    <p:cNvCxnSpPr>
                      <a:stCxn id="744" idx="0"/>
                      <a:endCxn id="747" idx="4"/>
                    </p:cNvCxnSpPr>
                    <p:nvPr/>
                  </p:nvCxnSpPr>
                  <p:spPr>
                    <a:xfrm flipV="1">
                      <a:off x="6978315" y="4154400"/>
                      <a:ext cx="3207" cy="92115"/>
                    </a:xfrm>
                    <a:prstGeom prst="line">
                      <a:avLst/>
                    </a:prstGeom>
                  </p:spPr>
                  <p:style>
                    <a:lnRef idx="2">
                      <a:schemeClr val="dk1"/>
                    </a:lnRef>
                    <a:fillRef idx="1">
                      <a:schemeClr val="lt1"/>
                    </a:fillRef>
                    <a:effectRef idx="0">
                      <a:schemeClr val="dk1"/>
                    </a:effectRef>
                    <a:fontRef idx="minor">
                      <a:schemeClr val="dk1"/>
                    </a:fontRef>
                  </p:style>
                </p:cxnSp>
                <p:cxnSp>
                  <p:nvCxnSpPr>
                    <p:cNvPr id="726" name="直接连接符 725"/>
                    <p:cNvCxnSpPr>
                      <a:stCxn id="748" idx="4"/>
                      <a:endCxn id="745" idx="0"/>
                    </p:cNvCxnSpPr>
                    <p:nvPr/>
                  </p:nvCxnSpPr>
                  <p:spPr>
                    <a:xfrm flipH="1">
                      <a:off x="7225364" y="4154400"/>
                      <a:ext cx="3207" cy="92115"/>
                    </a:xfrm>
                    <a:prstGeom prst="line">
                      <a:avLst/>
                    </a:prstGeom>
                  </p:spPr>
                  <p:style>
                    <a:lnRef idx="2">
                      <a:schemeClr val="dk1"/>
                    </a:lnRef>
                    <a:fillRef idx="1">
                      <a:schemeClr val="lt1"/>
                    </a:fillRef>
                    <a:effectRef idx="0">
                      <a:schemeClr val="dk1"/>
                    </a:effectRef>
                    <a:fontRef idx="minor">
                      <a:schemeClr val="dk1"/>
                    </a:fontRef>
                  </p:style>
                </p:cxnSp>
                <p:cxnSp>
                  <p:nvCxnSpPr>
                    <p:cNvPr id="727" name="直接连接符 726"/>
                    <p:cNvCxnSpPr>
                      <a:stCxn id="749" idx="4"/>
                      <a:endCxn id="746" idx="0"/>
                    </p:cNvCxnSpPr>
                    <p:nvPr/>
                  </p:nvCxnSpPr>
                  <p:spPr>
                    <a:xfrm flipH="1">
                      <a:off x="7472413" y="4154400"/>
                      <a:ext cx="3207" cy="92115"/>
                    </a:xfrm>
                    <a:prstGeom prst="line">
                      <a:avLst/>
                    </a:prstGeom>
                  </p:spPr>
                  <p:style>
                    <a:lnRef idx="2">
                      <a:schemeClr val="dk1"/>
                    </a:lnRef>
                    <a:fillRef idx="1">
                      <a:schemeClr val="lt1"/>
                    </a:fillRef>
                    <a:effectRef idx="0">
                      <a:schemeClr val="dk1"/>
                    </a:effectRef>
                    <a:fontRef idx="minor">
                      <a:schemeClr val="dk1"/>
                    </a:fontRef>
                  </p:style>
                </p:cxnSp>
                <p:cxnSp>
                  <p:nvCxnSpPr>
                    <p:cNvPr id="728" name="直接连接符 727"/>
                    <p:cNvCxnSpPr>
                      <a:endCxn id="747" idx="0"/>
                    </p:cNvCxnSpPr>
                    <p:nvPr/>
                  </p:nvCxnSpPr>
                  <p:spPr>
                    <a:xfrm>
                      <a:off x="6978315" y="3821229"/>
                      <a:ext cx="3207" cy="138133"/>
                    </a:xfrm>
                    <a:prstGeom prst="line">
                      <a:avLst/>
                    </a:prstGeom>
                  </p:spPr>
                  <p:style>
                    <a:lnRef idx="2">
                      <a:schemeClr val="dk1"/>
                    </a:lnRef>
                    <a:fillRef idx="1">
                      <a:schemeClr val="lt1"/>
                    </a:fillRef>
                    <a:effectRef idx="0">
                      <a:schemeClr val="dk1"/>
                    </a:effectRef>
                    <a:fontRef idx="minor">
                      <a:schemeClr val="dk1"/>
                    </a:fontRef>
                  </p:style>
                </p:cxnSp>
                <p:cxnSp>
                  <p:nvCxnSpPr>
                    <p:cNvPr id="729" name="直接连接符 728"/>
                    <p:cNvCxnSpPr>
                      <a:endCxn id="748" idx="0"/>
                    </p:cNvCxnSpPr>
                    <p:nvPr/>
                  </p:nvCxnSpPr>
                  <p:spPr>
                    <a:xfrm>
                      <a:off x="7225364" y="3821229"/>
                      <a:ext cx="3207" cy="138133"/>
                    </a:xfrm>
                    <a:prstGeom prst="line">
                      <a:avLst/>
                    </a:prstGeom>
                  </p:spPr>
                  <p:style>
                    <a:lnRef idx="2">
                      <a:schemeClr val="dk1"/>
                    </a:lnRef>
                    <a:fillRef idx="1">
                      <a:schemeClr val="lt1"/>
                    </a:fillRef>
                    <a:effectRef idx="0">
                      <a:schemeClr val="dk1"/>
                    </a:effectRef>
                    <a:fontRef idx="minor">
                      <a:schemeClr val="dk1"/>
                    </a:fontRef>
                  </p:style>
                </p:cxnSp>
                <p:cxnSp>
                  <p:nvCxnSpPr>
                    <p:cNvPr id="730" name="直接连接符 729"/>
                    <p:cNvCxnSpPr>
                      <a:endCxn id="749" idx="0"/>
                    </p:cNvCxnSpPr>
                    <p:nvPr/>
                  </p:nvCxnSpPr>
                  <p:spPr>
                    <a:xfrm>
                      <a:off x="7472413" y="3821229"/>
                      <a:ext cx="3207" cy="138133"/>
                    </a:xfrm>
                    <a:prstGeom prst="line">
                      <a:avLst/>
                    </a:prstGeom>
                  </p:spPr>
                  <p:style>
                    <a:lnRef idx="2">
                      <a:schemeClr val="dk1"/>
                    </a:lnRef>
                    <a:fillRef idx="1">
                      <a:schemeClr val="lt1"/>
                    </a:fillRef>
                    <a:effectRef idx="0">
                      <a:schemeClr val="dk1"/>
                    </a:effectRef>
                    <a:fontRef idx="minor">
                      <a:schemeClr val="dk1"/>
                    </a:fontRef>
                  </p:style>
                </p:cxnSp>
                <p:cxnSp>
                  <p:nvCxnSpPr>
                    <p:cNvPr id="731" name="直接连接符 730"/>
                    <p:cNvCxnSpPr>
                      <a:stCxn id="744" idx="4"/>
                    </p:cNvCxnSpPr>
                    <p:nvPr/>
                  </p:nvCxnSpPr>
                  <p:spPr>
                    <a:xfrm>
                      <a:off x="6978315" y="4441553"/>
                      <a:ext cx="247049" cy="72865"/>
                    </a:xfrm>
                    <a:prstGeom prst="line">
                      <a:avLst/>
                    </a:prstGeom>
                  </p:spPr>
                  <p:style>
                    <a:lnRef idx="2">
                      <a:schemeClr val="dk1"/>
                    </a:lnRef>
                    <a:fillRef idx="1">
                      <a:schemeClr val="lt1"/>
                    </a:fillRef>
                    <a:effectRef idx="0">
                      <a:schemeClr val="dk1"/>
                    </a:effectRef>
                    <a:fontRef idx="minor">
                      <a:schemeClr val="dk1"/>
                    </a:fontRef>
                  </p:style>
                </p:cxnSp>
                <p:cxnSp>
                  <p:nvCxnSpPr>
                    <p:cNvPr id="732" name="直接连接符 731"/>
                    <p:cNvCxnSpPr>
                      <a:stCxn id="744" idx="4"/>
                    </p:cNvCxnSpPr>
                    <p:nvPr/>
                  </p:nvCxnSpPr>
                  <p:spPr>
                    <a:xfrm>
                      <a:off x="6978315" y="4441553"/>
                      <a:ext cx="494098" cy="72865"/>
                    </a:xfrm>
                    <a:prstGeom prst="line">
                      <a:avLst/>
                    </a:prstGeom>
                  </p:spPr>
                  <p:style>
                    <a:lnRef idx="2">
                      <a:schemeClr val="dk1"/>
                    </a:lnRef>
                    <a:fillRef idx="1">
                      <a:schemeClr val="lt1"/>
                    </a:fillRef>
                    <a:effectRef idx="0">
                      <a:schemeClr val="dk1"/>
                    </a:effectRef>
                    <a:fontRef idx="minor">
                      <a:schemeClr val="dk1"/>
                    </a:fontRef>
                  </p:style>
                </p:cxnSp>
                <p:cxnSp>
                  <p:nvCxnSpPr>
                    <p:cNvPr id="733" name="直接连接符 732"/>
                    <p:cNvCxnSpPr>
                      <a:stCxn id="745" idx="4"/>
                    </p:cNvCxnSpPr>
                    <p:nvPr/>
                  </p:nvCxnSpPr>
                  <p:spPr>
                    <a:xfrm flipH="1">
                      <a:off x="6978315" y="4441553"/>
                      <a:ext cx="247049" cy="72865"/>
                    </a:xfrm>
                    <a:prstGeom prst="line">
                      <a:avLst/>
                    </a:prstGeom>
                  </p:spPr>
                  <p:style>
                    <a:lnRef idx="2">
                      <a:schemeClr val="dk1"/>
                    </a:lnRef>
                    <a:fillRef idx="1">
                      <a:schemeClr val="lt1"/>
                    </a:fillRef>
                    <a:effectRef idx="0">
                      <a:schemeClr val="dk1"/>
                    </a:effectRef>
                    <a:fontRef idx="minor">
                      <a:schemeClr val="dk1"/>
                    </a:fontRef>
                  </p:style>
                </p:cxnSp>
                <p:cxnSp>
                  <p:nvCxnSpPr>
                    <p:cNvPr id="734" name="直接连接符 733"/>
                    <p:cNvCxnSpPr>
                      <a:stCxn id="745" idx="4"/>
                    </p:cNvCxnSpPr>
                    <p:nvPr/>
                  </p:nvCxnSpPr>
                  <p:spPr>
                    <a:xfrm>
                      <a:off x="7225364" y="4441553"/>
                      <a:ext cx="247049" cy="72865"/>
                    </a:xfrm>
                    <a:prstGeom prst="line">
                      <a:avLst/>
                    </a:prstGeom>
                  </p:spPr>
                  <p:style>
                    <a:lnRef idx="2">
                      <a:schemeClr val="dk1"/>
                    </a:lnRef>
                    <a:fillRef idx="1">
                      <a:schemeClr val="lt1"/>
                    </a:fillRef>
                    <a:effectRef idx="0">
                      <a:schemeClr val="dk1"/>
                    </a:effectRef>
                    <a:fontRef idx="minor">
                      <a:schemeClr val="dk1"/>
                    </a:fontRef>
                  </p:style>
                </p:cxnSp>
                <p:cxnSp>
                  <p:nvCxnSpPr>
                    <p:cNvPr id="735" name="直接连接符 734"/>
                    <p:cNvCxnSpPr>
                      <a:stCxn id="746" idx="4"/>
                    </p:cNvCxnSpPr>
                    <p:nvPr/>
                  </p:nvCxnSpPr>
                  <p:spPr>
                    <a:xfrm flipH="1">
                      <a:off x="6978315" y="4441553"/>
                      <a:ext cx="494098" cy="72865"/>
                    </a:xfrm>
                    <a:prstGeom prst="line">
                      <a:avLst/>
                    </a:prstGeom>
                  </p:spPr>
                  <p:style>
                    <a:lnRef idx="2">
                      <a:schemeClr val="dk1"/>
                    </a:lnRef>
                    <a:fillRef idx="1">
                      <a:schemeClr val="lt1"/>
                    </a:fillRef>
                    <a:effectRef idx="0">
                      <a:schemeClr val="dk1"/>
                    </a:effectRef>
                    <a:fontRef idx="minor">
                      <a:schemeClr val="dk1"/>
                    </a:fontRef>
                  </p:style>
                </p:cxnSp>
                <p:cxnSp>
                  <p:nvCxnSpPr>
                    <p:cNvPr id="736" name="直接连接符 735"/>
                    <p:cNvCxnSpPr>
                      <a:stCxn id="746" idx="4"/>
                      <a:endCxn id="746" idx="4"/>
                    </p:cNvCxnSpPr>
                    <p:nvPr/>
                  </p:nvCxnSpPr>
                  <p:spPr>
                    <a:xfrm>
                      <a:off x="7472413" y="4441553"/>
                      <a:ext cx="0" cy="0"/>
                    </a:xfrm>
                    <a:prstGeom prst="line">
                      <a:avLst/>
                    </a:prstGeom>
                  </p:spPr>
                  <p:style>
                    <a:lnRef idx="2">
                      <a:schemeClr val="dk1"/>
                    </a:lnRef>
                    <a:fillRef idx="1">
                      <a:schemeClr val="lt1"/>
                    </a:fillRef>
                    <a:effectRef idx="0">
                      <a:schemeClr val="dk1"/>
                    </a:effectRef>
                    <a:fontRef idx="minor">
                      <a:schemeClr val="dk1"/>
                    </a:fontRef>
                  </p:style>
                </p:cxnSp>
                <p:cxnSp>
                  <p:nvCxnSpPr>
                    <p:cNvPr id="737" name="直接连接符 736"/>
                    <p:cNvCxnSpPr>
                      <a:stCxn id="746" idx="4"/>
                    </p:cNvCxnSpPr>
                    <p:nvPr/>
                  </p:nvCxnSpPr>
                  <p:spPr>
                    <a:xfrm flipH="1">
                      <a:off x="7225364" y="4441553"/>
                      <a:ext cx="247049" cy="72865"/>
                    </a:xfrm>
                    <a:prstGeom prst="line">
                      <a:avLst/>
                    </a:prstGeom>
                  </p:spPr>
                  <p:style>
                    <a:lnRef idx="2">
                      <a:schemeClr val="dk1"/>
                    </a:lnRef>
                    <a:fillRef idx="1">
                      <a:schemeClr val="lt1"/>
                    </a:fillRef>
                    <a:effectRef idx="0">
                      <a:schemeClr val="dk1"/>
                    </a:effectRef>
                    <a:fontRef idx="minor">
                      <a:schemeClr val="dk1"/>
                    </a:fontRef>
                  </p:style>
                </p:cxnSp>
                <p:cxnSp>
                  <p:nvCxnSpPr>
                    <p:cNvPr id="738" name="直接连接符 737"/>
                    <p:cNvCxnSpPr>
                      <a:stCxn id="747" idx="4"/>
                      <a:endCxn id="745" idx="0"/>
                    </p:cNvCxnSpPr>
                    <p:nvPr/>
                  </p:nvCxnSpPr>
                  <p:spPr>
                    <a:xfrm>
                      <a:off x="6981522" y="4154400"/>
                      <a:ext cx="243842" cy="92115"/>
                    </a:xfrm>
                    <a:prstGeom prst="line">
                      <a:avLst/>
                    </a:prstGeom>
                  </p:spPr>
                  <p:style>
                    <a:lnRef idx="2">
                      <a:schemeClr val="dk1"/>
                    </a:lnRef>
                    <a:fillRef idx="1">
                      <a:schemeClr val="lt1"/>
                    </a:fillRef>
                    <a:effectRef idx="0">
                      <a:schemeClr val="dk1"/>
                    </a:effectRef>
                    <a:fontRef idx="minor">
                      <a:schemeClr val="dk1"/>
                    </a:fontRef>
                  </p:style>
                </p:cxnSp>
                <p:cxnSp>
                  <p:nvCxnSpPr>
                    <p:cNvPr id="739" name="直接连接符 738"/>
                    <p:cNvCxnSpPr>
                      <a:stCxn id="748" idx="4"/>
                      <a:endCxn id="746" idx="7"/>
                    </p:cNvCxnSpPr>
                    <p:nvPr/>
                  </p:nvCxnSpPr>
                  <p:spPr>
                    <a:xfrm>
                      <a:off x="7228571" y="4154400"/>
                      <a:ext cx="308500" cy="120678"/>
                    </a:xfrm>
                    <a:prstGeom prst="line">
                      <a:avLst/>
                    </a:prstGeom>
                  </p:spPr>
                  <p:style>
                    <a:lnRef idx="2">
                      <a:schemeClr val="dk1"/>
                    </a:lnRef>
                    <a:fillRef idx="1">
                      <a:schemeClr val="lt1"/>
                    </a:fillRef>
                    <a:effectRef idx="0">
                      <a:schemeClr val="dk1"/>
                    </a:effectRef>
                    <a:fontRef idx="minor">
                      <a:schemeClr val="dk1"/>
                    </a:fontRef>
                  </p:style>
                </p:cxnSp>
                <p:cxnSp>
                  <p:nvCxnSpPr>
                    <p:cNvPr id="740" name="直接连接符 739"/>
                    <p:cNvCxnSpPr>
                      <a:stCxn id="748" idx="4"/>
                      <a:endCxn id="744" idx="0"/>
                    </p:cNvCxnSpPr>
                    <p:nvPr/>
                  </p:nvCxnSpPr>
                  <p:spPr>
                    <a:xfrm flipH="1">
                      <a:off x="6978315" y="4154400"/>
                      <a:ext cx="250256" cy="92115"/>
                    </a:xfrm>
                    <a:prstGeom prst="line">
                      <a:avLst/>
                    </a:prstGeom>
                  </p:spPr>
                  <p:style>
                    <a:lnRef idx="2">
                      <a:schemeClr val="dk1"/>
                    </a:lnRef>
                    <a:fillRef idx="1">
                      <a:schemeClr val="lt1"/>
                    </a:fillRef>
                    <a:effectRef idx="0">
                      <a:schemeClr val="dk1"/>
                    </a:effectRef>
                    <a:fontRef idx="minor">
                      <a:schemeClr val="dk1"/>
                    </a:fontRef>
                  </p:style>
                </p:cxnSp>
                <p:cxnSp>
                  <p:nvCxnSpPr>
                    <p:cNvPr id="741" name="直接连接符 740"/>
                    <p:cNvCxnSpPr>
                      <a:stCxn id="749" idx="4"/>
                      <a:endCxn id="745" idx="0"/>
                    </p:cNvCxnSpPr>
                    <p:nvPr/>
                  </p:nvCxnSpPr>
                  <p:spPr>
                    <a:xfrm flipH="1">
                      <a:off x="7225364" y="4154400"/>
                      <a:ext cx="250256" cy="92115"/>
                    </a:xfrm>
                    <a:prstGeom prst="line">
                      <a:avLst/>
                    </a:prstGeom>
                  </p:spPr>
                  <p:style>
                    <a:lnRef idx="2">
                      <a:schemeClr val="dk1"/>
                    </a:lnRef>
                    <a:fillRef idx="1">
                      <a:schemeClr val="lt1"/>
                    </a:fillRef>
                    <a:effectRef idx="0">
                      <a:schemeClr val="dk1"/>
                    </a:effectRef>
                    <a:fontRef idx="minor">
                      <a:schemeClr val="dk1"/>
                    </a:fontRef>
                  </p:style>
                </p:cxnSp>
                <p:cxnSp>
                  <p:nvCxnSpPr>
                    <p:cNvPr id="742" name="直接连接符 741"/>
                    <p:cNvCxnSpPr>
                      <a:stCxn id="747" idx="4"/>
                      <a:endCxn id="746" idx="0"/>
                    </p:cNvCxnSpPr>
                    <p:nvPr/>
                  </p:nvCxnSpPr>
                  <p:spPr>
                    <a:xfrm>
                      <a:off x="6981522" y="4154400"/>
                      <a:ext cx="490891" cy="92115"/>
                    </a:xfrm>
                    <a:prstGeom prst="line">
                      <a:avLst/>
                    </a:prstGeom>
                  </p:spPr>
                  <p:style>
                    <a:lnRef idx="2">
                      <a:schemeClr val="dk1"/>
                    </a:lnRef>
                    <a:fillRef idx="1">
                      <a:schemeClr val="lt1"/>
                    </a:fillRef>
                    <a:effectRef idx="0">
                      <a:schemeClr val="dk1"/>
                    </a:effectRef>
                    <a:fontRef idx="minor">
                      <a:schemeClr val="dk1"/>
                    </a:fontRef>
                  </p:style>
                </p:cxnSp>
                <p:cxnSp>
                  <p:nvCxnSpPr>
                    <p:cNvPr id="743" name="直接连接符 742"/>
                    <p:cNvCxnSpPr>
                      <a:stCxn id="749" idx="4"/>
                      <a:endCxn id="744" idx="0"/>
                    </p:cNvCxnSpPr>
                    <p:nvPr/>
                  </p:nvCxnSpPr>
                  <p:spPr>
                    <a:xfrm flipH="1">
                      <a:off x="6978315" y="4154400"/>
                      <a:ext cx="497305" cy="92115"/>
                    </a:xfrm>
                    <a:prstGeom prst="line">
                      <a:avLst/>
                    </a:prstGeom>
                  </p:spPr>
                  <p:style>
                    <a:lnRef idx="2">
                      <a:schemeClr val="dk1"/>
                    </a:lnRef>
                    <a:fillRef idx="1">
                      <a:schemeClr val="lt1"/>
                    </a:fillRef>
                    <a:effectRef idx="0">
                      <a:schemeClr val="dk1"/>
                    </a:effectRef>
                    <a:fontRef idx="minor">
                      <a:schemeClr val="dk1"/>
                    </a:fontRef>
                  </p:style>
                </p:cxnSp>
              </p:grpSp>
              <p:sp>
                <p:nvSpPr>
                  <p:cNvPr id="668" name="矩形 667"/>
                  <p:cNvSpPr/>
                  <p:nvPr/>
                </p:nvSpPr>
                <p:spPr>
                  <a:xfrm>
                    <a:off x="1755947" y="4977910"/>
                    <a:ext cx="346570" cy="369332"/>
                  </a:xfrm>
                  <a:prstGeom prst="rect">
                    <a:avLst/>
                  </a:prstGeom>
                  <a:noFill/>
                </p:spPr>
                <p:txBody>
                  <a:bodyPr wrap="none" lIns="91440" tIns="45720" rIns="91440" bIns="45720">
                    <a:spAutoFit/>
                  </a:bodyPr>
                  <a:lstStyle/>
                  <a:p>
                    <a:pPr algn="ctr"/>
                    <a:r>
                      <a:rPr lang="en-US" altLang="zh-CN" dirty="0" smtClean="0">
                        <a:ln w="0"/>
                        <a:effectLst>
                          <a:outerShdw blurRad="38100" dist="25400" dir="5400000" algn="ctr" rotWithShape="0">
                            <a:srgbClr val="6E747A">
                              <a:alpha val="43000"/>
                            </a:srgbClr>
                          </a:outerShdw>
                        </a:effectLst>
                      </a:rPr>
                      <a:t>…</a:t>
                    </a:r>
                    <a:endParaRPr lang="zh-CN" altLang="en-US" b="0" cap="none" spc="0" dirty="0">
                      <a:ln w="0"/>
                      <a:effectLst>
                        <a:outerShdw blurRad="38100" dist="25400" dir="5400000" algn="ctr" rotWithShape="0">
                          <a:srgbClr val="6E747A">
                            <a:alpha val="43000"/>
                          </a:srgbClr>
                        </a:outerShdw>
                      </a:effectLst>
                    </a:endParaRPr>
                  </a:p>
                </p:txBody>
              </p:sp>
            </p:grpSp>
          </p:grpSp>
          <p:grpSp>
            <p:nvGrpSpPr>
              <p:cNvPr id="639" name="组合 638"/>
              <p:cNvGrpSpPr/>
              <p:nvPr/>
            </p:nvGrpSpPr>
            <p:grpSpPr>
              <a:xfrm>
                <a:off x="6679699" y="2401061"/>
                <a:ext cx="815400" cy="586737"/>
                <a:chOff x="6679699" y="2333686"/>
                <a:chExt cx="815400" cy="586737"/>
              </a:xfrm>
            </p:grpSpPr>
            <p:sp>
              <p:nvSpPr>
                <p:cNvPr id="648" name="椭圆 647"/>
                <p:cNvSpPr/>
                <p:nvPr/>
              </p:nvSpPr>
              <p:spPr>
                <a:xfrm>
                  <a:off x="6995424" y="2725385"/>
                  <a:ext cx="182880" cy="195038"/>
                </a:xfrm>
                <a:prstGeom prst="ellipse">
                  <a:avLst/>
                </a:prstGeom>
                <a:solidFill>
                  <a:schemeClr val="accent5"/>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649" name="组合 648"/>
                <p:cNvGrpSpPr/>
                <p:nvPr/>
              </p:nvGrpSpPr>
              <p:grpSpPr>
                <a:xfrm>
                  <a:off x="6679699" y="2333686"/>
                  <a:ext cx="815400" cy="369332"/>
                  <a:chOff x="7479780" y="2430588"/>
                  <a:chExt cx="815400" cy="369332"/>
                </a:xfrm>
              </p:grpSpPr>
              <p:grpSp>
                <p:nvGrpSpPr>
                  <p:cNvPr id="651" name="组合 650"/>
                  <p:cNvGrpSpPr/>
                  <p:nvPr/>
                </p:nvGrpSpPr>
                <p:grpSpPr>
                  <a:xfrm>
                    <a:off x="7479780" y="2475438"/>
                    <a:ext cx="815400" cy="255512"/>
                    <a:chOff x="6625399" y="2407371"/>
                    <a:chExt cx="815400" cy="255512"/>
                  </a:xfrm>
                </p:grpSpPr>
                <p:sp>
                  <p:nvSpPr>
                    <p:cNvPr id="653" name="矩形 652"/>
                    <p:cNvSpPr/>
                    <p:nvPr/>
                  </p:nvSpPr>
                  <p:spPr>
                    <a:xfrm>
                      <a:off x="6625399" y="2407371"/>
                      <a:ext cx="815400" cy="255512"/>
                    </a:xfrm>
                    <a:prstGeom prst="rect">
                      <a:avLst/>
                    </a:prstGeom>
                    <a:ln>
                      <a:prstDash val="dashDot"/>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654" name="组合 653"/>
                    <p:cNvGrpSpPr/>
                    <p:nvPr/>
                  </p:nvGrpSpPr>
                  <p:grpSpPr>
                    <a:xfrm>
                      <a:off x="6720976" y="2426818"/>
                      <a:ext cx="626304" cy="221782"/>
                      <a:chOff x="6720976" y="2426818"/>
                      <a:chExt cx="626304" cy="221782"/>
                    </a:xfrm>
                  </p:grpSpPr>
                  <p:grpSp>
                    <p:nvGrpSpPr>
                      <p:cNvPr id="655" name="组合 654"/>
                      <p:cNvGrpSpPr/>
                      <p:nvPr/>
                    </p:nvGrpSpPr>
                    <p:grpSpPr>
                      <a:xfrm>
                        <a:off x="6720976" y="2426818"/>
                        <a:ext cx="182884" cy="221782"/>
                        <a:chOff x="4272134" y="2479982"/>
                        <a:chExt cx="439524" cy="423511"/>
                      </a:xfrm>
                    </p:grpSpPr>
                    <p:sp>
                      <p:nvSpPr>
                        <p:cNvPr id="661" name="椭圆 660"/>
                        <p:cNvSpPr/>
                        <p:nvPr/>
                      </p:nvSpPr>
                      <p:spPr>
                        <a:xfrm>
                          <a:off x="4272134" y="2479982"/>
                          <a:ext cx="439524" cy="42351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nvGrpSpPr>
                        <p:cNvPr id="662" name="组合 661"/>
                        <p:cNvGrpSpPr/>
                        <p:nvPr/>
                      </p:nvGrpSpPr>
                      <p:grpSpPr>
                        <a:xfrm>
                          <a:off x="4306580" y="2561642"/>
                          <a:ext cx="343405" cy="190777"/>
                          <a:chOff x="4204787" y="2574216"/>
                          <a:chExt cx="343405" cy="190777"/>
                        </a:xfrm>
                      </p:grpSpPr>
                      <p:cxnSp>
                        <p:nvCxnSpPr>
                          <p:cNvPr id="663" name="直接连接符 662"/>
                          <p:cNvCxnSpPr/>
                          <p:nvPr/>
                        </p:nvCxnSpPr>
                        <p:spPr>
                          <a:xfrm>
                            <a:off x="4204787" y="2764993"/>
                            <a:ext cx="222043" cy="0"/>
                          </a:xfrm>
                          <a:prstGeom prst="line">
                            <a:avLst/>
                          </a:prstGeom>
                        </p:spPr>
                        <p:style>
                          <a:lnRef idx="3">
                            <a:schemeClr val="dk1"/>
                          </a:lnRef>
                          <a:fillRef idx="0">
                            <a:schemeClr val="dk1"/>
                          </a:fillRef>
                          <a:effectRef idx="2">
                            <a:schemeClr val="dk1"/>
                          </a:effectRef>
                          <a:fontRef idx="minor">
                            <a:schemeClr val="tx1"/>
                          </a:fontRef>
                        </p:style>
                      </p:cxnSp>
                      <p:cxnSp>
                        <p:nvCxnSpPr>
                          <p:cNvPr id="664" name="直接连接符 663"/>
                          <p:cNvCxnSpPr>
                            <a:endCxn id="661" idx="7"/>
                          </p:cNvCxnSpPr>
                          <p:nvPr/>
                        </p:nvCxnSpPr>
                        <p:spPr>
                          <a:xfrm flipV="1">
                            <a:off x="4426830" y="2574216"/>
                            <a:ext cx="121362" cy="190777"/>
                          </a:xfrm>
                          <a:prstGeom prst="line">
                            <a:avLst/>
                          </a:prstGeom>
                        </p:spPr>
                        <p:style>
                          <a:lnRef idx="3">
                            <a:schemeClr val="dk1"/>
                          </a:lnRef>
                          <a:fillRef idx="0">
                            <a:schemeClr val="dk1"/>
                          </a:fillRef>
                          <a:effectRef idx="2">
                            <a:schemeClr val="dk1"/>
                          </a:effectRef>
                          <a:fontRef idx="minor">
                            <a:schemeClr val="tx1"/>
                          </a:fontRef>
                        </p:style>
                      </p:cxnSp>
                    </p:grpSp>
                  </p:grpSp>
                  <p:grpSp>
                    <p:nvGrpSpPr>
                      <p:cNvPr id="656" name="组合 655"/>
                      <p:cNvGrpSpPr/>
                      <p:nvPr/>
                    </p:nvGrpSpPr>
                    <p:grpSpPr>
                      <a:xfrm>
                        <a:off x="7164396" y="2426818"/>
                        <a:ext cx="182884" cy="221782"/>
                        <a:chOff x="4272134" y="2479982"/>
                        <a:chExt cx="439524" cy="423511"/>
                      </a:xfrm>
                    </p:grpSpPr>
                    <p:sp>
                      <p:nvSpPr>
                        <p:cNvPr id="657" name="椭圆 656"/>
                        <p:cNvSpPr/>
                        <p:nvPr/>
                      </p:nvSpPr>
                      <p:spPr>
                        <a:xfrm>
                          <a:off x="4272134" y="2479982"/>
                          <a:ext cx="439524" cy="42351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nvGrpSpPr>
                        <p:cNvPr id="658" name="组合 657"/>
                        <p:cNvGrpSpPr/>
                        <p:nvPr/>
                      </p:nvGrpSpPr>
                      <p:grpSpPr>
                        <a:xfrm>
                          <a:off x="4306580" y="2561642"/>
                          <a:ext cx="343405" cy="190777"/>
                          <a:chOff x="4204787" y="2574216"/>
                          <a:chExt cx="343405" cy="190777"/>
                        </a:xfrm>
                      </p:grpSpPr>
                      <p:cxnSp>
                        <p:nvCxnSpPr>
                          <p:cNvPr id="659" name="直接连接符 658"/>
                          <p:cNvCxnSpPr/>
                          <p:nvPr/>
                        </p:nvCxnSpPr>
                        <p:spPr>
                          <a:xfrm>
                            <a:off x="4204787" y="2764993"/>
                            <a:ext cx="222043" cy="0"/>
                          </a:xfrm>
                          <a:prstGeom prst="line">
                            <a:avLst/>
                          </a:prstGeom>
                        </p:spPr>
                        <p:style>
                          <a:lnRef idx="3">
                            <a:schemeClr val="dk1"/>
                          </a:lnRef>
                          <a:fillRef idx="0">
                            <a:schemeClr val="dk1"/>
                          </a:fillRef>
                          <a:effectRef idx="2">
                            <a:schemeClr val="dk1"/>
                          </a:effectRef>
                          <a:fontRef idx="minor">
                            <a:schemeClr val="tx1"/>
                          </a:fontRef>
                        </p:style>
                      </p:cxnSp>
                      <p:cxnSp>
                        <p:nvCxnSpPr>
                          <p:cNvPr id="660" name="直接连接符 659"/>
                          <p:cNvCxnSpPr>
                            <a:endCxn id="657" idx="7"/>
                          </p:cNvCxnSpPr>
                          <p:nvPr/>
                        </p:nvCxnSpPr>
                        <p:spPr>
                          <a:xfrm flipV="1">
                            <a:off x="4426830" y="2574216"/>
                            <a:ext cx="121362" cy="190777"/>
                          </a:xfrm>
                          <a:prstGeom prst="line">
                            <a:avLst/>
                          </a:prstGeom>
                        </p:spPr>
                        <p:style>
                          <a:lnRef idx="3">
                            <a:schemeClr val="dk1"/>
                          </a:lnRef>
                          <a:fillRef idx="0">
                            <a:schemeClr val="dk1"/>
                          </a:fillRef>
                          <a:effectRef idx="2">
                            <a:schemeClr val="dk1"/>
                          </a:effectRef>
                          <a:fontRef idx="minor">
                            <a:schemeClr val="tx1"/>
                          </a:fontRef>
                        </p:style>
                      </p:cxnSp>
                    </p:grpSp>
                  </p:grpSp>
                </p:grpSp>
              </p:grpSp>
              <p:sp>
                <p:nvSpPr>
                  <p:cNvPr id="652" name="矩形 651"/>
                  <p:cNvSpPr/>
                  <p:nvPr/>
                </p:nvSpPr>
                <p:spPr>
                  <a:xfrm>
                    <a:off x="7697856" y="2430588"/>
                    <a:ext cx="346570" cy="369332"/>
                  </a:xfrm>
                  <a:prstGeom prst="rect">
                    <a:avLst/>
                  </a:prstGeom>
                  <a:noFill/>
                </p:spPr>
                <p:txBody>
                  <a:bodyPr wrap="none" lIns="91440" tIns="45720" rIns="91440" bIns="45720">
                    <a:spAutoFit/>
                  </a:bodyPr>
                  <a:lstStyle/>
                  <a:p>
                    <a:pPr algn="ctr"/>
                    <a:r>
                      <a:rPr lang="en-US" altLang="zh-CN" dirty="0" smtClean="0">
                        <a:ln w="0"/>
                        <a:effectLst>
                          <a:outerShdw blurRad="38100" dist="25400" dir="5400000" algn="ctr" rotWithShape="0">
                            <a:srgbClr val="6E747A">
                              <a:alpha val="43000"/>
                            </a:srgbClr>
                          </a:outerShdw>
                        </a:effectLst>
                      </a:rPr>
                      <a:t>…</a:t>
                    </a:r>
                    <a:endParaRPr lang="zh-CN" altLang="en-US" b="0" cap="none" spc="0" dirty="0">
                      <a:ln w="0"/>
                      <a:effectLst>
                        <a:outerShdw blurRad="38100" dist="25400" dir="5400000" algn="ctr" rotWithShape="0">
                          <a:srgbClr val="6E747A">
                            <a:alpha val="43000"/>
                          </a:srgbClr>
                        </a:outerShdw>
                      </a:effectLst>
                    </a:endParaRPr>
                  </a:p>
                </p:txBody>
              </p:sp>
            </p:grpSp>
            <p:cxnSp>
              <p:nvCxnSpPr>
                <p:cNvPr id="650" name="直接连接符 649"/>
                <p:cNvCxnSpPr>
                  <a:stCxn id="653" idx="2"/>
                  <a:endCxn id="648" idx="0"/>
                </p:cNvCxnSpPr>
                <p:nvPr/>
              </p:nvCxnSpPr>
              <p:spPr>
                <a:xfrm flipH="1">
                  <a:off x="7086864" y="2634048"/>
                  <a:ext cx="535" cy="91337"/>
                </a:xfrm>
                <a:prstGeom prst="line">
                  <a:avLst/>
                </a:prstGeom>
                <a:ln w="12700"/>
              </p:spPr>
              <p:style>
                <a:lnRef idx="3">
                  <a:schemeClr val="dk1"/>
                </a:lnRef>
                <a:fillRef idx="0">
                  <a:schemeClr val="dk1"/>
                </a:fillRef>
                <a:effectRef idx="2">
                  <a:schemeClr val="dk1"/>
                </a:effectRef>
                <a:fontRef idx="minor">
                  <a:schemeClr val="tx1"/>
                </a:fontRef>
              </p:style>
            </p:cxnSp>
          </p:grpSp>
          <p:cxnSp>
            <p:nvCxnSpPr>
              <p:cNvPr id="640" name="直接连接符 639"/>
              <p:cNvCxnSpPr>
                <a:stCxn id="753" idx="4"/>
                <a:endCxn id="661" idx="0"/>
              </p:cNvCxnSpPr>
              <p:nvPr/>
            </p:nvCxnSpPr>
            <p:spPr>
              <a:xfrm>
                <a:off x="6623640" y="2276699"/>
                <a:ext cx="243078" cy="1886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1" name="直接连接符 640"/>
              <p:cNvCxnSpPr>
                <a:stCxn id="753" idx="4"/>
              </p:cNvCxnSpPr>
              <p:nvPr/>
            </p:nvCxnSpPr>
            <p:spPr>
              <a:xfrm>
                <a:off x="6623640" y="2276699"/>
                <a:ext cx="686498" cy="1777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2" name="直接连接符 641"/>
              <p:cNvCxnSpPr>
                <a:stCxn id="754" idx="4"/>
              </p:cNvCxnSpPr>
              <p:nvPr/>
            </p:nvCxnSpPr>
            <p:spPr>
              <a:xfrm flipH="1">
                <a:off x="6894522" y="2276699"/>
                <a:ext cx="33383" cy="1768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3" name="直接连接符 642"/>
              <p:cNvCxnSpPr>
                <a:stCxn id="754" idx="4"/>
              </p:cNvCxnSpPr>
              <p:nvPr/>
            </p:nvCxnSpPr>
            <p:spPr>
              <a:xfrm>
                <a:off x="6927905" y="2276699"/>
                <a:ext cx="357123" cy="1656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4" name="直接连接符 643"/>
              <p:cNvCxnSpPr/>
              <p:nvPr/>
            </p:nvCxnSpPr>
            <p:spPr>
              <a:xfrm flipH="1">
                <a:off x="6872665" y="2287831"/>
                <a:ext cx="371680" cy="1666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5" name="直接连接符 644"/>
              <p:cNvCxnSpPr>
                <a:stCxn id="755" idx="4"/>
                <a:endCxn id="657" idx="0"/>
              </p:cNvCxnSpPr>
              <p:nvPr/>
            </p:nvCxnSpPr>
            <p:spPr>
              <a:xfrm>
                <a:off x="7232170" y="2276699"/>
                <a:ext cx="77968" cy="1886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6" name="直接连接符 645"/>
              <p:cNvCxnSpPr>
                <a:stCxn id="756" idx="4"/>
              </p:cNvCxnSpPr>
              <p:nvPr/>
            </p:nvCxnSpPr>
            <p:spPr>
              <a:xfrm flipH="1">
                <a:off x="6866718" y="2276699"/>
                <a:ext cx="669717" cy="1648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7" name="直接连接符 646"/>
              <p:cNvCxnSpPr>
                <a:stCxn id="756" idx="4"/>
                <a:endCxn id="657" idx="0"/>
              </p:cNvCxnSpPr>
              <p:nvPr/>
            </p:nvCxnSpPr>
            <p:spPr>
              <a:xfrm flipH="1">
                <a:off x="7310138" y="2276699"/>
                <a:ext cx="226297" cy="1886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70" name="矩形 769"/>
            <p:cNvSpPr/>
            <p:nvPr/>
          </p:nvSpPr>
          <p:spPr>
            <a:xfrm>
              <a:off x="5582072" y="3176629"/>
              <a:ext cx="1091966" cy="338554"/>
            </a:xfrm>
            <a:prstGeom prst="rect">
              <a:avLst/>
            </a:prstGeom>
            <a:noFill/>
          </p:spPr>
          <p:txBody>
            <a:bodyPr wrap="none" lIns="91440" tIns="45720" rIns="91440" bIns="45720">
              <a:spAutoFit/>
            </a:bodyPr>
            <a:lstStyle/>
            <a:p>
              <a:pPr algn="ctr"/>
              <a:r>
                <a:rPr lang="en-US" altLang="zh-CN" sz="1600" dirty="0" smtClean="0">
                  <a:ln w="0"/>
                  <a:effectLst>
                    <a:outerShdw blurRad="38100" dist="19050" dir="2700000" algn="tl" rotWithShape="0">
                      <a:schemeClr val="dk1">
                        <a:alpha val="40000"/>
                      </a:schemeClr>
                    </a:outerShdw>
                  </a:effectLst>
                </a:rPr>
                <a:t>GBDT2NN</a:t>
              </a:r>
              <a:endParaRPr lang="zh-CN" altLang="en-US" sz="1600" b="0" cap="none" spc="0" dirty="0">
                <a:ln w="0"/>
                <a:solidFill>
                  <a:schemeClr val="tx1"/>
                </a:solidFill>
                <a:effectLst>
                  <a:outerShdw blurRad="38100" dist="19050" dir="2700000" algn="tl" rotWithShape="0">
                    <a:schemeClr val="dk1">
                      <a:alpha val="40000"/>
                    </a:schemeClr>
                  </a:outerShdw>
                </a:effectLst>
              </a:endParaRPr>
            </a:p>
          </p:txBody>
        </p:sp>
      </p:grpSp>
      <p:cxnSp>
        <p:nvCxnSpPr>
          <p:cNvPr id="773" name="曲线连接符 772"/>
          <p:cNvCxnSpPr>
            <a:stCxn id="413" idx="3"/>
            <a:endCxn id="653" idx="3"/>
          </p:cNvCxnSpPr>
          <p:nvPr/>
        </p:nvCxnSpPr>
        <p:spPr>
          <a:xfrm flipH="1" flipV="1">
            <a:off x="9886127" y="2562773"/>
            <a:ext cx="770949" cy="1704040"/>
          </a:xfrm>
          <a:prstGeom prst="curvedConnector3">
            <a:avLst>
              <a:gd name="adj1" fmla="val -2965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8" name="曲线连接符 777"/>
          <p:cNvCxnSpPr>
            <a:stCxn id="414" idx="3"/>
            <a:endCxn id="665" idx="3"/>
          </p:cNvCxnSpPr>
          <p:nvPr/>
        </p:nvCxnSpPr>
        <p:spPr>
          <a:xfrm flipV="1">
            <a:off x="9874914" y="1573592"/>
            <a:ext cx="423124" cy="3299020"/>
          </a:xfrm>
          <a:prstGeom prst="curvedConnector3">
            <a:avLst>
              <a:gd name="adj1" fmla="val 390607"/>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9743978"/>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a:srcRect t="10494"/>
          <a:stretch/>
        </p:blipFill>
        <p:spPr>
          <a:xfrm>
            <a:off x="1065196" y="1211852"/>
            <a:ext cx="9420225" cy="3341972"/>
          </a:xfrm>
          <a:prstGeom prst="rect">
            <a:avLst/>
          </a:prstGeom>
        </p:spPr>
      </p:pic>
      <p:sp>
        <p:nvSpPr>
          <p:cNvPr id="6" name="矩形 5"/>
          <p:cNvSpPr/>
          <p:nvPr/>
        </p:nvSpPr>
        <p:spPr>
          <a:xfrm>
            <a:off x="1600049" y="77622"/>
            <a:ext cx="2157963" cy="369332"/>
          </a:xfrm>
          <a:prstGeom prst="rect">
            <a:avLst/>
          </a:prstGeom>
        </p:spPr>
        <p:txBody>
          <a:bodyPr wrap="none">
            <a:spAutoFit/>
          </a:bodyPr>
          <a:lstStyle/>
          <a:p>
            <a:r>
              <a:rPr lang="en-US" altLang="zh-CN" b="1" dirty="0" err="1">
                <a:solidFill>
                  <a:srgbClr val="4F4F4F"/>
                </a:solidFill>
                <a:latin typeface="PingFang SC"/>
              </a:rPr>
              <a:t>DeepGBM</a:t>
            </a:r>
            <a:r>
              <a:rPr lang="zh-CN" altLang="en-US" b="1" dirty="0">
                <a:solidFill>
                  <a:srgbClr val="4F4F4F"/>
                </a:solidFill>
                <a:latin typeface="PingFang SC"/>
              </a:rPr>
              <a:t>模型的训练</a:t>
            </a:r>
            <a:endParaRPr lang="zh-CN" altLang="en-US" b="1" i="0" dirty="0">
              <a:solidFill>
                <a:srgbClr val="4F4F4F"/>
              </a:solidFill>
              <a:effectLst/>
              <a:latin typeface="PingFang SC"/>
            </a:endParaRPr>
          </a:p>
        </p:txBody>
      </p:sp>
      <p:sp>
        <p:nvSpPr>
          <p:cNvPr id="7" name="矩形 6"/>
          <p:cNvSpPr/>
          <p:nvPr/>
        </p:nvSpPr>
        <p:spPr>
          <a:xfrm>
            <a:off x="1065196" y="765518"/>
            <a:ext cx="6096000" cy="369332"/>
          </a:xfrm>
          <a:prstGeom prst="rect">
            <a:avLst/>
          </a:prstGeom>
        </p:spPr>
        <p:txBody>
          <a:bodyPr>
            <a:spAutoFit/>
          </a:bodyPr>
          <a:lstStyle/>
          <a:p>
            <a:r>
              <a:rPr lang="zh-CN" altLang="en-US" dirty="0" smtClean="0">
                <a:solidFill>
                  <a:srgbClr val="4D4D4D"/>
                </a:solidFill>
                <a:latin typeface="微软雅黑" panose="020B0503020204020204" pitchFamily="34" charset="-122"/>
                <a:ea typeface="微软雅黑" panose="020B0503020204020204" pitchFamily="34" charset="-122"/>
              </a:rPr>
              <a:t>端到端的离线训练</a:t>
            </a:r>
            <a:r>
              <a:rPr lang="en-US" altLang="zh-CN" dirty="0" smtClean="0">
                <a:solidFill>
                  <a:srgbClr val="4D4D4D"/>
                </a:solidFill>
                <a:latin typeface="微软雅黑" panose="020B0503020204020204" pitchFamily="34" charset="-122"/>
                <a:ea typeface="微软雅黑" panose="020B0503020204020204" pitchFamily="34" charset="-122"/>
              </a:rPr>
              <a:t>(End-to-End offline Training)</a:t>
            </a:r>
            <a:endParaRPr lang="en-US" altLang="zh-CN" dirty="0">
              <a:solidFill>
                <a:srgbClr val="4D4D4D"/>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rot="10800000">
            <a:off x="3326044" y="4870383"/>
            <a:ext cx="2071239" cy="1763414"/>
            <a:chOff x="5625256" y="754588"/>
            <a:chExt cx="4962533" cy="2822261"/>
          </a:xfrm>
        </p:grpSpPr>
        <p:sp>
          <p:nvSpPr>
            <p:cNvPr id="10" name="矩形 9"/>
            <p:cNvSpPr/>
            <p:nvPr/>
          </p:nvSpPr>
          <p:spPr>
            <a:xfrm>
              <a:off x="5625256" y="754588"/>
              <a:ext cx="4962533" cy="2731342"/>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1" name="矩形 10"/>
            <p:cNvSpPr/>
            <p:nvPr/>
          </p:nvSpPr>
          <p:spPr>
            <a:xfrm>
              <a:off x="7929558" y="1248975"/>
              <a:ext cx="346570" cy="369332"/>
            </a:xfrm>
            <a:prstGeom prst="rect">
              <a:avLst/>
            </a:prstGeom>
            <a:noFill/>
          </p:spPr>
          <p:txBody>
            <a:bodyPr wrap="none" lIns="91440" tIns="45720" rIns="91440" bIns="45720">
              <a:spAutoFit/>
            </a:bodyPr>
            <a:lstStyle/>
            <a:p>
              <a:pPr algn="ctr"/>
              <a:r>
                <a:rPr lang="en-US" altLang="zh-CN" dirty="0" smtClean="0">
                  <a:ln w="0"/>
                  <a:effectLst>
                    <a:outerShdw blurRad="38100" dist="25400" dir="5400000" algn="ctr" rotWithShape="0">
                      <a:srgbClr val="6E747A">
                        <a:alpha val="43000"/>
                      </a:srgbClr>
                    </a:outerShdw>
                  </a:effectLst>
                </a:rPr>
                <a:t>…</a:t>
              </a:r>
              <a:endParaRPr lang="zh-CN" altLang="en-US" b="0" cap="none" spc="0" dirty="0">
                <a:ln w="0"/>
                <a:effectLst>
                  <a:outerShdw blurRad="38100" dist="25400" dir="5400000" algn="ctr" rotWithShape="0">
                    <a:srgbClr val="6E747A">
                      <a:alpha val="43000"/>
                    </a:srgbClr>
                  </a:outerShdw>
                </a:effectLst>
              </a:endParaRPr>
            </a:p>
          </p:txBody>
        </p:sp>
        <p:grpSp>
          <p:nvGrpSpPr>
            <p:cNvPr id="12" name="组合 11"/>
            <p:cNvGrpSpPr/>
            <p:nvPr/>
          </p:nvGrpSpPr>
          <p:grpSpPr>
            <a:xfrm>
              <a:off x="8171604" y="3177549"/>
              <a:ext cx="196348" cy="225380"/>
              <a:chOff x="5631572" y="2016948"/>
              <a:chExt cx="439524" cy="423511"/>
            </a:xfrm>
          </p:grpSpPr>
          <p:sp>
            <p:nvSpPr>
              <p:cNvPr id="274" name="椭圆 273"/>
              <p:cNvSpPr/>
              <p:nvPr/>
            </p:nvSpPr>
            <p:spPr>
              <a:xfrm>
                <a:off x="5631572" y="2016948"/>
                <a:ext cx="439524" cy="42351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cxnSp>
            <p:nvCxnSpPr>
              <p:cNvPr id="275" name="直接连接符 274"/>
              <p:cNvCxnSpPr>
                <a:stCxn id="274" idx="2"/>
                <a:endCxn id="274" idx="6"/>
              </p:cNvCxnSpPr>
              <p:nvPr/>
            </p:nvCxnSpPr>
            <p:spPr>
              <a:xfrm>
                <a:off x="5631572" y="2228704"/>
                <a:ext cx="439524" cy="0"/>
              </a:xfrm>
              <a:prstGeom prst="line">
                <a:avLst/>
              </a:prstGeom>
            </p:spPr>
            <p:style>
              <a:lnRef idx="3">
                <a:schemeClr val="dk1"/>
              </a:lnRef>
              <a:fillRef idx="0">
                <a:schemeClr val="dk1"/>
              </a:fillRef>
              <a:effectRef idx="2">
                <a:schemeClr val="dk1"/>
              </a:effectRef>
              <a:fontRef idx="minor">
                <a:schemeClr val="tx1"/>
              </a:fontRef>
            </p:style>
          </p:cxnSp>
          <p:cxnSp>
            <p:nvCxnSpPr>
              <p:cNvPr id="276" name="直接连接符 275"/>
              <p:cNvCxnSpPr>
                <a:stCxn id="274" idx="0"/>
                <a:endCxn id="274" idx="4"/>
              </p:cNvCxnSpPr>
              <p:nvPr/>
            </p:nvCxnSpPr>
            <p:spPr>
              <a:xfrm>
                <a:off x="5851334" y="2016948"/>
                <a:ext cx="0" cy="423511"/>
              </a:xfrm>
              <a:prstGeom prst="line">
                <a:avLst/>
              </a:prstGeom>
            </p:spPr>
            <p:style>
              <a:lnRef idx="3">
                <a:schemeClr val="dk1"/>
              </a:lnRef>
              <a:fillRef idx="0">
                <a:schemeClr val="dk1"/>
              </a:fillRef>
              <a:effectRef idx="2">
                <a:schemeClr val="dk1"/>
              </a:effectRef>
              <a:fontRef idx="minor">
                <a:schemeClr val="tx1"/>
              </a:fontRef>
            </p:style>
          </p:cxnSp>
        </p:grpSp>
        <p:cxnSp>
          <p:nvCxnSpPr>
            <p:cNvPr id="13" name="直接连接符 12"/>
            <p:cNvCxnSpPr>
              <a:stCxn id="156" idx="4"/>
              <a:endCxn id="274" idx="0"/>
            </p:cNvCxnSpPr>
            <p:nvPr/>
          </p:nvCxnSpPr>
          <p:spPr>
            <a:xfrm>
              <a:off x="7086864" y="2976904"/>
              <a:ext cx="1182914" cy="2006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28" idx="4"/>
              <a:endCxn id="274" idx="0"/>
            </p:cNvCxnSpPr>
            <p:nvPr/>
          </p:nvCxnSpPr>
          <p:spPr>
            <a:xfrm flipH="1">
              <a:off x="8269778" y="2976904"/>
              <a:ext cx="1208114" cy="2006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5904953" y="836130"/>
              <a:ext cx="2002057" cy="2140774"/>
              <a:chOff x="5904953" y="847024"/>
              <a:chExt cx="2002057" cy="2140774"/>
            </a:xfrm>
          </p:grpSpPr>
          <p:grpSp>
            <p:nvGrpSpPr>
              <p:cNvPr id="146" name="组合 145"/>
              <p:cNvGrpSpPr/>
              <p:nvPr/>
            </p:nvGrpSpPr>
            <p:grpSpPr>
              <a:xfrm>
                <a:off x="5904953" y="847024"/>
                <a:ext cx="2002057" cy="1474924"/>
                <a:chOff x="5904953" y="847024"/>
                <a:chExt cx="2002057" cy="1474924"/>
              </a:xfrm>
            </p:grpSpPr>
            <p:sp>
              <p:nvSpPr>
                <p:cNvPr id="173" name="矩形 172"/>
                <p:cNvSpPr/>
                <p:nvPr/>
              </p:nvSpPr>
              <p:spPr>
                <a:xfrm>
                  <a:off x="5904953" y="847024"/>
                  <a:ext cx="2002057" cy="1474924"/>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grpSp>
              <p:nvGrpSpPr>
                <p:cNvPr id="174" name="组合 173"/>
                <p:cNvGrpSpPr/>
                <p:nvPr/>
              </p:nvGrpSpPr>
              <p:grpSpPr>
                <a:xfrm>
                  <a:off x="6024466" y="921730"/>
                  <a:ext cx="1767039" cy="1354969"/>
                  <a:chOff x="1035516" y="4700000"/>
                  <a:chExt cx="1767039" cy="1354969"/>
                </a:xfrm>
              </p:grpSpPr>
              <p:grpSp>
                <p:nvGrpSpPr>
                  <p:cNvPr id="175" name="组合 174"/>
                  <p:cNvGrpSpPr/>
                  <p:nvPr/>
                </p:nvGrpSpPr>
                <p:grpSpPr>
                  <a:xfrm>
                    <a:off x="1035516" y="4700000"/>
                    <a:ext cx="1767039" cy="1354969"/>
                    <a:chOff x="5800021" y="3821229"/>
                    <a:chExt cx="1767039" cy="1354969"/>
                  </a:xfrm>
                </p:grpSpPr>
                <p:grpSp>
                  <p:nvGrpSpPr>
                    <p:cNvPr id="177" name="组合 176"/>
                    <p:cNvGrpSpPr/>
                    <p:nvPr/>
                  </p:nvGrpSpPr>
                  <p:grpSpPr>
                    <a:xfrm>
                      <a:off x="5803228" y="3959362"/>
                      <a:ext cx="676978" cy="195038"/>
                      <a:chOff x="5919537" y="5175859"/>
                      <a:chExt cx="676978" cy="195038"/>
                    </a:xfrm>
                  </p:grpSpPr>
                  <p:sp>
                    <p:nvSpPr>
                      <p:cNvPr id="271" name="椭圆 270"/>
                      <p:cNvSpPr/>
                      <p:nvPr/>
                    </p:nvSpPr>
                    <p:spPr>
                      <a:xfrm>
                        <a:off x="5919537"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72" name="椭圆 271"/>
                      <p:cNvSpPr/>
                      <p:nvPr/>
                    </p:nvSpPr>
                    <p:spPr>
                      <a:xfrm>
                        <a:off x="6166586"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73" name="椭圆 272"/>
                      <p:cNvSpPr/>
                      <p:nvPr/>
                    </p:nvSpPr>
                    <p:spPr>
                      <a:xfrm>
                        <a:off x="6413635"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pSp>
                  <p:nvGrpSpPr>
                    <p:cNvPr id="178" name="组合 177"/>
                    <p:cNvGrpSpPr/>
                    <p:nvPr/>
                  </p:nvGrpSpPr>
                  <p:grpSpPr>
                    <a:xfrm>
                      <a:off x="5800021" y="4246515"/>
                      <a:ext cx="676978" cy="195038"/>
                      <a:chOff x="5919537" y="5175859"/>
                      <a:chExt cx="676978" cy="195038"/>
                    </a:xfrm>
                  </p:grpSpPr>
                  <p:sp>
                    <p:nvSpPr>
                      <p:cNvPr id="268" name="椭圆 267"/>
                      <p:cNvSpPr/>
                      <p:nvPr/>
                    </p:nvSpPr>
                    <p:spPr>
                      <a:xfrm>
                        <a:off x="5919537"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69" name="椭圆 268"/>
                      <p:cNvSpPr/>
                      <p:nvPr/>
                    </p:nvSpPr>
                    <p:spPr>
                      <a:xfrm>
                        <a:off x="6166586"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70" name="椭圆 269"/>
                      <p:cNvSpPr/>
                      <p:nvPr/>
                    </p:nvSpPr>
                    <p:spPr>
                      <a:xfrm>
                        <a:off x="6413635"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pSp>
                  <p:nvGrpSpPr>
                    <p:cNvPr id="179" name="组合 178"/>
                    <p:cNvGrpSpPr/>
                    <p:nvPr/>
                  </p:nvGrpSpPr>
                  <p:grpSpPr>
                    <a:xfrm>
                      <a:off x="5800021" y="4514418"/>
                      <a:ext cx="676978" cy="195038"/>
                      <a:chOff x="5919537" y="5175859"/>
                      <a:chExt cx="676978" cy="195038"/>
                    </a:xfrm>
                  </p:grpSpPr>
                  <p:sp>
                    <p:nvSpPr>
                      <p:cNvPr id="265" name="椭圆 264"/>
                      <p:cNvSpPr/>
                      <p:nvPr/>
                    </p:nvSpPr>
                    <p:spPr>
                      <a:xfrm>
                        <a:off x="5919537"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66" name="椭圆 265"/>
                      <p:cNvSpPr/>
                      <p:nvPr/>
                    </p:nvSpPr>
                    <p:spPr>
                      <a:xfrm>
                        <a:off x="6166586"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67" name="椭圆 266"/>
                      <p:cNvSpPr/>
                      <p:nvPr/>
                    </p:nvSpPr>
                    <p:spPr>
                      <a:xfrm>
                        <a:off x="6413635"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pSp>
                  <p:nvGrpSpPr>
                    <p:cNvPr id="180" name="组合 179"/>
                    <p:cNvGrpSpPr/>
                    <p:nvPr/>
                  </p:nvGrpSpPr>
                  <p:grpSpPr>
                    <a:xfrm>
                      <a:off x="6307755" y="4981160"/>
                      <a:ext cx="1095675" cy="195038"/>
                      <a:chOff x="6194645" y="4980821"/>
                      <a:chExt cx="1095675" cy="195038"/>
                    </a:xfrm>
                  </p:grpSpPr>
                  <p:sp>
                    <p:nvSpPr>
                      <p:cNvPr id="261" name="椭圆 260"/>
                      <p:cNvSpPr/>
                      <p:nvPr/>
                    </p:nvSpPr>
                    <p:spPr>
                      <a:xfrm>
                        <a:off x="6194645" y="4980821"/>
                        <a:ext cx="182880" cy="195038"/>
                      </a:xfrm>
                      <a:prstGeom prst="ellipse">
                        <a:avLst/>
                      </a:prstGeom>
                      <a:solidFill>
                        <a:schemeClr val="accent4"/>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62" name="椭圆 261"/>
                      <p:cNvSpPr/>
                      <p:nvPr/>
                    </p:nvSpPr>
                    <p:spPr>
                      <a:xfrm>
                        <a:off x="6498910" y="4980821"/>
                        <a:ext cx="182880" cy="195038"/>
                      </a:xfrm>
                      <a:prstGeom prst="ellipse">
                        <a:avLst/>
                      </a:prstGeom>
                      <a:solidFill>
                        <a:schemeClr val="accent4"/>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63" name="椭圆 262"/>
                      <p:cNvSpPr/>
                      <p:nvPr/>
                    </p:nvSpPr>
                    <p:spPr>
                      <a:xfrm>
                        <a:off x="6803175" y="4980821"/>
                        <a:ext cx="182880" cy="195038"/>
                      </a:xfrm>
                      <a:prstGeom prst="ellipse">
                        <a:avLst/>
                      </a:prstGeom>
                      <a:solidFill>
                        <a:schemeClr val="accent4"/>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64" name="椭圆 263"/>
                      <p:cNvSpPr/>
                      <p:nvPr/>
                    </p:nvSpPr>
                    <p:spPr>
                      <a:xfrm>
                        <a:off x="7107440" y="4980821"/>
                        <a:ext cx="182880" cy="195038"/>
                      </a:xfrm>
                      <a:prstGeom prst="ellipse">
                        <a:avLst/>
                      </a:prstGeom>
                      <a:solidFill>
                        <a:schemeClr val="accent4"/>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pSp>
                  <p:nvGrpSpPr>
                    <p:cNvPr id="181" name="组合 180"/>
                    <p:cNvGrpSpPr/>
                    <p:nvPr/>
                  </p:nvGrpSpPr>
                  <p:grpSpPr>
                    <a:xfrm>
                      <a:off x="6890082" y="4514418"/>
                      <a:ext cx="676978" cy="195038"/>
                      <a:chOff x="5919537" y="5175859"/>
                      <a:chExt cx="676978" cy="195038"/>
                    </a:xfrm>
                  </p:grpSpPr>
                  <p:sp>
                    <p:nvSpPr>
                      <p:cNvPr id="258" name="椭圆 257"/>
                      <p:cNvSpPr/>
                      <p:nvPr/>
                    </p:nvSpPr>
                    <p:spPr>
                      <a:xfrm>
                        <a:off x="5919537"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59" name="椭圆 258"/>
                      <p:cNvSpPr/>
                      <p:nvPr/>
                    </p:nvSpPr>
                    <p:spPr>
                      <a:xfrm>
                        <a:off x="6166586"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60" name="椭圆 259"/>
                      <p:cNvSpPr/>
                      <p:nvPr/>
                    </p:nvSpPr>
                    <p:spPr>
                      <a:xfrm>
                        <a:off x="6413635"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cxnSp>
                  <p:nvCxnSpPr>
                    <p:cNvPr id="182" name="直接连接符 181"/>
                    <p:cNvCxnSpPr>
                      <a:stCxn id="265" idx="4"/>
                      <a:endCxn id="261" idx="0"/>
                    </p:cNvCxnSpPr>
                    <p:nvPr/>
                  </p:nvCxnSpPr>
                  <p:spPr>
                    <a:xfrm>
                      <a:off x="5891461" y="4709456"/>
                      <a:ext cx="507734" cy="271704"/>
                    </a:xfrm>
                    <a:prstGeom prst="line">
                      <a:avLst/>
                    </a:prstGeom>
                    <a:ln/>
                  </p:spPr>
                  <p:style>
                    <a:lnRef idx="2">
                      <a:schemeClr val="dk1"/>
                    </a:lnRef>
                    <a:fillRef idx="1">
                      <a:schemeClr val="lt1"/>
                    </a:fillRef>
                    <a:effectRef idx="0">
                      <a:schemeClr val="dk1"/>
                    </a:effectRef>
                    <a:fontRef idx="minor">
                      <a:schemeClr val="dk1"/>
                    </a:fontRef>
                  </p:style>
                </p:cxnSp>
                <p:cxnSp>
                  <p:nvCxnSpPr>
                    <p:cNvPr id="183" name="直接连接符 182"/>
                    <p:cNvCxnSpPr>
                      <a:stCxn id="266" idx="4"/>
                      <a:endCxn id="261" idx="0"/>
                    </p:cNvCxnSpPr>
                    <p:nvPr/>
                  </p:nvCxnSpPr>
                  <p:spPr>
                    <a:xfrm>
                      <a:off x="6138510" y="4709456"/>
                      <a:ext cx="260685" cy="271704"/>
                    </a:xfrm>
                    <a:prstGeom prst="line">
                      <a:avLst/>
                    </a:prstGeom>
                    <a:ln/>
                  </p:spPr>
                  <p:style>
                    <a:lnRef idx="2">
                      <a:schemeClr val="dk1"/>
                    </a:lnRef>
                    <a:fillRef idx="1">
                      <a:schemeClr val="lt1"/>
                    </a:fillRef>
                    <a:effectRef idx="0">
                      <a:schemeClr val="dk1"/>
                    </a:effectRef>
                    <a:fontRef idx="minor">
                      <a:schemeClr val="dk1"/>
                    </a:fontRef>
                  </p:style>
                </p:cxnSp>
                <p:cxnSp>
                  <p:nvCxnSpPr>
                    <p:cNvPr id="184" name="直接连接符 183"/>
                    <p:cNvCxnSpPr>
                      <a:stCxn id="267" idx="4"/>
                      <a:endCxn id="261" idx="0"/>
                    </p:cNvCxnSpPr>
                    <p:nvPr/>
                  </p:nvCxnSpPr>
                  <p:spPr>
                    <a:xfrm>
                      <a:off x="6385559" y="4709456"/>
                      <a:ext cx="13636" cy="271704"/>
                    </a:xfrm>
                    <a:prstGeom prst="line">
                      <a:avLst/>
                    </a:prstGeom>
                    <a:ln/>
                  </p:spPr>
                  <p:style>
                    <a:lnRef idx="2">
                      <a:schemeClr val="dk1"/>
                    </a:lnRef>
                    <a:fillRef idx="1">
                      <a:schemeClr val="lt1"/>
                    </a:fillRef>
                    <a:effectRef idx="0">
                      <a:schemeClr val="dk1"/>
                    </a:effectRef>
                    <a:fontRef idx="minor">
                      <a:schemeClr val="dk1"/>
                    </a:fontRef>
                  </p:style>
                </p:cxnSp>
                <p:cxnSp>
                  <p:nvCxnSpPr>
                    <p:cNvPr id="185" name="直接连接符 184"/>
                    <p:cNvCxnSpPr>
                      <a:stCxn id="258" idx="4"/>
                      <a:endCxn id="261" idx="0"/>
                    </p:cNvCxnSpPr>
                    <p:nvPr/>
                  </p:nvCxnSpPr>
                  <p:spPr>
                    <a:xfrm flipH="1">
                      <a:off x="6399195" y="4709456"/>
                      <a:ext cx="582327" cy="271704"/>
                    </a:xfrm>
                    <a:prstGeom prst="line">
                      <a:avLst/>
                    </a:prstGeom>
                  </p:spPr>
                  <p:style>
                    <a:lnRef idx="2">
                      <a:schemeClr val="dk1"/>
                    </a:lnRef>
                    <a:fillRef idx="1">
                      <a:schemeClr val="lt1"/>
                    </a:fillRef>
                    <a:effectRef idx="0">
                      <a:schemeClr val="dk1"/>
                    </a:effectRef>
                    <a:fontRef idx="minor">
                      <a:schemeClr val="dk1"/>
                    </a:fontRef>
                  </p:style>
                </p:cxnSp>
                <p:cxnSp>
                  <p:nvCxnSpPr>
                    <p:cNvPr id="186" name="直接连接符 185"/>
                    <p:cNvCxnSpPr>
                      <a:stCxn id="259" idx="4"/>
                      <a:endCxn id="261" idx="0"/>
                    </p:cNvCxnSpPr>
                    <p:nvPr/>
                  </p:nvCxnSpPr>
                  <p:spPr>
                    <a:xfrm flipH="1">
                      <a:off x="6399195" y="4709456"/>
                      <a:ext cx="829376" cy="271704"/>
                    </a:xfrm>
                    <a:prstGeom prst="line">
                      <a:avLst/>
                    </a:prstGeom>
                  </p:spPr>
                  <p:style>
                    <a:lnRef idx="2">
                      <a:schemeClr val="dk1"/>
                    </a:lnRef>
                    <a:fillRef idx="1">
                      <a:schemeClr val="lt1"/>
                    </a:fillRef>
                    <a:effectRef idx="0">
                      <a:schemeClr val="dk1"/>
                    </a:effectRef>
                    <a:fontRef idx="minor">
                      <a:schemeClr val="dk1"/>
                    </a:fontRef>
                  </p:style>
                </p:cxnSp>
                <p:cxnSp>
                  <p:nvCxnSpPr>
                    <p:cNvPr id="187" name="直接连接符 186"/>
                    <p:cNvCxnSpPr>
                      <a:stCxn id="260" idx="4"/>
                      <a:endCxn id="261" idx="0"/>
                    </p:cNvCxnSpPr>
                    <p:nvPr/>
                  </p:nvCxnSpPr>
                  <p:spPr>
                    <a:xfrm flipH="1">
                      <a:off x="6399195" y="4709456"/>
                      <a:ext cx="1076425" cy="271704"/>
                    </a:xfrm>
                    <a:prstGeom prst="line">
                      <a:avLst/>
                    </a:prstGeom>
                  </p:spPr>
                  <p:style>
                    <a:lnRef idx="2">
                      <a:schemeClr val="dk1"/>
                    </a:lnRef>
                    <a:fillRef idx="1">
                      <a:schemeClr val="lt1"/>
                    </a:fillRef>
                    <a:effectRef idx="0">
                      <a:schemeClr val="dk1"/>
                    </a:effectRef>
                    <a:fontRef idx="minor">
                      <a:schemeClr val="dk1"/>
                    </a:fontRef>
                  </p:style>
                </p:cxnSp>
                <p:cxnSp>
                  <p:nvCxnSpPr>
                    <p:cNvPr id="188" name="直接连接符 187"/>
                    <p:cNvCxnSpPr>
                      <a:stCxn id="265" idx="4"/>
                      <a:endCxn id="262" idx="0"/>
                    </p:cNvCxnSpPr>
                    <p:nvPr/>
                  </p:nvCxnSpPr>
                  <p:spPr>
                    <a:xfrm>
                      <a:off x="5891461" y="4709456"/>
                      <a:ext cx="811999" cy="271704"/>
                    </a:xfrm>
                    <a:prstGeom prst="line">
                      <a:avLst/>
                    </a:prstGeom>
                    <a:ln/>
                  </p:spPr>
                  <p:style>
                    <a:lnRef idx="2">
                      <a:schemeClr val="dk1"/>
                    </a:lnRef>
                    <a:fillRef idx="1">
                      <a:schemeClr val="lt1"/>
                    </a:fillRef>
                    <a:effectRef idx="0">
                      <a:schemeClr val="dk1"/>
                    </a:effectRef>
                    <a:fontRef idx="minor">
                      <a:schemeClr val="dk1"/>
                    </a:fontRef>
                  </p:style>
                </p:cxnSp>
                <p:cxnSp>
                  <p:nvCxnSpPr>
                    <p:cNvPr id="189" name="直接连接符 188"/>
                    <p:cNvCxnSpPr>
                      <a:stCxn id="266" idx="4"/>
                      <a:endCxn id="262" idx="0"/>
                    </p:cNvCxnSpPr>
                    <p:nvPr/>
                  </p:nvCxnSpPr>
                  <p:spPr>
                    <a:xfrm>
                      <a:off x="6138510" y="4709456"/>
                      <a:ext cx="564950" cy="271704"/>
                    </a:xfrm>
                    <a:prstGeom prst="line">
                      <a:avLst/>
                    </a:prstGeom>
                    <a:ln/>
                  </p:spPr>
                  <p:style>
                    <a:lnRef idx="2">
                      <a:schemeClr val="dk1"/>
                    </a:lnRef>
                    <a:fillRef idx="1">
                      <a:schemeClr val="lt1"/>
                    </a:fillRef>
                    <a:effectRef idx="0">
                      <a:schemeClr val="dk1"/>
                    </a:effectRef>
                    <a:fontRef idx="minor">
                      <a:schemeClr val="dk1"/>
                    </a:fontRef>
                  </p:style>
                </p:cxnSp>
                <p:cxnSp>
                  <p:nvCxnSpPr>
                    <p:cNvPr id="190" name="直接连接符 189"/>
                    <p:cNvCxnSpPr>
                      <a:stCxn id="267" idx="4"/>
                      <a:endCxn id="262" idx="0"/>
                    </p:cNvCxnSpPr>
                    <p:nvPr/>
                  </p:nvCxnSpPr>
                  <p:spPr>
                    <a:xfrm>
                      <a:off x="6385559" y="4709456"/>
                      <a:ext cx="317901" cy="271704"/>
                    </a:xfrm>
                    <a:prstGeom prst="line">
                      <a:avLst/>
                    </a:prstGeom>
                  </p:spPr>
                  <p:style>
                    <a:lnRef idx="2">
                      <a:schemeClr val="dk1"/>
                    </a:lnRef>
                    <a:fillRef idx="1">
                      <a:schemeClr val="lt1"/>
                    </a:fillRef>
                    <a:effectRef idx="0">
                      <a:schemeClr val="dk1"/>
                    </a:effectRef>
                    <a:fontRef idx="minor">
                      <a:schemeClr val="dk1"/>
                    </a:fontRef>
                  </p:style>
                </p:cxnSp>
                <p:cxnSp>
                  <p:nvCxnSpPr>
                    <p:cNvPr id="191" name="直接连接符 190"/>
                    <p:cNvCxnSpPr>
                      <a:stCxn id="258" idx="4"/>
                      <a:endCxn id="262" idx="0"/>
                    </p:cNvCxnSpPr>
                    <p:nvPr/>
                  </p:nvCxnSpPr>
                  <p:spPr>
                    <a:xfrm flipH="1">
                      <a:off x="6703460" y="4709456"/>
                      <a:ext cx="278062" cy="271704"/>
                    </a:xfrm>
                    <a:prstGeom prst="line">
                      <a:avLst/>
                    </a:prstGeom>
                    <a:ln/>
                  </p:spPr>
                  <p:style>
                    <a:lnRef idx="2">
                      <a:schemeClr val="dk1"/>
                    </a:lnRef>
                    <a:fillRef idx="1">
                      <a:schemeClr val="lt1"/>
                    </a:fillRef>
                    <a:effectRef idx="0">
                      <a:schemeClr val="dk1"/>
                    </a:effectRef>
                    <a:fontRef idx="minor">
                      <a:schemeClr val="dk1"/>
                    </a:fontRef>
                  </p:style>
                </p:cxnSp>
                <p:cxnSp>
                  <p:nvCxnSpPr>
                    <p:cNvPr id="192" name="直接连接符 191"/>
                    <p:cNvCxnSpPr>
                      <a:stCxn id="259" idx="4"/>
                      <a:endCxn id="262" idx="0"/>
                    </p:cNvCxnSpPr>
                    <p:nvPr/>
                  </p:nvCxnSpPr>
                  <p:spPr>
                    <a:xfrm flipH="1">
                      <a:off x="6703460" y="4709456"/>
                      <a:ext cx="525111" cy="271704"/>
                    </a:xfrm>
                    <a:prstGeom prst="line">
                      <a:avLst/>
                    </a:prstGeom>
                  </p:spPr>
                  <p:style>
                    <a:lnRef idx="2">
                      <a:schemeClr val="dk1"/>
                    </a:lnRef>
                    <a:fillRef idx="1">
                      <a:schemeClr val="lt1"/>
                    </a:fillRef>
                    <a:effectRef idx="0">
                      <a:schemeClr val="dk1"/>
                    </a:effectRef>
                    <a:fontRef idx="minor">
                      <a:schemeClr val="dk1"/>
                    </a:fontRef>
                  </p:style>
                </p:cxnSp>
                <p:cxnSp>
                  <p:nvCxnSpPr>
                    <p:cNvPr id="193" name="直接连接符 192"/>
                    <p:cNvCxnSpPr>
                      <a:stCxn id="260" idx="4"/>
                      <a:endCxn id="262" idx="0"/>
                    </p:cNvCxnSpPr>
                    <p:nvPr/>
                  </p:nvCxnSpPr>
                  <p:spPr>
                    <a:xfrm flipH="1">
                      <a:off x="6703460" y="4709456"/>
                      <a:ext cx="772160" cy="271704"/>
                    </a:xfrm>
                    <a:prstGeom prst="line">
                      <a:avLst/>
                    </a:prstGeom>
                  </p:spPr>
                  <p:style>
                    <a:lnRef idx="2">
                      <a:schemeClr val="dk1"/>
                    </a:lnRef>
                    <a:fillRef idx="1">
                      <a:schemeClr val="lt1"/>
                    </a:fillRef>
                    <a:effectRef idx="0">
                      <a:schemeClr val="dk1"/>
                    </a:effectRef>
                    <a:fontRef idx="minor">
                      <a:schemeClr val="dk1"/>
                    </a:fontRef>
                  </p:style>
                </p:cxnSp>
                <p:cxnSp>
                  <p:nvCxnSpPr>
                    <p:cNvPr id="194" name="直接连接符 193"/>
                    <p:cNvCxnSpPr>
                      <a:stCxn id="265" idx="4"/>
                      <a:endCxn id="263" idx="0"/>
                    </p:cNvCxnSpPr>
                    <p:nvPr/>
                  </p:nvCxnSpPr>
                  <p:spPr>
                    <a:xfrm>
                      <a:off x="5891461" y="4709456"/>
                      <a:ext cx="1116264" cy="271704"/>
                    </a:xfrm>
                    <a:prstGeom prst="line">
                      <a:avLst/>
                    </a:prstGeom>
                    <a:ln/>
                  </p:spPr>
                  <p:style>
                    <a:lnRef idx="2">
                      <a:schemeClr val="dk1"/>
                    </a:lnRef>
                    <a:fillRef idx="1">
                      <a:schemeClr val="lt1"/>
                    </a:fillRef>
                    <a:effectRef idx="0">
                      <a:schemeClr val="dk1"/>
                    </a:effectRef>
                    <a:fontRef idx="minor">
                      <a:schemeClr val="dk1"/>
                    </a:fontRef>
                  </p:style>
                </p:cxnSp>
                <p:cxnSp>
                  <p:nvCxnSpPr>
                    <p:cNvPr id="195" name="直接连接符 194"/>
                    <p:cNvCxnSpPr>
                      <a:stCxn id="266" idx="4"/>
                      <a:endCxn id="263" idx="0"/>
                    </p:cNvCxnSpPr>
                    <p:nvPr/>
                  </p:nvCxnSpPr>
                  <p:spPr>
                    <a:xfrm>
                      <a:off x="6138510" y="4709456"/>
                      <a:ext cx="869215" cy="271704"/>
                    </a:xfrm>
                    <a:prstGeom prst="line">
                      <a:avLst/>
                    </a:prstGeom>
                  </p:spPr>
                  <p:style>
                    <a:lnRef idx="2">
                      <a:schemeClr val="dk1"/>
                    </a:lnRef>
                    <a:fillRef idx="1">
                      <a:schemeClr val="lt1"/>
                    </a:fillRef>
                    <a:effectRef idx="0">
                      <a:schemeClr val="dk1"/>
                    </a:effectRef>
                    <a:fontRef idx="minor">
                      <a:schemeClr val="dk1"/>
                    </a:fontRef>
                  </p:style>
                </p:cxnSp>
                <p:cxnSp>
                  <p:nvCxnSpPr>
                    <p:cNvPr id="196" name="直接连接符 195"/>
                    <p:cNvCxnSpPr>
                      <a:stCxn id="267" idx="4"/>
                      <a:endCxn id="263" idx="0"/>
                    </p:cNvCxnSpPr>
                    <p:nvPr/>
                  </p:nvCxnSpPr>
                  <p:spPr>
                    <a:xfrm>
                      <a:off x="6385559" y="4709456"/>
                      <a:ext cx="622166" cy="271704"/>
                    </a:xfrm>
                    <a:prstGeom prst="line">
                      <a:avLst/>
                    </a:prstGeom>
                  </p:spPr>
                  <p:style>
                    <a:lnRef idx="2">
                      <a:schemeClr val="dk1"/>
                    </a:lnRef>
                    <a:fillRef idx="1">
                      <a:schemeClr val="lt1"/>
                    </a:fillRef>
                    <a:effectRef idx="0">
                      <a:schemeClr val="dk1"/>
                    </a:effectRef>
                    <a:fontRef idx="minor">
                      <a:schemeClr val="dk1"/>
                    </a:fontRef>
                  </p:style>
                </p:cxnSp>
                <p:cxnSp>
                  <p:nvCxnSpPr>
                    <p:cNvPr id="197" name="直接连接符 196"/>
                    <p:cNvCxnSpPr>
                      <a:stCxn id="258" idx="4"/>
                      <a:endCxn id="263" idx="0"/>
                    </p:cNvCxnSpPr>
                    <p:nvPr/>
                  </p:nvCxnSpPr>
                  <p:spPr>
                    <a:xfrm>
                      <a:off x="6981522" y="4709456"/>
                      <a:ext cx="26203" cy="271704"/>
                    </a:xfrm>
                    <a:prstGeom prst="line">
                      <a:avLst/>
                    </a:prstGeom>
                  </p:spPr>
                  <p:style>
                    <a:lnRef idx="2">
                      <a:schemeClr val="dk1"/>
                    </a:lnRef>
                    <a:fillRef idx="1">
                      <a:schemeClr val="lt1"/>
                    </a:fillRef>
                    <a:effectRef idx="0">
                      <a:schemeClr val="dk1"/>
                    </a:effectRef>
                    <a:fontRef idx="minor">
                      <a:schemeClr val="dk1"/>
                    </a:fontRef>
                  </p:style>
                </p:cxnSp>
                <p:cxnSp>
                  <p:nvCxnSpPr>
                    <p:cNvPr id="198" name="直接连接符 197"/>
                    <p:cNvCxnSpPr>
                      <a:stCxn id="259" idx="4"/>
                      <a:endCxn id="263" idx="0"/>
                    </p:cNvCxnSpPr>
                    <p:nvPr/>
                  </p:nvCxnSpPr>
                  <p:spPr>
                    <a:xfrm flipH="1">
                      <a:off x="7007725" y="4709456"/>
                      <a:ext cx="220846" cy="271704"/>
                    </a:xfrm>
                    <a:prstGeom prst="line">
                      <a:avLst/>
                    </a:prstGeom>
                    <a:ln/>
                  </p:spPr>
                  <p:style>
                    <a:lnRef idx="2">
                      <a:schemeClr val="dk1"/>
                    </a:lnRef>
                    <a:fillRef idx="1">
                      <a:schemeClr val="lt1"/>
                    </a:fillRef>
                    <a:effectRef idx="0">
                      <a:schemeClr val="dk1"/>
                    </a:effectRef>
                    <a:fontRef idx="minor">
                      <a:schemeClr val="dk1"/>
                    </a:fontRef>
                  </p:style>
                </p:cxnSp>
                <p:cxnSp>
                  <p:nvCxnSpPr>
                    <p:cNvPr id="199" name="直接连接符 198"/>
                    <p:cNvCxnSpPr>
                      <a:stCxn id="260" idx="4"/>
                      <a:endCxn id="263" idx="0"/>
                    </p:cNvCxnSpPr>
                    <p:nvPr/>
                  </p:nvCxnSpPr>
                  <p:spPr>
                    <a:xfrm flipH="1">
                      <a:off x="7007725" y="4709456"/>
                      <a:ext cx="467895" cy="271704"/>
                    </a:xfrm>
                    <a:prstGeom prst="line">
                      <a:avLst/>
                    </a:prstGeom>
                    <a:ln/>
                  </p:spPr>
                  <p:style>
                    <a:lnRef idx="2">
                      <a:schemeClr val="dk1"/>
                    </a:lnRef>
                    <a:fillRef idx="1">
                      <a:schemeClr val="lt1"/>
                    </a:fillRef>
                    <a:effectRef idx="0">
                      <a:schemeClr val="dk1"/>
                    </a:effectRef>
                    <a:fontRef idx="minor">
                      <a:schemeClr val="dk1"/>
                    </a:fontRef>
                  </p:style>
                </p:cxnSp>
                <p:cxnSp>
                  <p:nvCxnSpPr>
                    <p:cNvPr id="200" name="直接连接符 199"/>
                    <p:cNvCxnSpPr>
                      <a:stCxn id="260" idx="4"/>
                      <a:endCxn id="264" idx="0"/>
                    </p:cNvCxnSpPr>
                    <p:nvPr/>
                  </p:nvCxnSpPr>
                  <p:spPr>
                    <a:xfrm flipH="1">
                      <a:off x="7311990" y="4709456"/>
                      <a:ext cx="163630" cy="271704"/>
                    </a:xfrm>
                    <a:prstGeom prst="line">
                      <a:avLst/>
                    </a:prstGeom>
                    <a:ln/>
                  </p:spPr>
                  <p:style>
                    <a:lnRef idx="2">
                      <a:schemeClr val="dk1"/>
                    </a:lnRef>
                    <a:fillRef idx="1">
                      <a:schemeClr val="lt1"/>
                    </a:fillRef>
                    <a:effectRef idx="0">
                      <a:schemeClr val="dk1"/>
                    </a:effectRef>
                    <a:fontRef idx="minor">
                      <a:schemeClr val="dk1"/>
                    </a:fontRef>
                  </p:style>
                </p:cxnSp>
                <p:cxnSp>
                  <p:nvCxnSpPr>
                    <p:cNvPr id="201" name="直接连接符 200"/>
                    <p:cNvCxnSpPr>
                      <a:stCxn id="259" idx="4"/>
                      <a:endCxn id="264" idx="0"/>
                    </p:cNvCxnSpPr>
                    <p:nvPr/>
                  </p:nvCxnSpPr>
                  <p:spPr>
                    <a:xfrm>
                      <a:off x="7228571" y="4709456"/>
                      <a:ext cx="83419" cy="271704"/>
                    </a:xfrm>
                    <a:prstGeom prst="line">
                      <a:avLst/>
                    </a:prstGeom>
                    <a:ln/>
                  </p:spPr>
                  <p:style>
                    <a:lnRef idx="2">
                      <a:schemeClr val="dk1"/>
                    </a:lnRef>
                    <a:fillRef idx="1">
                      <a:schemeClr val="lt1"/>
                    </a:fillRef>
                    <a:effectRef idx="0">
                      <a:schemeClr val="dk1"/>
                    </a:effectRef>
                    <a:fontRef idx="minor">
                      <a:schemeClr val="dk1"/>
                    </a:fontRef>
                  </p:style>
                </p:cxnSp>
                <p:cxnSp>
                  <p:nvCxnSpPr>
                    <p:cNvPr id="202" name="直接连接符 201"/>
                    <p:cNvCxnSpPr>
                      <a:stCxn id="258" idx="4"/>
                      <a:endCxn id="264" idx="0"/>
                    </p:cNvCxnSpPr>
                    <p:nvPr/>
                  </p:nvCxnSpPr>
                  <p:spPr>
                    <a:xfrm>
                      <a:off x="6981522" y="4709456"/>
                      <a:ext cx="330468" cy="271704"/>
                    </a:xfrm>
                    <a:prstGeom prst="line">
                      <a:avLst/>
                    </a:prstGeom>
                    <a:ln/>
                  </p:spPr>
                  <p:style>
                    <a:lnRef idx="2">
                      <a:schemeClr val="dk1"/>
                    </a:lnRef>
                    <a:fillRef idx="1">
                      <a:schemeClr val="lt1"/>
                    </a:fillRef>
                    <a:effectRef idx="0">
                      <a:schemeClr val="dk1"/>
                    </a:effectRef>
                    <a:fontRef idx="minor">
                      <a:schemeClr val="dk1"/>
                    </a:fontRef>
                  </p:style>
                </p:cxnSp>
                <p:cxnSp>
                  <p:nvCxnSpPr>
                    <p:cNvPr id="203" name="直接连接符 202"/>
                    <p:cNvCxnSpPr>
                      <a:stCxn id="267" idx="4"/>
                      <a:endCxn id="264" idx="0"/>
                    </p:cNvCxnSpPr>
                    <p:nvPr/>
                  </p:nvCxnSpPr>
                  <p:spPr>
                    <a:xfrm>
                      <a:off x="6385559" y="4709456"/>
                      <a:ext cx="926431" cy="271704"/>
                    </a:xfrm>
                    <a:prstGeom prst="line">
                      <a:avLst/>
                    </a:prstGeom>
                    <a:ln/>
                  </p:spPr>
                  <p:style>
                    <a:lnRef idx="2">
                      <a:schemeClr val="dk1"/>
                    </a:lnRef>
                    <a:fillRef idx="1">
                      <a:schemeClr val="lt1"/>
                    </a:fillRef>
                    <a:effectRef idx="0">
                      <a:schemeClr val="dk1"/>
                    </a:effectRef>
                    <a:fontRef idx="minor">
                      <a:schemeClr val="dk1"/>
                    </a:fontRef>
                  </p:style>
                </p:cxnSp>
                <p:cxnSp>
                  <p:nvCxnSpPr>
                    <p:cNvPr id="204" name="直接连接符 203"/>
                    <p:cNvCxnSpPr>
                      <a:stCxn id="266" idx="4"/>
                      <a:endCxn id="264" idx="0"/>
                    </p:cNvCxnSpPr>
                    <p:nvPr/>
                  </p:nvCxnSpPr>
                  <p:spPr>
                    <a:xfrm>
                      <a:off x="6138510" y="4709456"/>
                      <a:ext cx="1173480" cy="271704"/>
                    </a:xfrm>
                    <a:prstGeom prst="line">
                      <a:avLst/>
                    </a:prstGeom>
                    <a:ln/>
                  </p:spPr>
                  <p:style>
                    <a:lnRef idx="2">
                      <a:schemeClr val="dk1"/>
                    </a:lnRef>
                    <a:fillRef idx="1">
                      <a:schemeClr val="lt1"/>
                    </a:fillRef>
                    <a:effectRef idx="0">
                      <a:schemeClr val="dk1"/>
                    </a:effectRef>
                    <a:fontRef idx="minor">
                      <a:schemeClr val="dk1"/>
                    </a:fontRef>
                  </p:style>
                </p:cxnSp>
                <p:cxnSp>
                  <p:nvCxnSpPr>
                    <p:cNvPr id="205" name="直接连接符 204"/>
                    <p:cNvCxnSpPr>
                      <a:stCxn id="265" idx="4"/>
                      <a:endCxn id="264" idx="0"/>
                    </p:cNvCxnSpPr>
                    <p:nvPr/>
                  </p:nvCxnSpPr>
                  <p:spPr>
                    <a:xfrm>
                      <a:off x="5891461" y="4709456"/>
                      <a:ext cx="1420529" cy="271704"/>
                    </a:xfrm>
                    <a:prstGeom prst="line">
                      <a:avLst/>
                    </a:prstGeom>
                    <a:ln/>
                  </p:spPr>
                  <p:style>
                    <a:lnRef idx="2">
                      <a:schemeClr val="dk1"/>
                    </a:lnRef>
                    <a:fillRef idx="1">
                      <a:schemeClr val="lt1"/>
                    </a:fillRef>
                    <a:effectRef idx="0">
                      <a:schemeClr val="dk1"/>
                    </a:effectRef>
                    <a:fontRef idx="minor">
                      <a:schemeClr val="dk1"/>
                    </a:fontRef>
                  </p:style>
                </p:cxnSp>
                <p:cxnSp>
                  <p:nvCxnSpPr>
                    <p:cNvPr id="206" name="直接连接符 205"/>
                    <p:cNvCxnSpPr>
                      <a:stCxn id="268" idx="4"/>
                      <a:endCxn id="265" idx="0"/>
                    </p:cNvCxnSpPr>
                    <p:nvPr/>
                  </p:nvCxnSpPr>
                  <p:spPr>
                    <a:xfrm>
                      <a:off x="5891461" y="4441553"/>
                      <a:ext cx="0" cy="72865"/>
                    </a:xfrm>
                    <a:prstGeom prst="line">
                      <a:avLst/>
                    </a:prstGeom>
                  </p:spPr>
                  <p:style>
                    <a:lnRef idx="2">
                      <a:schemeClr val="dk1"/>
                    </a:lnRef>
                    <a:fillRef idx="1">
                      <a:schemeClr val="lt1"/>
                    </a:fillRef>
                    <a:effectRef idx="0">
                      <a:schemeClr val="dk1"/>
                    </a:effectRef>
                    <a:fontRef idx="minor">
                      <a:schemeClr val="dk1"/>
                    </a:fontRef>
                  </p:style>
                </p:cxnSp>
                <p:cxnSp>
                  <p:nvCxnSpPr>
                    <p:cNvPr id="207" name="直接连接符 206"/>
                    <p:cNvCxnSpPr>
                      <a:stCxn id="269" idx="4"/>
                      <a:endCxn id="266" idx="0"/>
                    </p:cNvCxnSpPr>
                    <p:nvPr/>
                  </p:nvCxnSpPr>
                  <p:spPr>
                    <a:xfrm>
                      <a:off x="6138510" y="4441553"/>
                      <a:ext cx="0" cy="72865"/>
                    </a:xfrm>
                    <a:prstGeom prst="line">
                      <a:avLst/>
                    </a:prstGeom>
                  </p:spPr>
                  <p:style>
                    <a:lnRef idx="2">
                      <a:schemeClr val="dk1"/>
                    </a:lnRef>
                    <a:fillRef idx="1">
                      <a:schemeClr val="lt1"/>
                    </a:fillRef>
                    <a:effectRef idx="0">
                      <a:schemeClr val="dk1"/>
                    </a:effectRef>
                    <a:fontRef idx="minor">
                      <a:schemeClr val="dk1"/>
                    </a:fontRef>
                  </p:style>
                </p:cxnSp>
                <p:cxnSp>
                  <p:nvCxnSpPr>
                    <p:cNvPr id="208" name="直接连接符 207"/>
                    <p:cNvCxnSpPr>
                      <a:stCxn id="270" idx="4"/>
                      <a:endCxn id="267" idx="0"/>
                    </p:cNvCxnSpPr>
                    <p:nvPr/>
                  </p:nvCxnSpPr>
                  <p:spPr>
                    <a:xfrm>
                      <a:off x="6385559" y="4441553"/>
                      <a:ext cx="0" cy="72865"/>
                    </a:xfrm>
                    <a:prstGeom prst="line">
                      <a:avLst/>
                    </a:prstGeom>
                  </p:spPr>
                  <p:style>
                    <a:lnRef idx="2">
                      <a:schemeClr val="dk1"/>
                    </a:lnRef>
                    <a:fillRef idx="1">
                      <a:schemeClr val="lt1"/>
                    </a:fillRef>
                    <a:effectRef idx="0">
                      <a:schemeClr val="dk1"/>
                    </a:effectRef>
                    <a:fontRef idx="minor">
                      <a:schemeClr val="dk1"/>
                    </a:fontRef>
                  </p:style>
                </p:cxnSp>
                <p:cxnSp>
                  <p:nvCxnSpPr>
                    <p:cNvPr id="209" name="直接连接符 208"/>
                    <p:cNvCxnSpPr>
                      <a:stCxn id="268" idx="0"/>
                      <a:endCxn id="271" idx="4"/>
                    </p:cNvCxnSpPr>
                    <p:nvPr/>
                  </p:nvCxnSpPr>
                  <p:spPr>
                    <a:xfrm flipV="1">
                      <a:off x="5891461" y="4154400"/>
                      <a:ext cx="3207" cy="92115"/>
                    </a:xfrm>
                    <a:prstGeom prst="line">
                      <a:avLst/>
                    </a:prstGeom>
                  </p:spPr>
                  <p:style>
                    <a:lnRef idx="2">
                      <a:schemeClr val="dk1"/>
                    </a:lnRef>
                    <a:fillRef idx="1">
                      <a:schemeClr val="lt1"/>
                    </a:fillRef>
                    <a:effectRef idx="0">
                      <a:schemeClr val="dk1"/>
                    </a:effectRef>
                    <a:fontRef idx="minor">
                      <a:schemeClr val="dk1"/>
                    </a:fontRef>
                  </p:style>
                </p:cxnSp>
                <p:cxnSp>
                  <p:nvCxnSpPr>
                    <p:cNvPr id="210" name="直接连接符 209"/>
                    <p:cNvCxnSpPr>
                      <a:stCxn id="272" idx="4"/>
                      <a:endCxn id="269" idx="0"/>
                    </p:cNvCxnSpPr>
                    <p:nvPr/>
                  </p:nvCxnSpPr>
                  <p:spPr>
                    <a:xfrm flipH="1">
                      <a:off x="6138510" y="4154400"/>
                      <a:ext cx="3207" cy="92115"/>
                    </a:xfrm>
                    <a:prstGeom prst="line">
                      <a:avLst/>
                    </a:prstGeom>
                  </p:spPr>
                  <p:style>
                    <a:lnRef idx="2">
                      <a:schemeClr val="dk1"/>
                    </a:lnRef>
                    <a:fillRef idx="1">
                      <a:schemeClr val="lt1"/>
                    </a:fillRef>
                    <a:effectRef idx="0">
                      <a:schemeClr val="dk1"/>
                    </a:effectRef>
                    <a:fontRef idx="minor">
                      <a:schemeClr val="dk1"/>
                    </a:fontRef>
                  </p:style>
                </p:cxnSp>
                <p:cxnSp>
                  <p:nvCxnSpPr>
                    <p:cNvPr id="211" name="直接连接符 210"/>
                    <p:cNvCxnSpPr>
                      <a:stCxn id="273" idx="4"/>
                      <a:endCxn id="270" idx="0"/>
                    </p:cNvCxnSpPr>
                    <p:nvPr/>
                  </p:nvCxnSpPr>
                  <p:spPr>
                    <a:xfrm flipH="1">
                      <a:off x="6385559" y="4154400"/>
                      <a:ext cx="3207" cy="92115"/>
                    </a:xfrm>
                    <a:prstGeom prst="line">
                      <a:avLst/>
                    </a:prstGeom>
                  </p:spPr>
                  <p:style>
                    <a:lnRef idx="2">
                      <a:schemeClr val="dk1"/>
                    </a:lnRef>
                    <a:fillRef idx="1">
                      <a:schemeClr val="lt1"/>
                    </a:fillRef>
                    <a:effectRef idx="0">
                      <a:schemeClr val="dk1"/>
                    </a:effectRef>
                    <a:fontRef idx="minor">
                      <a:schemeClr val="dk1"/>
                    </a:fontRef>
                  </p:style>
                </p:cxnSp>
                <p:cxnSp>
                  <p:nvCxnSpPr>
                    <p:cNvPr id="212" name="直接连接符 211"/>
                    <p:cNvCxnSpPr>
                      <a:endCxn id="271" idx="0"/>
                    </p:cNvCxnSpPr>
                    <p:nvPr/>
                  </p:nvCxnSpPr>
                  <p:spPr>
                    <a:xfrm>
                      <a:off x="5891461" y="3821229"/>
                      <a:ext cx="3207" cy="138133"/>
                    </a:xfrm>
                    <a:prstGeom prst="line">
                      <a:avLst/>
                    </a:prstGeom>
                  </p:spPr>
                  <p:style>
                    <a:lnRef idx="2">
                      <a:schemeClr val="dk1"/>
                    </a:lnRef>
                    <a:fillRef idx="1">
                      <a:schemeClr val="lt1"/>
                    </a:fillRef>
                    <a:effectRef idx="0">
                      <a:schemeClr val="dk1"/>
                    </a:effectRef>
                    <a:fontRef idx="minor">
                      <a:schemeClr val="dk1"/>
                    </a:fontRef>
                  </p:style>
                </p:cxnSp>
                <p:cxnSp>
                  <p:nvCxnSpPr>
                    <p:cNvPr id="213" name="直接连接符 212"/>
                    <p:cNvCxnSpPr>
                      <a:endCxn id="272" idx="0"/>
                    </p:cNvCxnSpPr>
                    <p:nvPr/>
                  </p:nvCxnSpPr>
                  <p:spPr>
                    <a:xfrm>
                      <a:off x="6138510" y="3821229"/>
                      <a:ext cx="3207" cy="138133"/>
                    </a:xfrm>
                    <a:prstGeom prst="line">
                      <a:avLst/>
                    </a:prstGeom>
                  </p:spPr>
                  <p:style>
                    <a:lnRef idx="2">
                      <a:schemeClr val="dk1"/>
                    </a:lnRef>
                    <a:fillRef idx="1">
                      <a:schemeClr val="lt1"/>
                    </a:fillRef>
                    <a:effectRef idx="0">
                      <a:schemeClr val="dk1"/>
                    </a:effectRef>
                    <a:fontRef idx="minor">
                      <a:schemeClr val="dk1"/>
                    </a:fontRef>
                  </p:style>
                </p:cxnSp>
                <p:cxnSp>
                  <p:nvCxnSpPr>
                    <p:cNvPr id="214" name="直接连接符 213"/>
                    <p:cNvCxnSpPr>
                      <a:endCxn id="273" idx="0"/>
                    </p:cNvCxnSpPr>
                    <p:nvPr/>
                  </p:nvCxnSpPr>
                  <p:spPr>
                    <a:xfrm>
                      <a:off x="6385559" y="3821229"/>
                      <a:ext cx="3207" cy="138133"/>
                    </a:xfrm>
                    <a:prstGeom prst="line">
                      <a:avLst/>
                    </a:prstGeom>
                  </p:spPr>
                  <p:style>
                    <a:lnRef idx="2">
                      <a:schemeClr val="dk1"/>
                    </a:lnRef>
                    <a:fillRef idx="1">
                      <a:schemeClr val="lt1"/>
                    </a:fillRef>
                    <a:effectRef idx="0">
                      <a:schemeClr val="dk1"/>
                    </a:effectRef>
                    <a:fontRef idx="minor">
                      <a:schemeClr val="dk1"/>
                    </a:fontRef>
                  </p:style>
                </p:cxnSp>
                <p:cxnSp>
                  <p:nvCxnSpPr>
                    <p:cNvPr id="215" name="直接连接符 214"/>
                    <p:cNvCxnSpPr>
                      <a:stCxn id="268" idx="4"/>
                      <a:endCxn id="266" idx="0"/>
                    </p:cNvCxnSpPr>
                    <p:nvPr/>
                  </p:nvCxnSpPr>
                  <p:spPr>
                    <a:xfrm>
                      <a:off x="5891461" y="4441553"/>
                      <a:ext cx="247049" cy="72865"/>
                    </a:xfrm>
                    <a:prstGeom prst="line">
                      <a:avLst/>
                    </a:prstGeom>
                  </p:spPr>
                  <p:style>
                    <a:lnRef idx="2">
                      <a:schemeClr val="dk1"/>
                    </a:lnRef>
                    <a:fillRef idx="1">
                      <a:schemeClr val="lt1"/>
                    </a:fillRef>
                    <a:effectRef idx="0">
                      <a:schemeClr val="dk1"/>
                    </a:effectRef>
                    <a:fontRef idx="minor">
                      <a:schemeClr val="dk1"/>
                    </a:fontRef>
                  </p:style>
                </p:cxnSp>
                <p:cxnSp>
                  <p:nvCxnSpPr>
                    <p:cNvPr id="216" name="直接连接符 215"/>
                    <p:cNvCxnSpPr>
                      <a:stCxn id="268" idx="4"/>
                      <a:endCxn id="267" idx="0"/>
                    </p:cNvCxnSpPr>
                    <p:nvPr/>
                  </p:nvCxnSpPr>
                  <p:spPr>
                    <a:xfrm>
                      <a:off x="5891461" y="4441553"/>
                      <a:ext cx="494098" cy="72865"/>
                    </a:xfrm>
                    <a:prstGeom prst="line">
                      <a:avLst/>
                    </a:prstGeom>
                  </p:spPr>
                  <p:style>
                    <a:lnRef idx="2">
                      <a:schemeClr val="dk1"/>
                    </a:lnRef>
                    <a:fillRef idx="1">
                      <a:schemeClr val="lt1"/>
                    </a:fillRef>
                    <a:effectRef idx="0">
                      <a:schemeClr val="dk1"/>
                    </a:effectRef>
                    <a:fontRef idx="minor">
                      <a:schemeClr val="dk1"/>
                    </a:fontRef>
                  </p:style>
                </p:cxnSp>
                <p:cxnSp>
                  <p:nvCxnSpPr>
                    <p:cNvPr id="217" name="直接连接符 216"/>
                    <p:cNvCxnSpPr>
                      <a:stCxn id="269" idx="4"/>
                      <a:endCxn id="265" idx="0"/>
                    </p:cNvCxnSpPr>
                    <p:nvPr/>
                  </p:nvCxnSpPr>
                  <p:spPr>
                    <a:xfrm flipH="1">
                      <a:off x="5891461" y="4441553"/>
                      <a:ext cx="247049" cy="72865"/>
                    </a:xfrm>
                    <a:prstGeom prst="line">
                      <a:avLst/>
                    </a:prstGeom>
                  </p:spPr>
                  <p:style>
                    <a:lnRef idx="2">
                      <a:schemeClr val="dk1"/>
                    </a:lnRef>
                    <a:fillRef idx="1">
                      <a:schemeClr val="lt1"/>
                    </a:fillRef>
                    <a:effectRef idx="0">
                      <a:schemeClr val="dk1"/>
                    </a:effectRef>
                    <a:fontRef idx="minor">
                      <a:schemeClr val="dk1"/>
                    </a:fontRef>
                  </p:style>
                </p:cxnSp>
                <p:cxnSp>
                  <p:nvCxnSpPr>
                    <p:cNvPr id="218" name="直接连接符 217"/>
                    <p:cNvCxnSpPr>
                      <a:stCxn id="269" idx="4"/>
                      <a:endCxn id="267" idx="0"/>
                    </p:cNvCxnSpPr>
                    <p:nvPr/>
                  </p:nvCxnSpPr>
                  <p:spPr>
                    <a:xfrm>
                      <a:off x="6138510" y="4441553"/>
                      <a:ext cx="247049" cy="72865"/>
                    </a:xfrm>
                    <a:prstGeom prst="line">
                      <a:avLst/>
                    </a:prstGeom>
                  </p:spPr>
                  <p:style>
                    <a:lnRef idx="2">
                      <a:schemeClr val="dk1"/>
                    </a:lnRef>
                    <a:fillRef idx="1">
                      <a:schemeClr val="lt1"/>
                    </a:fillRef>
                    <a:effectRef idx="0">
                      <a:schemeClr val="dk1"/>
                    </a:effectRef>
                    <a:fontRef idx="minor">
                      <a:schemeClr val="dk1"/>
                    </a:fontRef>
                  </p:style>
                </p:cxnSp>
                <p:cxnSp>
                  <p:nvCxnSpPr>
                    <p:cNvPr id="219" name="直接连接符 218"/>
                    <p:cNvCxnSpPr>
                      <a:stCxn id="270" idx="4"/>
                      <a:endCxn id="265" idx="0"/>
                    </p:cNvCxnSpPr>
                    <p:nvPr/>
                  </p:nvCxnSpPr>
                  <p:spPr>
                    <a:xfrm flipH="1">
                      <a:off x="5891461" y="4441553"/>
                      <a:ext cx="494098" cy="72865"/>
                    </a:xfrm>
                    <a:prstGeom prst="line">
                      <a:avLst/>
                    </a:prstGeom>
                  </p:spPr>
                  <p:style>
                    <a:lnRef idx="2">
                      <a:schemeClr val="dk1"/>
                    </a:lnRef>
                    <a:fillRef idx="1">
                      <a:schemeClr val="lt1"/>
                    </a:fillRef>
                    <a:effectRef idx="0">
                      <a:schemeClr val="dk1"/>
                    </a:effectRef>
                    <a:fontRef idx="minor">
                      <a:schemeClr val="dk1"/>
                    </a:fontRef>
                  </p:style>
                </p:cxnSp>
                <p:cxnSp>
                  <p:nvCxnSpPr>
                    <p:cNvPr id="220" name="直接连接符 219"/>
                    <p:cNvCxnSpPr>
                      <a:stCxn id="270" idx="4"/>
                      <a:endCxn id="270" idx="4"/>
                    </p:cNvCxnSpPr>
                    <p:nvPr/>
                  </p:nvCxnSpPr>
                  <p:spPr>
                    <a:xfrm>
                      <a:off x="6385559" y="4441553"/>
                      <a:ext cx="0" cy="0"/>
                    </a:xfrm>
                    <a:prstGeom prst="line">
                      <a:avLst/>
                    </a:prstGeom>
                  </p:spPr>
                  <p:style>
                    <a:lnRef idx="2">
                      <a:schemeClr val="dk1"/>
                    </a:lnRef>
                    <a:fillRef idx="1">
                      <a:schemeClr val="lt1"/>
                    </a:fillRef>
                    <a:effectRef idx="0">
                      <a:schemeClr val="dk1"/>
                    </a:effectRef>
                    <a:fontRef idx="minor">
                      <a:schemeClr val="dk1"/>
                    </a:fontRef>
                  </p:style>
                </p:cxnSp>
                <p:cxnSp>
                  <p:nvCxnSpPr>
                    <p:cNvPr id="221" name="直接连接符 220"/>
                    <p:cNvCxnSpPr>
                      <a:stCxn id="270" idx="4"/>
                      <a:endCxn id="266" idx="0"/>
                    </p:cNvCxnSpPr>
                    <p:nvPr/>
                  </p:nvCxnSpPr>
                  <p:spPr>
                    <a:xfrm flipH="1">
                      <a:off x="6138510" y="4441553"/>
                      <a:ext cx="247049" cy="72865"/>
                    </a:xfrm>
                    <a:prstGeom prst="line">
                      <a:avLst/>
                    </a:prstGeom>
                  </p:spPr>
                  <p:style>
                    <a:lnRef idx="2">
                      <a:schemeClr val="dk1"/>
                    </a:lnRef>
                    <a:fillRef idx="1">
                      <a:schemeClr val="lt1"/>
                    </a:fillRef>
                    <a:effectRef idx="0">
                      <a:schemeClr val="dk1"/>
                    </a:effectRef>
                    <a:fontRef idx="minor">
                      <a:schemeClr val="dk1"/>
                    </a:fontRef>
                  </p:style>
                </p:cxnSp>
                <p:cxnSp>
                  <p:nvCxnSpPr>
                    <p:cNvPr id="222" name="直接连接符 221"/>
                    <p:cNvCxnSpPr>
                      <a:stCxn id="271" idx="4"/>
                      <a:endCxn id="269" idx="0"/>
                    </p:cNvCxnSpPr>
                    <p:nvPr/>
                  </p:nvCxnSpPr>
                  <p:spPr>
                    <a:xfrm>
                      <a:off x="5894668" y="4154400"/>
                      <a:ext cx="243842" cy="92115"/>
                    </a:xfrm>
                    <a:prstGeom prst="line">
                      <a:avLst/>
                    </a:prstGeom>
                  </p:spPr>
                  <p:style>
                    <a:lnRef idx="2">
                      <a:schemeClr val="dk1"/>
                    </a:lnRef>
                    <a:fillRef idx="1">
                      <a:schemeClr val="lt1"/>
                    </a:fillRef>
                    <a:effectRef idx="0">
                      <a:schemeClr val="dk1"/>
                    </a:effectRef>
                    <a:fontRef idx="minor">
                      <a:schemeClr val="dk1"/>
                    </a:fontRef>
                  </p:style>
                </p:cxnSp>
                <p:cxnSp>
                  <p:nvCxnSpPr>
                    <p:cNvPr id="223" name="直接连接符 222"/>
                    <p:cNvCxnSpPr>
                      <a:stCxn id="272" idx="4"/>
                      <a:endCxn id="270" idx="7"/>
                    </p:cNvCxnSpPr>
                    <p:nvPr/>
                  </p:nvCxnSpPr>
                  <p:spPr>
                    <a:xfrm>
                      <a:off x="6141717" y="4154400"/>
                      <a:ext cx="308500" cy="120678"/>
                    </a:xfrm>
                    <a:prstGeom prst="line">
                      <a:avLst/>
                    </a:prstGeom>
                  </p:spPr>
                  <p:style>
                    <a:lnRef idx="2">
                      <a:schemeClr val="dk1"/>
                    </a:lnRef>
                    <a:fillRef idx="1">
                      <a:schemeClr val="lt1"/>
                    </a:fillRef>
                    <a:effectRef idx="0">
                      <a:schemeClr val="dk1"/>
                    </a:effectRef>
                    <a:fontRef idx="minor">
                      <a:schemeClr val="dk1"/>
                    </a:fontRef>
                  </p:style>
                </p:cxnSp>
                <p:cxnSp>
                  <p:nvCxnSpPr>
                    <p:cNvPr id="224" name="直接连接符 223"/>
                    <p:cNvCxnSpPr>
                      <a:stCxn id="272" idx="4"/>
                      <a:endCxn id="268" idx="0"/>
                    </p:cNvCxnSpPr>
                    <p:nvPr/>
                  </p:nvCxnSpPr>
                  <p:spPr>
                    <a:xfrm flipH="1">
                      <a:off x="5891461" y="4154400"/>
                      <a:ext cx="250256" cy="92115"/>
                    </a:xfrm>
                    <a:prstGeom prst="line">
                      <a:avLst/>
                    </a:prstGeom>
                  </p:spPr>
                  <p:style>
                    <a:lnRef idx="2">
                      <a:schemeClr val="dk1"/>
                    </a:lnRef>
                    <a:fillRef idx="1">
                      <a:schemeClr val="lt1"/>
                    </a:fillRef>
                    <a:effectRef idx="0">
                      <a:schemeClr val="dk1"/>
                    </a:effectRef>
                    <a:fontRef idx="minor">
                      <a:schemeClr val="dk1"/>
                    </a:fontRef>
                  </p:style>
                </p:cxnSp>
                <p:cxnSp>
                  <p:nvCxnSpPr>
                    <p:cNvPr id="225" name="直接连接符 224"/>
                    <p:cNvCxnSpPr>
                      <a:stCxn id="273" idx="4"/>
                      <a:endCxn id="269" idx="0"/>
                    </p:cNvCxnSpPr>
                    <p:nvPr/>
                  </p:nvCxnSpPr>
                  <p:spPr>
                    <a:xfrm flipH="1">
                      <a:off x="6138510" y="4154400"/>
                      <a:ext cx="250256" cy="92115"/>
                    </a:xfrm>
                    <a:prstGeom prst="line">
                      <a:avLst/>
                    </a:prstGeom>
                  </p:spPr>
                  <p:style>
                    <a:lnRef idx="2">
                      <a:schemeClr val="dk1"/>
                    </a:lnRef>
                    <a:fillRef idx="1">
                      <a:schemeClr val="lt1"/>
                    </a:fillRef>
                    <a:effectRef idx="0">
                      <a:schemeClr val="dk1"/>
                    </a:effectRef>
                    <a:fontRef idx="minor">
                      <a:schemeClr val="dk1"/>
                    </a:fontRef>
                  </p:style>
                </p:cxnSp>
                <p:cxnSp>
                  <p:nvCxnSpPr>
                    <p:cNvPr id="226" name="直接连接符 225"/>
                    <p:cNvCxnSpPr>
                      <a:stCxn id="271" idx="4"/>
                      <a:endCxn id="270" idx="0"/>
                    </p:cNvCxnSpPr>
                    <p:nvPr/>
                  </p:nvCxnSpPr>
                  <p:spPr>
                    <a:xfrm>
                      <a:off x="5894668" y="4154400"/>
                      <a:ext cx="490891" cy="92115"/>
                    </a:xfrm>
                    <a:prstGeom prst="line">
                      <a:avLst/>
                    </a:prstGeom>
                  </p:spPr>
                  <p:style>
                    <a:lnRef idx="2">
                      <a:schemeClr val="dk1"/>
                    </a:lnRef>
                    <a:fillRef idx="1">
                      <a:schemeClr val="lt1"/>
                    </a:fillRef>
                    <a:effectRef idx="0">
                      <a:schemeClr val="dk1"/>
                    </a:effectRef>
                    <a:fontRef idx="minor">
                      <a:schemeClr val="dk1"/>
                    </a:fontRef>
                  </p:style>
                </p:cxnSp>
                <p:cxnSp>
                  <p:nvCxnSpPr>
                    <p:cNvPr id="227" name="直接连接符 226"/>
                    <p:cNvCxnSpPr>
                      <a:stCxn id="273" idx="4"/>
                      <a:endCxn id="268" idx="0"/>
                    </p:cNvCxnSpPr>
                    <p:nvPr/>
                  </p:nvCxnSpPr>
                  <p:spPr>
                    <a:xfrm flipH="1">
                      <a:off x="5891461" y="4154400"/>
                      <a:ext cx="497305" cy="92115"/>
                    </a:xfrm>
                    <a:prstGeom prst="line">
                      <a:avLst/>
                    </a:prstGeom>
                  </p:spPr>
                  <p:style>
                    <a:lnRef idx="2">
                      <a:schemeClr val="dk1"/>
                    </a:lnRef>
                    <a:fillRef idx="1">
                      <a:schemeClr val="lt1"/>
                    </a:fillRef>
                    <a:effectRef idx="0">
                      <a:schemeClr val="dk1"/>
                    </a:effectRef>
                    <a:fontRef idx="minor">
                      <a:schemeClr val="dk1"/>
                    </a:fontRef>
                  </p:style>
                </p:cxnSp>
                <p:grpSp>
                  <p:nvGrpSpPr>
                    <p:cNvPr id="228" name="组合 227"/>
                    <p:cNvGrpSpPr/>
                    <p:nvPr/>
                  </p:nvGrpSpPr>
                  <p:grpSpPr>
                    <a:xfrm>
                      <a:off x="6890082" y="3959362"/>
                      <a:ext cx="676978" cy="195038"/>
                      <a:chOff x="5919537" y="5175859"/>
                      <a:chExt cx="676978" cy="195038"/>
                    </a:xfrm>
                  </p:grpSpPr>
                  <p:sp>
                    <p:nvSpPr>
                      <p:cNvPr id="255" name="椭圆 254"/>
                      <p:cNvSpPr/>
                      <p:nvPr/>
                    </p:nvSpPr>
                    <p:spPr>
                      <a:xfrm>
                        <a:off x="5919537"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56" name="椭圆 255"/>
                      <p:cNvSpPr/>
                      <p:nvPr/>
                    </p:nvSpPr>
                    <p:spPr>
                      <a:xfrm>
                        <a:off x="6166586"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57" name="椭圆 256"/>
                      <p:cNvSpPr/>
                      <p:nvPr/>
                    </p:nvSpPr>
                    <p:spPr>
                      <a:xfrm>
                        <a:off x="6413635"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pSp>
                  <p:nvGrpSpPr>
                    <p:cNvPr id="229" name="组合 228"/>
                    <p:cNvGrpSpPr/>
                    <p:nvPr/>
                  </p:nvGrpSpPr>
                  <p:grpSpPr>
                    <a:xfrm>
                      <a:off x="6886875" y="4246515"/>
                      <a:ext cx="676978" cy="195038"/>
                      <a:chOff x="5919537" y="5175859"/>
                      <a:chExt cx="676978" cy="195038"/>
                    </a:xfrm>
                  </p:grpSpPr>
                  <p:sp>
                    <p:nvSpPr>
                      <p:cNvPr id="252" name="椭圆 251"/>
                      <p:cNvSpPr/>
                      <p:nvPr/>
                    </p:nvSpPr>
                    <p:spPr>
                      <a:xfrm>
                        <a:off x="5919537"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53" name="椭圆 252"/>
                      <p:cNvSpPr/>
                      <p:nvPr/>
                    </p:nvSpPr>
                    <p:spPr>
                      <a:xfrm>
                        <a:off x="6166586"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54" name="椭圆 253"/>
                      <p:cNvSpPr/>
                      <p:nvPr/>
                    </p:nvSpPr>
                    <p:spPr>
                      <a:xfrm>
                        <a:off x="6413635"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cxnSp>
                  <p:nvCxnSpPr>
                    <p:cNvPr id="230" name="直接连接符 229"/>
                    <p:cNvCxnSpPr>
                      <a:stCxn id="252" idx="4"/>
                    </p:cNvCxnSpPr>
                    <p:nvPr/>
                  </p:nvCxnSpPr>
                  <p:spPr>
                    <a:xfrm>
                      <a:off x="6978315" y="4441553"/>
                      <a:ext cx="0" cy="72865"/>
                    </a:xfrm>
                    <a:prstGeom prst="line">
                      <a:avLst/>
                    </a:prstGeom>
                  </p:spPr>
                  <p:style>
                    <a:lnRef idx="2">
                      <a:schemeClr val="dk1"/>
                    </a:lnRef>
                    <a:fillRef idx="1">
                      <a:schemeClr val="lt1"/>
                    </a:fillRef>
                    <a:effectRef idx="0">
                      <a:schemeClr val="dk1"/>
                    </a:effectRef>
                    <a:fontRef idx="minor">
                      <a:schemeClr val="dk1"/>
                    </a:fontRef>
                  </p:style>
                </p:cxnSp>
                <p:cxnSp>
                  <p:nvCxnSpPr>
                    <p:cNvPr id="231" name="直接连接符 230"/>
                    <p:cNvCxnSpPr>
                      <a:stCxn id="253" idx="4"/>
                    </p:cNvCxnSpPr>
                    <p:nvPr/>
                  </p:nvCxnSpPr>
                  <p:spPr>
                    <a:xfrm>
                      <a:off x="7225364" y="4441553"/>
                      <a:ext cx="0" cy="72865"/>
                    </a:xfrm>
                    <a:prstGeom prst="line">
                      <a:avLst/>
                    </a:prstGeom>
                  </p:spPr>
                  <p:style>
                    <a:lnRef idx="2">
                      <a:schemeClr val="dk1"/>
                    </a:lnRef>
                    <a:fillRef idx="1">
                      <a:schemeClr val="lt1"/>
                    </a:fillRef>
                    <a:effectRef idx="0">
                      <a:schemeClr val="dk1"/>
                    </a:effectRef>
                    <a:fontRef idx="minor">
                      <a:schemeClr val="dk1"/>
                    </a:fontRef>
                  </p:style>
                </p:cxnSp>
                <p:cxnSp>
                  <p:nvCxnSpPr>
                    <p:cNvPr id="232" name="直接连接符 231"/>
                    <p:cNvCxnSpPr>
                      <a:stCxn id="254" idx="4"/>
                    </p:cNvCxnSpPr>
                    <p:nvPr/>
                  </p:nvCxnSpPr>
                  <p:spPr>
                    <a:xfrm>
                      <a:off x="7472413" y="4441553"/>
                      <a:ext cx="0" cy="72865"/>
                    </a:xfrm>
                    <a:prstGeom prst="line">
                      <a:avLst/>
                    </a:prstGeom>
                  </p:spPr>
                  <p:style>
                    <a:lnRef idx="2">
                      <a:schemeClr val="dk1"/>
                    </a:lnRef>
                    <a:fillRef idx="1">
                      <a:schemeClr val="lt1"/>
                    </a:fillRef>
                    <a:effectRef idx="0">
                      <a:schemeClr val="dk1"/>
                    </a:effectRef>
                    <a:fontRef idx="minor">
                      <a:schemeClr val="dk1"/>
                    </a:fontRef>
                  </p:style>
                </p:cxnSp>
                <p:cxnSp>
                  <p:nvCxnSpPr>
                    <p:cNvPr id="233" name="直接连接符 232"/>
                    <p:cNvCxnSpPr>
                      <a:stCxn id="252" idx="0"/>
                      <a:endCxn id="255" idx="4"/>
                    </p:cNvCxnSpPr>
                    <p:nvPr/>
                  </p:nvCxnSpPr>
                  <p:spPr>
                    <a:xfrm flipV="1">
                      <a:off x="6978315" y="4154400"/>
                      <a:ext cx="3207" cy="92115"/>
                    </a:xfrm>
                    <a:prstGeom prst="line">
                      <a:avLst/>
                    </a:prstGeom>
                  </p:spPr>
                  <p:style>
                    <a:lnRef idx="2">
                      <a:schemeClr val="dk1"/>
                    </a:lnRef>
                    <a:fillRef idx="1">
                      <a:schemeClr val="lt1"/>
                    </a:fillRef>
                    <a:effectRef idx="0">
                      <a:schemeClr val="dk1"/>
                    </a:effectRef>
                    <a:fontRef idx="minor">
                      <a:schemeClr val="dk1"/>
                    </a:fontRef>
                  </p:style>
                </p:cxnSp>
                <p:cxnSp>
                  <p:nvCxnSpPr>
                    <p:cNvPr id="234" name="直接连接符 233"/>
                    <p:cNvCxnSpPr>
                      <a:stCxn id="256" idx="4"/>
                      <a:endCxn id="253" idx="0"/>
                    </p:cNvCxnSpPr>
                    <p:nvPr/>
                  </p:nvCxnSpPr>
                  <p:spPr>
                    <a:xfrm flipH="1">
                      <a:off x="7225364" y="4154400"/>
                      <a:ext cx="3207" cy="92115"/>
                    </a:xfrm>
                    <a:prstGeom prst="line">
                      <a:avLst/>
                    </a:prstGeom>
                  </p:spPr>
                  <p:style>
                    <a:lnRef idx="2">
                      <a:schemeClr val="dk1"/>
                    </a:lnRef>
                    <a:fillRef idx="1">
                      <a:schemeClr val="lt1"/>
                    </a:fillRef>
                    <a:effectRef idx="0">
                      <a:schemeClr val="dk1"/>
                    </a:effectRef>
                    <a:fontRef idx="minor">
                      <a:schemeClr val="dk1"/>
                    </a:fontRef>
                  </p:style>
                </p:cxnSp>
                <p:cxnSp>
                  <p:nvCxnSpPr>
                    <p:cNvPr id="235" name="直接连接符 234"/>
                    <p:cNvCxnSpPr>
                      <a:stCxn id="257" idx="4"/>
                      <a:endCxn id="254" idx="0"/>
                    </p:cNvCxnSpPr>
                    <p:nvPr/>
                  </p:nvCxnSpPr>
                  <p:spPr>
                    <a:xfrm flipH="1">
                      <a:off x="7472413" y="4154400"/>
                      <a:ext cx="3207" cy="92115"/>
                    </a:xfrm>
                    <a:prstGeom prst="line">
                      <a:avLst/>
                    </a:prstGeom>
                  </p:spPr>
                  <p:style>
                    <a:lnRef idx="2">
                      <a:schemeClr val="dk1"/>
                    </a:lnRef>
                    <a:fillRef idx="1">
                      <a:schemeClr val="lt1"/>
                    </a:fillRef>
                    <a:effectRef idx="0">
                      <a:schemeClr val="dk1"/>
                    </a:effectRef>
                    <a:fontRef idx="minor">
                      <a:schemeClr val="dk1"/>
                    </a:fontRef>
                  </p:style>
                </p:cxnSp>
                <p:cxnSp>
                  <p:nvCxnSpPr>
                    <p:cNvPr id="236" name="直接连接符 235"/>
                    <p:cNvCxnSpPr>
                      <a:endCxn id="255" idx="0"/>
                    </p:cNvCxnSpPr>
                    <p:nvPr/>
                  </p:nvCxnSpPr>
                  <p:spPr>
                    <a:xfrm>
                      <a:off x="6978315" y="3821229"/>
                      <a:ext cx="3207" cy="138133"/>
                    </a:xfrm>
                    <a:prstGeom prst="line">
                      <a:avLst/>
                    </a:prstGeom>
                  </p:spPr>
                  <p:style>
                    <a:lnRef idx="2">
                      <a:schemeClr val="dk1"/>
                    </a:lnRef>
                    <a:fillRef idx="1">
                      <a:schemeClr val="lt1"/>
                    </a:fillRef>
                    <a:effectRef idx="0">
                      <a:schemeClr val="dk1"/>
                    </a:effectRef>
                    <a:fontRef idx="minor">
                      <a:schemeClr val="dk1"/>
                    </a:fontRef>
                  </p:style>
                </p:cxnSp>
                <p:cxnSp>
                  <p:nvCxnSpPr>
                    <p:cNvPr id="237" name="直接连接符 236"/>
                    <p:cNvCxnSpPr>
                      <a:endCxn id="256" idx="0"/>
                    </p:cNvCxnSpPr>
                    <p:nvPr/>
                  </p:nvCxnSpPr>
                  <p:spPr>
                    <a:xfrm>
                      <a:off x="7225364" y="3821229"/>
                      <a:ext cx="3207" cy="138133"/>
                    </a:xfrm>
                    <a:prstGeom prst="line">
                      <a:avLst/>
                    </a:prstGeom>
                  </p:spPr>
                  <p:style>
                    <a:lnRef idx="2">
                      <a:schemeClr val="dk1"/>
                    </a:lnRef>
                    <a:fillRef idx="1">
                      <a:schemeClr val="lt1"/>
                    </a:fillRef>
                    <a:effectRef idx="0">
                      <a:schemeClr val="dk1"/>
                    </a:effectRef>
                    <a:fontRef idx="minor">
                      <a:schemeClr val="dk1"/>
                    </a:fontRef>
                  </p:style>
                </p:cxnSp>
                <p:cxnSp>
                  <p:nvCxnSpPr>
                    <p:cNvPr id="238" name="直接连接符 237"/>
                    <p:cNvCxnSpPr>
                      <a:endCxn id="257" idx="0"/>
                    </p:cNvCxnSpPr>
                    <p:nvPr/>
                  </p:nvCxnSpPr>
                  <p:spPr>
                    <a:xfrm>
                      <a:off x="7472413" y="3821229"/>
                      <a:ext cx="3207" cy="138133"/>
                    </a:xfrm>
                    <a:prstGeom prst="line">
                      <a:avLst/>
                    </a:prstGeom>
                  </p:spPr>
                  <p:style>
                    <a:lnRef idx="2">
                      <a:schemeClr val="dk1"/>
                    </a:lnRef>
                    <a:fillRef idx="1">
                      <a:schemeClr val="lt1"/>
                    </a:fillRef>
                    <a:effectRef idx="0">
                      <a:schemeClr val="dk1"/>
                    </a:effectRef>
                    <a:fontRef idx="minor">
                      <a:schemeClr val="dk1"/>
                    </a:fontRef>
                  </p:style>
                </p:cxnSp>
                <p:cxnSp>
                  <p:nvCxnSpPr>
                    <p:cNvPr id="239" name="直接连接符 238"/>
                    <p:cNvCxnSpPr>
                      <a:stCxn id="252" idx="4"/>
                    </p:cNvCxnSpPr>
                    <p:nvPr/>
                  </p:nvCxnSpPr>
                  <p:spPr>
                    <a:xfrm>
                      <a:off x="6978315" y="4441553"/>
                      <a:ext cx="247049" cy="72865"/>
                    </a:xfrm>
                    <a:prstGeom prst="line">
                      <a:avLst/>
                    </a:prstGeom>
                  </p:spPr>
                  <p:style>
                    <a:lnRef idx="2">
                      <a:schemeClr val="dk1"/>
                    </a:lnRef>
                    <a:fillRef idx="1">
                      <a:schemeClr val="lt1"/>
                    </a:fillRef>
                    <a:effectRef idx="0">
                      <a:schemeClr val="dk1"/>
                    </a:effectRef>
                    <a:fontRef idx="minor">
                      <a:schemeClr val="dk1"/>
                    </a:fontRef>
                  </p:style>
                </p:cxnSp>
                <p:cxnSp>
                  <p:nvCxnSpPr>
                    <p:cNvPr id="240" name="直接连接符 239"/>
                    <p:cNvCxnSpPr>
                      <a:stCxn id="252" idx="4"/>
                    </p:cNvCxnSpPr>
                    <p:nvPr/>
                  </p:nvCxnSpPr>
                  <p:spPr>
                    <a:xfrm>
                      <a:off x="6978315" y="4441553"/>
                      <a:ext cx="494098" cy="72865"/>
                    </a:xfrm>
                    <a:prstGeom prst="line">
                      <a:avLst/>
                    </a:prstGeom>
                  </p:spPr>
                  <p:style>
                    <a:lnRef idx="2">
                      <a:schemeClr val="dk1"/>
                    </a:lnRef>
                    <a:fillRef idx="1">
                      <a:schemeClr val="lt1"/>
                    </a:fillRef>
                    <a:effectRef idx="0">
                      <a:schemeClr val="dk1"/>
                    </a:effectRef>
                    <a:fontRef idx="minor">
                      <a:schemeClr val="dk1"/>
                    </a:fontRef>
                  </p:style>
                </p:cxnSp>
                <p:cxnSp>
                  <p:nvCxnSpPr>
                    <p:cNvPr id="241" name="直接连接符 240"/>
                    <p:cNvCxnSpPr>
                      <a:stCxn id="253" idx="4"/>
                    </p:cNvCxnSpPr>
                    <p:nvPr/>
                  </p:nvCxnSpPr>
                  <p:spPr>
                    <a:xfrm flipH="1">
                      <a:off x="6978315" y="4441553"/>
                      <a:ext cx="247049" cy="72865"/>
                    </a:xfrm>
                    <a:prstGeom prst="line">
                      <a:avLst/>
                    </a:prstGeom>
                  </p:spPr>
                  <p:style>
                    <a:lnRef idx="2">
                      <a:schemeClr val="dk1"/>
                    </a:lnRef>
                    <a:fillRef idx="1">
                      <a:schemeClr val="lt1"/>
                    </a:fillRef>
                    <a:effectRef idx="0">
                      <a:schemeClr val="dk1"/>
                    </a:effectRef>
                    <a:fontRef idx="minor">
                      <a:schemeClr val="dk1"/>
                    </a:fontRef>
                  </p:style>
                </p:cxnSp>
                <p:cxnSp>
                  <p:nvCxnSpPr>
                    <p:cNvPr id="242" name="直接连接符 241"/>
                    <p:cNvCxnSpPr>
                      <a:stCxn id="253" idx="4"/>
                    </p:cNvCxnSpPr>
                    <p:nvPr/>
                  </p:nvCxnSpPr>
                  <p:spPr>
                    <a:xfrm>
                      <a:off x="7225364" y="4441553"/>
                      <a:ext cx="247049" cy="72865"/>
                    </a:xfrm>
                    <a:prstGeom prst="line">
                      <a:avLst/>
                    </a:prstGeom>
                  </p:spPr>
                  <p:style>
                    <a:lnRef idx="2">
                      <a:schemeClr val="dk1"/>
                    </a:lnRef>
                    <a:fillRef idx="1">
                      <a:schemeClr val="lt1"/>
                    </a:fillRef>
                    <a:effectRef idx="0">
                      <a:schemeClr val="dk1"/>
                    </a:effectRef>
                    <a:fontRef idx="minor">
                      <a:schemeClr val="dk1"/>
                    </a:fontRef>
                  </p:style>
                </p:cxnSp>
                <p:cxnSp>
                  <p:nvCxnSpPr>
                    <p:cNvPr id="243" name="直接连接符 242"/>
                    <p:cNvCxnSpPr>
                      <a:stCxn id="254" idx="4"/>
                    </p:cNvCxnSpPr>
                    <p:nvPr/>
                  </p:nvCxnSpPr>
                  <p:spPr>
                    <a:xfrm flipH="1">
                      <a:off x="6978315" y="4441553"/>
                      <a:ext cx="494098" cy="72865"/>
                    </a:xfrm>
                    <a:prstGeom prst="line">
                      <a:avLst/>
                    </a:prstGeom>
                  </p:spPr>
                  <p:style>
                    <a:lnRef idx="2">
                      <a:schemeClr val="dk1"/>
                    </a:lnRef>
                    <a:fillRef idx="1">
                      <a:schemeClr val="lt1"/>
                    </a:fillRef>
                    <a:effectRef idx="0">
                      <a:schemeClr val="dk1"/>
                    </a:effectRef>
                    <a:fontRef idx="minor">
                      <a:schemeClr val="dk1"/>
                    </a:fontRef>
                  </p:style>
                </p:cxnSp>
                <p:cxnSp>
                  <p:nvCxnSpPr>
                    <p:cNvPr id="244" name="直接连接符 243"/>
                    <p:cNvCxnSpPr>
                      <a:stCxn id="254" idx="4"/>
                      <a:endCxn id="254" idx="4"/>
                    </p:cNvCxnSpPr>
                    <p:nvPr/>
                  </p:nvCxnSpPr>
                  <p:spPr>
                    <a:xfrm>
                      <a:off x="7472413" y="4441553"/>
                      <a:ext cx="0" cy="0"/>
                    </a:xfrm>
                    <a:prstGeom prst="line">
                      <a:avLst/>
                    </a:prstGeom>
                  </p:spPr>
                  <p:style>
                    <a:lnRef idx="2">
                      <a:schemeClr val="dk1"/>
                    </a:lnRef>
                    <a:fillRef idx="1">
                      <a:schemeClr val="lt1"/>
                    </a:fillRef>
                    <a:effectRef idx="0">
                      <a:schemeClr val="dk1"/>
                    </a:effectRef>
                    <a:fontRef idx="minor">
                      <a:schemeClr val="dk1"/>
                    </a:fontRef>
                  </p:style>
                </p:cxnSp>
                <p:cxnSp>
                  <p:nvCxnSpPr>
                    <p:cNvPr id="245" name="直接连接符 244"/>
                    <p:cNvCxnSpPr>
                      <a:stCxn id="254" idx="4"/>
                    </p:cNvCxnSpPr>
                    <p:nvPr/>
                  </p:nvCxnSpPr>
                  <p:spPr>
                    <a:xfrm flipH="1">
                      <a:off x="7225364" y="4441553"/>
                      <a:ext cx="247049" cy="72865"/>
                    </a:xfrm>
                    <a:prstGeom prst="line">
                      <a:avLst/>
                    </a:prstGeom>
                  </p:spPr>
                  <p:style>
                    <a:lnRef idx="2">
                      <a:schemeClr val="dk1"/>
                    </a:lnRef>
                    <a:fillRef idx="1">
                      <a:schemeClr val="lt1"/>
                    </a:fillRef>
                    <a:effectRef idx="0">
                      <a:schemeClr val="dk1"/>
                    </a:effectRef>
                    <a:fontRef idx="minor">
                      <a:schemeClr val="dk1"/>
                    </a:fontRef>
                  </p:style>
                </p:cxnSp>
                <p:cxnSp>
                  <p:nvCxnSpPr>
                    <p:cNvPr id="246" name="直接连接符 245"/>
                    <p:cNvCxnSpPr>
                      <a:stCxn id="255" idx="4"/>
                      <a:endCxn id="253" idx="0"/>
                    </p:cNvCxnSpPr>
                    <p:nvPr/>
                  </p:nvCxnSpPr>
                  <p:spPr>
                    <a:xfrm>
                      <a:off x="6981522" y="4154400"/>
                      <a:ext cx="243842" cy="92115"/>
                    </a:xfrm>
                    <a:prstGeom prst="line">
                      <a:avLst/>
                    </a:prstGeom>
                  </p:spPr>
                  <p:style>
                    <a:lnRef idx="2">
                      <a:schemeClr val="dk1"/>
                    </a:lnRef>
                    <a:fillRef idx="1">
                      <a:schemeClr val="lt1"/>
                    </a:fillRef>
                    <a:effectRef idx="0">
                      <a:schemeClr val="dk1"/>
                    </a:effectRef>
                    <a:fontRef idx="minor">
                      <a:schemeClr val="dk1"/>
                    </a:fontRef>
                  </p:style>
                </p:cxnSp>
                <p:cxnSp>
                  <p:nvCxnSpPr>
                    <p:cNvPr id="247" name="直接连接符 246"/>
                    <p:cNvCxnSpPr>
                      <a:stCxn id="256" idx="4"/>
                      <a:endCxn id="254" idx="7"/>
                    </p:cNvCxnSpPr>
                    <p:nvPr/>
                  </p:nvCxnSpPr>
                  <p:spPr>
                    <a:xfrm>
                      <a:off x="7228571" y="4154400"/>
                      <a:ext cx="308500" cy="120678"/>
                    </a:xfrm>
                    <a:prstGeom prst="line">
                      <a:avLst/>
                    </a:prstGeom>
                  </p:spPr>
                  <p:style>
                    <a:lnRef idx="2">
                      <a:schemeClr val="dk1"/>
                    </a:lnRef>
                    <a:fillRef idx="1">
                      <a:schemeClr val="lt1"/>
                    </a:fillRef>
                    <a:effectRef idx="0">
                      <a:schemeClr val="dk1"/>
                    </a:effectRef>
                    <a:fontRef idx="minor">
                      <a:schemeClr val="dk1"/>
                    </a:fontRef>
                  </p:style>
                </p:cxnSp>
                <p:cxnSp>
                  <p:nvCxnSpPr>
                    <p:cNvPr id="248" name="直接连接符 247"/>
                    <p:cNvCxnSpPr>
                      <a:stCxn id="256" idx="4"/>
                      <a:endCxn id="252" idx="0"/>
                    </p:cNvCxnSpPr>
                    <p:nvPr/>
                  </p:nvCxnSpPr>
                  <p:spPr>
                    <a:xfrm flipH="1">
                      <a:off x="6978315" y="4154400"/>
                      <a:ext cx="250256" cy="92115"/>
                    </a:xfrm>
                    <a:prstGeom prst="line">
                      <a:avLst/>
                    </a:prstGeom>
                  </p:spPr>
                  <p:style>
                    <a:lnRef idx="2">
                      <a:schemeClr val="dk1"/>
                    </a:lnRef>
                    <a:fillRef idx="1">
                      <a:schemeClr val="lt1"/>
                    </a:fillRef>
                    <a:effectRef idx="0">
                      <a:schemeClr val="dk1"/>
                    </a:effectRef>
                    <a:fontRef idx="minor">
                      <a:schemeClr val="dk1"/>
                    </a:fontRef>
                  </p:style>
                </p:cxnSp>
                <p:cxnSp>
                  <p:nvCxnSpPr>
                    <p:cNvPr id="249" name="直接连接符 248"/>
                    <p:cNvCxnSpPr>
                      <a:stCxn id="257" idx="4"/>
                      <a:endCxn id="253" idx="0"/>
                    </p:cNvCxnSpPr>
                    <p:nvPr/>
                  </p:nvCxnSpPr>
                  <p:spPr>
                    <a:xfrm flipH="1">
                      <a:off x="7225364" y="4154400"/>
                      <a:ext cx="250256" cy="92115"/>
                    </a:xfrm>
                    <a:prstGeom prst="line">
                      <a:avLst/>
                    </a:prstGeom>
                  </p:spPr>
                  <p:style>
                    <a:lnRef idx="2">
                      <a:schemeClr val="dk1"/>
                    </a:lnRef>
                    <a:fillRef idx="1">
                      <a:schemeClr val="lt1"/>
                    </a:fillRef>
                    <a:effectRef idx="0">
                      <a:schemeClr val="dk1"/>
                    </a:effectRef>
                    <a:fontRef idx="minor">
                      <a:schemeClr val="dk1"/>
                    </a:fontRef>
                  </p:style>
                </p:cxnSp>
                <p:cxnSp>
                  <p:nvCxnSpPr>
                    <p:cNvPr id="250" name="直接连接符 249"/>
                    <p:cNvCxnSpPr>
                      <a:stCxn id="255" idx="4"/>
                      <a:endCxn id="254" idx="0"/>
                    </p:cNvCxnSpPr>
                    <p:nvPr/>
                  </p:nvCxnSpPr>
                  <p:spPr>
                    <a:xfrm>
                      <a:off x="6981522" y="4154400"/>
                      <a:ext cx="490891" cy="92115"/>
                    </a:xfrm>
                    <a:prstGeom prst="line">
                      <a:avLst/>
                    </a:prstGeom>
                  </p:spPr>
                  <p:style>
                    <a:lnRef idx="2">
                      <a:schemeClr val="dk1"/>
                    </a:lnRef>
                    <a:fillRef idx="1">
                      <a:schemeClr val="lt1"/>
                    </a:fillRef>
                    <a:effectRef idx="0">
                      <a:schemeClr val="dk1"/>
                    </a:effectRef>
                    <a:fontRef idx="minor">
                      <a:schemeClr val="dk1"/>
                    </a:fontRef>
                  </p:style>
                </p:cxnSp>
                <p:cxnSp>
                  <p:nvCxnSpPr>
                    <p:cNvPr id="251" name="直接连接符 250"/>
                    <p:cNvCxnSpPr>
                      <a:stCxn id="257" idx="4"/>
                      <a:endCxn id="252" idx="0"/>
                    </p:cNvCxnSpPr>
                    <p:nvPr/>
                  </p:nvCxnSpPr>
                  <p:spPr>
                    <a:xfrm flipH="1">
                      <a:off x="6978315" y="4154400"/>
                      <a:ext cx="497305" cy="92115"/>
                    </a:xfrm>
                    <a:prstGeom prst="line">
                      <a:avLst/>
                    </a:prstGeom>
                  </p:spPr>
                  <p:style>
                    <a:lnRef idx="2">
                      <a:schemeClr val="dk1"/>
                    </a:lnRef>
                    <a:fillRef idx="1">
                      <a:schemeClr val="lt1"/>
                    </a:fillRef>
                    <a:effectRef idx="0">
                      <a:schemeClr val="dk1"/>
                    </a:effectRef>
                    <a:fontRef idx="minor">
                      <a:schemeClr val="dk1"/>
                    </a:fontRef>
                  </p:style>
                </p:cxnSp>
              </p:grpSp>
              <p:sp>
                <p:nvSpPr>
                  <p:cNvPr id="176" name="矩形 175"/>
                  <p:cNvSpPr/>
                  <p:nvPr/>
                </p:nvSpPr>
                <p:spPr>
                  <a:xfrm>
                    <a:off x="1755947" y="4977910"/>
                    <a:ext cx="346570" cy="369332"/>
                  </a:xfrm>
                  <a:prstGeom prst="rect">
                    <a:avLst/>
                  </a:prstGeom>
                  <a:noFill/>
                </p:spPr>
                <p:txBody>
                  <a:bodyPr wrap="none" lIns="91440" tIns="45720" rIns="91440" bIns="45720">
                    <a:spAutoFit/>
                  </a:bodyPr>
                  <a:lstStyle/>
                  <a:p>
                    <a:pPr algn="ctr"/>
                    <a:r>
                      <a:rPr lang="en-US" altLang="zh-CN" dirty="0" smtClean="0">
                        <a:ln w="0"/>
                        <a:effectLst>
                          <a:outerShdw blurRad="38100" dist="25400" dir="5400000" algn="ctr" rotWithShape="0">
                            <a:srgbClr val="6E747A">
                              <a:alpha val="43000"/>
                            </a:srgbClr>
                          </a:outerShdw>
                        </a:effectLst>
                      </a:rPr>
                      <a:t>…</a:t>
                    </a:r>
                    <a:endParaRPr lang="zh-CN" altLang="en-US" b="0" cap="none" spc="0" dirty="0">
                      <a:ln w="0"/>
                      <a:effectLst>
                        <a:outerShdw blurRad="38100" dist="25400" dir="5400000" algn="ctr" rotWithShape="0">
                          <a:srgbClr val="6E747A">
                            <a:alpha val="43000"/>
                          </a:srgbClr>
                        </a:outerShdw>
                      </a:effectLst>
                    </a:endParaRPr>
                  </a:p>
                </p:txBody>
              </p:sp>
            </p:grpSp>
          </p:grpSp>
          <p:grpSp>
            <p:nvGrpSpPr>
              <p:cNvPr id="147" name="组合 146"/>
              <p:cNvGrpSpPr/>
              <p:nvPr/>
            </p:nvGrpSpPr>
            <p:grpSpPr>
              <a:xfrm>
                <a:off x="6679699" y="2401061"/>
                <a:ext cx="815400" cy="586737"/>
                <a:chOff x="6679699" y="2333686"/>
                <a:chExt cx="815400" cy="586737"/>
              </a:xfrm>
            </p:grpSpPr>
            <p:sp>
              <p:nvSpPr>
                <p:cNvPr id="156" name="椭圆 155"/>
                <p:cNvSpPr/>
                <p:nvPr/>
              </p:nvSpPr>
              <p:spPr>
                <a:xfrm>
                  <a:off x="6995424" y="2725385"/>
                  <a:ext cx="182880" cy="195038"/>
                </a:xfrm>
                <a:prstGeom prst="ellipse">
                  <a:avLst/>
                </a:prstGeom>
                <a:solidFill>
                  <a:schemeClr val="accent5"/>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157" name="组合 156"/>
                <p:cNvGrpSpPr/>
                <p:nvPr/>
              </p:nvGrpSpPr>
              <p:grpSpPr>
                <a:xfrm>
                  <a:off x="6679699" y="2333686"/>
                  <a:ext cx="815400" cy="369332"/>
                  <a:chOff x="7479780" y="2430588"/>
                  <a:chExt cx="815400" cy="369332"/>
                </a:xfrm>
              </p:grpSpPr>
              <p:grpSp>
                <p:nvGrpSpPr>
                  <p:cNvPr id="159" name="组合 158"/>
                  <p:cNvGrpSpPr/>
                  <p:nvPr/>
                </p:nvGrpSpPr>
                <p:grpSpPr>
                  <a:xfrm>
                    <a:off x="7479780" y="2475438"/>
                    <a:ext cx="815400" cy="255512"/>
                    <a:chOff x="6625399" y="2407371"/>
                    <a:chExt cx="815400" cy="255512"/>
                  </a:xfrm>
                </p:grpSpPr>
                <p:sp>
                  <p:nvSpPr>
                    <p:cNvPr id="161" name="矩形 160"/>
                    <p:cNvSpPr/>
                    <p:nvPr/>
                  </p:nvSpPr>
                  <p:spPr>
                    <a:xfrm>
                      <a:off x="6625399" y="2407371"/>
                      <a:ext cx="815400" cy="255512"/>
                    </a:xfrm>
                    <a:prstGeom prst="rect">
                      <a:avLst/>
                    </a:prstGeom>
                    <a:ln>
                      <a:prstDash val="dashDot"/>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162" name="组合 161"/>
                    <p:cNvGrpSpPr/>
                    <p:nvPr/>
                  </p:nvGrpSpPr>
                  <p:grpSpPr>
                    <a:xfrm>
                      <a:off x="6720976" y="2426818"/>
                      <a:ext cx="626304" cy="221782"/>
                      <a:chOff x="6720976" y="2426818"/>
                      <a:chExt cx="626304" cy="221782"/>
                    </a:xfrm>
                  </p:grpSpPr>
                  <p:grpSp>
                    <p:nvGrpSpPr>
                      <p:cNvPr id="163" name="组合 162"/>
                      <p:cNvGrpSpPr/>
                      <p:nvPr/>
                    </p:nvGrpSpPr>
                    <p:grpSpPr>
                      <a:xfrm>
                        <a:off x="6720976" y="2426818"/>
                        <a:ext cx="182884" cy="221782"/>
                        <a:chOff x="4272134" y="2479982"/>
                        <a:chExt cx="439524" cy="423511"/>
                      </a:xfrm>
                    </p:grpSpPr>
                    <p:sp>
                      <p:nvSpPr>
                        <p:cNvPr id="169" name="椭圆 168"/>
                        <p:cNvSpPr/>
                        <p:nvPr/>
                      </p:nvSpPr>
                      <p:spPr>
                        <a:xfrm>
                          <a:off x="4272134" y="2479982"/>
                          <a:ext cx="439524" cy="42351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nvGrpSpPr>
                        <p:cNvPr id="170" name="组合 169"/>
                        <p:cNvGrpSpPr/>
                        <p:nvPr/>
                      </p:nvGrpSpPr>
                      <p:grpSpPr>
                        <a:xfrm>
                          <a:off x="4306580" y="2561642"/>
                          <a:ext cx="343405" cy="190777"/>
                          <a:chOff x="4204787" y="2574216"/>
                          <a:chExt cx="343405" cy="190777"/>
                        </a:xfrm>
                      </p:grpSpPr>
                      <p:cxnSp>
                        <p:nvCxnSpPr>
                          <p:cNvPr id="171" name="直接连接符 170"/>
                          <p:cNvCxnSpPr/>
                          <p:nvPr/>
                        </p:nvCxnSpPr>
                        <p:spPr>
                          <a:xfrm>
                            <a:off x="4204787" y="2764993"/>
                            <a:ext cx="222043" cy="0"/>
                          </a:xfrm>
                          <a:prstGeom prst="line">
                            <a:avLst/>
                          </a:prstGeom>
                        </p:spPr>
                        <p:style>
                          <a:lnRef idx="3">
                            <a:schemeClr val="dk1"/>
                          </a:lnRef>
                          <a:fillRef idx="0">
                            <a:schemeClr val="dk1"/>
                          </a:fillRef>
                          <a:effectRef idx="2">
                            <a:schemeClr val="dk1"/>
                          </a:effectRef>
                          <a:fontRef idx="minor">
                            <a:schemeClr val="tx1"/>
                          </a:fontRef>
                        </p:style>
                      </p:cxnSp>
                      <p:cxnSp>
                        <p:nvCxnSpPr>
                          <p:cNvPr id="172" name="直接连接符 171"/>
                          <p:cNvCxnSpPr>
                            <a:endCxn id="169" idx="7"/>
                          </p:cNvCxnSpPr>
                          <p:nvPr/>
                        </p:nvCxnSpPr>
                        <p:spPr>
                          <a:xfrm flipV="1">
                            <a:off x="4426830" y="2574216"/>
                            <a:ext cx="121362" cy="190777"/>
                          </a:xfrm>
                          <a:prstGeom prst="line">
                            <a:avLst/>
                          </a:prstGeom>
                        </p:spPr>
                        <p:style>
                          <a:lnRef idx="3">
                            <a:schemeClr val="dk1"/>
                          </a:lnRef>
                          <a:fillRef idx="0">
                            <a:schemeClr val="dk1"/>
                          </a:fillRef>
                          <a:effectRef idx="2">
                            <a:schemeClr val="dk1"/>
                          </a:effectRef>
                          <a:fontRef idx="minor">
                            <a:schemeClr val="tx1"/>
                          </a:fontRef>
                        </p:style>
                      </p:cxnSp>
                    </p:grpSp>
                  </p:grpSp>
                  <p:grpSp>
                    <p:nvGrpSpPr>
                      <p:cNvPr id="164" name="组合 163"/>
                      <p:cNvGrpSpPr/>
                      <p:nvPr/>
                    </p:nvGrpSpPr>
                    <p:grpSpPr>
                      <a:xfrm>
                        <a:off x="7164396" y="2426818"/>
                        <a:ext cx="182884" cy="221782"/>
                        <a:chOff x="4272134" y="2479982"/>
                        <a:chExt cx="439524" cy="423511"/>
                      </a:xfrm>
                    </p:grpSpPr>
                    <p:sp>
                      <p:nvSpPr>
                        <p:cNvPr id="165" name="椭圆 164"/>
                        <p:cNvSpPr/>
                        <p:nvPr/>
                      </p:nvSpPr>
                      <p:spPr>
                        <a:xfrm>
                          <a:off x="4272134" y="2479982"/>
                          <a:ext cx="439524" cy="42351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nvGrpSpPr>
                        <p:cNvPr id="166" name="组合 165"/>
                        <p:cNvGrpSpPr/>
                        <p:nvPr/>
                      </p:nvGrpSpPr>
                      <p:grpSpPr>
                        <a:xfrm>
                          <a:off x="4306580" y="2561642"/>
                          <a:ext cx="343405" cy="190777"/>
                          <a:chOff x="4204787" y="2574216"/>
                          <a:chExt cx="343405" cy="190777"/>
                        </a:xfrm>
                      </p:grpSpPr>
                      <p:cxnSp>
                        <p:nvCxnSpPr>
                          <p:cNvPr id="167" name="直接连接符 166"/>
                          <p:cNvCxnSpPr/>
                          <p:nvPr/>
                        </p:nvCxnSpPr>
                        <p:spPr>
                          <a:xfrm>
                            <a:off x="4204787" y="2764993"/>
                            <a:ext cx="222043" cy="0"/>
                          </a:xfrm>
                          <a:prstGeom prst="line">
                            <a:avLst/>
                          </a:prstGeom>
                        </p:spPr>
                        <p:style>
                          <a:lnRef idx="3">
                            <a:schemeClr val="dk1"/>
                          </a:lnRef>
                          <a:fillRef idx="0">
                            <a:schemeClr val="dk1"/>
                          </a:fillRef>
                          <a:effectRef idx="2">
                            <a:schemeClr val="dk1"/>
                          </a:effectRef>
                          <a:fontRef idx="minor">
                            <a:schemeClr val="tx1"/>
                          </a:fontRef>
                        </p:style>
                      </p:cxnSp>
                      <p:cxnSp>
                        <p:nvCxnSpPr>
                          <p:cNvPr id="168" name="直接连接符 167"/>
                          <p:cNvCxnSpPr>
                            <a:endCxn id="165" idx="7"/>
                          </p:cNvCxnSpPr>
                          <p:nvPr/>
                        </p:nvCxnSpPr>
                        <p:spPr>
                          <a:xfrm flipV="1">
                            <a:off x="4426830" y="2574216"/>
                            <a:ext cx="121362" cy="190777"/>
                          </a:xfrm>
                          <a:prstGeom prst="line">
                            <a:avLst/>
                          </a:prstGeom>
                        </p:spPr>
                        <p:style>
                          <a:lnRef idx="3">
                            <a:schemeClr val="dk1"/>
                          </a:lnRef>
                          <a:fillRef idx="0">
                            <a:schemeClr val="dk1"/>
                          </a:fillRef>
                          <a:effectRef idx="2">
                            <a:schemeClr val="dk1"/>
                          </a:effectRef>
                          <a:fontRef idx="minor">
                            <a:schemeClr val="tx1"/>
                          </a:fontRef>
                        </p:style>
                      </p:cxnSp>
                    </p:grpSp>
                  </p:grpSp>
                </p:grpSp>
              </p:grpSp>
              <p:sp>
                <p:nvSpPr>
                  <p:cNvPr id="160" name="矩形 159"/>
                  <p:cNvSpPr/>
                  <p:nvPr/>
                </p:nvSpPr>
                <p:spPr>
                  <a:xfrm>
                    <a:off x="7697856" y="2430588"/>
                    <a:ext cx="346570" cy="369332"/>
                  </a:xfrm>
                  <a:prstGeom prst="rect">
                    <a:avLst/>
                  </a:prstGeom>
                  <a:noFill/>
                </p:spPr>
                <p:txBody>
                  <a:bodyPr wrap="none" lIns="91440" tIns="45720" rIns="91440" bIns="45720">
                    <a:spAutoFit/>
                  </a:bodyPr>
                  <a:lstStyle/>
                  <a:p>
                    <a:pPr algn="ctr"/>
                    <a:r>
                      <a:rPr lang="en-US" altLang="zh-CN" dirty="0" smtClean="0">
                        <a:ln w="0"/>
                        <a:effectLst>
                          <a:outerShdw blurRad="38100" dist="25400" dir="5400000" algn="ctr" rotWithShape="0">
                            <a:srgbClr val="6E747A">
                              <a:alpha val="43000"/>
                            </a:srgbClr>
                          </a:outerShdw>
                        </a:effectLst>
                      </a:rPr>
                      <a:t>…</a:t>
                    </a:r>
                    <a:endParaRPr lang="zh-CN" altLang="en-US" b="0" cap="none" spc="0" dirty="0">
                      <a:ln w="0"/>
                      <a:effectLst>
                        <a:outerShdw blurRad="38100" dist="25400" dir="5400000" algn="ctr" rotWithShape="0">
                          <a:srgbClr val="6E747A">
                            <a:alpha val="43000"/>
                          </a:srgbClr>
                        </a:outerShdw>
                      </a:effectLst>
                    </a:endParaRPr>
                  </a:p>
                </p:txBody>
              </p:sp>
            </p:grpSp>
            <p:cxnSp>
              <p:nvCxnSpPr>
                <p:cNvPr id="158" name="直接连接符 157"/>
                <p:cNvCxnSpPr>
                  <a:stCxn id="161" idx="2"/>
                  <a:endCxn id="156" idx="0"/>
                </p:cNvCxnSpPr>
                <p:nvPr/>
              </p:nvCxnSpPr>
              <p:spPr>
                <a:xfrm flipH="1">
                  <a:off x="7086864" y="2634048"/>
                  <a:ext cx="535" cy="91337"/>
                </a:xfrm>
                <a:prstGeom prst="line">
                  <a:avLst/>
                </a:prstGeom>
                <a:ln w="12700"/>
              </p:spPr>
              <p:style>
                <a:lnRef idx="3">
                  <a:schemeClr val="dk1"/>
                </a:lnRef>
                <a:fillRef idx="0">
                  <a:schemeClr val="dk1"/>
                </a:fillRef>
                <a:effectRef idx="2">
                  <a:schemeClr val="dk1"/>
                </a:effectRef>
                <a:fontRef idx="minor">
                  <a:schemeClr val="tx1"/>
                </a:fontRef>
              </p:style>
            </p:cxnSp>
          </p:grpSp>
          <p:cxnSp>
            <p:nvCxnSpPr>
              <p:cNvPr id="148" name="直接连接符 147"/>
              <p:cNvCxnSpPr>
                <a:stCxn id="261" idx="4"/>
                <a:endCxn id="169" idx="0"/>
              </p:cNvCxnSpPr>
              <p:nvPr/>
            </p:nvCxnSpPr>
            <p:spPr>
              <a:xfrm>
                <a:off x="6623640" y="2276699"/>
                <a:ext cx="243078" cy="1886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a:stCxn id="261" idx="4"/>
              </p:cNvCxnSpPr>
              <p:nvPr/>
            </p:nvCxnSpPr>
            <p:spPr>
              <a:xfrm>
                <a:off x="6623640" y="2276699"/>
                <a:ext cx="686498" cy="1777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a:stCxn id="262" idx="4"/>
              </p:cNvCxnSpPr>
              <p:nvPr/>
            </p:nvCxnSpPr>
            <p:spPr>
              <a:xfrm flipH="1">
                <a:off x="6894522" y="2276699"/>
                <a:ext cx="33383" cy="1768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a:stCxn id="262" idx="4"/>
              </p:cNvCxnSpPr>
              <p:nvPr/>
            </p:nvCxnSpPr>
            <p:spPr>
              <a:xfrm>
                <a:off x="6927905" y="2276699"/>
                <a:ext cx="357123" cy="1656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flipH="1">
                <a:off x="6872665" y="2287831"/>
                <a:ext cx="371680" cy="1666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a:stCxn id="263" idx="4"/>
                <a:endCxn id="165" idx="0"/>
              </p:cNvCxnSpPr>
              <p:nvPr/>
            </p:nvCxnSpPr>
            <p:spPr>
              <a:xfrm>
                <a:off x="7232170" y="2276699"/>
                <a:ext cx="77968" cy="1886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a:stCxn id="264" idx="4"/>
              </p:cNvCxnSpPr>
              <p:nvPr/>
            </p:nvCxnSpPr>
            <p:spPr>
              <a:xfrm flipH="1">
                <a:off x="6866718" y="2276699"/>
                <a:ext cx="669717" cy="1648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a:stCxn id="264" idx="4"/>
                <a:endCxn id="165" idx="0"/>
              </p:cNvCxnSpPr>
              <p:nvPr/>
            </p:nvCxnSpPr>
            <p:spPr>
              <a:xfrm flipH="1">
                <a:off x="7310138" y="2276699"/>
                <a:ext cx="226297" cy="1886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8295981" y="836130"/>
              <a:ext cx="2002057" cy="2140774"/>
              <a:chOff x="5904953" y="847024"/>
              <a:chExt cx="2002057" cy="2140774"/>
            </a:xfrm>
          </p:grpSpPr>
          <p:grpSp>
            <p:nvGrpSpPr>
              <p:cNvPr id="18" name="组合 17"/>
              <p:cNvGrpSpPr/>
              <p:nvPr/>
            </p:nvGrpSpPr>
            <p:grpSpPr>
              <a:xfrm>
                <a:off x="5904953" y="847024"/>
                <a:ext cx="2002057" cy="1474924"/>
                <a:chOff x="5904953" y="847024"/>
                <a:chExt cx="2002057" cy="1474924"/>
              </a:xfrm>
            </p:grpSpPr>
            <p:sp>
              <p:nvSpPr>
                <p:cNvPr id="45" name="矩形 44"/>
                <p:cNvSpPr/>
                <p:nvPr/>
              </p:nvSpPr>
              <p:spPr>
                <a:xfrm>
                  <a:off x="5904953" y="847024"/>
                  <a:ext cx="2002057" cy="1474924"/>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grpSp>
              <p:nvGrpSpPr>
                <p:cNvPr id="46" name="组合 45"/>
                <p:cNvGrpSpPr/>
                <p:nvPr/>
              </p:nvGrpSpPr>
              <p:grpSpPr>
                <a:xfrm>
                  <a:off x="6024466" y="921730"/>
                  <a:ext cx="1767039" cy="1354969"/>
                  <a:chOff x="1035516" y="4700000"/>
                  <a:chExt cx="1767039" cy="1354969"/>
                </a:xfrm>
              </p:grpSpPr>
              <p:grpSp>
                <p:nvGrpSpPr>
                  <p:cNvPr id="47" name="组合 46"/>
                  <p:cNvGrpSpPr/>
                  <p:nvPr/>
                </p:nvGrpSpPr>
                <p:grpSpPr>
                  <a:xfrm>
                    <a:off x="1035516" y="4700000"/>
                    <a:ext cx="1767039" cy="1354969"/>
                    <a:chOff x="5800021" y="3821229"/>
                    <a:chExt cx="1767039" cy="1354969"/>
                  </a:xfrm>
                </p:grpSpPr>
                <p:grpSp>
                  <p:nvGrpSpPr>
                    <p:cNvPr id="49" name="组合 48"/>
                    <p:cNvGrpSpPr/>
                    <p:nvPr/>
                  </p:nvGrpSpPr>
                  <p:grpSpPr>
                    <a:xfrm>
                      <a:off x="5803228" y="3959362"/>
                      <a:ext cx="676978" cy="195038"/>
                      <a:chOff x="5919537" y="5175859"/>
                      <a:chExt cx="676978" cy="195038"/>
                    </a:xfrm>
                  </p:grpSpPr>
                  <p:sp>
                    <p:nvSpPr>
                      <p:cNvPr id="143" name="椭圆 142"/>
                      <p:cNvSpPr/>
                      <p:nvPr/>
                    </p:nvSpPr>
                    <p:spPr>
                      <a:xfrm>
                        <a:off x="5919537"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44" name="椭圆 143"/>
                      <p:cNvSpPr/>
                      <p:nvPr/>
                    </p:nvSpPr>
                    <p:spPr>
                      <a:xfrm>
                        <a:off x="6166586"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45" name="椭圆 144"/>
                      <p:cNvSpPr/>
                      <p:nvPr/>
                    </p:nvSpPr>
                    <p:spPr>
                      <a:xfrm>
                        <a:off x="6413635"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pSp>
                  <p:nvGrpSpPr>
                    <p:cNvPr id="50" name="组合 49"/>
                    <p:cNvGrpSpPr/>
                    <p:nvPr/>
                  </p:nvGrpSpPr>
                  <p:grpSpPr>
                    <a:xfrm>
                      <a:off x="5800021" y="4246515"/>
                      <a:ext cx="676978" cy="195038"/>
                      <a:chOff x="5919537" y="5175859"/>
                      <a:chExt cx="676978" cy="195038"/>
                    </a:xfrm>
                  </p:grpSpPr>
                  <p:sp>
                    <p:nvSpPr>
                      <p:cNvPr id="140" name="椭圆 139"/>
                      <p:cNvSpPr/>
                      <p:nvPr/>
                    </p:nvSpPr>
                    <p:spPr>
                      <a:xfrm>
                        <a:off x="5919537"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41" name="椭圆 140"/>
                      <p:cNvSpPr/>
                      <p:nvPr/>
                    </p:nvSpPr>
                    <p:spPr>
                      <a:xfrm>
                        <a:off x="6166586"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42" name="椭圆 141"/>
                      <p:cNvSpPr/>
                      <p:nvPr/>
                    </p:nvSpPr>
                    <p:spPr>
                      <a:xfrm>
                        <a:off x="6413635"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pSp>
                  <p:nvGrpSpPr>
                    <p:cNvPr id="51" name="组合 50"/>
                    <p:cNvGrpSpPr/>
                    <p:nvPr/>
                  </p:nvGrpSpPr>
                  <p:grpSpPr>
                    <a:xfrm>
                      <a:off x="5800021" y="4514418"/>
                      <a:ext cx="676978" cy="195038"/>
                      <a:chOff x="5919537" y="5175859"/>
                      <a:chExt cx="676978" cy="195038"/>
                    </a:xfrm>
                  </p:grpSpPr>
                  <p:sp>
                    <p:nvSpPr>
                      <p:cNvPr id="137" name="椭圆 136"/>
                      <p:cNvSpPr/>
                      <p:nvPr/>
                    </p:nvSpPr>
                    <p:spPr>
                      <a:xfrm>
                        <a:off x="5919537"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38" name="椭圆 137"/>
                      <p:cNvSpPr/>
                      <p:nvPr/>
                    </p:nvSpPr>
                    <p:spPr>
                      <a:xfrm>
                        <a:off x="6166586"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39" name="椭圆 138"/>
                      <p:cNvSpPr/>
                      <p:nvPr/>
                    </p:nvSpPr>
                    <p:spPr>
                      <a:xfrm>
                        <a:off x="6413635"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pSp>
                  <p:nvGrpSpPr>
                    <p:cNvPr id="52" name="组合 51"/>
                    <p:cNvGrpSpPr/>
                    <p:nvPr/>
                  </p:nvGrpSpPr>
                  <p:grpSpPr>
                    <a:xfrm>
                      <a:off x="6307755" y="4981160"/>
                      <a:ext cx="1095675" cy="195038"/>
                      <a:chOff x="6194645" y="4980821"/>
                      <a:chExt cx="1095675" cy="195038"/>
                    </a:xfrm>
                  </p:grpSpPr>
                  <p:sp>
                    <p:nvSpPr>
                      <p:cNvPr id="133" name="椭圆 132"/>
                      <p:cNvSpPr/>
                      <p:nvPr/>
                    </p:nvSpPr>
                    <p:spPr>
                      <a:xfrm>
                        <a:off x="6194645" y="4980821"/>
                        <a:ext cx="182880" cy="195038"/>
                      </a:xfrm>
                      <a:prstGeom prst="ellipse">
                        <a:avLst/>
                      </a:prstGeom>
                      <a:solidFill>
                        <a:schemeClr val="accent4"/>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34" name="椭圆 133"/>
                      <p:cNvSpPr/>
                      <p:nvPr/>
                    </p:nvSpPr>
                    <p:spPr>
                      <a:xfrm>
                        <a:off x="6498910" y="4980821"/>
                        <a:ext cx="182880" cy="195038"/>
                      </a:xfrm>
                      <a:prstGeom prst="ellipse">
                        <a:avLst/>
                      </a:prstGeom>
                      <a:solidFill>
                        <a:schemeClr val="accent4"/>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35" name="椭圆 134"/>
                      <p:cNvSpPr/>
                      <p:nvPr/>
                    </p:nvSpPr>
                    <p:spPr>
                      <a:xfrm>
                        <a:off x="6803175" y="4980821"/>
                        <a:ext cx="182880" cy="195038"/>
                      </a:xfrm>
                      <a:prstGeom prst="ellipse">
                        <a:avLst/>
                      </a:prstGeom>
                      <a:solidFill>
                        <a:schemeClr val="accent4"/>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36" name="椭圆 135"/>
                      <p:cNvSpPr/>
                      <p:nvPr/>
                    </p:nvSpPr>
                    <p:spPr>
                      <a:xfrm>
                        <a:off x="7107440" y="4980821"/>
                        <a:ext cx="182880" cy="195038"/>
                      </a:xfrm>
                      <a:prstGeom prst="ellipse">
                        <a:avLst/>
                      </a:prstGeom>
                      <a:solidFill>
                        <a:schemeClr val="accent4"/>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pSp>
                  <p:nvGrpSpPr>
                    <p:cNvPr id="53" name="组合 52"/>
                    <p:cNvGrpSpPr/>
                    <p:nvPr/>
                  </p:nvGrpSpPr>
                  <p:grpSpPr>
                    <a:xfrm>
                      <a:off x="6890082" y="4514418"/>
                      <a:ext cx="676978" cy="195038"/>
                      <a:chOff x="5919537" y="5175859"/>
                      <a:chExt cx="676978" cy="195038"/>
                    </a:xfrm>
                  </p:grpSpPr>
                  <p:sp>
                    <p:nvSpPr>
                      <p:cNvPr id="130" name="椭圆 129"/>
                      <p:cNvSpPr/>
                      <p:nvPr/>
                    </p:nvSpPr>
                    <p:spPr>
                      <a:xfrm>
                        <a:off x="5919537"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31" name="椭圆 130"/>
                      <p:cNvSpPr/>
                      <p:nvPr/>
                    </p:nvSpPr>
                    <p:spPr>
                      <a:xfrm>
                        <a:off x="6166586"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32" name="椭圆 131"/>
                      <p:cNvSpPr/>
                      <p:nvPr/>
                    </p:nvSpPr>
                    <p:spPr>
                      <a:xfrm>
                        <a:off x="6413634" y="5175859"/>
                        <a:ext cx="182881"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cxnSp>
                  <p:nvCxnSpPr>
                    <p:cNvPr id="54" name="直接连接符 53"/>
                    <p:cNvCxnSpPr>
                      <a:stCxn id="137" idx="4"/>
                      <a:endCxn id="133" idx="0"/>
                    </p:cNvCxnSpPr>
                    <p:nvPr/>
                  </p:nvCxnSpPr>
                  <p:spPr>
                    <a:xfrm>
                      <a:off x="5891461" y="4709456"/>
                      <a:ext cx="507734" cy="271704"/>
                    </a:xfrm>
                    <a:prstGeom prst="line">
                      <a:avLst/>
                    </a:prstGeom>
                    <a:ln/>
                  </p:spPr>
                  <p:style>
                    <a:lnRef idx="2">
                      <a:schemeClr val="dk1"/>
                    </a:lnRef>
                    <a:fillRef idx="1">
                      <a:schemeClr val="lt1"/>
                    </a:fillRef>
                    <a:effectRef idx="0">
                      <a:schemeClr val="dk1"/>
                    </a:effectRef>
                    <a:fontRef idx="minor">
                      <a:schemeClr val="dk1"/>
                    </a:fontRef>
                  </p:style>
                </p:cxnSp>
                <p:cxnSp>
                  <p:nvCxnSpPr>
                    <p:cNvPr id="55" name="直接连接符 54"/>
                    <p:cNvCxnSpPr>
                      <a:stCxn id="138" idx="4"/>
                      <a:endCxn id="133" idx="0"/>
                    </p:cNvCxnSpPr>
                    <p:nvPr/>
                  </p:nvCxnSpPr>
                  <p:spPr>
                    <a:xfrm>
                      <a:off x="6138510" y="4709456"/>
                      <a:ext cx="260685" cy="271704"/>
                    </a:xfrm>
                    <a:prstGeom prst="line">
                      <a:avLst/>
                    </a:prstGeom>
                    <a:ln/>
                  </p:spPr>
                  <p:style>
                    <a:lnRef idx="2">
                      <a:schemeClr val="dk1"/>
                    </a:lnRef>
                    <a:fillRef idx="1">
                      <a:schemeClr val="lt1"/>
                    </a:fillRef>
                    <a:effectRef idx="0">
                      <a:schemeClr val="dk1"/>
                    </a:effectRef>
                    <a:fontRef idx="minor">
                      <a:schemeClr val="dk1"/>
                    </a:fontRef>
                  </p:style>
                </p:cxnSp>
                <p:cxnSp>
                  <p:nvCxnSpPr>
                    <p:cNvPr id="56" name="直接连接符 55"/>
                    <p:cNvCxnSpPr>
                      <a:stCxn id="139" idx="4"/>
                      <a:endCxn id="133" idx="0"/>
                    </p:cNvCxnSpPr>
                    <p:nvPr/>
                  </p:nvCxnSpPr>
                  <p:spPr>
                    <a:xfrm>
                      <a:off x="6385559" y="4709456"/>
                      <a:ext cx="13636" cy="271704"/>
                    </a:xfrm>
                    <a:prstGeom prst="line">
                      <a:avLst/>
                    </a:prstGeom>
                    <a:ln/>
                  </p:spPr>
                  <p:style>
                    <a:lnRef idx="2">
                      <a:schemeClr val="dk1"/>
                    </a:lnRef>
                    <a:fillRef idx="1">
                      <a:schemeClr val="lt1"/>
                    </a:fillRef>
                    <a:effectRef idx="0">
                      <a:schemeClr val="dk1"/>
                    </a:effectRef>
                    <a:fontRef idx="minor">
                      <a:schemeClr val="dk1"/>
                    </a:fontRef>
                  </p:style>
                </p:cxnSp>
                <p:cxnSp>
                  <p:nvCxnSpPr>
                    <p:cNvPr id="57" name="直接连接符 56"/>
                    <p:cNvCxnSpPr>
                      <a:stCxn id="130" idx="4"/>
                      <a:endCxn id="133" idx="0"/>
                    </p:cNvCxnSpPr>
                    <p:nvPr/>
                  </p:nvCxnSpPr>
                  <p:spPr>
                    <a:xfrm flipH="1">
                      <a:off x="6399195" y="4709456"/>
                      <a:ext cx="582327" cy="271704"/>
                    </a:xfrm>
                    <a:prstGeom prst="line">
                      <a:avLst/>
                    </a:prstGeom>
                  </p:spPr>
                  <p:style>
                    <a:lnRef idx="2">
                      <a:schemeClr val="dk1"/>
                    </a:lnRef>
                    <a:fillRef idx="1">
                      <a:schemeClr val="lt1"/>
                    </a:fillRef>
                    <a:effectRef idx="0">
                      <a:schemeClr val="dk1"/>
                    </a:effectRef>
                    <a:fontRef idx="minor">
                      <a:schemeClr val="dk1"/>
                    </a:fontRef>
                  </p:style>
                </p:cxnSp>
                <p:cxnSp>
                  <p:nvCxnSpPr>
                    <p:cNvPr id="58" name="直接连接符 57"/>
                    <p:cNvCxnSpPr>
                      <a:stCxn id="131" idx="4"/>
                      <a:endCxn id="133" idx="0"/>
                    </p:cNvCxnSpPr>
                    <p:nvPr/>
                  </p:nvCxnSpPr>
                  <p:spPr>
                    <a:xfrm flipH="1">
                      <a:off x="6399195" y="4709456"/>
                      <a:ext cx="829376" cy="271704"/>
                    </a:xfrm>
                    <a:prstGeom prst="line">
                      <a:avLst/>
                    </a:prstGeom>
                  </p:spPr>
                  <p:style>
                    <a:lnRef idx="2">
                      <a:schemeClr val="dk1"/>
                    </a:lnRef>
                    <a:fillRef idx="1">
                      <a:schemeClr val="lt1"/>
                    </a:fillRef>
                    <a:effectRef idx="0">
                      <a:schemeClr val="dk1"/>
                    </a:effectRef>
                    <a:fontRef idx="minor">
                      <a:schemeClr val="dk1"/>
                    </a:fontRef>
                  </p:style>
                </p:cxnSp>
                <p:cxnSp>
                  <p:nvCxnSpPr>
                    <p:cNvPr id="59" name="直接连接符 58"/>
                    <p:cNvCxnSpPr>
                      <a:stCxn id="132" idx="4"/>
                      <a:endCxn id="133" idx="0"/>
                    </p:cNvCxnSpPr>
                    <p:nvPr/>
                  </p:nvCxnSpPr>
                  <p:spPr>
                    <a:xfrm flipH="1">
                      <a:off x="6399197" y="4709456"/>
                      <a:ext cx="1076423" cy="271704"/>
                    </a:xfrm>
                    <a:prstGeom prst="line">
                      <a:avLst/>
                    </a:prstGeom>
                  </p:spPr>
                  <p:style>
                    <a:lnRef idx="2">
                      <a:schemeClr val="dk1"/>
                    </a:lnRef>
                    <a:fillRef idx="1">
                      <a:schemeClr val="lt1"/>
                    </a:fillRef>
                    <a:effectRef idx="0">
                      <a:schemeClr val="dk1"/>
                    </a:effectRef>
                    <a:fontRef idx="minor">
                      <a:schemeClr val="dk1"/>
                    </a:fontRef>
                  </p:style>
                </p:cxnSp>
                <p:cxnSp>
                  <p:nvCxnSpPr>
                    <p:cNvPr id="60" name="直接连接符 59"/>
                    <p:cNvCxnSpPr>
                      <a:stCxn id="137" idx="4"/>
                      <a:endCxn id="134" idx="0"/>
                    </p:cNvCxnSpPr>
                    <p:nvPr/>
                  </p:nvCxnSpPr>
                  <p:spPr>
                    <a:xfrm>
                      <a:off x="5891461" y="4709456"/>
                      <a:ext cx="811999" cy="271704"/>
                    </a:xfrm>
                    <a:prstGeom prst="line">
                      <a:avLst/>
                    </a:prstGeom>
                    <a:ln/>
                  </p:spPr>
                  <p:style>
                    <a:lnRef idx="2">
                      <a:schemeClr val="dk1"/>
                    </a:lnRef>
                    <a:fillRef idx="1">
                      <a:schemeClr val="lt1"/>
                    </a:fillRef>
                    <a:effectRef idx="0">
                      <a:schemeClr val="dk1"/>
                    </a:effectRef>
                    <a:fontRef idx="minor">
                      <a:schemeClr val="dk1"/>
                    </a:fontRef>
                  </p:style>
                </p:cxnSp>
                <p:cxnSp>
                  <p:nvCxnSpPr>
                    <p:cNvPr id="61" name="直接连接符 60"/>
                    <p:cNvCxnSpPr>
                      <a:stCxn id="138" idx="4"/>
                      <a:endCxn id="134" idx="0"/>
                    </p:cNvCxnSpPr>
                    <p:nvPr/>
                  </p:nvCxnSpPr>
                  <p:spPr>
                    <a:xfrm>
                      <a:off x="6138510" y="4709456"/>
                      <a:ext cx="564950" cy="271704"/>
                    </a:xfrm>
                    <a:prstGeom prst="line">
                      <a:avLst/>
                    </a:prstGeom>
                    <a:ln/>
                  </p:spPr>
                  <p:style>
                    <a:lnRef idx="2">
                      <a:schemeClr val="dk1"/>
                    </a:lnRef>
                    <a:fillRef idx="1">
                      <a:schemeClr val="lt1"/>
                    </a:fillRef>
                    <a:effectRef idx="0">
                      <a:schemeClr val="dk1"/>
                    </a:effectRef>
                    <a:fontRef idx="minor">
                      <a:schemeClr val="dk1"/>
                    </a:fontRef>
                  </p:style>
                </p:cxnSp>
                <p:cxnSp>
                  <p:nvCxnSpPr>
                    <p:cNvPr id="62" name="直接连接符 61"/>
                    <p:cNvCxnSpPr>
                      <a:stCxn id="139" idx="4"/>
                      <a:endCxn id="134" idx="0"/>
                    </p:cNvCxnSpPr>
                    <p:nvPr/>
                  </p:nvCxnSpPr>
                  <p:spPr>
                    <a:xfrm>
                      <a:off x="6385559" y="4709456"/>
                      <a:ext cx="317901" cy="271704"/>
                    </a:xfrm>
                    <a:prstGeom prst="line">
                      <a:avLst/>
                    </a:prstGeom>
                  </p:spPr>
                  <p:style>
                    <a:lnRef idx="2">
                      <a:schemeClr val="dk1"/>
                    </a:lnRef>
                    <a:fillRef idx="1">
                      <a:schemeClr val="lt1"/>
                    </a:fillRef>
                    <a:effectRef idx="0">
                      <a:schemeClr val="dk1"/>
                    </a:effectRef>
                    <a:fontRef idx="minor">
                      <a:schemeClr val="dk1"/>
                    </a:fontRef>
                  </p:style>
                </p:cxnSp>
                <p:cxnSp>
                  <p:nvCxnSpPr>
                    <p:cNvPr id="63" name="直接连接符 62"/>
                    <p:cNvCxnSpPr>
                      <a:stCxn id="130" idx="4"/>
                      <a:endCxn id="134" idx="0"/>
                    </p:cNvCxnSpPr>
                    <p:nvPr/>
                  </p:nvCxnSpPr>
                  <p:spPr>
                    <a:xfrm flipH="1">
                      <a:off x="6703460" y="4709456"/>
                      <a:ext cx="278062" cy="271704"/>
                    </a:xfrm>
                    <a:prstGeom prst="line">
                      <a:avLst/>
                    </a:prstGeom>
                    <a:ln/>
                  </p:spPr>
                  <p:style>
                    <a:lnRef idx="2">
                      <a:schemeClr val="dk1"/>
                    </a:lnRef>
                    <a:fillRef idx="1">
                      <a:schemeClr val="lt1"/>
                    </a:fillRef>
                    <a:effectRef idx="0">
                      <a:schemeClr val="dk1"/>
                    </a:effectRef>
                    <a:fontRef idx="minor">
                      <a:schemeClr val="dk1"/>
                    </a:fontRef>
                  </p:style>
                </p:cxnSp>
                <p:cxnSp>
                  <p:nvCxnSpPr>
                    <p:cNvPr id="64" name="直接连接符 63"/>
                    <p:cNvCxnSpPr>
                      <a:stCxn id="131" idx="4"/>
                      <a:endCxn id="134" idx="0"/>
                    </p:cNvCxnSpPr>
                    <p:nvPr/>
                  </p:nvCxnSpPr>
                  <p:spPr>
                    <a:xfrm flipH="1">
                      <a:off x="6703460" y="4709456"/>
                      <a:ext cx="525111" cy="271704"/>
                    </a:xfrm>
                    <a:prstGeom prst="line">
                      <a:avLst/>
                    </a:prstGeom>
                  </p:spPr>
                  <p:style>
                    <a:lnRef idx="2">
                      <a:schemeClr val="dk1"/>
                    </a:lnRef>
                    <a:fillRef idx="1">
                      <a:schemeClr val="lt1"/>
                    </a:fillRef>
                    <a:effectRef idx="0">
                      <a:schemeClr val="dk1"/>
                    </a:effectRef>
                    <a:fontRef idx="minor">
                      <a:schemeClr val="dk1"/>
                    </a:fontRef>
                  </p:style>
                </p:cxnSp>
                <p:cxnSp>
                  <p:nvCxnSpPr>
                    <p:cNvPr id="65" name="直接连接符 64"/>
                    <p:cNvCxnSpPr>
                      <a:stCxn id="132" idx="4"/>
                      <a:endCxn id="134" idx="0"/>
                    </p:cNvCxnSpPr>
                    <p:nvPr/>
                  </p:nvCxnSpPr>
                  <p:spPr>
                    <a:xfrm flipH="1">
                      <a:off x="6703463" y="4709456"/>
                      <a:ext cx="772157" cy="271704"/>
                    </a:xfrm>
                    <a:prstGeom prst="line">
                      <a:avLst/>
                    </a:prstGeom>
                  </p:spPr>
                  <p:style>
                    <a:lnRef idx="2">
                      <a:schemeClr val="dk1"/>
                    </a:lnRef>
                    <a:fillRef idx="1">
                      <a:schemeClr val="lt1"/>
                    </a:fillRef>
                    <a:effectRef idx="0">
                      <a:schemeClr val="dk1"/>
                    </a:effectRef>
                    <a:fontRef idx="minor">
                      <a:schemeClr val="dk1"/>
                    </a:fontRef>
                  </p:style>
                </p:cxnSp>
                <p:cxnSp>
                  <p:nvCxnSpPr>
                    <p:cNvPr id="66" name="直接连接符 65"/>
                    <p:cNvCxnSpPr>
                      <a:stCxn id="137" idx="4"/>
                      <a:endCxn id="135" idx="0"/>
                    </p:cNvCxnSpPr>
                    <p:nvPr/>
                  </p:nvCxnSpPr>
                  <p:spPr>
                    <a:xfrm>
                      <a:off x="5891461" y="4709456"/>
                      <a:ext cx="1116264" cy="271704"/>
                    </a:xfrm>
                    <a:prstGeom prst="line">
                      <a:avLst/>
                    </a:prstGeom>
                    <a:ln/>
                  </p:spPr>
                  <p:style>
                    <a:lnRef idx="2">
                      <a:schemeClr val="dk1"/>
                    </a:lnRef>
                    <a:fillRef idx="1">
                      <a:schemeClr val="lt1"/>
                    </a:fillRef>
                    <a:effectRef idx="0">
                      <a:schemeClr val="dk1"/>
                    </a:effectRef>
                    <a:fontRef idx="minor">
                      <a:schemeClr val="dk1"/>
                    </a:fontRef>
                  </p:style>
                </p:cxnSp>
                <p:cxnSp>
                  <p:nvCxnSpPr>
                    <p:cNvPr id="67" name="直接连接符 66"/>
                    <p:cNvCxnSpPr>
                      <a:stCxn id="138" idx="4"/>
                      <a:endCxn id="135" idx="0"/>
                    </p:cNvCxnSpPr>
                    <p:nvPr/>
                  </p:nvCxnSpPr>
                  <p:spPr>
                    <a:xfrm>
                      <a:off x="6138510" y="4709456"/>
                      <a:ext cx="869215" cy="271704"/>
                    </a:xfrm>
                    <a:prstGeom prst="line">
                      <a:avLst/>
                    </a:prstGeom>
                  </p:spPr>
                  <p:style>
                    <a:lnRef idx="2">
                      <a:schemeClr val="dk1"/>
                    </a:lnRef>
                    <a:fillRef idx="1">
                      <a:schemeClr val="lt1"/>
                    </a:fillRef>
                    <a:effectRef idx="0">
                      <a:schemeClr val="dk1"/>
                    </a:effectRef>
                    <a:fontRef idx="minor">
                      <a:schemeClr val="dk1"/>
                    </a:fontRef>
                  </p:style>
                </p:cxnSp>
                <p:cxnSp>
                  <p:nvCxnSpPr>
                    <p:cNvPr id="68" name="直接连接符 67"/>
                    <p:cNvCxnSpPr>
                      <a:stCxn id="139" idx="4"/>
                      <a:endCxn id="135" idx="0"/>
                    </p:cNvCxnSpPr>
                    <p:nvPr/>
                  </p:nvCxnSpPr>
                  <p:spPr>
                    <a:xfrm>
                      <a:off x="6385559" y="4709456"/>
                      <a:ext cx="622166" cy="271704"/>
                    </a:xfrm>
                    <a:prstGeom prst="line">
                      <a:avLst/>
                    </a:prstGeom>
                  </p:spPr>
                  <p:style>
                    <a:lnRef idx="2">
                      <a:schemeClr val="dk1"/>
                    </a:lnRef>
                    <a:fillRef idx="1">
                      <a:schemeClr val="lt1"/>
                    </a:fillRef>
                    <a:effectRef idx="0">
                      <a:schemeClr val="dk1"/>
                    </a:effectRef>
                    <a:fontRef idx="minor">
                      <a:schemeClr val="dk1"/>
                    </a:fontRef>
                  </p:style>
                </p:cxnSp>
                <p:cxnSp>
                  <p:nvCxnSpPr>
                    <p:cNvPr id="69" name="直接连接符 68"/>
                    <p:cNvCxnSpPr>
                      <a:stCxn id="130" idx="4"/>
                      <a:endCxn id="135" idx="0"/>
                    </p:cNvCxnSpPr>
                    <p:nvPr/>
                  </p:nvCxnSpPr>
                  <p:spPr>
                    <a:xfrm>
                      <a:off x="6981522" y="4709456"/>
                      <a:ext cx="26203" cy="271704"/>
                    </a:xfrm>
                    <a:prstGeom prst="line">
                      <a:avLst/>
                    </a:prstGeom>
                  </p:spPr>
                  <p:style>
                    <a:lnRef idx="2">
                      <a:schemeClr val="dk1"/>
                    </a:lnRef>
                    <a:fillRef idx="1">
                      <a:schemeClr val="lt1"/>
                    </a:fillRef>
                    <a:effectRef idx="0">
                      <a:schemeClr val="dk1"/>
                    </a:effectRef>
                    <a:fontRef idx="minor">
                      <a:schemeClr val="dk1"/>
                    </a:fontRef>
                  </p:style>
                </p:cxnSp>
                <p:cxnSp>
                  <p:nvCxnSpPr>
                    <p:cNvPr id="70" name="直接连接符 69"/>
                    <p:cNvCxnSpPr>
                      <a:stCxn id="131" idx="4"/>
                      <a:endCxn id="135" idx="0"/>
                    </p:cNvCxnSpPr>
                    <p:nvPr/>
                  </p:nvCxnSpPr>
                  <p:spPr>
                    <a:xfrm flipH="1">
                      <a:off x="7007725" y="4709456"/>
                      <a:ext cx="220846" cy="271704"/>
                    </a:xfrm>
                    <a:prstGeom prst="line">
                      <a:avLst/>
                    </a:prstGeom>
                    <a:ln/>
                  </p:spPr>
                  <p:style>
                    <a:lnRef idx="2">
                      <a:schemeClr val="dk1"/>
                    </a:lnRef>
                    <a:fillRef idx="1">
                      <a:schemeClr val="lt1"/>
                    </a:fillRef>
                    <a:effectRef idx="0">
                      <a:schemeClr val="dk1"/>
                    </a:effectRef>
                    <a:fontRef idx="minor">
                      <a:schemeClr val="dk1"/>
                    </a:fontRef>
                  </p:style>
                </p:cxnSp>
                <p:cxnSp>
                  <p:nvCxnSpPr>
                    <p:cNvPr id="71" name="直接连接符 70"/>
                    <p:cNvCxnSpPr>
                      <a:stCxn id="132" idx="4"/>
                      <a:endCxn id="135" idx="0"/>
                    </p:cNvCxnSpPr>
                    <p:nvPr/>
                  </p:nvCxnSpPr>
                  <p:spPr>
                    <a:xfrm flipH="1">
                      <a:off x="7007726" y="4709456"/>
                      <a:ext cx="467893" cy="271704"/>
                    </a:xfrm>
                    <a:prstGeom prst="line">
                      <a:avLst/>
                    </a:prstGeom>
                    <a:ln/>
                  </p:spPr>
                  <p:style>
                    <a:lnRef idx="2">
                      <a:schemeClr val="dk1"/>
                    </a:lnRef>
                    <a:fillRef idx="1">
                      <a:schemeClr val="lt1"/>
                    </a:fillRef>
                    <a:effectRef idx="0">
                      <a:schemeClr val="dk1"/>
                    </a:effectRef>
                    <a:fontRef idx="minor">
                      <a:schemeClr val="dk1"/>
                    </a:fontRef>
                  </p:style>
                </p:cxnSp>
                <p:cxnSp>
                  <p:nvCxnSpPr>
                    <p:cNvPr id="72" name="直接连接符 71"/>
                    <p:cNvCxnSpPr>
                      <a:stCxn id="132" idx="4"/>
                      <a:endCxn id="136" idx="0"/>
                    </p:cNvCxnSpPr>
                    <p:nvPr/>
                  </p:nvCxnSpPr>
                  <p:spPr>
                    <a:xfrm flipH="1">
                      <a:off x="7311992" y="4709456"/>
                      <a:ext cx="163627" cy="271704"/>
                    </a:xfrm>
                    <a:prstGeom prst="line">
                      <a:avLst/>
                    </a:prstGeom>
                    <a:ln/>
                  </p:spPr>
                  <p:style>
                    <a:lnRef idx="2">
                      <a:schemeClr val="dk1"/>
                    </a:lnRef>
                    <a:fillRef idx="1">
                      <a:schemeClr val="lt1"/>
                    </a:fillRef>
                    <a:effectRef idx="0">
                      <a:schemeClr val="dk1"/>
                    </a:effectRef>
                    <a:fontRef idx="minor">
                      <a:schemeClr val="dk1"/>
                    </a:fontRef>
                  </p:style>
                </p:cxnSp>
                <p:cxnSp>
                  <p:nvCxnSpPr>
                    <p:cNvPr id="73" name="直接连接符 72"/>
                    <p:cNvCxnSpPr>
                      <a:stCxn id="131" idx="4"/>
                      <a:endCxn id="136" idx="0"/>
                    </p:cNvCxnSpPr>
                    <p:nvPr/>
                  </p:nvCxnSpPr>
                  <p:spPr>
                    <a:xfrm>
                      <a:off x="7228571" y="4709456"/>
                      <a:ext cx="83419" cy="271704"/>
                    </a:xfrm>
                    <a:prstGeom prst="line">
                      <a:avLst/>
                    </a:prstGeom>
                    <a:ln/>
                  </p:spPr>
                  <p:style>
                    <a:lnRef idx="2">
                      <a:schemeClr val="dk1"/>
                    </a:lnRef>
                    <a:fillRef idx="1">
                      <a:schemeClr val="lt1"/>
                    </a:fillRef>
                    <a:effectRef idx="0">
                      <a:schemeClr val="dk1"/>
                    </a:effectRef>
                    <a:fontRef idx="minor">
                      <a:schemeClr val="dk1"/>
                    </a:fontRef>
                  </p:style>
                </p:cxnSp>
                <p:cxnSp>
                  <p:nvCxnSpPr>
                    <p:cNvPr id="74" name="直接连接符 73"/>
                    <p:cNvCxnSpPr>
                      <a:stCxn id="130" idx="4"/>
                      <a:endCxn id="136" idx="0"/>
                    </p:cNvCxnSpPr>
                    <p:nvPr/>
                  </p:nvCxnSpPr>
                  <p:spPr>
                    <a:xfrm>
                      <a:off x="6981522" y="4709456"/>
                      <a:ext cx="330468" cy="271704"/>
                    </a:xfrm>
                    <a:prstGeom prst="line">
                      <a:avLst/>
                    </a:prstGeom>
                    <a:ln/>
                  </p:spPr>
                  <p:style>
                    <a:lnRef idx="2">
                      <a:schemeClr val="dk1"/>
                    </a:lnRef>
                    <a:fillRef idx="1">
                      <a:schemeClr val="lt1"/>
                    </a:fillRef>
                    <a:effectRef idx="0">
                      <a:schemeClr val="dk1"/>
                    </a:effectRef>
                    <a:fontRef idx="minor">
                      <a:schemeClr val="dk1"/>
                    </a:fontRef>
                  </p:style>
                </p:cxnSp>
                <p:cxnSp>
                  <p:nvCxnSpPr>
                    <p:cNvPr id="75" name="直接连接符 74"/>
                    <p:cNvCxnSpPr>
                      <a:stCxn id="139" idx="4"/>
                      <a:endCxn id="136" idx="0"/>
                    </p:cNvCxnSpPr>
                    <p:nvPr/>
                  </p:nvCxnSpPr>
                  <p:spPr>
                    <a:xfrm>
                      <a:off x="6385559" y="4709456"/>
                      <a:ext cx="926431" cy="271704"/>
                    </a:xfrm>
                    <a:prstGeom prst="line">
                      <a:avLst/>
                    </a:prstGeom>
                    <a:ln/>
                  </p:spPr>
                  <p:style>
                    <a:lnRef idx="2">
                      <a:schemeClr val="dk1"/>
                    </a:lnRef>
                    <a:fillRef idx="1">
                      <a:schemeClr val="lt1"/>
                    </a:fillRef>
                    <a:effectRef idx="0">
                      <a:schemeClr val="dk1"/>
                    </a:effectRef>
                    <a:fontRef idx="minor">
                      <a:schemeClr val="dk1"/>
                    </a:fontRef>
                  </p:style>
                </p:cxnSp>
                <p:cxnSp>
                  <p:nvCxnSpPr>
                    <p:cNvPr id="76" name="直接连接符 75"/>
                    <p:cNvCxnSpPr>
                      <a:stCxn id="138" idx="4"/>
                      <a:endCxn id="136" idx="0"/>
                    </p:cNvCxnSpPr>
                    <p:nvPr/>
                  </p:nvCxnSpPr>
                  <p:spPr>
                    <a:xfrm>
                      <a:off x="6138510" y="4709456"/>
                      <a:ext cx="1173480" cy="271704"/>
                    </a:xfrm>
                    <a:prstGeom prst="line">
                      <a:avLst/>
                    </a:prstGeom>
                    <a:ln/>
                  </p:spPr>
                  <p:style>
                    <a:lnRef idx="2">
                      <a:schemeClr val="dk1"/>
                    </a:lnRef>
                    <a:fillRef idx="1">
                      <a:schemeClr val="lt1"/>
                    </a:fillRef>
                    <a:effectRef idx="0">
                      <a:schemeClr val="dk1"/>
                    </a:effectRef>
                    <a:fontRef idx="minor">
                      <a:schemeClr val="dk1"/>
                    </a:fontRef>
                  </p:style>
                </p:cxnSp>
                <p:cxnSp>
                  <p:nvCxnSpPr>
                    <p:cNvPr id="77" name="直接连接符 76"/>
                    <p:cNvCxnSpPr>
                      <a:stCxn id="137" idx="4"/>
                      <a:endCxn id="136" idx="0"/>
                    </p:cNvCxnSpPr>
                    <p:nvPr/>
                  </p:nvCxnSpPr>
                  <p:spPr>
                    <a:xfrm>
                      <a:off x="5891461" y="4709456"/>
                      <a:ext cx="1420529" cy="271704"/>
                    </a:xfrm>
                    <a:prstGeom prst="line">
                      <a:avLst/>
                    </a:prstGeom>
                    <a:ln/>
                  </p:spPr>
                  <p:style>
                    <a:lnRef idx="2">
                      <a:schemeClr val="dk1"/>
                    </a:lnRef>
                    <a:fillRef idx="1">
                      <a:schemeClr val="lt1"/>
                    </a:fillRef>
                    <a:effectRef idx="0">
                      <a:schemeClr val="dk1"/>
                    </a:effectRef>
                    <a:fontRef idx="minor">
                      <a:schemeClr val="dk1"/>
                    </a:fontRef>
                  </p:style>
                </p:cxnSp>
                <p:cxnSp>
                  <p:nvCxnSpPr>
                    <p:cNvPr id="78" name="直接连接符 77"/>
                    <p:cNvCxnSpPr>
                      <a:stCxn id="140" idx="4"/>
                      <a:endCxn id="137" idx="0"/>
                    </p:cNvCxnSpPr>
                    <p:nvPr/>
                  </p:nvCxnSpPr>
                  <p:spPr>
                    <a:xfrm>
                      <a:off x="5891461" y="4441553"/>
                      <a:ext cx="0" cy="72865"/>
                    </a:xfrm>
                    <a:prstGeom prst="line">
                      <a:avLst/>
                    </a:prstGeom>
                  </p:spPr>
                  <p:style>
                    <a:lnRef idx="2">
                      <a:schemeClr val="dk1"/>
                    </a:lnRef>
                    <a:fillRef idx="1">
                      <a:schemeClr val="lt1"/>
                    </a:fillRef>
                    <a:effectRef idx="0">
                      <a:schemeClr val="dk1"/>
                    </a:effectRef>
                    <a:fontRef idx="minor">
                      <a:schemeClr val="dk1"/>
                    </a:fontRef>
                  </p:style>
                </p:cxnSp>
                <p:cxnSp>
                  <p:nvCxnSpPr>
                    <p:cNvPr id="79" name="直接连接符 78"/>
                    <p:cNvCxnSpPr>
                      <a:stCxn id="141" idx="4"/>
                      <a:endCxn id="138" idx="0"/>
                    </p:cNvCxnSpPr>
                    <p:nvPr/>
                  </p:nvCxnSpPr>
                  <p:spPr>
                    <a:xfrm>
                      <a:off x="6138510" y="4441553"/>
                      <a:ext cx="0" cy="72865"/>
                    </a:xfrm>
                    <a:prstGeom prst="line">
                      <a:avLst/>
                    </a:prstGeom>
                  </p:spPr>
                  <p:style>
                    <a:lnRef idx="2">
                      <a:schemeClr val="dk1"/>
                    </a:lnRef>
                    <a:fillRef idx="1">
                      <a:schemeClr val="lt1"/>
                    </a:fillRef>
                    <a:effectRef idx="0">
                      <a:schemeClr val="dk1"/>
                    </a:effectRef>
                    <a:fontRef idx="minor">
                      <a:schemeClr val="dk1"/>
                    </a:fontRef>
                  </p:style>
                </p:cxnSp>
                <p:cxnSp>
                  <p:nvCxnSpPr>
                    <p:cNvPr id="80" name="直接连接符 79"/>
                    <p:cNvCxnSpPr>
                      <a:stCxn id="142" idx="4"/>
                      <a:endCxn id="139" idx="0"/>
                    </p:cNvCxnSpPr>
                    <p:nvPr/>
                  </p:nvCxnSpPr>
                  <p:spPr>
                    <a:xfrm>
                      <a:off x="6385559" y="4441553"/>
                      <a:ext cx="0" cy="72865"/>
                    </a:xfrm>
                    <a:prstGeom prst="line">
                      <a:avLst/>
                    </a:prstGeom>
                  </p:spPr>
                  <p:style>
                    <a:lnRef idx="2">
                      <a:schemeClr val="dk1"/>
                    </a:lnRef>
                    <a:fillRef idx="1">
                      <a:schemeClr val="lt1"/>
                    </a:fillRef>
                    <a:effectRef idx="0">
                      <a:schemeClr val="dk1"/>
                    </a:effectRef>
                    <a:fontRef idx="minor">
                      <a:schemeClr val="dk1"/>
                    </a:fontRef>
                  </p:style>
                </p:cxnSp>
                <p:cxnSp>
                  <p:nvCxnSpPr>
                    <p:cNvPr id="81" name="直接连接符 80"/>
                    <p:cNvCxnSpPr>
                      <a:stCxn id="140" idx="0"/>
                      <a:endCxn id="143" idx="4"/>
                    </p:cNvCxnSpPr>
                    <p:nvPr/>
                  </p:nvCxnSpPr>
                  <p:spPr>
                    <a:xfrm flipV="1">
                      <a:off x="5891461" y="4154400"/>
                      <a:ext cx="3207" cy="92115"/>
                    </a:xfrm>
                    <a:prstGeom prst="line">
                      <a:avLst/>
                    </a:prstGeom>
                  </p:spPr>
                  <p:style>
                    <a:lnRef idx="2">
                      <a:schemeClr val="dk1"/>
                    </a:lnRef>
                    <a:fillRef idx="1">
                      <a:schemeClr val="lt1"/>
                    </a:fillRef>
                    <a:effectRef idx="0">
                      <a:schemeClr val="dk1"/>
                    </a:effectRef>
                    <a:fontRef idx="minor">
                      <a:schemeClr val="dk1"/>
                    </a:fontRef>
                  </p:style>
                </p:cxnSp>
                <p:cxnSp>
                  <p:nvCxnSpPr>
                    <p:cNvPr id="82" name="直接连接符 81"/>
                    <p:cNvCxnSpPr>
                      <a:stCxn id="144" idx="4"/>
                      <a:endCxn id="141" idx="0"/>
                    </p:cNvCxnSpPr>
                    <p:nvPr/>
                  </p:nvCxnSpPr>
                  <p:spPr>
                    <a:xfrm flipH="1">
                      <a:off x="6138510" y="4154400"/>
                      <a:ext cx="3207" cy="92115"/>
                    </a:xfrm>
                    <a:prstGeom prst="line">
                      <a:avLst/>
                    </a:prstGeom>
                  </p:spPr>
                  <p:style>
                    <a:lnRef idx="2">
                      <a:schemeClr val="dk1"/>
                    </a:lnRef>
                    <a:fillRef idx="1">
                      <a:schemeClr val="lt1"/>
                    </a:fillRef>
                    <a:effectRef idx="0">
                      <a:schemeClr val="dk1"/>
                    </a:effectRef>
                    <a:fontRef idx="minor">
                      <a:schemeClr val="dk1"/>
                    </a:fontRef>
                  </p:style>
                </p:cxnSp>
                <p:cxnSp>
                  <p:nvCxnSpPr>
                    <p:cNvPr id="83" name="直接连接符 82"/>
                    <p:cNvCxnSpPr>
                      <a:stCxn id="145" idx="4"/>
                      <a:endCxn id="142" idx="0"/>
                    </p:cNvCxnSpPr>
                    <p:nvPr/>
                  </p:nvCxnSpPr>
                  <p:spPr>
                    <a:xfrm flipH="1">
                      <a:off x="6385559" y="4154400"/>
                      <a:ext cx="3207" cy="92115"/>
                    </a:xfrm>
                    <a:prstGeom prst="line">
                      <a:avLst/>
                    </a:prstGeom>
                  </p:spPr>
                  <p:style>
                    <a:lnRef idx="2">
                      <a:schemeClr val="dk1"/>
                    </a:lnRef>
                    <a:fillRef idx="1">
                      <a:schemeClr val="lt1"/>
                    </a:fillRef>
                    <a:effectRef idx="0">
                      <a:schemeClr val="dk1"/>
                    </a:effectRef>
                    <a:fontRef idx="minor">
                      <a:schemeClr val="dk1"/>
                    </a:fontRef>
                  </p:style>
                </p:cxnSp>
                <p:cxnSp>
                  <p:nvCxnSpPr>
                    <p:cNvPr id="84" name="直接连接符 83"/>
                    <p:cNvCxnSpPr>
                      <a:endCxn id="143" idx="0"/>
                    </p:cNvCxnSpPr>
                    <p:nvPr/>
                  </p:nvCxnSpPr>
                  <p:spPr>
                    <a:xfrm>
                      <a:off x="5891461" y="3821229"/>
                      <a:ext cx="3207" cy="138133"/>
                    </a:xfrm>
                    <a:prstGeom prst="line">
                      <a:avLst/>
                    </a:prstGeom>
                  </p:spPr>
                  <p:style>
                    <a:lnRef idx="2">
                      <a:schemeClr val="dk1"/>
                    </a:lnRef>
                    <a:fillRef idx="1">
                      <a:schemeClr val="lt1"/>
                    </a:fillRef>
                    <a:effectRef idx="0">
                      <a:schemeClr val="dk1"/>
                    </a:effectRef>
                    <a:fontRef idx="minor">
                      <a:schemeClr val="dk1"/>
                    </a:fontRef>
                  </p:style>
                </p:cxnSp>
                <p:cxnSp>
                  <p:nvCxnSpPr>
                    <p:cNvPr id="85" name="直接连接符 84"/>
                    <p:cNvCxnSpPr>
                      <a:endCxn id="144" idx="0"/>
                    </p:cNvCxnSpPr>
                    <p:nvPr/>
                  </p:nvCxnSpPr>
                  <p:spPr>
                    <a:xfrm>
                      <a:off x="6138510" y="3821229"/>
                      <a:ext cx="3207" cy="138133"/>
                    </a:xfrm>
                    <a:prstGeom prst="line">
                      <a:avLst/>
                    </a:prstGeom>
                  </p:spPr>
                  <p:style>
                    <a:lnRef idx="2">
                      <a:schemeClr val="dk1"/>
                    </a:lnRef>
                    <a:fillRef idx="1">
                      <a:schemeClr val="lt1"/>
                    </a:fillRef>
                    <a:effectRef idx="0">
                      <a:schemeClr val="dk1"/>
                    </a:effectRef>
                    <a:fontRef idx="minor">
                      <a:schemeClr val="dk1"/>
                    </a:fontRef>
                  </p:style>
                </p:cxnSp>
                <p:cxnSp>
                  <p:nvCxnSpPr>
                    <p:cNvPr id="86" name="直接连接符 85"/>
                    <p:cNvCxnSpPr>
                      <a:endCxn id="145" idx="0"/>
                    </p:cNvCxnSpPr>
                    <p:nvPr/>
                  </p:nvCxnSpPr>
                  <p:spPr>
                    <a:xfrm>
                      <a:off x="6385559" y="3821229"/>
                      <a:ext cx="3207" cy="138133"/>
                    </a:xfrm>
                    <a:prstGeom prst="line">
                      <a:avLst/>
                    </a:prstGeom>
                  </p:spPr>
                  <p:style>
                    <a:lnRef idx="2">
                      <a:schemeClr val="dk1"/>
                    </a:lnRef>
                    <a:fillRef idx="1">
                      <a:schemeClr val="lt1"/>
                    </a:fillRef>
                    <a:effectRef idx="0">
                      <a:schemeClr val="dk1"/>
                    </a:effectRef>
                    <a:fontRef idx="minor">
                      <a:schemeClr val="dk1"/>
                    </a:fontRef>
                  </p:style>
                </p:cxnSp>
                <p:cxnSp>
                  <p:nvCxnSpPr>
                    <p:cNvPr id="87" name="直接连接符 86"/>
                    <p:cNvCxnSpPr>
                      <a:stCxn id="140" idx="4"/>
                      <a:endCxn id="138" idx="0"/>
                    </p:cNvCxnSpPr>
                    <p:nvPr/>
                  </p:nvCxnSpPr>
                  <p:spPr>
                    <a:xfrm>
                      <a:off x="5891461" y="4441553"/>
                      <a:ext cx="247049" cy="72865"/>
                    </a:xfrm>
                    <a:prstGeom prst="line">
                      <a:avLst/>
                    </a:prstGeom>
                  </p:spPr>
                  <p:style>
                    <a:lnRef idx="2">
                      <a:schemeClr val="dk1"/>
                    </a:lnRef>
                    <a:fillRef idx="1">
                      <a:schemeClr val="lt1"/>
                    </a:fillRef>
                    <a:effectRef idx="0">
                      <a:schemeClr val="dk1"/>
                    </a:effectRef>
                    <a:fontRef idx="minor">
                      <a:schemeClr val="dk1"/>
                    </a:fontRef>
                  </p:style>
                </p:cxnSp>
                <p:cxnSp>
                  <p:nvCxnSpPr>
                    <p:cNvPr id="88" name="直接连接符 87"/>
                    <p:cNvCxnSpPr>
                      <a:stCxn id="140" idx="4"/>
                      <a:endCxn id="139" idx="0"/>
                    </p:cNvCxnSpPr>
                    <p:nvPr/>
                  </p:nvCxnSpPr>
                  <p:spPr>
                    <a:xfrm>
                      <a:off x="5891461" y="4441553"/>
                      <a:ext cx="494098" cy="72865"/>
                    </a:xfrm>
                    <a:prstGeom prst="line">
                      <a:avLst/>
                    </a:prstGeom>
                  </p:spPr>
                  <p:style>
                    <a:lnRef idx="2">
                      <a:schemeClr val="dk1"/>
                    </a:lnRef>
                    <a:fillRef idx="1">
                      <a:schemeClr val="lt1"/>
                    </a:fillRef>
                    <a:effectRef idx="0">
                      <a:schemeClr val="dk1"/>
                    </a:effectRef>
                    <a:fontRef idx="minor">
                      <a:schemeClr val="dk1"/>
                    </a:fontRef>
                  </p:style>
                </p:cxnSp>
                <p:cxnSp>
                  <p:nvCxnSpPr>
                    <p:cNvPr id="89" name="直接连接符 88"/>
                    <p:cNvCxnSpPr>
                      <a:stCxn id="141" idx="4"/>
                      <a:endCxn id="137" idx="0"/>
                    </p:cNvCxnSpPr>
                    <p:nvPr/>
                  </p:nvCxnSpPr>
                  <p:spPr>
                    <a:xfrm flipH="1">
                      <a:off x="5891461" y="4441553"/>
                      <a:ext cx="247049" cy="72865"/>
                    </a:xfrm>
                    <a:prstGeom prst="line">
                      <a:avLst/>
                    </a:prstGeom>
                  </p:spPr>
                  <p:style>
                    <a:lnRef idx="2">
                      <a:schemeClr val="dk1"/>
                    </a:lnRef>
                    <a:fillRef idx="1">
                      <a:schemeClr val="lt1"/>
                    </a:fillRef>
                    <a:effectRef idx="0">
                      <a:schemeClr val="dk1"/>
                    </a:effectRef>
                    <a:fontRef idx="minor">
                      <a:schemeClr val="dk1"/>
                    </a:fontRef>
                  </p:style>
                </p:cxnSp>
                <p:cxnSp>
                  <p:nvCxnSpPr>
                    <p:cNvPr id="90" name="直接连接符 89"/>
                    <p:cNvCxnSpPr>
                      <a:stCxn id="141" idx="4"/>
                      <a:endCxn id="139" idx="0"/>
                    </p:cNvCxnSpPr>
                    <p:nvPr/>
                  </p:nvCxnSpPr>
                  <p:spPr>
                    <a:xfrm>
                      <a:off x="6138510" y="4441553"/>
                      <a:ext cx="247049" cy="72865"/>
                    </a:xfrm>
                    <a:prstGeom prst="line">
                      <a:avLst/>
                    </a:prstGeom>
                  </p:spPr>
                  <p:style>
                    <a:lnRef idx="2">
                      <a:schemeClr val="dk1"/>
                    </a:lnRef>
                    <a:fillRef idx="1">
                      <a:schemeClr val="lt1"/>
                    </a:fillRef>
                    <a:effectRef idx="0">
                      <a:schemeClr val="dk1"/>
                    </a:effectRef>
                    <a:fontRef idx="minor">
                      <a:schemeClr val="dk1"/>
                    </a:fontRef>
                  </p:style>
                </p:cxnSp>
                <p:cxnSp>
                  <p:nvCxnSpPr>
                    <p:cNvPr id="91" name="直接连接符 90"/>
                    <p:cNvCxnSpPr>
                      <a:stCxn id="142" idx="4"/>
                      <a:endCxn id="137" idx="0"/>
                    </p:cNvCxnSpPr>
                    <p:nvPr/>
                  </p:nvCxnSpPr>
                  <p:spPr>
                    <a:xfrm flipH="1">
                      <a:off x="5891461" y="4441553"/>
                      <a:ext cx="494098" cy="72865"/>
                    </a:xfrm>
                    <a:prstGeom prst="line">
                      <a:avLst/>
                    </a:prstGeom>
                  </p:spPr>
                  <p:style>
                    <a:lnRef idx="2">
                      <a:schemeClr val="dk1"/>
                    </a:lnRef>
                    <a:fillRef idx="1">
                      <a:schemeClr val="lt1"/>
                    </a:fillRef>
                    <a:effectRef idx="0">
                      <a:schemeClr val="dk1"/>
                    </a:effectRef>
                    <a:fontRef idx="minor">
                      <a:schemeClr val="dk1"/>
                    </a:fontRef>
                  </p:style>
                </p:cxnSp>
                <p:cxnSp>
                  <p:nvCxnSpPr>
                    <p:cNvPr id="92" name="直接连接符 91"/>
                    <p:cNvCxnSpPr>
                      <a:stCxn id="142" idx="4"/>
                      <a:endCxn id="142" idx="4"/>
                    </p:cNvCxnSpPr>
                    <p:nvPr/>
                  </p:nvCxnSpPr>
                  <p:spPr>
                    <a:xfrm>
                      <a:off x="6385559" y="4441553"/>
                      <a:ext cx="0" cy="0"/>
                    </a:xfrm>
                    <a:prstGeom prst="line">
                      <a:avLst/>
                    </a:prstGeom>
                  </p:spPr>
                  <p:style>
                    <a:lnRef idx="2">
                      <a:schemeClr val="dk1"/>
                    </a:lnRef>
                    <a:fillRef idx="1">
                      <a:schemeClr val="lt1"/>
                    </a:fillRef>
                    <a:effectRef idx="0">
                      <a:schemeClr val="dk1"/>
                    </a:effectRef>
                    <a:fontRef idx="minor">
                      <a:schemeClr val="dk1"/>
                    </a:fontRef>
                  </p:style>
                </p:cxnSp>
                <p:cxnSp>
                  <p:nvCxnSpPr>
                    <p:cNvPr id="93" name="直接连接符 92"/>
                    <p:cNvCxnSpPr>
                      <a:stCxn id="142" idx="4"/>
                      <a:endCxn id="138" idx="0"/>
                    </p:cNvCxnSpPr>
                    <p:nvPr/>
                  </p:nvCxnSpPr>
                  <p:spPr>
                    <a:xfrm flipH="1">
                      <a:off x="6138510" y="4441553"/>
                      <a:ext cx="247049" cy="72865"/>
                    </a:xfrm>
                    <a:prstGeom prst="line">
                      <a:avLst/>
                    </a:prstGeom>
                  </p:spPr>
                  <p:style>
                    <a:lnRef idx="2">
                      <a:schemeClr val="dk1"/>
                    </a:lnRef>
                    <a:fillRef idx="1">
                      <a:schemeClr val="lt1"/>
                    </a:fillRef>
                    <a:effectRef idx="0">
                      <a:schemeClr val="dk1"/>
                    </a:effectRef>
                    <a:fontRef idx="minor">
                      <a:schemeClr val="dk1"/>
                    </a:fontRef>
                  </p:style>
                </p:cxnSp>
                <p:cxnSp>
                  <p:nvCxnSpPr>
                    <p:cNvPr id="94" name="直接连接符 93"/>
                    <p:cNvCxnSpPr>
                      <a:stCxn id="143" idx="4"/>
                      <a:endCxn id="141" idx="0"/>
                    </p:cNvCxnSpPr>
                    <p:nvPr/>
                  </p:nvCxnSpPr>
                  <p:spPr>
                    <a:xfrm>
                      <a:off x="5894668" y="4154400"/>
                      <a:ext cx="243842" cy="92115"/>
                    </a:xfrm>
                    <a:prstGeom prst="line">
                      <a:avLst/>
                    </a:prstGeom>
                  </p:spPr>
                  <p:style>
                    <a:lnRef idx="2">
                      <a:schemeClr val="dk1"/>
                    </a:lnRef>
                    <a:fillRef idx="1">
                      <a:schemeClr val="lt1"/>
                    </a:fillRef>
                    <a:effectRef idx="0">
                      <a:schemeClr val="dk1"/>
                    </a:effectRef>
                    <a:fontRef idx="minor">
                      <a:schemeClr val="dk1"/>
                    </a:fontRef>
                  </p:style>
                </p:cxnSp>
                <p:cxnSp>
                  <p:nvCxnSpPr>
                    <p:cNvPr id="95" name="直接连接符 94"/>
                    <p:cNvCxnSpPr>
                      <a:stCxn id="144" idx="4"/>
                      <a:endCxn id="142" idx="7"/>
                    </p:cNvCxnSpPr>
                    <p:nvPr/>
                  </p:nvCxnSpPr>
                  <p:spPr>
                    <a:xfrm>
                      <a:off x="6141717" y="4154400"/>
                      <a:ext cx="308500" cy="120678"/>
                    </a:xfrm>
                    <a:prstGeom prst="line">
                      <a:avLst/>
                    </a:prstGeom>
                  </p:spPr>
                  <p:style>
                    <a:lnRef idx="2">
                      <a:schemeClr val="dk1"/>
                    </a:lnRef>
                    <a:fillRef idx="1">
                      <a:schemeClr val="lt1"/>
                    </a:fillRef>
                    <a:effectRef idx="0">
                      <a:schemeClr val="dk1"/>
                    </a:effectRef>
                    <a:fontRef idx="minor">
                      <a:schemeClr val="dk1"/>
                    </a:fontRef>
                  </p:style>
                </p:cxnSp>
                <p:cxnSp>
                  <p:nvCxnSpPr>
                    <p:cNvPr id="96" name="直接连接符 95"/>
                    <p:cNvCxnSpPr>
                      <a:stCxn id="144" idx="4"/>
                      <a:endCxn id="140" idx="0"/>
                    </p:cNvCxnSpPr>
                    <p:nvPr/>
                  </p:nvCxnSpPr>
                  <p:spPr>
                    <a:xfrm flipH="1">
                      <a:off x="5891461" y="4154400"/>
                      <a:ext cx="250256" cy="92115"/>
                    </a:xfrm>
                    <a:prstGeom prst="line">
                      <a:avLst/>
                    </a:prstGeom>
                  </p:spPr>
                  <p:style>
                    <a:lnRef idx="2">
                      <a:schemeClr val="dk1"/>
                    </a:lnRef>
                    <a:fillRef idx="1">
                      <a:schemeClr val="lt1"/>
                    </a:fillRef>
                    <a:effectRef idx="0">
                      <a:schemeClr val="dk1"/>
                    </a:effectRef>
                    <a:fontRef idx="minor">
                      <a:schemeClr val="dk1"/>
                    </a:fontRef>
                  </p:style>
                </p:cxnSp>
                <p:cxnSp>
                  <p:nvCxnSpPr>
                    <p:cNvPr id="97" name="直接连接符 96"/>
                    <p:cNvCxnSpPr>
                      <a:stCxn id="145" idx="4"/>
                      <a:endCxn id="141" idx="0"/>
                    </p:cNvCxnSpPr>
                    <p:nvPr/>
                  </p:nvCxnSpPr>
                  <p:spPr>
                    <a:xfrm flipH="1">
                      <a:off x="6138510" y="4154400"/>
                      <a:ext cx="250256" cy="92115"/>
                    </a:xfrm>
                    <a:prstGeom prst="line">
                      <a:avLst/>
                    </a:prstGeom>
                  </p:spPr>
                  <p:style>
                    <a:lnRef idx="2">
                      <a:schemeClr val="dk1"/>
                    </a:lnRef>
                    <a:fillRef idx="1">
                      <a:schemeClr val="lt1"/>
                    </a:fillRef>
                    <a:effectRef idx="0">
                      <a:schemeClr val="dk1"/>
                    </a:effectRef>
                    <a:fontRef idx="minor">
                      <a:schemeClr val="dk1"/>
                    </a:fontRef>
                  </p:style>
                </p:cxnSp>
                <p:cxnSp>
                  <p:nvCxnSpPr>
                    <p:cNvPr id="98" name="直接连接符 97"/>
                    <p:cNvCxnSpPr>
                      <a:stCxn id="143" idx="4"/>
                      <a:endCxn id="142" idx="0"/>
                    </p:cNvCxnSpPr>
                    <p:nvPr/>
                  </p:nvCxnSpPr>
                  <p:spPr>
                    <a:xfrm>
                      <a:off x="5894668" y="4154400"/>
                      <a:ext cx="490891" cy="92115"/>
                    </a:xfrm>
                    <a:prstGeom prst="line">
                      <a:avLst/>
                    </a:prstGeom>
                  </p:spPr>
                  <p:style>
                    <a:lnRef idx="2">
                      <a:schemeClr val="dk1"/>
                    </a:lnRef>
                    <a:fillRef idx="1">
                      <a:schemeClr val="lt1"/>
                    </a:fillRef>
                    <a:effectRef idx="0">
                      <a:schemeClr val="dk1"/>
                    </a:effectRef>
                    <a:fontRef idx="minor">
                      <a:schemeClr val="dk1"/>
                    </a:fontRef>
                  </p:style>
                </p:cxnSp>
                <p:cxnSp>
                  <p:nvCxnSpPr>
                    <p:cNvPr id="99" name="直接连接符 98"/>
                    <p:cNvCxnSpPr>
                      <a:stCxn id="145" idx="4"/>
                      <a:endCxn id="140" idx="0"/>
                    </p:cNvCxnSpPr>
                    <p:nvPr/>
                  </p:nvCxnSpPr>
                  <p:spPr>
                    <a:xfrm flipH="1">
                      <a:off x="5891461" y="4154400"/>
                      <a:ext cx="497305" cy="92115"/>
                    </a:xfrm>
                    <a:prstGeom prst="line">
                      <a:avLst/>
                    </a:prstGeom>
                  </p:spPr>
                  <p:style>
                    <a:lnRef idx="2">
                      <a:schemeClr val="dk1"/>
                    </a:lnRef>
                    <a:fillRef idx="1">
                      <a:schemeClr val="lt1"/>
                    </a:fillRef>
                    <a:effectRef idx="0">
                      <a:schemeClr val="dk1"/>
                    </a:effectRef>
                    <a:fontRef idx="minor">
                      <a:schemeClr val="dk1"/>
                    </a:fontRef>
                  </p:style>
                </p:cxnSp>
                <p:grpSp>
                  <p:nvGrpSpPr>
                    <p:cNvPr id="100" name="组合 99"/>
                    <p:cNvGrpSpPr/>
                    <p:nvPr/>
                  </p:nvGrpSpPr>
                  <p:grpSpPr>
                    <a:xfrm>
                      <a:off x="6890082" y="3959362"/>
                      <a:ext cx="676978" cy="195038"/>
                      <a:chOff x="5919537" y="5175859"/>
                      <a:chExt cx="676978" cy="195038"/>
                    </a:xfrm>
                  </p:grpSpPr>
                  <p:sp>
                    <p:nvSpPr>
                      <p:cNvPr id="127" name="椭圆 126"/>
                      <p:cNvSpPr/>
                      <p:nvPr/>
                    </p:nvSpPr>
                    <p:spPr>
                      <a:xfrm>
                        <a:off x="5919537"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8" name="椭圆 127"/>
                      <p:cNvSpPr/>
                      <p:nvPr/>
                    </p:nvSpPr>
                    <p:spPr>
                      <a:xfrm>
                        <a:off x="6166586"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9" name="椭圆 128"/>
                      <p:cNvSpPr/>
                      <p:nvPr/>
                    </p:nvSpPr>
                    <p:spPr>
                      <a:xfrm>
                        <a:off x="6413635"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pSp>
                  <p:nvGrpSpPr>
                    <p:cNvPr id="101" name="组合 100"/>
                    <p:cNvGrpSpPr/>
                    <p:nvPr/>
                  </p:nvGrpSpPr>
                  <p:grpSpPr>
                    <a:xfrm>
                      <a:off x="6886875" y="4246515"/>
                      <a:ext cx="676978" cy="195038"/>
                      <a:chOff x="5919537" y="5175859"/>
                      <a:chExt cx="676978" cy="195038"/>
                    </a:xfrm>
                  </p:grpSpPr>
                  <p:sp>
                    <p:nvSpPr>
                      <p:cNvPr id="124" name="椭圆 123"/>
                      <p:cNvSpPr/>
                      <p:nvPr/>
                    </p:nvSpPr>
                    <p:spPr>
                      <a:xfrm>
                        <a:off x="5919537"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5" name="椭圆 124"/>
                      <p:cNvSpPr/>
                      <p:nvPr/>
                    </p:nvSpPr>
                    <p:spPr>
                      <a:xfrm>
                        <a:off x="6166586"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6" name="椭圆 125"/>
                      <p:cNvSpPr/>
                      <p:nvPr/>
                    </p:nvSpPr>
                    <p:spPr>
                      <a:xfrm>
                        <a:off x="6413635" y="5175859"/>
                        <a:ext cx="182880" cy="195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cxnSp>
                  <p:nvCxnSpPr>
                    <p:cNvPr id="102" name="直接连接符 101"/>
                    <p:cNvCxnSpPr>
                      <a:stCxn id="124" idx="4"/>
                    </p:cNvCxnSpPr>
                    <p:nvPr/>
                  </p:nvCxnSpPr>
                  <p:spPr>
                    <a:xfrm>
                      <a:off x="6978315" y="4441553"/>
                      <a:ext cx="0" cy="72865"/>
                    </a:xfrm>
                    <a:prstGeom prst="line">
                      <a:avLst/>
                    </a:prstGeom>
                  </p:spPr>
                  <p:style>
                    <a:lnRef idx="2">
                      <a:schemeClr val="dk1"/>
                    </a:lnRef>
                    <a:fillRef idx="1">
                      <a:schemeClr val="lt1"/>
                    </a:fillRef>
                    <a:effectRef idx="0">
                      <a:schemeClr val="dk1"/>
                    </a:effectRef>
                    <a:fontRef idx="minor">
                      <a:schemeClr val="dk1"/>
                    </a:fontRef>
                  </p:style>
                </p:cxnSp>
                <p:cxnSp>
                  <p:nvCxnSpPr>
                    <p:cNvPr id="103" name="直接连接符 102"/>
                    <p:cNvCxnSpPr>
                      <a:stCxn id="125" idx="4"/>
                    </p:cNvCxnSpPr>
                    <p:nvPr/>
                  </p:nvCxnSpPr>
                  <p:spPr>
                    <a:xfrm>
                      <a:off x="7225364" y="4441553"/>
                      <a:ext cx="0" cy="72865"/>
                    </a:xfrm>
                    <a:prstGeom prst="line">
                      <a:avLst/>
                    </a:prstGeom>
                  </p:spPr>
                  <p:style>
                    <a:lnRef idx="2">
                      <a:schemeClr val="dk1"/>
                    </a:lnRef>
                    <a:fillRef idx="1">
                      <a:schemeClr val="lt1"/>
                    </a:fillRef>
                    <a:effectRef idx="0">
                      <a:schemeClr val="dk1"/>
                    </a:effectRef>
                    <a:fontRef idx="minor">
                      <a:schemeClr val="dk1"/>
                    </a:fontRef>
                  </p:style>
                </p:cxnSp>
                <p:cxnSp>
                  <p:nvCxnSpPr>
                    <p:cNvPr id="104" name="直接连接符 103"/>
                    <p:cNvCxnSpPr>
                      <a:stCxn id="126" idx="4"/>
                    </p:cNvCxnSpPr>
                    <p:nvPr/>
                  </p:nvCxnSpPr>
                  <p:spPr>
                    <a:xfrm>
                      <a:off x="7472413" y="4441553"/>
                      <a:ext cx="0" cy="72865"/>
                    </a:xfrm>
                    <a:prstGeom prst="line">
                      <a:avLst/>
                    </a:prstGeom>
                  </p:spPr>
                  <p:style>
                    <a:lnRef idx="2">
                      <a:schemeClr val="dk1"/>
                    </a:lnRef>
                    <a:fillRef idx="1">
                      <a:schemeClr val="lt1"/>
                    </a:fillRef>
                    <a:effectRef idx="0">
                      <a:schemeClr val="dk1"/>
                    </a:effectRef>
                    <a:fontRef idx="minor">
                      <a:schemeClr val="dk1"/>
                    </a:fontRef>
                  </p:style>
                </p:cxnSp>
                <p:cxnSp>
                  <p:nvCxnSpPr>
                    <p:cNvPr id="105" name="直接连接符 104"/>
                    <p:cNvCxnSpPr>
                      <a:stCxn id="124" idx="0"/>
                      <a:endCxn id="127" idx="4"/>
                    </p:cNvCxnSpPr>
                    <p:nvPr/>
                  </p:nvCxnSpPr>
                  <p:spPr>
                    <a:xfrm flipV="1">
                      <a:off x="6978315" y="4154400"/>
                      <a:ext cx="3207" cy="92115"/>
                    </a:xfrm>
                    <a:prstGeom prst="line">
                      <a:avLst/>
                    </a:prstGeom>
                  </p:spPr>
                  <p:style>
                    <a:lnRef idx="2">
                      <a:schemeClr val="dk1"/>
                    </a:lnRef>
                    <a:fillRef idx="1">
                      <a:schemeClr val="lt1"/>
                    </a:fillRef>
                    <a:effectRef idx="0">
                      <a:schemeClr val="dk1"/>
                    </a:effectRef>
                    <a:fontRef idx="minor">
                      <a:schemeClr val="dk1"/>
                    </a:fontRef>
                  </p:style>
                </p:cxnSp>
                <p:cxnSp>
                  <p:nvCxnSpPr>
                    <p:cNvPr id="106" name="直接连接符 105"/>
                    <p:cNvCxnSpPr>
                      <a:stCxn id="128" idx="4"/>
                      <a:endCxn id="125" idx="0"/>
                    </p:cNvCxnSpPr>
                    <p:nvPr/>
                  </p:nvCxnSpPr>
                  <p:spPr>
                    <a:xfrm flipH="1">
                      <a:off x="7225364" y="4154400"/>
                      <a:ext cx="3207" cy="92115"/>
                    </a:xfrm>
                    <a:prstGeom prst="line">
                      <a:avLst/>
                    </a:prstGeom>
                  </p:spPr>
                  <p:style>
                    <a:lnRef idx="2">
                      <a:schemeClr val="dk1"/>
                    </a:lnRef>
                    <a:fillRef idx="1">
                      <a:schemeClr val="lt1"/>
                    </a:fillRef>
                    <a:effectRef idx="0">
                      <a:schemeClr val="dk1"/>
                    </a:effectRef>
                    <a:fontRef idx="minor">
                      <a:schemeClr val="dk1"/>
                    </a:fontRef>
                  </p:style>
                </p:cxnSp>
                <p:cxnSp>
                  <p:nvCxnSpPr>
                    <p:cNvPr id="107" name="直接连接符 106"/>
                    <p:cNvCxnSpPr>
                      <a:stCxn id="129" idx="4"/>
                      <a:endCxn id="126" idx="0"/>
                    </p:cNvCxnSpPr>
                    <p:nvPr/>
                  </p:nvCxnSpPr>
                  <p:spPr>
                    <a:xfrm flipH="1">
                      <a:off x="7472413" y="4154400"/>
                      <a:ext cx="3207" cy="92115"/>
                    </a:xfrm>
                    <a:prstGeom prst="line">
                      <a:avLst/>
                    </a:prstGeom>
                  </p:spPr>
                  <p:style>
                    <a:lnRef idx="2">
                      <a:schemeClr val="dk1"/>
                    </a:lnRef>
                    <a:fillRef idx="1">
                      <a:schemeClr val="lt1"/>
                    </a:fillRef>
                    <a:effectRef idx="0">
                      <a:schemeClr val="dk1"/>
                    </a:effectRef>
                    <a:fontRef idx="minor">
                      <a:schemeClr val="dk1"/>
                    </a:fontRef>
                  </p:style>
                </p:cxnSp>
                <p:cxnSp>
                  <p:nvCxnSpPr>
                    <p:cNvPr id="108" name="直接连接符 107"/>
                    <p:cNvCxnSpPr>
                      <a:endCxn id="127" idx="0"/>
                    </p:cNvCxnSpPr>
                    <p:nvPr/>
                  </p:nvCxnSpPr>
                  <p:spPr>
                    <a:xfrm>
                      <a:off x="6978315" y="3821229"/>
                      <a:ext cx="3207" cy="138133"/>
                    </a:xfrm>
                    <a:prstGeom prst="line">
                      <a:avLst/>
                    </a:prstGeom>
                  </p:spPr>
                  <p:style>
                    <a:lnRef idx="2">
                      <a:schemeClr val="dk1"/>
                    </a:lnRef>
                    <a:fillRef idx="1">
                      <a:schemeClr val="lt1"/>
                    </a:fillRef>
                    <a:effectRef idx="0">
                      <a:schemeClr val="dk1"/>
                    </a:effectRef>
                    <a:fontRef idx="minor">
                      <a:schemeClr val="dk1"/>
                    </a:fontRef>
                  </p:style>
                </p:cxnSp>
                <p:cxnSp>
                  <p:nvCxnSpPr>
                    <p:cNvPr id="109" name="直接连接符 108"/>
                    <p:cNvCxnSpPr>
                      <a:endCxn id="128" idx="0"/>
                    </p:cNvCxnSpPr>
                    <p:nvPr/>
                  </p:nvCxnSpPr>
                  <p:spPr>
                    <a:xfrm>
                      <a:off x="7225364" y="3821229"/>
                      <a:ext cx="3207" cy="138133"/>
                    </a:xfrm>
                    <a:prstGeom prst="line">
                      <a:avLst/>
                    </a:prstGeom>
                  </p:spPr>
                  <p:style>
                    <a:lnRef idx="2">
                      <a:schemeClr val="dk1"/>
                    </a:lnRef>
                    <a:fillRef idx="1">
                      <a:schemeClr val="lt1"/>
                    </a:fillRef>
                    <a:effectRef idx="0">
                      <a:schemeClr val="dk1"/>
                    </a:effectRef>
                    <a:fontRef idx="minor">
                      <a:schemeClr val="dk1"/>
                    </a:fontRef>
                  </p:style>
                </p:cxnSp>
                <p:cxnSp>
                  <p:nvCxnSpPr>
                    <p:cNvPr id="110" name="直接连接符 109"/>
                    <p:cNvCxnSpPr>
                      <a:endCxn id="129" idx="0"/>
                    </p:cNvCxnSpPr>
                    <p:nvPr/>
                  </p:nvCxnSpPr>
                  <p:spPr>
                    <a:xfrm>
                      <a:off x="7472413" y="3821229"/>
                      <a:ext cx="3207" cy="138133"/>
                    </a:xfrm>
                    <a:prstGeom prst="line">
                      <a:avLst/>
                    </a:prstGeom>
                  </p:spPr>
                  <p:style>
                    <a:lnRef idx="2">
                      <a:schemeClr val="dk1"/>
                    </a:lnRef>
                    <a:fillRef idx="1">
                      <a:schemeClr val="lt1"/>
                    </a:fillRef>
                    <a:effectRef idx="0">
                      <a:schemeClr val="dk1"/>
                    </a:effectRef>
                    <a:fontRef idx="minor">
                      <a:schemeClr val="dk1"/>
                    </a:fontRef>
                  </p:style>
                </p:cxnSp>
                <p:cxnSp>
                  <p:nvCxnSpPr>
                    <p:cNvPr id="111" name="直接连接符 110"/>
                    <p:cNvCxnSpPr>
                      <a:stCxn id="124" idx="4"/>
                    </p:cNvCxnSpPr>
                    <p:nvPr/>
                  </p:nvCxnSpPr>
                  <p:spPr>
                    <a:xfrm>
                      <a:off x="6978315" y="4441553"/>
                      <a:ext cx="247049" cy="72865"/>
                    </a:xfrm>
                    <a:prstGeom prst="line">
                      <a:avLst/>
                    </a:prstGeom>
                  </p:spPr>
                  <p:style>
                    <a:lnRef idx="2">
                      <a:schemeClr val="dk1"/>
                    </a:lnRef>
                    <a:fillRef idx="1">
                      <a:schemeClr val="lt1"/>
                    </a:fillRef>
                    <a:effectRef idx="0">
                      <a:schemeClr val="dk1"/>
                    </a:effectRef>
                    <a:fontRef idx="minor">
                      <a:schemeClr val="dk1"/>
                    </a:fontRef>
                  </p:style>
                </p:cxnSp>
                <p:cxnSp>
                  <p:nvCxnSpPr>
                    <p:cNvPr id="112" name="直接连接符 111"/>
                    <p:cNvCxnSpPr>
                      <a:stCxn id="124" idx="4"/>
                    </p:cNvCxnSpPr>
                    <p:nvPr/>
                  </p:nvCxnSpPr>
                  <p:spPr>
                    <a:xfrm>
                      <a:off x="6978315" y="4441553"/>
                      <a:ext cx="494098" cy="72865"/>
                    </a:xfrm>
                    <a:prstGeom prst="line">
                      <a:avLst/>
                    </a:prstGeom>
                  </p:spPr>
                  <p:style>
                    <a:lnRef idx="2">
                      <a:schemeClr val="dk1"/>
                    </a:lnRef>
                    <a:fillRef idx="1">
                      <a:schemeClr val="lt1"/>
                    </a:fillRef>
                    <a:effectRef idx="0">
                      <a:schemeClr val="dk1"/>
                    </a:effectRef>
                    <a:fontRef idx="minor">
                      <a:schemeClr val="dk1"/>
                    </a:fontRef>
                  </p:style>
                </p:cxnSp>
                <p:cxnSp>
                  <p:nvCxnSpPr>
                    <p:cNvPr id="113" name="直接连接符 112"/>
                    <p:cNvCxnSpPr>
                      <a:stCxn id="125" idx="4"/>
                    </p:cNvCxnSpPr>
                    <p:nvPr/>
                  </p:nvCxnSpPr>
                  <p:spPr>
                    <a:xfrm flipH="1">
                      <a:off x="6978315" y="4441553"/>
                      <a:ext cx="247049" cy="72865"/>
                    </a:xfrm>
                    <a:prstGeom prst="line">
                      <a:avLst/>
                    </a:prstGeom>
                  </p:spPr>
                  <p:style>
                    <a:lnRef idx="2">
                      <a:schemeClr val="dk1"/>
                    </a:lnRef>
                    <a:fillRef idx="1">
                      <a:schemeClr val="lt1"/>
                    </a:fillRef>
                    <a:effectRef idx="0">
                      <a:schemeClr val="dk1"/>
                    </a:effectRef>
                    <a:fontRef idx="minor">
                      <a:schemeClr val="dk1"/>
                    </a:fontRef>
                  </p:style>
                </p:cxnSp>
                <p:cxnSp>
                  <p:nvCxnSpPr>
                    <p:cNvPr id="114" name="直接连接符 113"/>
                    <p:cNvCxnSpPr>
                      <a:stCxn id="125" idx="4"/>
                    </p:cNvCxnSpPr>
                    <p:nvPr/>
                  </p:nvCxnSpPr>
                  <p:spPr>
                    <a:xfrm>
                      <a:off x="7225364" y="4441553"/>
                      <a:ext cx="247049" cy="72865"/>
                    </a:xfrm>
                    <a:prstGeom prst="line">
                      <a:avLst/>
                    </a:prstGeom>
                  </p:spPr>
                  <p:style>
                    <a:lnRef idx="2">
                      <a:schemeClr val="dk1"/>
                    </a:lnRef>
                    <a:fillRef idx="1">
                      <a:schemeClr val="lt1"/>
                    </a:fillRef>
                    <a:effectRef idx="0">
                      <a:schemeClr val="dk1"/>
                    </a:effectRef>
                    <a:fontRef idx="minor">
                      <a:schemeClr val="dk1"/>
                    </a:fontRef>
                  </p:style>
                </p:cxnSp>
                <p:cxnSp>
                  <p:nvCxnSpPr>
                    <p:cNvPr id="115" name="直接连接符 114"/>
                    <p:cNvCxnSpPr>
                      <a:stCxn id="126" idx="4"/>
                    </p:cNvCxnSpPr>
                    <p:nvPr/>
                  </p:nvCxnSpPr>
                  <p:spPr>
                    <a:xfrm flipH="1">
                      <a:off x="6978315" y="4441553"/>
                      <a:ext cx="494098" cy="72865"/>
                    </a:xfrm>
                    <a:prstGeom prst="line">
                      <a:avLst/>
                    </a:prstGeom>
                  </p:spPr>
                  <p:style>
                    <a:lnRef idx="2">
                      <a:schemeClr val="dk1"/>
                    </a:lnRef>
                    <a:fillRef idx="1">
                      <a:schemeClr val="lt1"/>
                    </a:fillRef>
                    <a:effectRef idx="0">
                      <a:schemeClr val="dk1"/>
                    </a:effectRef>
                    <a:fontRef idx="minor">
                      <a:schemeClr val="dk1"/>
                    </a:fontRef>
                  </p:style>
                </p:cxnSp>
                <p:cxnSp>
                  <p:nvCxnSpPr>
                    <p:cNvPr id="116" name="直接连接符 115"/>
                    <p:cNvCxnSpPr>
                      <a:stCxn id="126" idx="4"/>
                      <a:endCxn id="126" idx="4"/>
                    </p:cNvCxnSpPr>
                    <p:nvPr/>
                  </p:nvCxnSpPr>
                  <p:spPr>
                    <a:xfrm>
                      <a:off x="7472413" y="4441553"/>
                      <a:ext cx="0" cy="0"/>
                    </a:xfrm>
                    <a:prstGeom prst="line">
                      <a:avLst/>
                    </a:prstGeom>
                  </p:spPr>
                  <p:style>
                    <a:lnRef idx="2">
                      <a:schemeClr val="dk1"/>
                    </a:lnRef>
                    <a:fillRef idx="1">
                      <a:schemeClr val="lt1"/>
                    </a:fillRef>
                    <a:effectRef idx="0">
                      <a:schemeClr val="dk1"/>
                    </a:effectRef>
                    <a:fontRef idx="minor">
                      <a:schemeClr val="dk1"/>
                    </a:fontRef>
                  </p:style>
                </p:cxnSp>
                <p:cxnSp>
                  <p:nvCxnSpPr>
                    <p:cNvPr id="117" name="直接连接符 116"/>
                    <p:cNvCxnSpPr>
                      <a:stCxn id="126" idx="4"/>
                    </p:cNvCxnSpPr>
                    <p:nvPr/>
                  </p:nvCxnSpPr>
                  <p:spPr>
                    <a:xfrm flipH="1">
                      <a:off x="7225364" y="4441553"/>
                      <a:ext cx="247049" cy="72865"/>
                    </a:xfrm>
                    <a:prstGeom prst="line">
                      <a:avLst/>
                    </a:prstGeom>
                  </p:spPr>
                  <p:style>
                    <a:lnRef idx="2">
                      <a:schemeClr val="dk1"/>
                    </a:lnRef>
                    <a:fillRef idx="1">
                      <a:schemeClr val="lt1"/>
                    </a:fillRef>
                    <a:effectRef idx="0">
                      <a:schemeClr val="dk1"/>
                    </a:effectRef>
                    <a:fontRef idx="minor">
                      <a:schemeClr val="dk1"/>
                    </a:fontRef>
                  </p:style>
                </p:cxnSp>
                <p:cxnSp>
                  <p:nvCxnSpPr>
                    <p:cNvPr id="118" name="直接连接符 117"/>
                    <p:cNvCxnSpPr>
                      <a:stCxn id="127" idx="4"/>
                      <a:endCxn id="125" idx="0"/>
                    </p:cNvCxnSpPr>
                    <p:nvPr/>
                  </p:nvCxnSpPr>
                  <p:spPr>
                    <a:xfrm>
                      <a:off x="6981522" y="4154400"/>
                      <a:ext cx="243842" cy="92115"/>
                    </a:xfrm>
                    <a:prstGeom prst="line">
                      <a:avLst/>
                    </a:prstGeom>
                  </p:spPr>
                  <p:style>
                    <a:lnRef idx="2">
                      <a:schemeClr val="dk1"/>
                    </a:lnRef>
                    <a:fillRef idx="1">
                      <a:schemeClr val="lt1"/>
                    </a:fillRef>
                    <a:effectRef idx="0">
                      <a:schemeClr val="dk1"/>
                    </a:effectRef>
                    <a:fontRef idx="minor">
                      <a:schemeClr val="dk1"/>
                    </a:fontRef>
                  </p:style>
                </p:cxnSp>
                <p:cxnSp>
                  <p:nvCxnSpPr>
                    <p:cNvPr id="119" name="直接连接符 118"/>
                    <p:cNvCxnSpPr>
                      <a:stCxn id="128" idx="4"/>
                      <a:endCxn id="126" idx="7"/>
                    </p:cNvCxnSpPr>
                    <p:nvPr/>
                  </p:nvCxnSpPr>
                  <p:spPr>
                    <a:xfrm>
                      <a:off x="7228571" y="4154400"/>
                      <a:ext cx="308500" cy="120678"/>
                    </a:xfrm>
                    <a:prstGeom prst="line">
                      <a:avLst/>
                    </a:prstGeom>
                  </p:spPr>
                  <p:style>
                    <a:lnRef idx="2">
                      <a:schemeClr val="dk1"/>
                    </a:lnRef>
                    <a:fillRef idx="1">
                      <a:schemeClr val="lt1"/>
                    </a:fillRef>
                    <a:effectRef idx="0">
                      <a:schemeClr val="dk1"/>
                    </a:effectRef>
                    <a:fontRef idx="minor">
                      <a:schemeClr val="dk1"/>
                    </a:fontRef>
                  </p:style>
                </p:cxnSp>
                <p:cxnSp>
                  <p:nvCxnSpPr>
                    <p:cNvPr id="120" name="直接连接符 119"/>
                    <p:cNvCxnSpPr>
                      <a:stCxn id="128" idx="4"/>
                      <a:endCxn id="124" idx="0"/>
                    </p:cNvCxnSpPr>
                    <p:nvPr/>
                  </p:nvCxnSpPr>
                  <p:spPr>
                    <a:xfrm flipH="1">
                      <a:off x="6978315" y="4154400"/>
                      <a:ext cx="250256" cy="92115"/>
                    </a:xfrm>
                    <a:prstGeom prst="line">
                      <a:avLst/>
                    </a:prstGeom>
                  </p:spPr>
                  <p:style>
                    <a:lnRef idx="2">
                      <a:schemeClr val="dk1"/>
                    </a:lnRef>
                    <a:fillRef idx="1">
                      <a:schemeClr val="lt1"/>
                    </a:fillRef>
                    <a:effectRef idx="0">
                      <a:schemeClr val="dk1"/>
                    </a:effectRef>
                    <a:fontRef idx="minor">
                      <a:schemeClr val="dk1"/>
                    </a:fontRef>
                  </p:style>
                </p:cxnSp>
                <p:cxnSp>
                  <p:nvCxnSpPr>
                    <p:cNvPr id="121" name="直接连接符 120"/>
                    <p:cNvCxnSpPr>
                      <a:stCxn id="129" idx="4"/>
                      <a:endCxn id="125" idx="0"/>
                    </p:cNvCxnSpPr>
                    <p:nvPr/>
                  </p:nvCxnSpPr>
                  <p:spPr>
                    <a:xfrm flipH="1">
                      <a:off x="7225364" y="4154400"/>
                      <a:ext cx="250256" cy="92115"/>
                    </a:xfrm>
                    <a:prstGeom prst="line">
                      <a:avLst/>
                    </a:prstGeom>
                  </p:spPr>
                  <p:style>
                    <a:lnRef idx="2">
                      <a:schemeClr val="dk1"/>
                    </a:lnRef>
                    <a:fillRef idx="1">
                      <a:schemeClr val="lt1"/>
                    </a:fillRef>
                    <a:effectRef idx="0">
                      <a:schemeClr val="dk1"/>
                    </a:effectRef>
                    <a:fontRef idx="minor">
                      <a:schemeClr val="dk1"/>
                    </a:fontRef>
                  </p:style>
                </p:cxnSp>
                <p:cxnSp>
                  <p:nvCxnSpPr>
                    <p:cNvPr id="122" name="直接连接符 121"/>
                    <p:cNvCxnSpPr>
                      <a:stCxn id="127" idx="4"/>
                      <a:endCxn id="126" idx="0"/>
                    </p:cNvCxnSpPr>
                    <p:nvPr/>
                  </p:nvCxnSpPr>
                  <p:spPr>
                    <a:xfrm>
                      <a:off x="6981522" y="4154400"/>
                      <a:ext cx="490891" cy="92115"/>
                    </a:xfrm>
                    <a:prstGeom prst="line">
                      <a:avLst/>
                    </a:prstGeom>
                  </p:spPr>
                  <p:style>
                    <a:lnRef idx="2">
                      <a:schemeClr val="dk1"/>
                    </a:lnRef>
                    <a:fillRef idx="1">
                      <a:schemeClr val="lt1"/>
                    </a:fillRef>
                    <a:effectRef idx="0">
                      <a:schemeClr val="dk1"/>
                    </a:effectRef>
                    <a:fontRef idx="minor">
                      <a:schemeClr val="dk1"/>
                    </a:fontRef>
                  </p:style>
                </p:cxnSp>
                <p:cxnSp>
                  <p:nvCxnSpPr>
                    <p:cNvPr id="123" name="直接连接符 122"/>
                    <p:cNvCxnSpPr>
                      <a:stCxn id="129" idx="4"/>
                      <a:endCxn id="124" idx="0"/>
                    </p:cNvCxnSpPr>
                    <p:nvPr/>
                  </p:nvCxnSpPr>
                  <p:spPr>
                    <a:xfrm flipH="1">
                      <a:off x="6978315" y="4154400"/>
                      <a:ext cx="497305" cy="92115"/>
                    </a:xfrm>
                    <a:prstGeom prst="line">
                      <a:avLst/>
                    </a:prstGeom>
                  </p:spPr>
                  <p:style>
                    <a:lnRef idx="2">
                      <a:schemeClr val="dk1"/>
                    </a:lnRef>
                    <a:fillRef idx="1">
                      <a:schemeClr val="lt1"/>
                    </a:fillRef>
                    <a:effectRef idx="0">
                      <a:schemeClr val="dk1"/>
                    </a:effectRef>
                    <a:fontRef idx="minor">
                      <a:schemeClr val="dk1"/>
                    </a:fontRef>
                  </p:style>
                </p:cxnSp>
              </p:grpSp>
              <p:sp>
                <p:nvSpPr>
                  <p:cNvPr id="48" name="矩形 47"/>
                  <p:cNvSpPr/>
                  <p:nvPr/>
                </p:nvSpPr>
                <p:spPr>
                  <a:xfrm>
                    <a:off x="1755947" y="4977910"/>
                    <a:ext cx="346570" cy="369332"/>
                  </a:xfrm>
                  <a:prstGeom prst="rect">
                    <a:avLst/>
                  </a:prstGeom>
                  <a:noFill/>
                </p:spPr>
                <p:txBody>
                  <a:bodyPr wrap="none" lIns="91440" tIns="45720" rIns="91440" bIns="45720">
                    <a:spAutoFit/>
                  </a:bodyPr>
                  <a:lstStyle/>
                  <a:p>
                    <a:pPr algn="ctr"/>
                    <a:r>
                      <a:rPr lang="en-US" altLang="zh-CN" dirty="0" smtClean="0">
                        <a:ln w="0"/>
                        <a:effectLst>
                          <a:outerShdw blurRad="38100" dist="25400" dir="5400000" algn="ctr" rotWithShape="0">
                            <a:srgbClr val="6E747A">
                              <a:alpha val="43000"/>
                            </a:srgbClr>
                          </a:outerShdw>
                        </a:effectLst>
                      </a:rPr>
                      <a:t>…</a:t>
                    </a:r>
                    <a:endParaRPr lang="zh-CN" altLang="en-US" b="0" cap="none" spc="0" dirty="0">
                      <a:ln w="0"/>
                      <a:effectLst>
                        <a:outerShdw blurRad="38100" dist="25400" dir="5400000" algn="ctr" rotWithShape="0">
                          <a:srgbClr val="6E747A">
                            <a:alpha val="43000"/>
                          </a:srgbClr>
                        </a:outerShdw>
                      </a:effectLst>
                    </a:endParaRPr>
                  </a:p>
                </p:txBody>
              </p:sp>
            </p:grpSp>
          </p:grpSp>
          <p:grpSp>
            <p:nvGrpSpPr>
              <p:cNvPr id="19" name="组合 18"/>
              <p:cNvGrpSpPr/>
              <p:nvPr/>
            </p:nvGrpSpPr>
            <p:grpSpPr>
              <a:xfrm>
                <a:off x="6679699" y="2401061"/>
                <a:ext cx="815400" cy="586737"/>
                <a:chOff x="6679699" y="2333686"/>
                <a:chExt cx="815400" cy="586737"/>
              </a:xfrm>
            </p:grpSpPr>
            <p:sp>
              <p:nvSpPr>
                <p:cNvPr id="28" name="椭圆 27"/>
                <p:cNvSpPr/>
                <p:nvPr/>
              </p:nvSpPr>
              <p:spPr>
                <a:xfrm>
                  <a:off x="6995424" y="2725385"/>
                  <a:ext cx="182880" cy="195038"/>
                </a:xfrm>
                <a:prstGeom prst="ellipse">
                  <a:avLst/>
                </a:prstGeom>
                <a:solidFill>
                  <a:schemeClr val="accent5"/>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29" name="组合 28"/>
                <p:cNvGrpSpPr/>
                <p:nvPr/>
              </p:nvGrpSpPr>
              <p:grpSpPr>
                <a:xfrm>
                  <a:off x="6679699" y="2333686"/>
                  <a:ext cx="815400" cy="369332"/>
                  <a:chOff x="7479780" y="2430588"/>
                  <a:chExt cx="815400" cy="369332"/>
                </a:xfrm>
              </p:grpSpPr>
              <p:grpSp>
                <p:nvGrpSpPr>
                  <p:cNvPr id="31" name="组合 30"/>
                  <p:cNvGrpSpPr/>
                  <p:nvPr/>
                </p:nvGrpSpPr>
                <p:grpSpPr>
                  <a:xfrm>
                    <a:off x="7479780" y="2475438"/>
                    <a:ext cx="815400" cy="255512"/>
                    <a:chOff x="6625399" y="2407371"/>
                    <a:chExt cx="815400" cy="255512"/>
                  </a:xfrm>
                </p:grpSpPr>
                <p:sp>
                  <p:nvSpPr>
                    <p:cNvPr id="33" name="矩形 32"/>
                    <p:cNvSpPr/>
                    <p:nvPr/>
                  </p:nvSpPr>
                  <p:spPr>
                    <a:xfrm>
                      <a:off x="6625399" y="2407371"/>
                      <a:ext cx="815400" cy="255512"/>
                    </a:xfrm>
                    <a:prstGeom prst="rect">
                      <a:avLst/>
                    </a:prstGeom>
                    <a:ln>
                      <a:prstDash val="dashDot"/>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34" name="组合 33"/>
                    <p:cNvGrpSpPr/>
                    <p:nvPr/>
                  </p:nvGrpSpPr>
                  <p:grpSpPr>
                    <a:xfrm>
                      <a:off x="6720976" y="2426818"/>
                      <a:ext cx="626304" cy="221782"/>
                      <a:chOff x="6720976" y="2426818"/>
                      <a:chExt cx="626304" cy="221782"/>
                    </a:xfrm>
                  </p:grpSpPr>
                  <p:grpSp>
                    <p:nvGrpSpPr>
                      <p:cNvPr id="35" name="组合 34"/>
                      <p:cNvGrpSpPr/>
                      <p:nvPr/>
                    </p:nvGrpSpPr>
                    <p:grpSpPr>
                      <a:xfrm>
                        <a:off x="6720976" y="2426818"/>
                        <a:ext cx="182884" cy="221782"/>
                        <a:chOff x="4272134" y="2479982"/>
                        <a:chExt cx="439524" cy="423511"/>
                      </a:xfrm>
                    </p:grpSpPr>
                    <p:sp>
                      <p:nvSpPr>
                        <p:cNvPr id="41" name="椭圆 40"/>
                        <p:cNvSpPr/>
                        <p:nvPr/>
                      </p:nvSpPr>
                      <p:spPr>
                        <a:xfrm>
                          <a:off x="4272134" y="2479982"/>
                          <a:ext cx="439524" cy="42351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nvGrpSpPr>
                        <p:cNvPr id="42" name="组合 41"/>
                        <p:cNvGrpSpPr/>
                        <p:nvPr/>
                      </p:nvGrpSpPr>
                      <p:grpSpPr>
                        <a:xfrm>
                          <a:off x="4306580" y="2561642"/>
                          <a:ext cx="343405" cy="190777"/>
                          <a:chOff x="4204787" y="2574216"/>
                          <a:chExt cx="343405" cy="190777"/>
                        </a:xfrm>
                      </p:grpSpPr>
                      <p:cxnSp>
                        <p:nvCxnSpPr>
                          <p:cNvPr id="43" name="直接连接符 42"/>
                          <p:cNvCxnSpPr/>
                          <p:nvPr/>
                        </p:nvCxnSpPr>
                        <p:spPr>
                          <a:xfrm>
                            <a:off x="4204787" y="2764993"/>
                            <a:ext cx="222043" cy="0"/>
                          </a:xfrm>
                          <a:prstGeom prst="line">
                            <a:avLst/>
                          </a:prstGeom>
                        </p:spPr>
                        <p:style>
                          <a:lnRef idx="3">
                            <a:schemeClr val="dk1"/>
                          </a:lnRef>
                          <a:fillRef idx="0">
                            <a:schemeClr val="dk1"/>
                          </a:fillRef>
                          <a:effectRef idx="2">
                            <a:schemeClr val="dk1"/>
                          </a:effectRef>
                          <a:fontRef idx="minor">
                            <a:schemeClr val="tx1"/>
                          </a:fontRef>
                        </p:style>
                      </p:cxnSp>
                      <p:cxnSp>
                        <p:nvCxnSpPr>
                          <p:cNvPr id="44" name="直接连接符 43"/>
                          <p:cNvCxnSpPr>
                            <a:endCxn id="41" idx="7"/>
                          </p:cNvCxnSpPr>
                          <p:nvPr/>
                        </p:nvCxnSpPr>
                        <p:spPr>
                          <a:xfrm flipV="1">
                            <a:off x="4426830" y="2574216"/>
                            <a:ext cx="121362" cy="190777"/>
                          </a:xfrm>
                          <a:prstGeom prst="line">
                            <a:avLst/>
                          </a:prstGeom>
                        </p:spPr>
                        <p:style>
                          <a:lnRef idx="3">
                            <a:schemeClr val="dk1"/>
                          </a:lnRef>
                          <a:fillRef idx="0">
                            <a:schemeClr val="dk1"/>
                          </a:fillRef>
                          <a:effectRef idx="2">
                            <a:schemeClr val="dk1"/>
                          </a:effectRef>
                          <a:fontRef idx="minor">
                            <a:schemeClr val="tx1"/>
                          </a:fontRef>
                        </p:style>
                      </p:cxnSp>
                    </p:grpSp>
                  </p:grpSp>
                  <p:grpSp>
                    <p:nvGrpSpPr>
                      <p:cNvPr id="36" name="组合 35"/>
                      <p:cNvGrpSpPr/>
                      <p:nvPr/>
                    </p:nvGrpSpPr>
                    <p:grpSpPr>
                      <a:xfrm>
                        <a:off x="7164396" y="2426818"/>
                        <a:ext cx="182884" cy="221782"/>
                        <a:chOff x="4272134" y="2479982"/>
                        <a:chExt cx="439524" cy="423511"/>
                      </a:xfrm>
                    </p:grpSpPr>
                    <p:sp>
                      <p:nvSpPr>
                        <p:cNvPr id="37" name="椭圆 36"/>
                        <p:cNvSpPr/>
                        <p:nvPr/>
                      </p:nvSpPr>
                      <p:spPr>
                        <a:xfrm>
                          <a:off x="4272134" y="2479982"/>
                          <a:ext cx="439524" cy="42351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nvGrpSpPr>
                        <p:cNvPr id="38" name="组合 37"/>
                        <p:cNvGrpSpPr/>
                        <p:nvPr/>
                      </p:nvGrpSpPr>
                      <p:grpSpPr>
                        <a:xfrm>
                          <a:off x="4306580" y="2561642"/>
                          <a:ext cx="343405" cy="190777"/>
                          <a:chOff x="4204787" y="2574216"/>
                          <a:chExt cx="343405" cy="190777"/>
                        </a:xfrm>
                      </p:grpSpPr>
                      <p:cxnSp>
                        <p:nvCxnSpPr>
                          <p:cNvPr id="39" name="直接连接符 38"/>
                          <p:cNvCxnSpPr/>
                          <p:nvPr/>
                        </p:nvCxnSpPr>
                        <p:spPr>
                          <a:xfrm>
                            <a:off x="4204787" y="2764993"/>
                            <a:ext cx="222043" cy="0"/>
                          </a:xfrm>
                          <a:prstGeom prst="line">
                            <a:avLst/>
                          </a:prstGeom>
                        </p:spPr>
                        <p:style>
                          <a:lnRef idx="3">
                            <a:schemeClr val="dk1"/>
                          </a:lnRef>
                          <a:fillRef idx="0">
                            <a:schemeClr val="dk1"/>
                          </a:fillRef>
                          <a:effectRef idx="2">
                            <a:schemeClr val="dk1"/>
                          </a:effectRef>
                          <a:fontRef idx="minor">
                            <a:schemeClr val="tx1"/>
                          </a:fontRef>
                        </p:style>
                      </p:cxnSp>
                      <p:cxnSp>
                        <p:nvCxnSpPr>
                          <p:cNvPr id="40" name="直接连接符 39"/>
                          <p:cNvCxnSpPr>
                            <a:endCxn id="37" idx="7"/>
                          </p:cNvCxnSpPr>
                          <p:nvPr/>
                        </p:nvCxnSpPr>
                        <p:spPr>
                          <a:xfrm flipV="1">
                            <a:off x="4426830" y="2574216"/>
                            <a:ext cx="121362" cy="190777"/>
                          </a:xfrm>
                          <a:prstGeom prst="line">
                            <a:avLst/>
                          </a:prstGeom>
                        </p:spPr>
                        <p:style>
                          <a:lnRef idx="3">
                            <a:schemeClr val="dk1"/>
                          </a:lnRef>
                          <a:fillRef idx="0">
                            <a:schemeClr val="dk1"/>
                          </a:fillRef>
                          <a:effectRef idx="2">
                            <a:schemeClr val="dk1"/>
                          </a:effectRef>
                          <a:fontRef idx="minor">
                            <a:schemeClr val="tx1"/>
                          </a:fontRef>
                        </p:style>
                      </p:cxnSp>
                    </p:grpSp>
                  </p:grpSp>
                </p:grpSp>
              </p:grpSp>
              <p:sp>
                <p:nvSpPr>
                  <p:cNvPr id="32" name="矩形 31"/>
                  <p:cNvSpPr/>
                  <p:nvPr/>
                </p:nvSpPr>
                <p:spPr>
                  <a:xfrm>
                    <a:off x="7697856" y="2430588"/>
                    <a:ext cx="346570" cy="369332"/>
                  </a:xfrm>
                  <a:prstGeom prst="rect">
                    <a:avLst/>
                  </a:prstGeom>
                  <a:noFill/>
                </p:spPr>
                <p:txBody>
                  <a:bodyPr wrap="none" lIns="91440" tIns="45720" rIns="91440" bIns="45720">
                    <a:spAutoFit/>
                  </a:bodyPr>
                  <a:lstStyle/>
                  <a:p>
                    <a:pPr algn="ctr"/>
                    <a:r>
                      <a:rPr lang="en-US" altLang="zh-CN" dirty="0" smtClean="0">
                        <a:ln w="0"/>
                        <a:effectLst>
                          <a:outerShdw blurRad="38100" dist="25400" dir="5400000" algn="ctr" rotWithShape="0">
                            <a:srgbClr val="6E747A">
                              <a:alpha val="43000"/>
                            </a:srgbClr>
                          </a:outerShdw>
                        </a:effectLst>
                      </a:rPr>
                      <a:t>…</a:t>
                    </a:r>
                    <a:endParaRPr lang="zh-CN" altLang="en-US" b="0" cap="none" spc="0" dirty="0">
                      <a:ln w="0"/>
                      <a:effectLst>
                        <a:outerShdw blurRad="38100" dist="25400" dir="5400000" algn="ctr" rotWithShape="0">
                          <a:srgbClr val="6E747A">
                            <a:alpha val="43000"/>
                          </a:srgbClr>
                        </a:outerShdw>
                      </a:effectLst>
                    </a:endParaRPr>
                  </a:p>
                </p:txBody>
              </p:sp>
            </p:grpSp>
            <p:cxnSp>
              <p:nvCxnSpPr>
                <p:cNvPr id="30" name="直接连接符 29"/>
                <p:cNvCxnSpPr>
                  <a:stCxn id="33" idx="2"/>
                  <a:endCxn id="28" idx="0"/>
                </p:cNvCxnSpPr>
                <p:nvPr/>
              </p:nvCxnSpPr>
              <p:spPr>
                <a:xfrm flipH="1">
                  <a:off x="7086864" y="2634048"/>
                  <a:ext cx="535" cy="91337"/>
                </a:xfrm>
                <a:prstGeom prst="line">
                  <a:avLst/>
                </a:prstGeom>
                <a:ln w="12700"/>
              </p:spPr>
              <p:style>
                <a:lnRef idx="3">
                  <a:schemeClr val="dk1"/>
                </a:lnRef>
                <a:fillRef idx="0">
                  <a:schemeClr val="dk1"/>
                </a:fillRef>
                <a:effectRef idx="2">
                  <a:schemeClr val="dk1"/>
                </a:effectRef>
                <a:fontRef idx="minor">
                  <a:schemeClr val="tx1"/>
                </a:fontRef>
              </p:style>
            </p:cxnSp>
          </p:grpSp>
          <p:cxnSp>
            <p:nvCxnSpPr>
              <p:cNvPr id="20" name="直接连接符 19"/>
              <p:cNvCxnSpPr>
                <a:stCxn id="133" idx="4"/>
                <a:endCxn id="41" idx="0"/>
              </p:cNvCxnSpPr>
              <p:nvPr/>
            </p:nvCxnSpPr>
            <p:spPr>
              <a:xfrm>
                <a:off x="6623640" y="2276699"/>
                <a:ext cx="243078" cy="1886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33" idx="4"/>
              </p:cNvCxnSpPr>
              <p:nvPr/>
            </p:nvCxnSpPr>
            <p:spPr>
              <a:xfrm>
                <a:off x="6623640" y="2276699"/>
                <a:ext cx="686498" cy="1777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34" idx="4"/>
              </p:cNvCxnSpPr>
              <p:nvPr/>
            </p:nvCxnSpPr>
            <p:spPr>
              <a:xfrm flipH="1">
                <a:off x="6894522" y="2276699"/>
                <a:ext cx="33383" cy="1768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34" idx="4"/>
              </p:cNvCxnSpPr>
              <p:nvPr/>
            </p:nvCxnSpPr>
            <p:spPr>
              <a:xfrm>
                <a:off x="6927905" y="2276699"/>
                <a:ext cx="357123" cy="1656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6872665" y="2287831"/>
                <a:ext cx="371680" cy="1666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35" idx="4"/>
                <a:endCxn id="37" idx="0"/>
              </p:cNvCxnSpPr>
              <p:nvPr/>
            </p:nvCxnSpPr>
            <p:spPr>
              <a:xfrm>
                <a:off x="7232170" y="2276699"/>
                <a:ext cx="77968" cy="1886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36" idx="4"/>
              </p:cNvCxnSpPr>
              <p:nvPr/>
            </p:nvCxnSpPr>
            <p:spPr>
              <a:xfrm flipH="1">
                <a:off x="6866718" y="2276699"/>
                <a:ext cx="669717" cy="1648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36" idx="4"/>
                <a:endCxn id="37" idx="0"/>
              </p:cNvCxnSpPr>
              <p:nvPr/>
            </p:nvCxnSpPr>
            <p:spPr>
              <a:xfrm flipH="1">
                <a:off x="7310138" y="2276699"/>
                <a:ext cx="226297" cy="1886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矩形 16"/>
            <p:cNvSpPr/>
            <p:nvPr/>
          </p:nvSpPr>
          <p:spPr>
            <a:xfrm>
              <a:off x="6275850" y="3133525"/>
              <a:ext cx="442599" cy="443324"/>
            </a:xfrm>
            <a:prstGeom prst="rect">
              <a:avLst/>
            </a:prstGeom>
            <a:noFill/>
          </p:spPr>
          <p:txBody>
            <a:bodyPr wrap="none" lIns="91440" tIns="45720" rIns="91440" bIns="45720">
              <a:spAutoFit/>
            </a:bodyPr>
            <a:lstStyle/>
            <a:p>
              <a:pPr algn="ctr"/>
              <a:endParaRPr lang="zh-CN" altLang="en-US" sz="1200" b="0" cap="none" spc="0" dirty="0">
                <a:ln w="0"/>
                <a:solidFill>
                  <a:schemeClr val="tx1"/>
                </a:solidFill>
                <a:effectLst>
                  <a:outerShdw blurRad="38100" dist="19050" dir="2700000" algn="tl" rotWithShape="0">
                    <a:schemeClr val="dk1">
                      <a:alpha val="40000"/>
                    </a:schemeClr>
                  </a:outerShdw>
                </a:effectLst>
              </a:endParaRPr>
            </a:p>
          </p:txBody>
        </p:sp>
      </p:grpSp>
      <p:pic>
        <p:nvPicPr>
          <p:cNvPr id="277" name="图片 276"/>
          <p:cNvPicPr>
            <a:picLocks noChangeAspect="1"/>
          </p:cNvPicPr>
          <p:nvPr/>
        </p:nvPicPr>
        <p:blipFill>
          <a:blip r:embed="rId4"/>
          <a:stretch>
            <a:fillRect/>
          </a:stretch>
        </p:blipFill>
        <p:spPr>
          <a:xfrm>
            <a:off x="5937283" y="5062561"/>
            <a:ext cx="3062126" cy="1531063"/>
          </a:xfrm>
          <a:prstGeom prst="rect">
            <a:avLst/>
          </a:prstGeom>
        </p:spPr>
      </p:pic>
      <p:grpSp>
        <p:nvGrpSpPr>
          <p:cNvPr id="278" name="组合 277"/>
          <p:cNvGrpSpPr/>
          <p:nvPr/>
        </p:nvGrpSpPr>
        <p:grpSpPr>
          <a:xfrm>
            <a:off x="6007143" y="4491261"/>
            <a:ext cx="210777" cy="221380"/>
            <a:chOff x="5631572" y="2016948"/>
            <a:chExt cx="439524" cy="423511"/>
          </a:xfrm>
        </p:grpSpPr>
        <p:sp>
          <p:nvSpPr>
            <p:cNvPr id="279" name="椭圆 278"/>
            <p:cNvSpPr/>
            <p:nvPr/>
          </p:nvSpPr>
          <p:spPr>
            <a:xfrm>
              <a:off x="5631572" y="2016948"/>
              <a:ext cx="439524" cy="42351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cxnSp>
          <p:nvCxnSpPr>
            <p:cNvPr id="280" name="直接连接符 279"/>
            <p:cNvCxnSpPr>
              <a:stCxn id="279" idx="2"/>
              <a:endCxn id="279" idx="6"/>
            </p:cNvCxnSpPr>
            <p:nvPr/>
          </p:nvCxnSpPr>
          <p:spPr>
            <a:xfrm>
              <a:off x="5631572" y="2228704"/>
              <a:ext cx="439524" cy="0"/>
            </a:xfrm>
            <a:prstGeom prst="line">
              <a:avLst/>
            </a:prstGeom>
          </p:spPr>
          <p:style>
            <a:lnRef idx="3">
              <a:schemeClr val="dk1"/>
            </a:lnRef>
            <a:fillRef idx="0">
              <a:schemeClr val="dk1"/>
            </a:fillRef>
            <a:effectRef idx="2">
              <a:schemeClr val="dk1"/>
            </a:effectRef>
            <a:fontRef idx="minor">
              <a:schemeClr val="tx1"/>
            </a:fontRef>
          </p:style>
        </p:cxnSp>
        <p:cxnSp>
          <p:nvCxnSpPr>
            <p:cNvPr id="281" name="直接连接符 280"/>
            <p:cNvCxnSpPr>
              <a:stCxn id="279" idx="0"/>
              <a:endCxn id="279" idx="4"/>
            </p:cNvCxnSpPr>
            <p:nvPr/>
          </p:nvCxnSpPr>
          <p:spPr>
            <a:xfrm>
              <a:off x="5851334" y="2016948"/>
              <a:ext cx="0" cy="423511"/>
            </a:xfrm>
            <a:prstGeom prst="line">
              <a:avLst/>
            </a:prstGeom>
          </p:spPr>
          <p:style>
            <a:lnRef idx="3">
              <a:schemeClr val="dk1"/>
            </a:lnRef>
            <a:fillRef idx="0">
              <a:schemeClr val="dk1"/>
            </a:fillRef>
            <a:effectRef idx="2">
              <a:schemeClr val="dk1"/>
            </a:effectRef>
            <a:fontRef idx="minor">
              <a:schemeClr val="tx1"/>
            </a:fontRef>
          </p:style>
        </p:cxnSp>
      </p:grpSp>
      <p:cxnSp>
        <p:nvCxnSpPr>
          <p:cNvPr id="3" name="直接箭头连接符 2"/>
          <p:cNvCxnSpPr/>
          <p:nvPr/>
        </p:nvCxnSpPr>
        <p:spPr>
          <a:xfrm flipV="1">
            <a:off x="4322499" y="4712641"/>
            <a:ext cx="1790033" cy="258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3" name="直接箭头连接符 282"/>
          <p:cNvCxnSpPr>
            <a:endCxn id="279" idx="4"/>
          </p:cNvCxnSpPr>
          <p:nvPr/>
        </p:nvCxnSpPr>
        <p:spPr>
          <a:xfrm flipH="1" flipV="1">
            <a:off x="6112532" y="4712641"/>
            <a:ext cx="1866811" cy="405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462601"/>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t="16052"/>
          <a:stretch/>
        </p:blipFill>
        <p:spPr>
          <a:xfrm>
            <a:off x="687605" y="1867300"/>
            <a:ext cx="10054190" cy="1929195"/>
          </a:xfrm>
          <a:prstGeom prst="rect">
            <a:avLst/>
          </a:prstGeom>
        </p:spPr>
      </p:pic>
      <p:sp>
        <p:nvSpPr>
          <p:cNvPr id="3" name="矩形 2"/>
          <p:cNvSpPr/>
          <p:nvPr/>
        </p:nvSpPr>
        <p:spPr>
          <a:xfrm>
            <a:off x="1744429" y="67998"/>
            <a:ext cx="2157963" cy="369332"/>
          </a:xfrm>
          <a:prstGeom prst="rect">
            <a:avLst/>
          </a:prstGeom>
        </p:spPr>
        <p:txBody>
          <a:bodyPr wrap="none">
            <a:spAutoFit/>
          </a:bodyPr>
          <a:lstStyle/>
          <a:p>
            <a:r>
              <a:rPr lang="en-US" altLang="zh-CN" b="1" dirty="0" err="1">
                <a:solidFill>
                  <a:srgbClr val="4F4F4F"/>
                </a:solidFill>
                <a:latin typeface="PingFang SC"/>
              </a:rPr>
              <a:t>DeepGBM</a:t>
            </a:r>
            <a:r>
              <a:rPr lang="zh-CN" altLang="en-US" b="1" dirty="0">
                <a:solidFill>
                  <a:srgbClr val="4F4F4F"/>
                </a:solidFill>
                <a:latin typeface="PingFang SC"/>
              </a:rPr>
              <a:t>模型的训练</a:t>
            </a:r>
            <a:endParaRPr lang="zh-CN" altLang="en-US" b="1" i="0" dirty="0">
              <a:solidFill>
                <a:srgbClr val="4F4F4F"/>
              </a:solidFill>
              <a:effectLst/>
              <a:latin typeface="PingFang SC"/>
            </a:endParaRPr>
          </a:p>
        </p:txBody>
      </p:sp>
      <p:sp>
        <p:nvSpPr>
          <p:cNvPr id="4" name="矩形 3"/>
          <p:cNvSpPr/>
          <p:nvPr/>
        </p:nvSpPr>
        <p:spPr>
          <a:xfrm>
            <a:off x="687605" y="860457"/>
            <a:ext cx="6096000" cy="369332"/>
          </a:xfrm>
          <a:prstGeom prst="rect">
            <a:avLst/>
          </a:prstGeom>
        </p:spPr>
        <p:txBody>
          <a:bodyPr>
            <a:spAutoFit/>
          </a:bodyPr>
          <a:lstStyle/>
          <a:p>
            <a:r>
              <a:rPr lang="zh-CN" altLang="en-US" dirty="0" smtClean="0">
                <a:solidFill>
                  <a:srgbClr val="4D4D4D"/>
                </a:solidFill>
                <a:latin typeface="微软雅黑" panose="020B0503020204020204" pitchFamily="34" charset="-122"/>
                <a:ea typeface="微软雅黑" panose="020B0503020204020204" pitchFamily="34" charset="-122"/>
              </a:rPr>
              <a:t>在线更新</a:t>
            </a:r>
            <a:endParaRPr lang="en-US" altLang="zh-CN" dirty="0">
              <a:solidFill>
                <a:srgbClr val="4D4D4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28540432"/>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570146" y="1207175"/>
            <a:ext cx="11401425" cy="3619500"/>
          </a:xfrm>
          <a:prstGeom prst="rect">
            <a:avLst/>
          </a:prstGeom>
        </p:spPr>
      </p:pic>
      <p:sp>
        <p:nvSpPr>
          <p:cNvPr id="4" name="矩形 3"/>
          <p:cNvSpPr/>
          <p:nvPr/>
        </p:nvSpPr>
        <p:spPr>
          <a:xfrm>
            <a:off x="1744429" y="67998"/>
            <a:ext cx="2388795" cy="369332"/>
          </a:xfrm>
          <a:prstGeom prst="rect">
            <a:avLst/>
          </a:prstGeom>
        </p:spPr>
        <p:txBody>
          <a:bodyPr wrap="none">
            <a:spAutoFit/>
          </a:bodyPr>
          <a:lstStyle/>
          <a:p>
            <a:r>
              <a:rPr lang="en-US" altLang="zh-CN" b="1" dirty="0" err="1" smtClean="0">
                <a:solidFill>
                  <a:srgbClr val="4F4F4F"/>
                </a:solidFill>
                <a:latin typeface="PingFang SC"/>
              </a:rPr>
              <a:t>DeepGBM</a:t>
            </a:r>
            <a:r>
              <a:rPr lang="zh-CN" altLang="en-US" b="1" dirty="0" smtClean="0">
                <a:solidFill>
                  <a:srgbClr val="4F4F4F"/>
                </a:solidFill>
                <a:latin typeface="PingFang SC"/>
              </a:rPr>
              <a:t>实验效果对比</a:t>
            </a:r>
            <a:endParaRPr lang="zh-CN" altLang="en-US" b="1" i="0" dirty="0">
              <a:solidFill>
                <a:srgbClr val="4F4F4F"/>
              </a:solidFill>
              <a:effectLst/>
              <a:latin typeface="PingFang SC"/>
            </a:endParaRPr>
          </a:p>
        </p:txBody>
      </p:sp>
      <p:sp>
        <p:nvSpPr>
          <p:cNvPr id="6" name="矩形 5"/>
          <p:cNvSpPr/>
          <p:nvPr/>
        </p:nvSpPr>
        <p:spPr>
          <a:xfrm>
            <a:off x="520415" y="809477"/>
            <a:ext cx="6096000" cy="369332"/>
          </a:xfrm>
          <a:prstGeom prst="rect">
            <a:avLst/>
          </a:prstGeom>
        </p:spPr>
        <p:txBody>
          <a:bodyPr>
            <a:spAutoFit/>
          </a:bodyPr>
          <a:lstStyle/>
          <a:p>
            <a:r>
              <a:rPr lang="zh-CN" altLang="en-US" dirty="0" smtClean="0">
                <a:solidFill>
                  <a:srgbClr val="4D4D4D"/>
                </a:solidFill>
                <a:latin typeface="微软雅黑" panose="020B0503020204020204" pitchFamily="34" charset="-122"/>
                <a:ea typeface="微软雅黑" panose="020B0503020204020204" pitchFamily="34" charset="-122"/>
              </a:rPr>
              <a:t>多种公开数据集离线实验</a:t>
            </a:r>
            <a:endParaRPr lang="en-US" altLang="zh-CN" dirty="0">
              <a:solidFill>
                <a:srgbClr val="4D4D4D"/>
              </a:solidFill>
              <a:latin typeface="微软雅黑" panose="020B0503020204020204" pitchFamily="34" charset="-122"/>
              <a:ea typeface="微软雅黑" panose="020B0503020204020204" pitchFamily="34" charset="-122"/>
            </a:endParaRPr>
          </a:p>
        </p:txBody>
      </p:sp>
      <p:sp>
        <p:nvSpPr>
          <p:cNvPr id="2" name="矩形 1"/>
          <p:cNvSpPr/>
          <p:nvPr/>
        </p:nvSpPr>
        <p:spPr>
          <a:xfrm>
            <a:off x="685649" y="4999930"/>
            <a:ext cx="10866922" cy="1477328"/>
          </a:xfrm>
          <a:prstGeom prst="rect">
            <a:avLst/>
          </a:prstGeom>
        </p:spPr>
        <p:txBody>
          <a:bodyPr wrap="square">
            <a:spAutoFit/>
          </a:bodyPr>
          <a:lstStyle/>
          <a:p>
            <a:r>
              <a:rPr lang="en-US" altLang="zh-CN" dirty="0" err="1">
                <a:solidFill>
                  <a:srgbClr val="4D4D4D"/>
                </a:solidFill>
                <a:latin typeface="微软雅黑" panose="020B0503020204020204" pitchFamily="34" charset="-122"/>
                <a:ea typeface="微软雅黑" panose="020B0503020204020204" pitchFamily="34" charset="-122"/>
              </a:rPr>
              <a:t>DeepGBM</a:t>
            </a:r>
            <a:r>
              <a:rPr lang="en-US" altLang="zh-CN" dirty="0">
                <a:solidFill>
                  <a:srgbClr val="4D4D4D"/>
                </a:solidFill>
                <a:latin typeface="微软雅黑" panose="020B0503020204020204" pitchFamily="34" charset="-122"/>
                <a:ea typeface="微软雅黑" panose="020B0503020204020204" pitchFamily="34" charset="-122"/>
              </a:rPr>
              <a:t> (D1)</a:t>
            </a:r>
            <a:r>
              <a:rPr lang="zh-CN" altLang="en-US" dirty="0">
                <a:solidFill>
                  <a:srgbClr val="4D4D4D"/>
                </a:solidFill>
                <a:latin typeface="微软雅黑" panose="020B0503020204020204" pitchFamily="34" charset="-122"/>
                <a:ea typeface="微软雅黑" panose="020B0503020204020204" pitchFamily="34" charset="-122"/>
              </a:rPr>
              <a:t>直接使用而不是</a:t>
            </a:r>
            <a:r>
              <a:rPr lang="en-US" altLang="zh-CN" dirty="0">
                <a:solidFill>
                  <a:srgbClr val="4D4D4D"/>
                </a:solidFill>
                <a:latin typeface="微软雅黑" panose="020B0503020204020204" pitchFamily="34" charset="-122"/>
                <a:ea typeface="微软雅黑" panose="020B0503020204020204" pitchFamily="34" charset="-122"/>
              </a:rPr>
              <a:t>GBDT2NN</a:t>
            </a:r>
            <a:r>
              <a:rPr lang="zh-CN" altLang="en-US" dirty="0">
                <a:solidFill>
                  <a:srgbClr val="4D4D4D"/>
                </a:solidFill>
                <a:latin typeface="微软雅黑" panose="020B0503020204020204" pitchFamily="34" charset="-122"/>
                <a:ea typeface="微软雅黑" panose="020B0503020204020204" pitchFamily="34" charset="-122"/>
              </a:rPr>
              <a:t>，</a:t>
            </a:r>
            <a:r>
              <a:rPr lang="en-US" altLang="zh-CN" dirty="0">
                <a:solidFill>
                  <a:srgbClr val="4D4D4D"/>
                </a:solidFill>
                <a:latin typeface="微软雅黑" panose="020B0503020204020204" pitchFamily="34" charset="-122"/>
                <a:ea typeface="微软雅黑" panose="020B0503020204020204" pitchFamily="34" charset="-122"/>
              </a:rPr>
              <a:t> </a:t>
            </a:r>
            <a:r>
              <a:rPr lang="en-US" altLang="zh-CN" dirty="0" err="1">
                <a:solidFill>
                  <a:srgbClr val="4D4D4D"/>
                </a:solidFill>
                <a:latin typeface="微软雅黑" panose="020B0503020204020204" pitchFamily="34" charset="-122"/>
                <a:ea typeface="微软雅黑" panose="020B0503020204020204" pitchFamily="34" charset="-122"/>
              </a:rPr>
              <a:t>DeepGBM</a:t>
            </a:r>
            <a:r>
              <a:rPr lang="en-US" altLang="zh-CN" dirty="0">
                <a:solidFill>
                  <a:srgbClr val="4D4D4D"/>
                </a:solidFill>
                <a:latin typeface="微软雅黑" panose="020B0503020204020204" pitchFamily="34" charset="-122"/>
                <a:ea typeface="微软雅黑" panose="020B0503020204020204" pitchFamily="34" charset="-122"/>
              </a:rPr>
              <a:t> (D2)</a:t>
            </a:r>
            <a:r>
              <a:rPr lang="zh-CN" altLang="en-US" dirty="0">
                <a:solidFill>
                  <a:srgbClr val="4D4D4D"/>
                </a:solidFill>
                <a:latin typeface="微软雅黑" panose="020B0503020204020204" pitchFamily="34" charset="-122"/>
                <a:ea typeface="微软雅黑" panose="020B0503020204020204" pitchFamily="34" charset="-122"/>
              </a:rPr>
              <a:t>只使用</a:t>
            </a:r>
            <a:r>
              <a:rPr lang="en-US" altLang="zh-CN" dirty="0">
                <a:solidFill>
                  <a:srgbClr val="4D4D4D"/>
                </a:solidFill>
                <a:latin typeface="微软雅黑" panose="020B0503020204020204" pitchFamily="34" charset="-122"/>
                <a:ea typeface="微软雅黑" panose="020B0503020204020204" pitchFamily="34" charset="-122"/>
              </a:rPr>
              <a:t>GBDT2NN </a:t>
            </a:r>
            <a:r>
              <a:rPr lang="zh-CN" altLang="en-US" dirty="0">
                <a:solidFill>
                  <a:srgbClr val="4D4D4D"/>
                </a:solidFill>
                <a:latin typeface="微软雅黑" panose="020B0503020204020204" pitchFamily="34" charset="-122"/>
                <a:ea typeface="微软雅黑" panose="020B0503020204020204" pitchFamily="34" charset="-122"/>
              </a:rPr>
              <a:t>没有</a:t>
            </a:r>
            <a:r>
              <a:rPr lang="en-US" altLang="zh-CN" dirty="0" err="1">
                <a:solidFill>
                  <a:srgbClr val="4D4D4D"/>
                </a:solidFill>
                <a:latin typeface="微软雅黑" panose="020B0503020204020204" pitchFamily="34" charset="-122"/>
                <a:ea typeface="微软雅黑" panose="020B0503020204020204" pitchFamily="34" charset="-122"/>
              </a:rPr>
              <a:t>CatNN</a:t>
            </a:r>
            <a:r>
              <a:rPr lang="zh-CN" altLang="en-US" dirty="0" smtClean="0">
                <a:solidFill>
                  <a:srgbClr val="4D4D4D"/>
                </a:solidFill>
                <a:latin typeface="微软雅黑" panose="020B0503020204020204" pitchFamily="34" charset="-122"/>
                <a:ea typeface="微软雅黑" panose="020B0503020204020204" pitchFamily="34" charset="-122"/>
              </a:rPr>
              <a:t>。</a:t>
            </a:r>
            <a:endParaRPr lang="en-US" altLang="zh-CN" dirty="0" smtClean="0">
              <a:solidFill>
                <a:srgbClr val="4D4D4D"/>
              </a:solidFill>
              <a:latin typeface="微软雅黑" panose="020B0503020204020204" pitchFamily="34" charset="-122"/>
              <a:ea typeface="微软雅黑" panose="020B0503020204020204" pitchFamily="34" charset="-122"/>
            </a:endParaRPr>
          </a:p>
          <a:p>
            <a:endParaRPr lang="en-US" altLang="zh-CN" dirty="0">
              <a:solidFill>
                <a:srgbClr val="4D4D4D"/>
              </a:solidFill>
              <a:latin typeface="微软雅黑" panose="020B0503020204020204" pitchFamily="34" charset="-122"/>
              <a:ea typeface="微软雅黑" panose="020B0503020204020204" pitchFamily="34" charset="-122"/>
            </a:endParaRPr>
          </a:p>
          <a:p>
            <a:r>
              <a:rPr lang="zh-CN" altLang="en-US" dirty="0" smtClean="0">
                <a:solidFill>
                  <a:srgbClr val="4D4D4D"/>
                </a:solidFill>
                <a:latin typeface="微软雅黑" panose="020B0503020204020204" pitchFamily="34" charset="-122"/>
                <a:ea typeface="微软雅黑" panose="020B0503020204020204" pitchFamily="34" charset="-122"/>
              </a:rPr>
              <a:t>（</a:t>
            </a:r>
            <a:r>
              <a:rPr lang="en-US" altLang="zh-CN" dirty="0" smtClean="0">
                <a:solidFill>
                  <a:srgbClr val="4D4D4D"/>
                </a:solidFill>
                <a:latin typeface="微软雅黑" panose="020B0503020204020204" pitchFamily="34" charset="-122"/>
                <a:ea typeface="微软雅黑" panose="020B0503020204020204" pitchFamily="34" charset="-122"/>
              </a:rPr>
              <a:t>1</a:t>
            </a:r>
            <a:r>
              <a:rPr lang="zh-CN" altLang="en-US" dirty="0" smtClean="0">
                <a:solidFill>
                  <a:srgbClr val="4D4D4D"/>
                </a:solidFill>
                <a:latin typeface="微软雅黑" panose="020B0503020204020204" pitchFamily="34" charset="-122"/>
                <a:ea typeface="微软雅黑" panose="020B0503020204020204" pitchFamily="34" charset="-122"/>
              </a:rPr>
              <a:t>）</a:t>
            </a:r>
            <a:r>
              <a:rPr lang="en-US" altLang="zh-CN" dirty="0" smtClean="0">
                <a:solidFill>
                  <a:srgbClr val="4D4D4D"/>
                </a:solidFill>
                <a:latin typeface="微软雅黑" panose="020B0503020204020204" pitchFamily="34" charset="-122"/>
                <a:ea typeface="微软雅黑" panose="020B0503020204020204" pitchFamily="34" charset="-122"/>
              </a:rPr>
              <a:t>GBDT</a:t>
            </a:r>
            <a:r>
              <a:rPr lang="zh-CN" altLang="en-US" dirty="0" smtClean="0">
                <a:solidFill>
                  <a:srgbClr val="4D4D4D"/>
                </a:solidFill>
                <a:latin typeface="微软雅黑" panose="020B0503020204020204" pitchFamily="34" charset="-122"/>
                <a:ea typeface="微软雅黑" panose="020B0503020204020204" pitchFamily="34" charset="-122"/>
              </a:rPr>
              <a:t>比其他</a:t>
            </a:r>
            <a:r>
              <a:rPr lang="en-US" altLang="zh-CN" dirty="0" smtClean="0">
                <a:solidFill>
                  <a:srgbClr val="4D4D4D"/>
                </a:solidFill>
                <a:latin typeface="微软雅黑" panose="020B0503020204020204" pitchFamily="34" charset="-122"/>
                <a:ea typeface="微软雅黑" panose="020B0503020204020204" pitchFamily="34" charset="-122"/>
              </a:rPr>
              <a:t>NN</a:t>
            </a:r>
            <a:r>
              <a:rPr lang="zh-CN" altLang="en-US" dirty="0" smtClean="0">
                <a:solidFill>
                  <a:srgbClr val="4D4D4D"/>
                </a:solidFill>
                <a:latin typeface="微软雅黑" panose="020B0503020204020204" pitchFamily="34" charset="-122"/>
                <a:ea typeface="微软雅黑" panose="020B0503020204020204" pitchFamily="34" charset="-122"/>
              </a:rPr>
              <a:t>模型有效</a:t>
            </a:r>
            <a:endParaRPr lang="en-US" altLang="zh-CN" dirty="0" smtClean="0">
              <a:solidFill>
                <a:srgbClr val="4D4D4D"/>
              </a:solidFill>
              <a:latin typeface="微软雅黑" panose="020B0503020204020204" pitchFamily="34" charset="-122"/>
              <a:ea typeface="微软雅黑" panose="020B0503020204020204" pitchFamily="34" charset="-122"/>
            </a:endParaRPr>
          </a:p>
          <a:p>
            <a:r>
              <a:rPr lang="zh-CN" altLang="en-US" dirty="0" smtClean="0">
                <a:solidFill>
                  <a:srgbClr val="4D4D4D"/>
                </a:solidFill>
                <a:latin typeface="微软雅黑" panose="020B0503020204020204" pitchFamily="34" charset="-122"/>
                <a:ea typeface="微软雅黑" panose="020B0503020204020204" pitchFamily="34" charset="-122"/>
              </a:rPr>
              <a:t>（</a:t>
            </a:r>
            <a:r>
              <a:rPr lang="en-US" altLang="zh-CN" dirty="0" smtClean="0">
                <a:solidFill>
                  <a:srgbClr val="4D4D4D"/>
                </a:solidFill>
                <a:latin typeface="微软雅黑" panose="020B0503020204020204" pitchFamily="34" charset="-122"/>
                <a:ea typeface="微软雅黑" panose="020B0503020204020204" pitchFamily="34" charset="-122"/>
              </a:rPr>
              <a:t>2</a:t>
            </a:r>
            <a:r>
              <a:rPr lang="zh-CN" altLang="en-US" dirty="0" smtClean="0">
                <a:solidFill>
                  <a:srgbClr val="4D4D4D"/>
                </a:solidFill>
                <a:latin typeface="微软雅黑" panose="020B0503020204020204" pitchFamily="34" charset="-122"/>
                <a:ea typeface="微软雅黑" panose="020B0503020204020204" pitchFamily="34" charset="-122"/>
              </a:rPr>
              <a:t>）</a:t>
            </a:r>
            <a:r>
              <a:rPr lang="en-US" altLang="zh-CN" dirty="0">
                <a:solidFill>
                  <a:srgbClr val="4D4D4D"/>
                </a:solidFill>
                <a:latin typeface="微软雅黑" panose="020B0503020204020204" pitchFamily="34" charset="-122"/>
                <a:ea typeface="微软雅黑" panose="020B0503020204020204" pitchFamily="34" charset="-122"/>
              </a:rPr>
              <a:t>GBDT2NN (</a:t>
            </a:r>
            <a:r>
              <a:rPr lang="en-US" altLang="zh-CN" dirty="0" err="1">
                <a:solidFill>
                  <a:srgbClr val="4D4D4D"/>
                </a:solidFill>
                <a:latin typeface="微软雅黑" panose="020B0503020204020204" pitchFamily="34" charset="-122"/>
                <a:ea typeface="微软雅黑" panose="020B0503020204020204" pitchFamily="34" charset="-122"/>
              </a:rPr>
              <a:t>DeepGBM</a:t>
            </a:r>
            <a:r>
              <a:rPr lang="en-US" altLang="zh-CN" dirty="0">
                <a:solidFill>
                  <a:srgbClr val="4D4D4D"/>
                </a:solidFill>
                <a:latin typeface="微软雅黑" panose="020B0503020204020204" pitchFamily="34" charset="-122"/>
                <a:ea typeface="微软雅黑" panose="020B0503020204020204" pitchFamily="34" charset="-122"/>
              </a:rPr>
              <a:t> (D2)) </a:t>
            </a:r>
            <a:r>
              <a:rPr lang="zh-CN" altLang="en-US" dirty="0">
                <a:solidFill>
                  <a:srgbClr val="4D4D4D"/>
                </a:solidFill>
                <a:latin typeface="微软雅黑" panose="020B0503020204020204" pitchFamily="34" charset="-122"/>
                <a:ea typeface="微软雅黑" panose="020B0503020204020204" pitchFamily="34" charset="-122"/>
              </a:rPr>
              <a:t>在</a:t>
            </a:r>
            <a:r>
              <a:rPr lang="en-US" altLang="zh-CN" dirty="0">
                <a:solidFill>
                  <a:srgbClr val="4D4D4D"/>
                </a:solidFill>
                <a:latin typeface="微软雅黑" panose="020B0503020204020204" pitchFamily="34" charset="-122"/>
                <a:ea typeface="微软雅黑" panose="020B0503020204020204" pitchFamily="34" charset="-122"/>
              </a:rPr>
              <a:t>GBDT</a:t>
            </a:r>
            <a:r>
              <a:rPr lang="zh-CN" altLang="en-US" dirty="0">
                <a:solidFill>
                  <a:srgbClr val="4D4D4D"/>
                </a:solidFill>
                <a:latin typeface="微软雅黑" panose="020B0503020204020204" pitchFamily="34" charset="-122"/>
                <a:ea typeface="微软雅黑" panose="020B0503020204020204" pitchFamily="34" charset="-122"/>
              </a:rPr>
              <a:t>基础上还有</a:t>
            </a:r>
            <a:r>
              <a:rPr lang="zh-CN" altLang="en-US" dirty="0" smtClean="0">
                <a:solidFill>
                  <a:srgbClr val="4D4D4D"/>
                </a:solidFill>
                <a:latin typeface="微软雅黑" panose="020B0503020204020204" pitchFamily="34" charset="-122"/>
                <a:ea typeface="微软雅黑" panose="020B0503020204020204" pitchFamily="34" charset="-122"/>
              </a:rPr>
              <a:t>提升</a:t>
            </a:r>
            <a:endParaRPr lang="en-US" altLang="zh-CN" dirty="0" smtClean="0">
              <a:solidFill>
                <a:srgbClr val="4D4D4D"/>
              </a:solidFill>
              <a:latin typeface="微软雅黑" panose="020B0503020204020204" pitchFamily="34" charset="-122"/>
              <a:ea typeface="微软雅黑" panose="020B0503020204020204" pitchFamily="34" charset="-122"/>
            </a:endParaRPr>
          </a:p>
          <a:p>
            <a:r>
              <a:rPr lang="zh-CN" altLang="en-US" dirty="0" smtClean="0">
                <a:solidFill>
                  <a:srgbClr val="4D4D4D"/>
                </a:solidFill>
                <a:latin typeface="微软雅黑" panose="020B0503020204020204" pitchFamily="34" charset="-122"/>
                <a:ea typeface="微软雅黑" panose="020B0503020204020204" pitchFamily="34" charset="-122"/>
              </a:rPr>
              <a:t>（</a:t>
            </a:r>
            <a:r>
              <a:rPr lang="en-US" altLang="zh-CN" dirty="0" smtClean="0">
                <a:solidFill>
                  <a:srgbClr val="4D4D4D"/>
                </a:solidFill>
                <a:latin typeface="微软雅黑" panose="020B0503020204020204" pitchFamily="34" charset="-122"/>
                <a:ea typeface="微软雅黑" panose="020B0503020204020204" pitchFamily="34" charset="-122"/>
              </a:rPr>
              <a:t>3</a:t>
            </a:r>
            <a:r>
              <a:rPr lang="zh-CN" altLang="en-US" dirty="0" smtClean="0">
                <a:solidFill>
                  <a:srgbClr val="4D4D4D"/>
                </a:solidFill>
                <a:latin typeface="微软雅黑" panose="020B0503020204020204" pitchFamily="34" charset="-122"/>
                <a:ea typeface="微软雅黑" panose="020B0503020204020204" pitchFamily="34" charset="-122"/>
              </a:rPr>
              <a:t>）</a:t>
            </a:r>
            <a:r>
              <a:rPr lang="en-US" altLang="zh-CN" dirty="0" err="1" smtClean="0">
                <a:solidFill>
                  <a:srgbClr val="4D4D4D"/>
                </a:solidFill>
                <a:latin typeface="微软雅黑" panose="020B0503020204020204" pitchFamily="34" charset="-122"/>
                <a:ea typeface="微软雅黑" panose="020B0503020204020204" pitchFamily="34" charset="-122"/>
              </a:rPr>
              <a:t>DeepGBM</a:t>
            </a:r>
            <a:r>
              <a:rPr lang="zh-CN" altLang="en-US" dirty="0" smtClean="0">
                <a:solidFill>
                  <a:srgbClr val="4D4D4D"/>
                </a:solidFill>
                <a:latin typeface="微软雅黑" panose="020B0503020204020204" pitchFamily="34" charset="-122"/>
                <a:ea typeface="微软雅黑" panose="020B0503020204020204" pitchFamily="34" charset="-122"/>
              </a:rPr>
              <a:t>在所有数据集表现最优</a:t>
            </a:r>
            <a:endParaRPr lang="zh-CN" altLang="en-US" dirty="0">
              <a:solidFill>
                <a:srgbClr val="4D4D4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3067929"/>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095075" y="1646421"/>
            <a:ext cx="9944100" cy="3295650"/>
          </a:xfrm>
          <a:prstGeom prst="rect">
            <a:avLst/>
          </a:prstGeom>
        </p:spPr>
      </p:pic>
      <p:sp>
        <p:nvSpPr>
          <p:cNvPr id="3" name="矩形 2"/>
          <p:cNvSpPr/>
          <p:nvPr/>
        </p:nvSpPr>
        <p:spPr>
          <a:xfrm>
            <a:off x="1744429" y="67998"/>
            <a:ext cx="2388795" cy="369332"/>
          </a:xfrm>
          <a:prstGeom prst="rect">
            <a:avLst/>
          </a:prstGeom>
        </p:spPr>
        <p:txBody>
          <a:bodyPr wrap="none">
            <a:spAutoFit/>
          </a:bodyPr>
          <a:lstStyle/>
          <a:p>
            <a:r>
              <a:rPr lang="en-US" altLang="zh-CN" b="1" dirty="0" err="1" smtClean="0">
                <a:solidFill>
                  <a:srgbClr val="4F4F4F"/>
                </a:solidFill>
                <a:latin typeface="PingFang SC"/>
              </a:rPr>
              <a:t>DeepGBM</a:t>
            </a:r>
            <a:r>
              <a:rPr lang="zh-CN" altLang="en-US" b="1" dirty="0" smtClean="0">
                <a:solidFill>
                  <a:srgbClr val="4F4F4F"/>
                </a:solidFill>
                <a:latin typeface="PingFang SC"/>
              </a:rPr>
              <a:t>实验效果对比</a:t>
            </a:r>
            <a:endParaRPr lang="zh-CN" altLang="en-US" b="1" i="0" dirty="0">
              <a:solidFill>
                <a:srgbClr val="4F4F4F"/>
              </a:solidFill>
              <a:effectLst/>
              <a:latin typeface="PingFang SC"/>
            </a:endParaRPr>
          </a:p>
        </p:txBody>
      </p:sp>
      <p:sp>
        <p:nvSpPr>
          <p:cNvPr id="4" name="矩形 3"/>
          <p:cNvSpPr/>
          <p:nvPr/>
        </p:nvSpPr>
        <p:spPr>
          <a:xfrm>
            <a:off x="982428" y="924586"/>
            <a:ext cx="6096000" cy="369332"/>
          </a:xfrm>
          <a:prstGeom prst="rect">
            <a:avLst/>
          </a:prstGeom>
        </p:spPr>
        <p:txBody>
          <a:bodyPr>
            <a:spAutoFit/>
          </a:bodyPr>
          <a:lstStyle/>
          <a:p>
            <a:r>
              <a:rPr lang="zh-CN" altLang="en-US" dirty="0" smtClean="0">
                <a:solidFill>
                  <a:srgbClr val="4D4D4D"/>
                </a:solidFill>
                <a:latin typeface="微软雅黑" panose="020B0503020204020204" pitchFamily="34" charset="-122"/>
                <a:ea typeface="微软雅黑" panose="020B0503020204020204" pitchFamily="34" charset="-122"/>
              </a:rPr>
              <a:t>多种公开数据集在线实验</a:t>
            </a:r>
            <a:endParaRPr lang="en-US" altLang="zh-CN" dirty="0">
              <a:solidFill>
                <a:srgbClr val="4D4D4D"/>
              </a:solidFill>
              <a:latin typeface="微软雅黑" panose="020B0503020204020204" pitchFamily="34" charset="-122"/>
              <a:ea typeface="微软雅黑" panose="020B0503020204020204" pitchFamily="34" charset="-122"/>
            </a:endParaRPr>
          </a:p>
        </p:txBody>
      </p:sp>
      <p:sp>
        <p:nvSpPr>
          <p:cNvPr id="5" name="矩形 4"/>
          <p:cNvSpPr/>
          <p:nvPr/>
        </p:nvSpPr>
        <p:spPr>
          <a:xfrm>
            <a:off x="1095075" y="5115433"/>
            <a:ext cx="10866922" cy="369332"/>
          </a:xfrm>
          <a:prstGeom prst="rect">
            <a:avLst/>
          </a:prstGeom>
        </p:spPr>
        <p:txBody>
          <a:bodyPr wrap="square">
            <a:spAutoFit/>
          </a:bodyPr>
          <a:lstStyle/>
          <a:p>
            <a:r>
              <a:rPr lang="en-US" altLang="zh-CN" dirty="0" smtClean="0">
                <a:solidFill>
                  <a:srgbClr val="4D4D4D"/>
                </a:solidFill>
                <a:latin typeface="微软雅黑" panose="020B0503020204020204" pitchFamily="34" charset="-122"/>
                <a:ea typeface="微软雅黑" panose="020B0503020204020204" pitchFamily="34" charset="-122"/>
              </a:rPr>
              <a:t>GBDT</a:t>
            </a:r>
            <a:r>
              <a:rPr lang="zh-CN" altLang="en-US" dirty="0" smtClean="0">
                <a:solidFill>
                  <a:srgbClr val="4D4D4D"/>
                </a:solidFill>
                <a:latin typeface="微软雅黑" panose="020B0503020204020204" pitchFamily="34" charset="-122"/>
                <a:ea typeface="微软雅黑" panose="020B0503020204020204" pitchFamily="34" charset="-122"/>
              </a:rPr>
              <a:t>在线实验随着</a:t>
            </a:r>
            <a:r>
              <a:rPr lang="en-US" altLang="zh-CN" dirty="0" err="1" smtClean="0">
                <a:solidFill>
                  <a:srgbClr val="4D4D4D"/>
                </a:solidFill>
                <a:latin typeface="微软雅黑" panose="020B0503020204020204" pitchFamily="34" charset="-122"/>
                <a:ea typeface="微软雅黑" panose="020B0503020204020204" pitchFamily="34" charset="-122"/>
              </a:rPr>
              <a:t>btach</a:t>
            </a:r>
            <a:r>
              <a:rPr lang="zh-CN" altLang="en-US" dirty="0" smtClean="0">
                <a:solidFill>
                  <a:srgbClr val="4D4D4D"/>
                </a:solidFill>
                <a:latin typeface="微软雅黑" panose="020B0503020204020204" pitchFamily="34" charset="-122"/>
                <a:ea typeface="微软雅黑" panose="020B0503020204020204" pitchFamily="34" charset="-122"/>
              </a:rPr>
              <a:t>更新很快下降，</a:t>
            </a:r>
            <a:r>
              <a:rPr lang="en-US" altLang="zh-CN" dirty="0" err="1" smtClean="0">
                <a:solidFill>
                  <a:srgbClr val="4D4D4D"/>
                </a:solidFill>
                <a:latin typeface="微软雅黑" panose="020B0503020204020204" pitchFamily="34" charset="-122"/>
                <a:ea typeface="微软雅黑" panose="020B0503020204020204" pitchFamily="34" charset="-122"/>
              </a:rPr>
              <a:t>DeepGBM</a:t>
            </a:r>
            <a:r>
              <a:rPr lang="zh-CN" altLang="en-US" dirty="0">
                <a:solidFill>
                  <a:srgbClr val="4D4D4D"/>
                </a:solidFill>
                <a:latin typeface="微软雅黑" panose="020B0503020204020204" pitchFamily="34" charset="-122"/>
                <a:ea typeface="微软雅黑" panose="020B0503020204020204" pitchFamily="34" charset="-122"/>
              </a:rPr>
              <a:t>线</a:t>
            </a:r>
            <a:r>
              <a:rPr lang="zh-CN" altLang="en-US" dirty="0" smtClean="0">
                <a:solidFill>
                  <a:srgbClr val="4D4D4D"/>
                </a:solidFill>
                <a:latin typeface="微软雅黑" panose="020B0503020204020204" pitchFamily="34" charset="-122"/>
                <a:ea typeface="微软雅黑" panose="020B0503020204020204" pitchFamily="34" charset="-122"/>
              </a:rPr>
              <a:t>上实验依然最优。</a:t>
            </a:r>
            <a:endParaRPr lang="en-US" altLang="zh-CN" dirty="0" smtClean="0">
              <a:solidFill>
                <a:srgbClr val="4D4D4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8295016"/>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22635" y="43881"/>
            <a:ext cx="7982474" cy="369332"/>
          </a:xfrm>
          <a:prstGeom prst="rect">
            <a:avLst/>
          </a:prstGeom>
          <a:noFill/>
        </p:spPr>
        <p:txBody>
          <a:bodyPr wrap="square" rtlCol="0">
            <a:spAutoFit/>
          </a:bodyPr>
          <a:lstStyle/>
          <a:p>
            <a:pPr lvl="0">
              <a:defRPr/>
            </a:pPr>
            <a:r>
              <a:rPr lang="zh-CN" altLang="en-US" b="1" dirty="0">
                <a:solidFill>
                  <a:srgbClr val="4F4F4F"/>
                </a:solidFill>
                <a:latin typeface="PingFang SC"/>
              </a:rPr>
              <a:t>总结</a:t>
            </a:r>
          </a:p>
        </p:txBody>
      </p:sp>
      <p:sp>
        <p:nvSpPr>
          <p:cNvPr id="4" name="矩形 3"/>
          <p:cNvSpPr/>
          <p:nvPr/>
        </p:nvSpPr>
        <p:spPr>
          <a:xfrm>
            <a:off x="876061" y="1167931"/>
            <a:ext cx="9009083" cy="5078313"/>
          </a:xfrm>
          <a:prstGeom prst="rect">
            <a:avLst/>
          </a:prstGeom>
        </p:spPr>
        <p:txBody>
          <a:bodyPr wrap="square">
            <a:spAutoFit/>
          </a:bodyPr>
          <a:lstStyle/>
          <a:p>
            <a:r>
              <a:rPr lang="en-US" altLang="zh-CN" dirty="0" smtClean="0">
                <a:solidFill>
                  <a:srgbClr val="4D4D4D"/>
                </a:solidFill>
                <a:latin typeface="微软雅黑" panose="020B0503020204020204" pitchFamily="34" charset="-122"/>
                <a:ea typeface="微软雅黑" panose="020B0503020204020204" pitchFamily="34" charset="-122"/>
              </a:rPr>
              <a:t>• </a:t>
            </a:r>
            <a:r>
              <a:rPr lang="en-US" altLang="zh-CN" dirty="0" err="1">
                <a:solidFill>
                  <a:srgbClr val="4D4D4D"/>
                </a:solidFill>
                <a:latin typeface="微软雅黑" panose="020B0503020204020204" pitchFamily="34" charset="-122"/>
                <a:ea typeface="微软雅黑" panose="020B0503020204020204" pitchFamily="34" charset="-122"/>
              </a:rPr>
              <a:t>DeepGBM</a:t>
            </a:r>
            <a:r>
              <a:rPr lang="zh-CN" altLang="en-US" dirty="0" smtClean="0">
                <a:solidFill>
                  <a:srgbClr val="4D4D4D"/>
                </a:solidFill>
                <a:latin typeface="微软雅黑" panose="020B0503020204020204" pitchFamily="34" charset="-122"/>
                <a:ea typeface="微软雅黑" panose="020B0503020204020204" pitchFamily="34" charset="-122"/>
              </a:rPr>
              <a:t>结合</a:t>
            </a:r>
            <a:r>
              <a:rPr lang="en-US" altLang="zh-CN" b="1" dirty="0" err="1">
                <a:solidFill>
                  <a:srgbClr val="4D4D4D"/>
                </a:solidFill>
                <a:latin typeface="微软雅黑" panose="020B0503020204020204" pitchFamily="34" charset="-122"/>
                <a:ea typeface="微软雅黑" panose="020B0503020204020204" pitchFamily="34" charset="-122"/>
              </a:rPr>
              <a:t>gbdt</a:t>
            </a:r>
            <a:r>
              <a:rPr lang="zh-CN" altLang="en-US" dirty="0">
                <a:solidFill>
                  <a:srgbClr val="4D4D4D"/>
                </a:solidFill>
                <a:latin typeface="微软雅黑" panose="020B0503020204020204" pitchFamily="34" charset="-122"/>
                <a:ea typeface="微软雅黑" panose="020B0503020204020204" pitchFamily="34" charset="-122"/>
              </a:rPr>
              <a:t>和</a:t>
            </a:r>
            <a:r>
              <a:rPr lang="en-US" altLang="zh-CN" b="1" dirty="0" err="1">
                <a:solidFill>
                  <a:srgbClr val="4D4D4D"/>
                </a:solidFill>
                <a:latin typeface="微软雅黑" panose="020B0503020204020204" pitchFamily="34" charset="-122"/>
                <a:ea typeface="微软雅黑" panose="020B0503020204020204" pitchFamily="34" charset="-122"/>
              </a:rPr>
              <a:t>nn</a:t>
            </a:r>
            <a:r>
              <a:rPr lang="zh-CN" altLang="en-US" dirty="0">
                <a:solidFill>
                  <a:srgbClr val="4D4D4D"/>
                </a:solidFill>
                <a:latin typeface="微软雅黑" panose="020B0503020204020204" pitchFamily="34" charset="-122"/>
                <a:ea typeface="微软雅黑" panose="020B0503020204020204" pitchFamily="34" charset="-122"/>
              </a:rPr>
              <a:t>的优点，在保留有效在线更新能力的同时，利用分类和数值特征，对各种具有表格数据的预测任务进行更新。</a:t>
            </a:r>
            <a:r>
              <a:rPr lang="zh-CN" altLang="en-US" dirty="0">
                <a:latin typeface="微软雅黑" panose="020B0503020204020204" pitchFamily="34" charset="-122"/>
                <a:ea typeface="微软雅黑" panose="020B0503020204020204" pitchFamily="34" charset="-122"/>
              </a:rPr>
              <a:t/>
            </a:r>
            <a:br>
              <a:rPr lang="zh-CN" altLang="en-US" dirty="0">
                <a:latin typeface="微软雅黑" panose="020B0503020204020204" pitchFamily="34" charset="-122"/>
                <a:ea typeface="微软雅黑" panose="020B0503020204020204" pitchFamily="34" charset="-122"/>
              </a:rPr>
            </a:br>
            <a:r>
              <a:rPr lang="en-US" altLang="zh-CN" dirty="0">
                <a:solidFill>
                  <a:srgbClr val="4D4D4D"/>
                </a:solidFill>
                <a:latin typeface="微软雅黑" panose="020B0503020204020204" pitchFamily="34" charset="-122"/>
                <a:ea typeface="微软雅黑" panose="020B0503020204020204" pitchFamily="34" charset="-122"/>
              </a:rPr>
              <a:t>• </a:t>
            </a:r>
            <a:r>
              <a:rPr lang="zh-CN" altLang="en-US" dirty="0">
                <a:solidFill>
                  <a:srgbClr val="4D4D4D"/>
                </a:solidFill>
                <a:latin typeface="微软雅黑" panose="020B0503020204020204" pitchFamily="34" charset="-122"/>
                <a:ea typeface="微软雅黑" panose="020B0503020204020204" pitchFamily="34" charset="-122"/>
              </a:rPr>
              <a:t>提出了一种有效的解决方案，通过考虑</a:t>
            </a:r>
            <a:r>
              <a:rPr lang="en-US" altLang="zh-CN" b="1" dirty="0" err="1">
                <a:solidFill>
                  <a:srgbClr val="4D4D4D"/>
                </a:solidFill>
                <a:latin typeface="微软雅黑" panose="020B0503020204020204" pitchFamily="34" charset="-122"/>
                <a:ea typeface="微软雅黑" panose="020B0503020204020204" pitchFamily="34" charset="-122"/>
              </a:rPr>
              <a:t>gbdt</a:t>
            </a:r>
            <a:r>
              <a:rPr lang="zh-CN" altLang="en-US" dirty="0">
                <a:solidFill>
                  <a:srgbClr val="4D4D4D"/>
                </a:solidFill>
                <a:latin typeface="微软雅黑" panose="020B0503020204020204" pitchFamily="34" charset="-122"/>
                <a:ea typeface="微软雅黑" panose="020B0503020204020204" pitchFamily="34" charset="-122"/>
              </a:rPr>
              <a:t>模型学习树中选择的输入、结构和输出知识，将</a:t>
            </a:r>
            <a:r>
              <a:rPr lang="en-US" altLang="zh-CN" b="1" dirty="0" err="1">
                <a:solidFill>
                  <a:srgbClr val="4D4D4D"/>
                </a:solidFill>
                <a:latin typeface="微软雅黑" panose="020B0503020204020204" pitchFamily="34" charset="-122"/>
                <a:ea typeface="微软雅黑" panose="020B0503020204020204" pitchFamily="34" charset="-122"/>
              </a:rPr>
              <a:t>gbdt</a:t>
            </a:r>
            <a:r>
              <a:rPr lang="zh-CN" altLang="en-US" dirty="0">
                <a:solidFill>
                  <a:srgbClr val="4D4D4D"/>
                </a:solidFill>
                <a:latin typeface="微软雅黑" panose="020B0503020204020204" pitchFamily="34" charset="-122"/>
                <a:ea typeface="微软雅黑" panose="020B0503020204020204" pitchFamily="34" charset="-122"/>
              </a:rPr>
              <a:t>模型的学习知识提取为神经网络模型。</a:t>
            </a:r>
            <a:r>
              <a:rPr lang="zh-CN" altLang="en-US" dirty="0">
                <a:latin typeface="微软雅黑" panose="020B0503020204020204" pitchFamily="34" charset="-122"/>
                <a:ea typeface="微软雅黑" panose="020B0503020204020204" pitchFamily="34" charset="-122"/>
              </a:rPr>
              <a:t/>
            </a:r>
            <a:br>
              <a:rPr lang="zh-CN" altLang="en-US" dirty="0">
                <a:latin typeface="微软雅黑" panose="020B0503020204020204" pitchFamily="34" charset="-122"/>
                <a:ea typeface="微软雅黑" panose="020B0503020204020204" pitchFamily="34" charset="-122"/>
              </a:rPr>
            </a:br>
            <a:r>
              <a:rPr lang="en-US" altLang="zh-CN" dirty="0">
                <a:solidFill>
                  <a:srgbClr val="4D4D4D"/>
                </a:solidFill>
                <a:latin typeface="微软雅黑" panose="020B0503020204020204" pitchFamily="34" charset="-122"/>
                <a:ea typeface="微软雅黑" panose="020B0503020204020204" pitchFamily="34" charset="-122"/>
              </a:rPr>
              <a:t>• </a:t>
            </a:r>
            <a:r>
              <a:rPr lang="zh-CN" altLang="en-US" dirty="0">
                <a:solidFill>
                  <a:srgbClr val="4D4D4D"/>
                </a:solidFill>
                <a:latin typeface="微软雅黑" panose="020B0503020204020204" pitchFamily="34" charset="-122"/>
                <a:ea typeface="微软雅黑" panose="020B0503020204020204" pitchFamily="34" charset="-122"/>
              </a:rPr>
              <a:t>广泛的实验表明</a:t>
            </a:r>
            <a:r>
              <a:rPr lang="zh-CN" altLang="en-US" dirty="0" smtClean="0">
                <a:solidFill>
                  <a:srgbClr val="4D4D4D"/>
                </a:solidFill>
                <a:latin typeface="微软雅黑" panose="020B0503020204020204" pitchFamily="34" charset="-122"/>
                <a:ea typeface="微软雅黑" panose="020B0503020204020204" pitchFamily="34" charset="-122"/>
              </a:rPr>
              <a:t>，</a:t>
            </a:r>
            <a:r>
              <a:rPr lang="en-US" altLang="zh-CN" dirty="0">
                <a:solidFill>
                  <a:srgbClr val="4D4D4D"/>
                </a:solidFill>
                <a:latin typeface="微软雅黑" panose="020B0503020204020204" pitchFamily="34" charset="-122"/>
                <a:ea typeface="微软雅黑" panose="020B0503020204020204" pitchFamily="34" charset="-122"/>
              </a:rPr>
              <a:t> </a:t>
            </a:r>
            <a:r>
              <a:rPr lang="en-US" altLang="zh-CN" dirty="0" err="1">
                <a:solidFill>
                  <a:srgbClr val="4D4D4D"/>
                </a:solidFill>
                <a:latin typeface="微软雅黑" panose="020B0503020204020204" pitchFamily="34" charset="-122"/>
                <a:ea typeface="微软雅黑" panose="020B0503020204020204" pitchFamily="34" charset="-122"/>
              </a:rPr>
              <a:t>DeepGBM</a:t>
            </a:r>
            <a:r>
              <a:rPr lang="zh-CN" altLang="en-US" dirty="0" smtClean="0">
                <a:solidFill>
                  <a:srgbClr val="4D4D4D"/>
                </a:solidFill>
                <a:latin typeface="微软雅黑" panose="020B0503020204020204" pitchFamily="34" charset="-122"/>
                <a:ea typeface="微软雅黑" panose="020B0503020204020204" pitchFamily="34" charset="-122"/>
              </a:rPr>
              <a:t>是</a:t>
            </a:r>
            <a:r>
              <a:rPr lang="zh-CN" altLang="en-US" dirty="0">
                <a:solidFill>
                  <a:srgbClr val="4D4D4D"/>
                </a:solidFill>
                <a:latin typeface="微软雅黑" panose="020B0503020204020204" pitchFamily="34" charset="-122"/>
                <a:ea typeface="微软雅黑" panose="020B0503020204020204" pitchFamily="34" charset="-122"/>
              </a:rPr>
              <a:t>一种现成的模型，可以用于各种预测任务，并实现最先进的</a:t>
            </a:r>
            <a:r>
              <a:rPr lang="zh-CN" altLang="en-US" dirty="0" smtClean="0">
                <a:solidFill>
                  <a:srgbClr val="4D4D4D"/>
                </a:solidFill>
                <a:latin typeface="微软雅黑" panose="020B0503020204020204" pitchFamily="34" charset="-122"/>
                <a:ea typeface="微软雅黑" panose="020B0503020204020204" pitchFamily="34" charset="-122"/>
              </a:rPr>
              <a:t>性能。</a:t>
            </a:r>
            <a:endParaRPr lang="en-US" altLang="zh-CN" dirty="0" smtClean="0">
              <a:solidFill>
                <a:srgbClr val="4D4D4D"/>
              </a:solidFill>
              <a:latin typeface="微软雅黑" panose="020B0503020204020204" pitchFamily="34" charset="-122"/>
              <a:ea typeface="微软雅黑" panose="020B0503020204020204" pitchFamily="34" charset="-122"/>
            </a:endParaRPr>
          </a:p>
          <a:p>
            <a:endParaRPr lang="en-US" altLang="zh-CN" dirty="0" smtClean="0">
              <a:solidFill>
                <a:srgbClr val="4D4D4D"/>
              </a:solidFill>
              <a:latin typeface="微软雅黑" panose="020B0503020204020204" pitchFamily="34" charset="-122"/>
              <a:ea typeface="微软雅黑" panose="020B0503020204020204" pitchFamily="34" charset="-122"/>
            </a:endParaRPr>
          </a:p>
          <a:p>
            <a:endParaRPr lang="en-US" altLang="zh-CN" dirty="0">
              <a:solidFill>
                <a:srgbClr val="4D4D4D"/>
              </a:solidFill>
              <a:latin typeface="微软雅黑" panose="020B0503020204020204" pitchFamily="34" charset="-122"/>
              <a:ea typeface="微软雅黑" panose="020B0503020204020204" pitchFamily="34" charset="-122"/>
            </a:endParaRPr>
          </a:p>
          <a:p>
            <a:endParaRPr lang="en-US" altLang="zh-CN" dirty="0" smtClean="0">
              <a:solidFill>
                <a:srgbClr val="4D4D4D"/>
              </a:solidFill>
              <a:latin typeface="微软雅黑" panose="020B0503020204020204" pitchFamily="34" charset="-122"/>
              <a:ea typeface="微软雅黑" panose="020B0503020204020204" pitchFamily="34" charset="-122"/>
            </a:endParaRPr>
          </a:p>
          <a:p>
            <a:endParaRPr lang="en-US" altLang="zh-CN" dirty="0">
              <a:solidFill>
                <a:srgbClr val="4D4D4D"/>
              </a:solidFill>
              <a:latin typeface="微软雅黑" panose="020B0503020204020204" pitchFamily="34" charset="-122"/>
              <a:ea typeface="微软雅黑" panose="020B0503020204020204" pitchFamily="34" charset="-122"/>
            </a:endParaRPr>
          </a:p>
          <a:p>
            <a:r>
              <a:rPr lang="zh-CN" altLang="en-US" dirty="0" smtClean="0">
                <a:solidFill>
                  <a:srgbClr val="4D4D4D"/>
                </a:solidFill>
                <a:latin typeface="微软雅黑" panose="020B0503020204020204" pitchFamily="34" charset="-122"/>
                <a:ea typeface="微软雅黑" panose="020B0503020204020204" pitchFamily="34" charset="-122"/>
              </a:rPr>
              <a:t>论文：</a:t>
            </a:r>
            <a:r>
              <a:rPr lang="en-US" altLang="zh-CN" dirty="0" smtClean="0">
                <a:solidFill>
                  <a:srgbClr val="4D4D4D"/>
                </a:solidFill>
                <a:latin typeface="微软雅黑" panose="020B0503020204020204" pitchFamily="34" charset="-122"/>
                <a:ea typeface="微软雅黑" panose="020B0503020204020204" pitchFamily="34" charset="-122"/>
              </a:rPr>
              <a:t>https</a:t>
            </a:r>
            <a:r>
              <a:rPr lang="en-US" altLang="zh-CN" dirty="0">
                <a:solidFill>
                  <a:srgbClr val="4D4D4D"/>
                </a:solidFill>
                <a:latin typeface="微软雅黑" panose="020B0503020204020204" pitchFamily="34" charset="-122"/>
                <a:ea typeface="微软雅黑" panose="020B0503020204020204" pitchFamily="34" charset="-122"/>
              </a:rPr>
              <a:t>://www.microsoft.com/en-us/research/uploads/prod/2019/08/deepgbm_kdd2019__CR_.pdf</a:t>
            </a:r>
          </a:p>
          <a:p>
            <a:r>
              <a:rPr lang="zh-CN" altLang="en-US" dirty="0">
                <a:solidFill>
                  <a:srgbClr val="4D4D4D"/>
                </a:solidFill>
                <a:latin typeface="微软雅黑" panose="020B0503020204020204" pitchFamily="34" charset="-122"/>
                <a:ea typeface="微软雅黑" panose="020B0503020204020204" pitchFamily="34" charset="-122"/>
              </a:rPr>
              <a:t>代码：</a:t>
            </a:r>
            <a:r>
              <a:rPr lang="en-US" altLang="zh-CN" dirty="0">
                <a:solidFill>
                  <a:srgbClr val="4D4D4D"/>
                </a:solidFill>
                <a:latin typeface="微软雅黑" panose="020B0503020204020204" pitchFamily="34" charset="-122"/>
                <a:ea typeface="微软雅黑" panose="020B0503020204020204" pitchFamily="34" charset="-122"/>
                <a:hlinkClick r:id="rId3"/>
              </a:rPr>
              <a:t>https://</a:t>
            </a:r>
            <a:r>
              <a:rPr lang="en-US" altLang="zh-CN" dirty="0" smtClean="0">
                <a:solidFill>
                  <a:srgbClr val="4D4D4D"/>
                </a:solidFill>
                <a:latin typeface="微软雅黑" panose="020B0503020204020204" pitchFamily="34" charset="-122"/>
                <a:ea typeface="微软雅黑" panose="020B0503020204020204" pitchFamily="34" charset="-122"/>
                <a:hlinkClick r:id="rId3"/>
              </a:rPr>
              <a:t>github.com/motefly/DeepGBM/tree/master/experiments</a:t>
            </a:r>
            <a:endParaRPr lang="en-US" altLang="zh-CN" dirty="0" smtClean="0">
              <a:solidFill>
                <a:srgbClr val="4D4D4D"/>
              </a:solidFill>
              <a:latin typeface="微软雅黑" panose="020B0503020204020204" pitchFamily="34" charset="-122"/>
              <a:ea typeface="微软雅黑" panose="020B0503020204020204" pitchFamily="34" charset="-122"/>
            </a:endParaRPr>
          </a:p>
          <a:p>
            <a:r>
              <a:rPr lang="zh-CN" altLang="en-US" dirty="0" smtClean="0">
                <a:solidFill>
                  <a:srgbClr val="4D4D4D"/>
                </a:solidFill>
                <a:latin typeface="微软雅黑" panose="020B0503020204020204" pitchFamily="34" charset="-122"/>
                <a:ea typeface="微软雅黑" panose="020B0503020204020204" pitchFamily="34" charset="-122"/>
              </a:rPr>
              <a:t>扩展</a:t>
            </a:r>
            <a:r>
              <a:rPr lang="zh-CN" altLang="en-US" dirty="0">
                <a:solidFill>
                  <a:srgbClr val="4D4D4D"/>
                </a:solidFill>
                <a:latin typeface="微软雅黑" panose="020B0503020204020204" pitchFamily="34" charset="-122"/>
                <a:ea typeface="微软雅黑" panose="020B0503020204020204" pitchFamily="34" charset="-122"/>
              </a:rPr>
              <a:t>：知识蒸馏在推荐系统的</a:t>
            </a:r>
            <a:r>
              <a:rPr lang="zh-CN" altLang="en-US" dirty="0" smtClean="0">
                <a:solidFill>
                  <a:srgbClr val="4D4D4D"/>
                </a:solidFill>
                <a:latin typeface="微软雅黑" panose="020B0503020204020204" pitchFamily="34" charset="-122"/>
                <a:ea typeface="微软雅黑" panose="020B0503020204020204" pitchFamily="34" charset="-122"/>
              </a:rPr>
              <a:t>应用 </a:t>
            </a:r>
            <a:r>
              <a:rPr lang="en-US" altLang="zh-CN" dirty="0" smtClean="0">
                <a:solidFill>
                  <a:srgbClr val="4D4D4D"/>
                </a:solidFill>
                <a:latin typeface="微软雅黑" panose="020B0503020204020204" pitchFamily="34" charset="-122"/>
                <a:ea typeface="微软雅黑" panose="020B0503020204020204" pitchFamily="34" charset="-122"/>
                <a:hlinkClick r:id="rId4"/>
              </a:rPr>
              <a:t>https</a:t>
            </a:r>
            <a:r>
              <a:rPr lang="en-US" altLang="zh-CN" dirty="0">
                <a:solidFill>
                  <a:srgbClr val="4D4D4D"/>
                </a:solidFill>
                <a:latin typeface="微软雅黑" panose="020B0503020204020204" pitchFamily="34" charset="-122"/>
                <a:ea typeface="微软雅黑" panose="020B0503020204020204" pitchFamily="34" charset="-122"/>
                <a:hlinkClick r:id="rId4"/>
              </a:rPr>
              <a:t>://</a:t>
            </a:r>
            <a:r>
              <a:rPr lang="en-US" altLang="zh-CN" dirty="0" smtClean="0">
                <a:solidFill>
                  <a:srgbClr val="4D4D4D"/>
                </a:solidFill>
                <a:latin typeface="微软雅黑" panose="020B0503020204020204" pitchFamily="34" charset="-122"/>
                <a:ea typeface="微软雅黑" panose="020B0503020204020204" pitchFamily="34" charset="-122"/>
                <a:hlinkClick r:id="rId4"/>
              </a:rPr>
              <a:t>zhuanlan.zhihu.com/p/143155437</a:t>
            </a:r>
            <a:endParaRPr lang="en-US" altLang="zh-CN" dirty="0" smtClean="0">
              <a:solidFill>
                <a:srgbClr val="4D4D4D"/>
              </a:solidFill>
              <a:latin typeface="微软雅黑" panose="020B0503020204020204" pitchFamily="34" charset="-122"/>
              <a:ea typeface="微软雅黑" panose="020B0503020204020204" pitchFamily="34" charset="-122"/>
            </a:endParaRPr>
          </a:p>
          <a:p>
            <a:endParaRPr lang="en-US" altLang="zh-CN" dirty="0" smtClean="0">
              <a:solidFill>
                <a:srgbClr val="4D4D4D"/>
              </a:solidFill>
              <a:latin typeface="微软雅黑" panose="020B0503020204020204" pitchFamily="34" charset="-122"/>
              <a:ea typeface="微软雅黑" panose="020B0503020204020204" pitchFamily="34" charset="-122"/>
            </a:endParaRPr>
          </a:p>
          <a:p>
            <a:endParaRPr lang="en-US" altLang="zh-CN" dirty="0">
              <a:solidFill>
                <a:srgbClr val="4D4D4D"/>
              </a:solidFill>
              <a:latin typeface="微软雅黑" panose="020B0503020204020204" pitchFamily="34" charset="-122"/>
              <a:ea typeface="微软雅黑" panose="020B0503020204020204" pitchFamily="34" charset="-122"/>
            </a:endParaRPr>
          </a:p>
          <a:p>
            <a:endParaRPr lang="en-US" altLang="zh-CN" dirty="0">
              <a:solidFill>
                <a:srgbClr val="4D4D4D"/>
              </a:solidFill>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5294698"/>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Box 3"/>
          <p:cNvSpPr txBox="1"/>
          <p:nvPr/>
        </p:nvSpPr>
        <p:spPr>
          <a:xfrm>
            <a:off x="4231113" y="3111635"/>
            <a:ext cx="3729519" cy="7078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4000">
                <a:solidFill>
                  <a:srgbClr val="575B70"/>
                </a:solidFill>
                <a:latin typeface="Microsoft YaHei"/>
                <a:ea typeface="Microsoft YaHei"/>
                <a:cs typeface="Microsoft YaHei"/>
                <a:sym typeface="Microsoft YaHei"/>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zh-CN" altLang="en-US" sz="4000" b="0" i="0" u="none" strike="noStrike" kern="0" cap="none" spc="0" normalizeH="0" baseline="0" noProof="0" dirty="0">
                <a:ln>
                  <a:noFill/>
                </a:ln>
                <a:solidFill>
                  <a:srgbClr val="575B70"/>
                </a:solidFill>
                <a:effectLst/>
                <a:uLnTx/>
                <a:uFillTx/>
                <a:latin typeface="Microsoft YaHei"/>
                <a:ea typeface="Microsoft YaHei"/>
                <a:sym typeface="Microsoft YaHei"/>
              </a:rPr>
              <a:t>谢 谢</a:t>
            </a:r>
            <a:endParaRPr kumimoji="0" sz="4000" b="0" i="0" u="none" strike="noStrike" kern="0" cap="none" spc="0" normalizeH="0" baseline="0" noProof="0" dirty="0">
              <a:ln>
                <a:noFill/>
              </a:ln>
              <a:solidFill>
                <a:srgbClr val="575B70"/>
              </a:solidFill>
              <a:effectLst/>
              <a:uLnTx/>
              <a:uFillTx/>
              <a:latin typeface="Microsoft YaHei"/>
              <a:ea typeface="Microsoft YaHei"/>
              <a:sym typeface="Microsoft YaHei"/>
            </a:endParaRPr>
          </a:p>
        </p:txBody>
      </p:sp>
    </p:spTree>
    <p:extLst>
      <p:ext uri="{BB962C8B-B14F-4D97-AF65-F5344CB8AC3E}">
        <p14:creationId xmlns:p14="http://schemas.microsoft.com/office/powerpoint/2010/main" val="3582361356"/>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22635" y="43881"/>
            <a:ext cx="7982474" cy="400110"/>
          </a:xfrm>
          <a:prstGeom prst="rect">
            <a:avLst/>
          </a:prstGeom>
          <a:noFill/>
        </p:spPr>
        <p:txBody>
          <a:bodyPr wrap="square" rtlCol="0">
            <a:spAutoFit/>
          </a:bodyPr>
          <a:lstStyle/>
          <a:p>
            <a:pPr lvl="0">
              <a:defRPr/>
            </a:pPr>
            <a:r>
              <a:rPr kumimoji="0" lang="zh-CN" altLang="en-US" sz="20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目录</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 name="文本框 3"/>
          <p:cNvSpPr txBox="1"/>
          <p:nvPr/>
        </p:nvSpPr>
        <p:spPr>
          <a:xfrm>
            <a:off x="1347001" y="1330960"/>
            <a:ext cx="9235440" cy="3693319"/>
          </a:xfrm>
          <a:prstGeom prst="rect">
            <a:avLst/>
          </a:prstGeom>
          <a:noFill/>
        </p:spPr>
        <p:txBody>
          <a:bodyPr wrap="square" rtlCol="0">
            <a:spAutoFit/>
          </a:bodyPr>
          <a:lstStyle/>
          <a:p>
            <a:pPr marL="342900" indent="-342900">
              <a:buAutoNum type="arabicPeriod"/>
            </a:pPr>
            <a:r>
              <a:rPr lang="zh-CN" altLang="en-US" dirty="0" smtClean="0">
                <a:latin typeface="微软雅黑" panose="020B0503020204020204" pitchFamily="34" charset="-122"/>
                <a:ea typeface="微软雅黑" panose="020B0503020204020204" pitchFamily="34" charset="-122"/>
              </a:rPr>
              <a:t>简介</a:t>
            </a:r>
            <a:endParaRPr lang="en-US" altLang="zh-CN" dirty="0" smtClean="0">
              <a:latin typeface="微软雅黑" panose="020B0503020204020204" pitchFamily="34" charset="-122"/>
              <a:ea typeface="微软雅黑" panose="020B0503020204020204" pitchFamily="34" charset="-122"/>
            </a:endParaRPr>
          </a:p>
          <a:p>
            <a:pPr marL="342900" indent="-342900">
              <a:buAutoNum type="arabicPeriod"/>
            </a:pPr>
            <a:endParaRPr lang="en-US" altLang="zh-CN" dirty="0">
              <a:latin typeface="微软雅黑" panose="020B0503020204020204" pitchFamily="34" charset="-122"/>
              <a:ea typeface="微软雅黑" panose="020B0503020204020204" pitchFamily="34" charset="-122"/>
            </a:endParaRPr>
          </a:p>
          <a:p>
            <a:pPr marL="342900" indent="-342900">
              <a:buAutoNum type="arabicPeriod" startAt="2"/>
            </a:pPr>
            <a:r>
              <a:rPr lang="en-US" altLang="zh-CN" dirty="0" err="1" smtClean="0">
                <a:latin typeface="微软雅黑" panose="020B0503020204020204" pitchFamily="34" charset="-122"/>
                <a:ea typeface="微软雅黑" panose="020B0503020204020204" pitchFamily="34" charset="-122"/>
              </a:rPr>
              <a:t>CatNN</a:t>
            </a:r>
            <a:r>
              <a:rPr lang="zh-CN" altLang="en-US" dirty="0" smtClean="0">
                <a:latin typeface="微软雅黑" panose="020B0503020204020204" pitchFamily="34" charset="-122"/>
                <a:ea typeface="微软雅黑" panose="020B0503020204020204" pitchFamily="34" charset="-122"/>
              </a:rPr>
              <a:t>专注</a:t>
            </a:r>
            <a:r>
              <a:rPr lang="zh-CN" altLang="en-US" dirty="0">
                <a:latin typeface="微软雅黑" panose="020B0503020204020204" pitchFamily="34" charset="-122"/>
                <a:ea typeface="微软雅黑" panose="020B0503020204020204" pitchFamily="34" charset="-122"/>
              </a:rPr>
              <a:t>于稀疏类别</a:t>
            </a:r>
            <a:r>
              <a:rPr lang="zh-CN" altLang="en-US" dirty="0" smtClean="0">
                <a:latin typeface="微软雅黑" panose="020B0503020204020204" pitchFamily="34" charset="-122"/>
                <a:ea typeface="微软雅黑" panose="020B0503020204020204" pitchFamily="34" charset="-122"/>
              </a:rPr>
              <a:t>特征</a:t>
            </a:r>
            <a:endParaRPr lang="en-US" altLang="zh-CN" dirty="0" smtClean="0">
              <a:latin typeface="微软雅黑" panose="020B0503020204020204" pitchFamily="34" charset="-122"/>
              <a:ea typeface="微软雅黑" panose="020B0503020204020204" pitchFamily="34" charset="-122"/>
            </a:endParaRPr>
          </a:p>
          <a:p>
            <a:pPr marL="342900" indent="-342900">
              <a:buAutoNum type="arabicPeriod" startAt="2"/>
            </a:pPr>
            <a:endParaRPr lang="en-US" altLang="zh-CN" dirty="0">
              <a:latin typeface="微软雅黑" panose="020B0503020204020204" pitchFamily="34" charset="-122"/>
              <a:ea typeface="微软雅黑" panose="020B0503020204020204" pitchFamily="34" charset="-122"/>
            </a:endParaRPr>
          </a:p>
          <a:p>
            <a:pPr marL="342900" indent="-342900">
              <a:buAutoNum type="arabicPeriod" startAt="3"/>
            </a:pPr>
            <a:r>
              <a:rPr lang="en-US" altLang="zh-CN" dirty="0">
                <a:latin typeface="微软雅黑" panose="020B0503020204020204" pitchFamily="34" charset="-122"/>
                <a:ea typeface="微软雅黑" panose="020B0503020204020204" pitchFamily="34" charset="-122"/>
              </a:rPr>
              <a:t>GBDT2NN </a:t>
            </a:r>
            <a:r>
              <a:rPr lang="zh-CN" altLang="en-US" dirty="0">
                <a:latin typeface="微软雅黑" panose="020B0503020204020204" pitchFamily="34" charset="-122"/>
                <a:ea typeface="微软雅黑" panose="020B0503020204020204" pitchFamily="34" charset="-122"/>
              </a:rPr>
              <a:t>专注于数值密集型</a:t>
            </a:r>
            <a:r>
              <a:rPr lang="zh-CN" altLang="en-US" dirty="0" smtClean="0">
                <a:latin typeface="微软雅黑" panose="020B0503020204020204" pitchFamily="34" charset="-122"/>
                <a:ea typeface="微软雅黑" panose="020B0503020204020204" pitchFamily="34" charset="-122"/>
              </a:rPr>
              <a:t>特征</a:t>
            </a:r>
            <a:endParaRPr lang="en-US" altLang="zh-CN" dirty="0" smtClean="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单</a:t>
            </a:r>
            <a:r>
              <a:rPr lang="zh-CN" altLang="en-US" dirty="0">
                <a:latin typeface="微软雅黑" panose="020B0503020204020204" pitchFamily="34" charset="-122"/>
                <a:ea typeface="微软雅黑" panose="020B0503020204020204" pitchFamily="34" charset="-122"/>
              </a:rPr>
              <a:t>树知识</a:t>
            </a:r>
            <a:r>
              <a:rPr lang="zh-CN" altLang="en-US" dirty="0" smtClean="0">
                <a:latin typeface="微软雅黑" panose="020B0503020204020204" pitchFamily="34" charset="-122"/>
                <a:ea typeface="微软雅黑" panose="020B0503020204020204" pitchFamily="34" charset="-122"/>
              </a:rPr>
              <a:t>提取</a:t>
            </a:r>
            <a:endParaRPr lang="en-US" altLang="zh-CN" dirty="0" smtClean="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多棵树知识</a:t>
            </a:r>
            <a:r>
              <a:rPr lang="zh-CN" altLang="en-US" dirty="0" smtClean="0">
                <a:latin typeface="微软雅黑" panose="020B0503020204020204" pitchFamily="34" charset="-122"/>
                <a:ea typeface="微软雅黑" panose="020B0503020204020204" pitchFamily="34" charset="-122"/>
              </a:rPr>
              <a:t>提取</a:t>
            </a:r>
            <a:endParaRPr lang="en-US" altLang="zh-CN" dirty="0" smtClean="0">
              <a:latin typeface="微软雅黑" panose="020B0503020204020204" pitchFamily="34" charset="-122"/>
              <a:ea typeface="微软雅黑" panose="020B0503020204020204" pitchFamily="34" charset="-122"/>
            </a:endParaRPr>
          </a:p>
          <a:p>
            <a:pPr lvl="1"/>
            <a:endParaRPr lang="en-US" altLang="zh-CN" dirty="0" smtClean="0">
              <a:latin typeface="微软雅黑" panose="020B0503020204020204" pitchFamily="34" charset="-122"/>
              <a:ea typeface="微软雅黑" panose="020B0503020204020204" pitchFamily="34" charset="-122"/>
            </a:endParaRPr>
          </a:p>
          <a:p>
            <a:pPr marL="342900" indent="-342900">
              <a:buAutoNum type="arabicPeriod" startAt="3"/>
            </a:pPr>
            <a:r>
              <a:rPr lang="en-US" altLang="zh-CN" dirty="0" err="1">
                <a:latin typeface="微软雅黑" panose="020B0503020204020204" pitchFamily="34" charset="-122"/>
                <a:ea typeface="微软雅黑" panose="020B0503020204020204" pitchFamily="34" charset="-122"/>
              </a:rPr>
              <a:t>DeepGBM</a:t>
            </a:r>
            <a:r>
              <a:rPr lang="zh-CN" altLang="en-US" dirty="0">
                <a:latin typeface="微软雅黑" panose="020B0503020204020204" pitchFamily="34" charset="-122"/>
                <a:ea typeface="微软雅黑" panose="020B0503020204020204" pitchFamily="34" charset="-122"/>
              </a:rPr>
              <a:t>模型的</a:t>
            </a:r>
            <a:r>
              <a:rPr lang="zh-CN" altLang="en-US" dirty="0" smtClean="0">
                <a:latin typeface="微软雅黑" panose="020B0503020204020204" pitchFamily="34" charset="-122"/>
                <a:ea typeface="微软雅黑" panose="020B0503020204020204" pitchFamily="34" charset="-122"/>
              </a:rPr>
              <a:t>训练</a:t>
            </a:r>
            <a:endParaRPr lang="en-US" altLang="zh-CN" dirty="0" smtClean="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端到端的离线</a:t>
            </a:r>
            <a:r>
              <a:rPr lang="zh-CN" altLang="en-US" dirty="0" smtClean="0">
                <a:latin typeface="微软雅黑" panose="020B0503020204020204" pitchFamily="34" charset="-122"/>
                <a:ea typeface="微软雅黑" panose="020B0503020204020204" pitchFamily="34" charset="-122"/>
              </a:rPr>
              <a:t>训练</a:t>
            </a:r>
            <a:endParaRPr lang="en-US" altLang="zh-CN" dirty="0" smtClean="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在线更新</a:t>
            </a:r>
            <a:endParaRPr lang="en-US" altLang="zh-CN" dirty="0">
              <a:latin typeface="微软雅黑" panose="020B0503020204020204" pitchFamily="34" charset="-122"/>
              <a:ea typeface="微软雅黑" panose="020B0503020204020204" pitchFamily="34" charset="-122"/>
            </a:endParaRPr>
          </a:p>
          <a:p>
            <a:pPr marL="342900" indent="-342900">
              <a:buAutoNum type="arabicPeriod" startAt="3"/>
            </a:pPr>
            <a:endParaRPr lang="en-US" altLang="zh-CN" dirty="0">
              <a:latin typeface="微软雅黑" panose="020B0503020204020204" pitchFamily="34" charset="-122"/>
              <a:ea typeface="微软雅黑" panose="020B0503020204020204" pitchFamily="34" charset="-122"/>
            </a:endParaRPr>
          </a:p>
          <a:p>
            <a:pPr marL="342900" indent="-342900">
              <a:buAutoNum type="arabicPeriod" startAt="3"/>
            </a:pPr>
            <a:r>
              <a:rPr lang="zh-CN" altLang="en-US" dirty="0" smtClean="0">
                <a:latin typeface="微软雅黑" panose="020B0503020204020204" pitchFamily="34" charset="-122"/>
                <a:ea typeface="微软雅黑" panose="020B0503020204020204" pitchFamily="34" charset="-122"/>
              </a:rPr>
              <a:t>总结</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74770926"/>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22635" y="43881"/>
            <a:ext cx="7982474" cy="400110"/>
          </a:xfrm>
          <a:prstGeom prst="rect">
            <a:avLst/>
          </a:prstGeom>
          <a:noFill/>
        </p:spPr>
        <p:txBody>
          <a:bodyPr wrap="square" rtlCol="0">
            <a:spAutoFit/>
          </a:bodyPr>
          <a:lstStyle/>
          <a:p>
            <a:pPr lvl="0">
              <a:defRPr/>
            </a:pPr>
            <a:r>
              <a:rPr lang="zh-CN" altLang="en-US" b="1" dirty="0">
                <a:solidFill>
                  <a:srgbClr val="4F4F4F"/>
                </a:solidFill>
                <a:latin typeface="微软雅黑" panose="020B0503020204020204" pitchFamily="34" charset="-122"/>
                <a:ea typeface="微软雅黑" panose="020B0503020204020204" pitchFamily="34" charset="-122"/>
              </a:rPr>
              <a:t>简介</a:t>
            </a:r>
            <a:r>
              <a:rPr lang="zh-CN" altLang="en-US" sz="2000" b="1" dirty="0" smtClean="0">
                <a:solidFill>
                  <a:prstClr val="black"/>
                </a:solidFill>
                <a:latin typeface="微软雅黑" panose="020B0503020204020204" pitchFamily="34" charset="-122"/>
                <a:ea typeface="微软雅黑" panose="020B0503020204020204" pitchFamily="34" charset="-122"/>
              </a:rPr>
              <a:t> </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06391" y="685164"/>
            <a:ext cx="10173904" cy="3416320"/>
          </a:xfrm>
          <a:prstGeom prst="rect">
            <a:avLst/>
          </a:prstGeom>
          <a:noFill/>
        </p:spPr>
        <p:txBody>
          <a:bodyPr wrap="square" rtlCol="0">
            <a:spAutoFit/>
          </a:bodyPr>
          <a:lstStyle/>
          <a:p>
            <a:r>
              <a:rPr lang="en-US" altLang="zh-CN" dirty="0" err="1">
                <a:solidFill>
                  <a:srgbClr val="4D4D4D"/>
                </a:solidFill>
                <a:latin typeface="微软雅黑" panose="020B0503020204020204" pitchFamily="34" charset="-122"/>
                <a:ea typeface="微软雅黑" panose="020B0503020204020204" pitchFamily="34" charset="-122"/>
              </a:rPr>
              <a:t>DeepGBM</a:t>
            </a:r>
            <a:r>
              <a:rPr lang="en-US" altLang="zh-CN" dirty="0">
                <a:solidFill>
                  <a:srgbClr val="4D4D4D"/>
                </a:solidFill>
                <a:latin typeface="微软雅黑" panose="020B0503020204020204" pitchFamily="34" charset="-122"/>
                <a:ea typeface="微软雅黑" panose="020B0503020204020204" pitchFamily="34" charset="-122"/>
              </a:rPr>
              <a:t>: A Deep Learning Framework Distilled by GBDT for Online Prediction Tasks</a:t>
            </a:r>
          </a:p>
          <a:p>
            <a:r>
              <a:rPr lang="zh-CN" altLang="en-US" dirty="0">
                <a:solidFill>
                  <a:srgbClr val="4D4D4D"/>
                </a:solidFill>
                <a:latin typeface="微软雅黑" panose="020B0503020204020204" pitchFamily="34" charset="-122"/>
                <a:ea typeface="微软雅黑" panose="020B0503020204020204" pitchFamily="34" charset="-122"/>
              </a:rPr>
              <a:t>从 </a:t>
            </a:r>
            <a:r>
              <a:rPr lang="en-US" altLang="zh-CN" dirty="0">
                <a:solidFill>
                  <a:srgbClr val="4D4D4D"/>
                </a:solidFill>
                <a:latin typeface="微软雅黑" panose="020B0503020204020204" pitchFamily="34" charset="-122"/>
                <a:ea typeface="微软雅黑" panose="020B0503020204020204" pitchFamily="34" charset="-122"/>
              </a:rPr>
              <a:t>GBDT </a:t>
            </a:r>
            <a:r>
              <a:rPr lang="zh-CN" altLang="en-US" dirty="0">
                <a:solidFill>
                  <a:srgbClr val="4D4D4D"/>
                </a:solidFill>
                <a:latin typeface="微软雅黑" panose="020B0503020204020204" pitchFamily="34" charset="-122"/>
                <a:ea typeface="微软雅黑" panose="020B0503020204020204" pitchFamily="34" charset="-122"/>
              </a:rPr>
              <a:t>提炼知识并用于在线预测任务的深度学习框架，</a:t>
            </a:r>
            <a:r>
              <a:rPr lang="en-US" altLang="zh-CN" dirty="0">
                <a:solidFill>
                  <a:srgbClr val="4D4D4D"/>
                </a:solidFill>
                <a:latin typeface="微软雅黑" panose="020B0503020204020204" pitchFamily="34" charset="-122"/>
                <a:ea typeface="微软雅黑" panose="020B0503020204020204" pitchFamily="34" charset="-122"/>
              </a:rPr>
              <a:t> </a:t>
            </a:r>
            <a:r>
              <a:rPr lang="zh-CN" altLang="en-US" dirty="0">
                <a:solidFill>
                  <a:srgbClr val="4D4D4D"/>
                </a:solidFill>
                <a:latin typeface="微软雅黑" panose="020B0503020204020204" pitchFamily="34" charset="-122"/>
                <a:ea typeface="微软雅黑" panose="020B0503020204020204" pitchFamily="34" charset="-122"/>
              </a:rPr>
              <a:t>出自微软</a:t>
            </a:r>
            <a:r>
              <a:rPr lang="en-US" altLang="zh-CN" dirty="0">
                <a:solidFill>
                  <a:srgbClr val="4D4D4D"/>
                </a:solidFill>
                <a:latin typeface="微软雅黑" panose="020B0503020204020204" pitchFamily="34" charset="-122"/>
                <a:ea typeface="微软雅黑" panose="020B0503020204020204" pitchFamily="34" charset="-122"/>
              </a:rPr>
              <a:t>KDD2019 </a:t>
            </a:r>
            <a:r>
              <a:rPr lang="zh-CN" altLang="en-US" dirty="0">
                <a:solidFill>
                  <a:srgbClr val="4D4D4D"/>
                </a:solidFill>
                <a:latin typeface="微软雅黑" panose="020B0503020204020204" pitchFamily="34" charset="-122"/>
                <a:ea typeface="微软雅黑" panose="020B0503020204020204" pitchFamily="34" charset="-122"/>
              </a:rPr>
              <a:t>。</a:t>
            </a:r>
            <a:endParaRPr lang="en-US" altLang="zh-CN" dirty="0">
              <a:solidFill>
                <a:srgbClr val="4D4D4D"/>
              </a:solidFill>
              <a:latin typeface="微软雅黑" panose="020B0503020204020204" pitchFamily="34" charset="-122"/>
              <a:ea typeface="微软雅黑" panose="020B0503020204020204" pitchFamily="34" charset="-122"/>
            </a:endParaRPr>
          </a:p>
          <a:p>
            <a:endParaRPr lang="en-US" altLang="zh-CN" dirty="0">
              <a:solidFill>
                <a:srgbClr val="4D4D4D"/>
              </a:solidFill>
              <a:latin typeface="微软雅黑" panose="020B0503020204020204" pitchFamily="34" charset="-122"/>
              <a:ea typeface="微软雅黑" panose="020B0503020204020204" pitchFamily="34" charset="-122"/>
            </a:endParaRPr>
          </a:p>
          <a:p>
            <a:r>
              <a:rPr lang="zh-CN" altLang="en-US" dirty="0">
                <a:solidFill>
                  <a:srgbClr val="4D4D4D"/>
                </a:solidFill>
                <a:latin typeface="微软雅黑" panose="020B0503020204020204" pitchFamily="34" charset="-122"/>
                <a:ea typeface="微软雅黑" panose="020B0503020204020204" pitchFamily="34" charset="-122"/>
              </a:rPr>
              <a:t>在线预测任务</a:t>
            </a:r>
            <a:r>
              <a:rPr lang="zh-CN" altLang="en-US" dirty="0" smtClean="0">
                <a:solidFill>
                  <a:srgbClr val="4D4D4D"/>
                </a:solidFill>
                <a:latin typeface="微软雅黑" panose="020B0503020204020204" pitchFamily="34" charset="-122"/>
                <a:ea typeface="微软雅黑" panose="020B0503020204020204" pitchFamily="34" charset="-122"/>
              </a:rPr>
              <a:t>通常包含表格</a:t>
            </a:r>
            <a:r>
              <a:rPr lang="zh-CN" altLang="en-US" dirty="0">
                <a:solidFill>
                  <a:srgbClr val="4D4D4D"/>
                </a:solidFill>
                <a:latin typeface="微软雅黑" panose="020B0503020204020204" pitchFamily="34" charset="-122"/>
                <a:ea typeface="微软雅黑" panose="020B0503020204020204" pitchFamily="34" charset="-122"/>
              </a:rPr>
              <a:t>数据空间和在线</a:t>
            </a:r>
            <a:r>
              <a:rPr lang="zh-CN" altLang="en-US" dirty="0" smtClean="0">
                <a:solidFill>
                  <a:srgbClr val="4D4D4D"/>
                </a:solidFill>
                <a:latin typeface="微软雅黑" panose="020B0503020204020204" pitchFamily="34" charset="-122"/>
                <a:ea typeface="微软雅黑" panose="020B0503020204020204" pitchFamily="34" charset="-122"/>
              </a:rPr>
              <a:t>数据两类特征。其中表格</a:t>
            </a:r>
            <a:r>
              <a:rPr lang="zh-CN" altLang="en-US" dirty="0">
                <a:solidFill>
                  <a:srgbClr val="4D4D4D"/>
                </a:solidFill>
                <a:latin typeface="微软雅黑" panose="020B0503020204020204" pitchFamily="34" charset="-122"/>
                <a:ea typeface="微软雅黑" panose="020B0503020204020204" pitchFamily="34" charset="-122"/>
              </a:rPr>
              <a:t>数据空间包括</a:t>
            </a:r>
            <a:r>
              <a:rPr lang="zh-CN" altLang="en-US" dirty="0" smtClean="0">
                <a:solidFill>
                  <a:srgbClr val="4D4D4D"/>
                </a:solidFill>
                <a:latin typeface="微软雅黑" panose="020B0503020204020204" pitchFamily="34" charset="-122"/>
                <a:ea typeface="微软雅黑" panose="020B0503020204020204" pitchFamily="34" charset="-122"/>
              </a:rPr>
              <a:t>分类特征和</a:t>
            </a:r>
            <a:r>
              <a:rPr lang="zh-CN" altLang="en-US" dirty="0">
                <a:solidFill>
                  <a:srgbClr val="4D4D4D"/>
                </a:solidFill>
                <a:latin typeface="微软雅黑" panose="020B0503020204020204" pitchFamily="34" charset="-122"/>
                <a:ea typeface="微软雅黑" panose="020B0503020204020204" pitchFamily="34" charset="-122"/>
              </a:rPr>
              <a:t>数值</a:t>
            </a:r>
            <a:r>
              <a:rPr lang="zh-CN" altLang="en-US" dirty="0" smtClean="0">
                <a:solidFill>
                  <a:srgbClr val="4D4D4D"/>
                </a:solidFill>
                <a:latin typeface="微软雅黑" panose="020B0503020204020204" pitchFamily="34" charset="-122"/>
                <a:ea typeface="微软雅黑" panose="020B0503020204020204" pitchFamily="34" charset="-122"/>
              </a:rPr>
              <a:t>特征</a:t>
            </a:r>
            <a:r>
              <a:rPr lang="zh-CN" altLang="en-US" dirty="0">
                <a:solidFill>
                  <a:srgbClr val="4D4D4D"/>
                </a:solidFill>
                <a:latin typeface="微软雅黑" panose="020B0503020204020204" pitchFamily="34" charset="-122"/>
                <a:ea typeface="微软雅黑" panose="020B0503020204020204" pitchFamily="34" charset="-122"/>
              </a:rPr>
              <a:t>；</a:t>
            </a:r>
            <a:r>
              <a:rPr lang="zh-CN" altLang="en-US" dirty="0" smtClean="0">
                <a:solidFill>
                  <a:srgbClr val="4D4D4D"/>
                </a:solidFill>
                <a:latin typeface="微软雅黑" panose="020B0503020204020204" pitchFamily="34" charset="-122"/>
                <a:ea typeface="微软雅黑" panose="020B0503020204020204" pitchFamily="34" charset="-122"/>
              </a:rPr>
              <a:t>在线</a:t>
            </a:r>
            <a:r>
              <a:rPr lang="zh-CN" altLang="en-US" dirty="0">
                <a:solidFill>
                  <a:srgbClr val="4D4D4D"/>
                </a:solidFill>
                <a:latin typeface="微软雅黑" panose="020B0503020204020204" pitchFamily="34" charset="-122"/>
                <a:ea typeface="微软雅黑" panose="020B0503020204020204" pitchFamily="34" charset="-122"/>
              </a:rPr>
              <a:t>数据流在线生成的，数据分布实时动态变化。</a:t>
            </a:r>
            <a:endParaRPr lang="en-US" altLang="zh-CN" dirty="0">
              <a:solidFill>
                <a:srgbClr val="4D4D4D"/>
              </a:solidFill>
              <a:latin typeface="微软雅黑" panose="020B0503020204020204" pitchFamily="34" charset="-122"/>
              <a:ea typeface="微软雅黑" panose="020B0503020204020204" pitchFamily="34" charset="-122"/>
            </a:endParaRPr>
          </a:p>
          <a:p>
            <a:r>
              <a:rPr lang="zh-CN" altLang="en-US" dirty="0" smtClean="0">
                <a:solidFill>
                  <a:srgbClr val="4D4D4D"/>
                </a:solidFill>
                <a:latin typeface="微软雅黑" panose="020B0503020204020204" pitchFamily="34" charset="-122"/>
                <a:ea typeface="微软雅黑" panose="020B0503020204020204" pitchFamily="34" charset="-122"/>
              </a:rPr>
              <a:t>寻求</a:t>
            </a:r>
            <a:r>
              <a:rPr lang="zh-CN" altLang="en-US" dirty="0">
                <a:solidFill>
                  <a:srgbClr val="4D4D4D"/>
                </a:solidFill>
                <a:latin typeface="微软雅黑" panose="020B0503020204020204" pitchFamily="34" charset="-122"/>
                <a:ea typeface="微软雅黑" panose="020B0503020204020204" pitchFamily="34" charset="-122"/>
              </a:rPr>
              <a:t>一个有效的基于学习的在线预测模型，就必须解决两个主要的挑战：（</a:t>
            </a:r>
            <a:r>
              <a:rPr lang="en-US" altLang="zh-CN" dirty="0">
                <a:solidFill>
                  <a:srgbClr val="4D4D4D"/>
                </a:solidFill>
                <a:latin typeface="微软雅黑" panose="020B0503020204020204" pitchFamily="34" charset="-122"/>
                <a:ea typeface="微软雅黑" panose="020B0503020204020204" pitchFamily="34" charset="-122"/>
              </a:rPr>
              <a:t>1</a:t>
            </a:r>
            <a:r>
              <a:rPr lang="zh-CN" altLang="en-US" dirty="0">
                <a:solidFill>
                  <a:srgbClr val="4D4D4D"/>
                </a:solidFill>
                <a:latin typeface="微软雅黑" panose="020B0503020204020204" pitchFamily="34" charset="-122"/>
                <a:ea typeface="微软雅黑" panose="020B0503020204020204" pitchFamily="34" charset="-122"/>
              </a:rPr>
              <a:t>）如何学习一个具有表格输入空间的有效模型；（</a:t>
            </a:r>
            <a:r>
              <a:rPr lang="en-US" altLang="zh-CN" dirty="0">
                <a:solidFill>
                  <a:srgbClr val="4D4D4D"/>
                </a:solidFill>
                <a:latin typeface="微软雅黑" panose="020B0503020204020204" pitchFamily="34" charset="-122"/>
                <a:ea typeface="微软雅黑" panose="020B0503020204020204" pitchFamily="34" charset="-122"/>
              </a:rPr>
              <a:t>2</a:t>
            </a:r>
            <a:r>
              <a:rPr lang="zh-CN" altLang="en-US" dirty="0">
                <a:solidFill>
                  <a:srgbClr val="4D4D4D"/>
                </a:solidFill>
                <a:latin typeface="微软雅黑" panose="020B0503020204020204" pitchFamily="34" charset="-122"/>
                <a:ea typeface="微软雅黑" panose="020B0503020204020204" pitchFamily="34" charset="-122"/>
              </a:rPr>
              <a:t>）如何使模型适应在线数据生成。</a:t>
            </a:r>
            <a:endParaRPr lang="en-US" altLang="zh-CN" dirty="0">
              <a:solidFill>
                <a:srgbClr val="4D4D4D"/>
              </a:solidFill>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p>
        </p:txBody>
      </p:sp>
      <p:sp>
        <p:nvSpPr>
          <p:cNvPr id="6" name="矩形 5"/>
          <p:cNvSpPr/>
          <p:nvPr/>
        </p:nvSpPr>
        <p:spPr>
          <a:xfrm>
            <a:off x="580724" y="3121340"/>
            <a:ext cx="10225238" cy="369332"/>
          </a:xfrm>
          <a:prstGeom prst="rect">
            <a:avLst/>
          </a:prstGeom>
        </p:spPr>
        <p:txBody>
          <a:bodyPr wrap="square">
            <a:spAutoFit/>
          </a:bodyPr>
          <a:lstStyle/>
          <a:p>
            <a:r>
              <a:rPr lang="zh-CN" altLang="en-US" dirty="0" smtClean="0">
                <a:solidFill>
                  <a:srgbClr val="4D4D4D"/>
                </a:solidFill>
                <a:latin typeface="微软雅黑" panose="020B0503020204020204" pitchFamily="34" charset="-122"/>
                <a:ea typeface="微软雅黑" panose="020B0503020204020204" pitchFamily="34" charset="-122"/>
              </a:rPr>
              <a:t>目前</a:t>
            </a:r>
            <a:r>
              <a:rPr lang="zh-CN" altLang="en-US" dirty="0">
                <a:solidFill>
                  <a:srgbClr val="4D4D4D"/>
                </a:solidFill>
                <a:latin typeface="微软雅黑" panose="020B0503020204020204" pitchFamily="34" charset="-122"/>
                <a:ea typeface="微软雅黑" panose="020B0503020204020204" pitchFamily="34" charset="-122"/>
              </a:rPr>
              <a:t>广泛</a:t>
            </a:r>
            <a:r>
              <a:rPr lang="zh-CN" altLang="en-US" dirty="0" smtClean="0">
                <a:solidFill>
                  <a:srgbClr val="4D4D4D"/>
                </a:solidFill>
                <a:latin typeface="微软雅黑" panose="020B0503020204020204" pitchFamily="34" charset="-122"/>
                <a:ea typeface="微软雅黑" panose="020B0503020204020204" pitchFamily="34" charset="-122"/>
              </a:rPr>
              <a:t>应用的两</a:t>
            </a:r>
            <a:r>
              <a:rPr lang="zh-CN" altLang="en-US" dirty="0">
                <a:solidFill>
                  <a:srgbClr val="4D4D4D"/>
                </a:solidFill>
                <a:latin typeface="微软雅黑" panose="020B0503020204020204" pitchFamily="34" charset="-122"/>
                <a:ea typeface="微软雅黑" panose="020B0503020204020204" pitchFamily="34" charset="-122"/>
              </a:rPr>
              <a:t>类机器学习</a:t>
            </a:r>
            <a:r>
              <a:rPr lang="zh-CN" altLang="en-US" dirty="0" smtClean="0">
                <a:solidFill>
                  <a:srgbClr val="4D4D4D"/>
                </a:solidFill>
                <a:latin typeface="微软雅黑" panose="020B0503020204020204" pitchFamily="34" charset="-122"/>
                <a:ea typeface="微软雅黑" panose="020B0503020204020204" pitchFamily="34" charset="-122"/>
              </a:rPr>
              <a:t>模型梯度</a:t>
            </a:r>
            <a:r>
              <a:rPr lang="zh-CN" altLang="en-US" dirty="0">
                <a:solidFill>
                  <a:srgbClr val="4D4D4D"/>
                </a:solidFill>
                <a:latin typeface="微软雅黑" panose="020B0503020204020204" pitchFamily="34" charset="-122"/>
                <a:ea typeface="微软雅黑" panose="020B0503020204020204" pitchFamily="34" charset="-122"/>
              </a:rPr>
              <a:t>：</a:t>
            </a:r>
            <a:r>
              <a:rPr lang="zh-CN" altLang="en-US" dirty="0" smtClean="0">
                <a:solidFill>
                  <a:srgbClr val="4D4D4D"/>
                </a:solidFill>
                <a:latin typeface="微软雅黑" panose="020B0503020204020204" pitchFamily="34" charset="-122"/>
                <a:ea typeface="微软雅黑" panose="020B0503020204020204" pitchFamily="34" charset="-122"/>
              </a:rPr>
              <a:t>提升</a:t>
            </a:r>
            <a:r>
              <a:rPr lang="zh-CN" altLang="en-US" dirty="0">
                <a:solidFill>
                  <a:srgbClr val="4D4D4D"/>
                </a:solidFill>
                <a:latin typeface="微软雅黑" panose="020B0503020204020204" pitchFamily="34" charset="-122"/>
                <a:ea typeface="微软雅黑" panose="020B0503020204020204" pitchFamily="34" charset="-122"/>
              </a:rPr>
              <a:t>决策树（</a:t>
            </a:r>
            <a:r>
              <a:rPr lang="en-US" altLang="zh-CN" dirty="0" err="1">
                <a:solidFill>
                  <a:srgbClr val="4D4D4D"/>
                </a:solidFill>
                <a:latin typeface="微软雅黑" panose="020B0503020204020204" pitchFamily="34" charset="-122"/>
                <a:ea typeface="微软雅黑" panose="020B0503020204020204" pitchFamily="34" charset="-122"/>
              </a:rPr>
              <a:t>gbdt</a:t>
            </a:r>
            <a:r>
              <a:rPr lang="zh-CN" altLang="en-US" dirty="0">
                <a:solidFill>
                  <a:srgbClr val="4D4D4D"/>
                </a:solidFill>
                <a:latin typeface="微软雅黑" panose="020B0503020204020204" pitchFamily="34" charset="-122"/>
                <a:ea typeface="微软雅黑" panose="020B0503020204020204" pitchFamily="34" charset="-122"/>
              </a:rPr>
              <a:t>）和神经网络（</a:t>
            </a:r>
            <a:r>
              <a:rPr lang="en-US" altLang="zh-CN" dirty="0" err="1">
                <a:solidFill>
                  <a:srgbClr val="4D4D4D"/>
                </a:solidFill>
                <a:latin typeface="微软雅黑" panose="020B0503020204020204" pitchFamily="34" charset="-122"/>
                <a:ea typeface="微软雅黑" panose="020B0503020204020204" pitchFamily="34" charset="-122"/>
              </a:rPr>
              <a:t>nn</a:t>
            </a:r>
            <a:r>
              <a:rPr lang="zh-CN" altLang="en-US" dirty="0" smtClean="0">
                <a:solidFill>
                  <a:srgbClr val="4D4D4D"/>
                </a:solidFill>
                <a:latin typeface="微软雅黑" panose="020B0503020204020204" pitchFamily="34" charset="-122"/>
                <a:ea typeface="微软雅黑" panose="020B0503020204020204" pitchFamily="34" charset="-122"/>
              </a:rPr>
              <a:t>）</a:t>
            </a:r>
            <a:endParaRPr lang="zh-CN" altLang="en-US" dirty="0">
              <a:solidFill>
                <a:srgbClr val="4D4D4D"/>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2113378"/>
              </p:ext>
            </p:extLst>
          </p:nvPr>
        </p:nvGraphicFramePr>
        <p:xfrm>
          <a:off x="723708" y="3552765"/>
          <a:ext cx="9633821" cy="2374083"/>
        </p:xfrm>
        <a:graphic>
          <a:graphicData uri="http://schemas.openxmlformats.org/drawingml/2006/table">
            <a:tbl>
              <a:tblPr firstRow="1" bandRow="1">
                <a:tableStyleId>{5940675A-B579-460E-94D1-54222C63F5DA}</a:tableStyleId>
              </a:tblPr>
              <a:tblGrid>
                <a:gridCol w="1082538"/>
                <a:gridCol w="4105151"/>
                <a:gridCol w="4446132"/>
              </a:tblGrid>
              <a:tr h="298019">
                <a:tc>
                  <a:txBody>
                    <a:bodyPr/>
                    <a:lstStyle/>
                    <a:p>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smtClean="0">
                          <a:latin typeface="微软雅黑" panose="020B0503020204020204" pitchFamily="34" charset="-122"/>
                          <a:ea typeface="微软雅黑" panose="020B0503020204020204" pitchFamily="34" charset="-122"/>
                        </a:rPr>
                        <a:t>GBDT</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smtClean="0">
                          <a:latin typeface="微软雅黑" panose="020B0503020204020204" pitchFamily="34" charset="-122"/>
                          <a:ea typeface="微软雅黑" panose="020B0503020204020204" pitchFamily="34" charset="-122"/>
                        </a:rPr>
                        <a:t>NN</a:t>
                      </a:r>
                      <a:endParaRPr lang="zh-CN" altLang="en-US" dirty="0">
                        <a:latin typeface="微软雅黑" panose="020B0503020204020204" pitchFamily="34" charset="-122"/>
                        <a:ea typeface="微软雅黑" panose="020B0503020204020204" pitchFamily="34" charset="-122"/>
                      </a:endParaRPr>
                    </a:p>
                  </a:txBody>
                  <a:tcPr/>
                </a:tc>
              </a:tr>
              <a:tr h="728163">
                <a:tc>
                  <a:txBody>
                    <a:bodyPr/>
                    <a:lstStyle/>
                    <a:p>
                      <a:r>
                        <a:rPr lang="zh-CN" altLang="en-US" dirty="0" smtClean="0">
                          <a:latin typeface="微软雅黑" panose="020B0503020204020204" pitchFamily="34" charset="-122"/>
                          <a:ea typeface="微软雅黑" panose="020B0503020204020204" pitchFamily="34" charset="-122"/>
                        </a:rPr>
                        <a:t>优点</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solidFill>
                            <a:srgbClr val="4D4D4D"/>
                          </a:solidFill>
                          <a:latin typeface="微软雅黑" panose="020B0503020204020204" pitchFamily="34" charset="-122"/>
                          <a:ea typeface="微软雅黑" panose="020B0503020204020204" pitchFamily="34" charset="-122"/>
                        </a:rPr>
                        <a:t>有效地处理密集的数值特征</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solidFill>
                            <a:srgbClr val="4D4D4D"/>
                          </a:solidFill>
                          <a:latin typeface="微软雅黑" panose="020B0503020204020204" pitchFamily="34" charset="-122"/>
                          <a:ea typeface="微软雅黑" panose="020B0503020204020204" pitchFamily="34" charset="-122"/>
                        </a:rPr>
                        <a:t>对在线任务中大规模数据的有效学习</a:t>
                      </a:r>
                      <a:endParaRPr lang="en-US" altLang="zh-CN" dirty="0" smtClean="0">
                        <a:solidFill>
                          <a:srgbClr val="4D4D4D"/>
                        </a:solidFill>
                        <a:latin typeface="微软雅黑" panose="020B0503020204020204" pitchFamily="34" charset="-122"/>
                        <a:ea typeface="微软雅黑" panose="020B0503020204020204" pitchFamily="34" charset="-122"/>
                      </a:endParaRPr>
                    </a:p>
                    <a:p>
                      <a:r>
                        <a:rPr lang="zh-CN" altLang="en-US" dirty="0" smtClean="0">
                          <a:solidFill>
                            <a:srgbClr val="4D4D4D"/>
                          </a:solidFill>
                          <a:latin typeface="微软雅黑" panose="020B0503020204020204" pitchFamily="34" charset="-122"/>
                          <a:ea typeface="微软雅黑" panose="020B0503020204020204" pitchFamily="34" charset="-122"/>
                        </a:rPr>
                        <a:t>对稀疏分类特征的学习能力</a:t>
                      </a:r>
                      <a:endParaRPr lang="zh-CN" altLang="en-US" dirty="0">
                        <a:latin typeface="微软雅黑" panose="020B0503020204020204" pitchFamily="34" charset="-122"/>
                        <a:ea typeface="微软雅黑" panose="020B0503020204020204" pitchFamily="34" charset="-122"/>
                      </a:endParaRPr>
                    </a:p>
                  </a:txBody>
                  <a:tcPr/>
                </a:tc>
              </a:tr>
              <a:tr h="560125">
                <a:tc>
                  <a:txBody>
                    <a:bodyPr/>
                    <a:lstStyle/>
                    <a:p>
                      <a:r>
                        <a:rPr lang="zh-CN" altLang="en-US" dirty="0" smtClean="0">
                          <a:latin typeface="微软雅黑" panose="020B0503020204020204" pitchFamily="34" charset="-122"/>
                          <a:ea typeface="微软雅黑" panose="020B0503020204020204" pitchFamily="34" charset="-122"/>
                        </a:rPr>
                        <a:t>缺点</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solidFill>
                            <a:srgbClr val="4D4D4D"/>
                          </a:solidFill>
                          <a:latin typeface="微软雅黑" panose="020B0503020204020204" pitchFamily="34" charset="-122"/>
                          <a:ea typeface="微软雅黑" panose="020B0503020204020204" pitchFamily="34" charset="-122"/>
                        </a:rPr>
                        <a:t>难以适应在线数据生成</a:t>
                      </a:r>
                      <a:endParaRPr lang="en-US" altLang="zh-CN" dirty="0" smtClean="0">
                        <a:solidFill>
                          <a:srgbClr val="4D4D4D"/>
                        </a:solidFill>
                        <a:latin typeface="微软雅黑" panose="020B0503020204020204" pitchFamily="34" charset="-122"/>
                        <a:ea typeface="微软雅黑" panose="020B0503020204020204" pitchFamily="34" charset="-122"/>
                      </a:endParaRPr>
                    </a:p>
                    <a:p>
                      <a:r>
                        <a:rPr lang="zh-CN" altLang="en-US" dirty="0" smtClean="0">
                          <a:solidFill>
                            <a:srgbClr val="4D4D4D"/>
                          </a:solidFill>
                          <a:latin typeface="微软雅黑" panose="020B0503020204020204" pitchFamily="34" charset="-122"/>
                          <a:ea typeface="微软雅黑" panose="020B0503020204020204" pitchFamily="34" charset="-122"/>
                        </a:rPr>
                        <a:t>学习稀疏分类特征的无效性</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solidFill>
                            <a:srgbClr val="4D4D4D"/>
                          </a:solidFill>
                          <a:latin typeface="微软雅黑" panose="020B0503020204020204" pitchFamily="34" charset="-122"/>
                          <a:ea typeface="微软雅黑" panose="020B0503020204020204" pitchFamily="34" charset="-122"/>
                        </a:rPr>
                        <a:t>在学习稠密的数值表格特征方面的不足</a:t>
                      </a:r>
                      <a:endParaRPr lang="zh-CN" altLang="en-US" dirty="0">
                        <a:latin typeface="微软雅黑" panose="020B0503020204020204" pitchFamily="34" charset="-122"/>
                        <a:ea typeface="微软雅黑" panose="020B0503020204020204" pitchFamily="34" charset="-122"/>
                      </a:endParaRPr>
                    </a:p>
                  </a:txBody>
                  <a:tcPr/>
                </a:tc>
              </a:tr>
              <a:tr h="560125">
                <a:tc>
                  <a:txBody>
                    <a:bodyPr/>
                    <a:lstStyle/>
                    <a:p>
                      <a:r>
                        <a:rPr lang="zh-CN" altLang="en-US" dirty="0" smtClean="0">
                          <a:latin typeface="微软雅黑" panose="020B0503020204020204" pitchFamily="34" charset="-122"/>
                          <a:ea typeface="微软雅黑" panose="020B0503020204020204" pitchFamily="34" charset="-122"/>
                        </a:rPr>
                        <a:t>限制</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solidFill>
                            <a:srgbClr val="4D4D4D"/>
                          </a:solidFill>
                          <a:latin typeface="微软雅黑" panose="020B0503020204020204" pitchFamily="34" charset="-122"/>
                          <a:ea typeface="微软雅黑" panose="020B0503020204020204" pitchFamily="34" charset="-122"/>
                        </a:rPr>
                        <a:t>无法适应需要在线调整模型和包含许多稀疏分类特征的模型</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solidFill>
                            <a:srgbClr val="4D4D4D"/>
                          </a:solidFill>
                          <a:latin typeface="微软雅黑" panose="020B0503020204020204" pitchFamily="34" charset="-122"/>
                          <a:ea typeface="微软雅黑" panose="020B0503020204020204" pitchFamily="34" charset="-122"/>
                        </a:rPr>
                        <a:t>在许多具有稠密数值表特征的任务中，神经网络往往不能优于</a:t>
                      </a:r>
                      <a:r>
                        <a:rPr lang="en-US" altLang="zh-CN" b="1" dirty="0" err="1" smtClean="0">
                          <a:solidFill>
                            <a:srgbClr val="4D4D4D"/>
                          </a:solidFill>
                          <a:latin typeface="微软雅黑" panose="020B0503020204020204" pitchFamily="34" charset="-122"/>
                          <a:ea typeface="微软雅黑" panose="020B0503020204020204" pitchFamily="34" charset="-122"/>
                        </a:rPr>
                        <a:t>gbdt</a:t>
                      </a:r>
                      <a:endParaRPr lang="zh-CN" altLang="en-US" dirty="0">
                        <a:latin typeface="微软雅黑" panose="020B0503020204020204" pitchFamily="34" charset="-122"/>
                        <a:ea typeface="微软雅黑" panose="020B0503020204020204" pitchFamily="34" charset="-122"/>
                      </a:endParaRPr>
                    </a:p>
                  </a:txBody>
                  <a:tcPr/>
                </a:tc>
              </a:tr>
            </a:tbl>
          </a:graphicData>
        </a:graphic>
      </p:graphicFrame>
    </p:spTree>
    <p:extLst>
      <p:ext uri="{BB962C8B-B14F-4D97-AF65-F5344CB8AC3E}">
        <p14:creationId xmlns:p14="http://schemas.microsoft.com/office/powerpoint/2010/main" val="1603222613"/>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891941" y="3875416"/>
            <a:ext cx="4768352" cy="2536857"/>
          </a:xfrm>
          <a:prstGeom prst="rect">
            <a:avLst/>
          </a:prstGeom>
        </p:spPr>
      </p:pic>
      <p:sp>
        <p:nvSpPr>
          <p:cNvPr id="3" name="矩形 2"/>
          <p:cNvSpPr/>
          <p:nvPr/>
        </p:nvSpPr>
        <p:spPr>
          <a:xfrm>
            <a:off x="796188" y="844782"/>
            <a:ext cx="10331116" cy="2862322"/>
          </a:xfrm>
          <a:prstGeom prst="rect">
            <a:avLst/>
          </a:prstGeom>
        </p:spPr>
        <p:txBody>
          <a:bodyPr wrap="square">
            <a:spAutoFit/>
          </a:bodyPr>
          <a:lstStyle/>
          <a:p>
            <a:r>
              <a:rPr lang="zh-CN" altLang="en-US" dirty="0" smtClean="0">
                <a:solidFill>
                  <a:srgbClr val="4D4D4D"/>
                </a:solidFill>
                <a:latin typeface="-apple-system"/>
              </a:rPr>
              <a:t>探索将</a:t>
            </a:r>
            <a:r>
              <a:rPr lang="zh-CN" altLang="en-US" dirty="0">
                <a:solidFill>
                  <a:srgbClr val="4D4D4D"/>
                </a:solidFill>
                <a:latin typeface="-apple-system"/>
              </a:rPr>
              <a:t>神经网络和</a:t>
            </a:r>
            <a:r>
              <a:rPr lang="en-US" altLang="zh-CN" b="1" dirty="0" err="1">
                <a:solidFill>
                  <a:srgbClr val="4D4D4D"/>
                </a:solidFill>
                <a:latin typeface="-apple-system"/>
              </a:rPr>
              <a:t>gbdt</a:t>
            </a:r>
            <a:r>
              <a:rPr lang="zh-CN" altLang="en-US" dirty="0">
                <a:solidFill>
                  <a:srgbClr val="4D4D4D"/>
                </a:solidFill>
                <a:latin typeface="-apple-system"/>
              </a:rPr>
              <a:t>的优点结合</a:t>
            </a:r>
            <a:r>
              <a:rPr lang="zh-CN" altLang="en-US" dirty="0" smtClean="0">
                <a:solidFill>
                  <a:srgbClr val="4D4D4D"/>
                </a:solidFill>
                <a:latin typeface="-apple-system"/>
              </a:rPr>
              <a:t>起来获得</a:t>
            </a:r>
            <a:r>
              <a:rPr lang="zh-CN" altLang="en-US" dirty="0">
                <a:solidFill>
                  <a:srgbClr val="4D4D4D"/>
                </a:solidFill>
                <a:latin typeface="-apple-system"/>
              </a:rPr>
              <a:t>更有效的通用在线预测任务模型</a:t>
            </a:r>
            <a:r>
              <a:rPr lang="en-US" altLang="zh-CN" dirty="0">
                <a:solidFill>
                  <a:srgbClr val="4D4D4D"/>
                </a:solidFill>
                <a:latin typeface="-apple-system"/>
              </a:rPr>
              <a:t>,</a:t>
            </a:r>
            <a:r>
              <a:rPr lang="zh-CN" altLang="en-US" dirty="0">
                <a:solidFill>
                  <a:srgbClr val="4D4D4D"/>
                </a:solidFill>
                <a:latin typeface="-apple-system"/>
              </a:rPr>
              <a:t>同时</a:t>
            </a:r>
            <a:r>
              <a:rPr lang="zh-CN" altLang="en-US" dirty="0" smtClean="0">
                <a:solidFill>
                  <a:srgbClr val="4D4D4D"/>
                </a:solidFill>
                <a:latin typeface="-apple-system"/>
              </a:rPr>
              <a:t>解决两</a:t>
            </a:r>
            <a:r>
              <a:rPr lang="zh-CN" altLang="en-US" dirty="0">
                <a:solidFill>
                  <a:srgbClr val="4D4D4D"/>
                </a:solidFill>
                <a:latin typeface="-apple-system"/>
              </a:rPr>
              <a:t>大挑战。 </a:t>
            </a:r>
            <a:endParaRPr lang="en-US" altLang="zh-CN" dirty="0" smtClean="0">
              <a:solidFill>
                <a:srgbClr val="4D4D4D"/>
              </a:solidFill>
              <a:latin typeface="-apple-system"/>
            </a:endParaRPr>
          </a:p>
          <a:p>
            <a:endParaRPr lang="en-US" altLang="zh-CN" b="1" dirty="0">
              <a:solidFill>
                <a:srgbClr val="4D4D4D"/>
              </a:solidFill>
              <a:latin typeface="-apple-system"/>
            </a:endParaRPr>
          </a:p>
          <a:p>
            <a:r>
              <a:rPr lang="en-US" altLang="zh-CN" b="1" dirty="0" err="1" smtClean="0">
                <a:solidFill>
                  <a:srgbClr val="4D4D4D"/>
                </a:solidFill>
                <a:latin typeface="-apple-system"/>
              </a:rPr>
              <a:t>deepgbm</a:t>
            </a:r>
            <a:r>
              <a:rPr lang="zh-CN" altLang="en-US" dirty="0">
                <a:solidFill>
                  <a:srgbClr val="4D4D4D"/>
                </a:solidFill>
                <a:latin typeface="-apple-system"/>
              </a:rPr>
              <a:t>框架由两个主要部分组成：</a:t>
            </a:r>
            <a:r>
              <a:rPr lang="en-US" altLang="zh-CN" b="1" dirty="0" err="1">
                <a:solidFill>
                  <a:srgbClr val="4D4D4D"/>
                </a:solidFill>
                <a:latin typeface="-apple-system"/>
              </a:rPr>
              <a:t>catnn</a:t>
            </a:r>
            <a:r>
              <a:rPr lang="zh-CN" altLang="en-US" dirty="0">
                <a:solidFill>
                  <a:srgbClr val="4D4D4D"/>
                </a:solidFill>
                <a:latin typeface="-apple-system"/>
              </a:rPr>
              <a:t>是一个输入分类特征的神经网络</a:t>
            </a:r>
            <a:r>
              <a:rPr lang="en-US" altLang="zh-CN" dirty="0">
                <a:solidFill>
                  <a:srgbClr val="4D4D4D"/>
                </a:solidFill>
                <a:latin typeface="-apple-system"/>
              </a:rPr>
              <a:t>(NN)</a:t>
            </a:r>
            <a:r>
              <a:rPr lang="zh-CN" altLang="en-US" dirty="0">
                <a:solidFill>
                  <a:srgbClr val="4D4D4D"/>
                </a:solidFill>
                <a:latin typeface="-apple-system"/>
              </a:rPr>
              <a:t>结构，</a:t>
            </a:r>
            <a:r>
              <a:rPr lang="en-US" altLang="zh-CN" b="1" dirty="0">
                <a:solidFill>
                  <a:srgbClr val="4D4D4D"/>
                </a:solidFill>
                <a:latin typeface="-apple-system"/>
              </a:rPr>
              <a:t>gbdt2nn</a:t>
            </a:r>
            <a:r>
              <a:rPr lang="zh-CN" altLang="en-US" dirty="0">
                <a:solidFill>
                  <a:srgbClr val="4D4D4D"/>
                </a:solidFill>
                <a:latin typeface="-apple-system"/>
              </a:rPr>
              <a:t>是另一个输入数值特征的神经网络</a:t>
            </a:r>
            <a:r>
              <a:rPr lang="en-US" altLang="zh-CN" dirty="0">
                <a:solidFill>
                  <a:srgbClr val="4D4D4D"/>
                </a:solidFill>
                <a:latin typeface="-apple-system"/>
              </a:rPr>
              <a:t>(NN)</a:t>
            </a:r>
            <a:r>
              <a:rPr lang="zh-CN" altLang="en-US" dirty="0">
                <a:solidFill>
                  <a:srgbClr val="4D4D4D"/>
                </a:solidFill>
                <a:latin typeface="-apple-system"/>
              </a:rPr>
              <a:t>结构</a:t>
            </a:r>
            <a:r>
              <a:rPr lang="zh-CN" altLang="en-US" dirty="0" smtClean="0">
                <a:solidFill>
                  <a:srgbClr val="4D4D4D"/>
                </a:solidFill>
                <a:latin typeface="-apple-system"/>
              </a:rPr>
              <a:t>。</a:t>
            </a:r>
            <a:endParaRPr lang="en-US" altLang="zh-CN" dirty="0" smtClean="0">
              <a:solidFill>
                <a:srgbClr val="4D4D4D"/>
              </a:solidFill>
              <a:latin typeface="-apple-system"/>
            </a:endParaRPr>
          </a:p>
          <a:p>
            <a:endParaRPr lang="en-US" altLang="zh-CN" dirty="0" smtClean="0">
              <a:solidFill>
                <a:srgbClr val="4D4D4D"/>
              </a:solidFill>
              <a:latin typeface="-apple-system"/>
            </a:endParaRPr>
          </a:p>
          <a:p>
            <a:r>
              <a:rPr lang="zh-CN" altLang="en-US" dirty="0" smtClean="0">
                <a:solidFill>
                  <a:srgbClr val="4D4D4D"/>
                </a:solidFill>
                <a:latin typeface="-apple-system"/>
              </a:rPr>
              <a:t>为了</a:t>
            </a:r>
            <a:r>
              <a:rPr lang="zh-CN" altLang="en-US" dirty="0">
                <a:solidFill>
                  <a:srgbClr val="4D4D4D"/>
                </a:solidFill>
                <a:latin typeface="-apple-system"/>
              </a:rPr>
              <a:t>充分利用</a:t>
            </a:r>
            <a:r>
              <a:rPr lang="en-US" altLang="zh-CN" b="1" dirty="0" err="1">
                <a:solidFill>
                  <a:srgbClr val="4D4D4D"/>
                </a:solidFill>
                <a:latin typeface="-apple-system"/>
              </a:rPr>
              <a:t>gbdt</a:t>
            </a:r>
            <a:r>
              <a:rPr lang="zh-CN" altLang="en-US" dirty="0">
                <a:solidFill>
                  <a:srgbClr val="4D4D4D"/>
                </a:solidFill>
                <a:latin typeface="-apple-system"/>
              </a:rPr>
              <a:t>在学习数值特征方面的优势，</a:t>
            </a:r>
            <a:r>
              <a:rPr lang="en-US" altLang="zh-CN" b="1" dirty="0">
                <a:solidFill>
                  <a:srgbClr val="4D4D4D"/>
                </a:solidFill>
                <a:latin typeface="-apple-system"/>
              </a:rPr>
              <a:t>gbdt2nn</a:t>
            </a:r>
            <a:r>
              <a:rPr lang="zh-CN" altLang="en-US" dirty="0">
                <a:solidFill>
                  <a:srgbClr val="4D4D4D"/>
                </a:solidFill>
                <a:latin typeface="-apple-system"/>
              </a:rPr>
              <a:t>尝试将</a:t>
            </a:r>
            <a:r>
              <a:rPr lang="en-US" altLang="zh-CN" b="1" dirty="0" err="1">
                <a:solidFill>
                  <a:srgbClr val="4D4D4D"/>
                </a:solidFill>
                <a:latin typeface="-apple-system"/>
              </a:rPr>
              <a:t>gbdt</a:t>
            </a:r>
            <a:r>
              <a:rPr lang="zh-CN" altLang="en-US" dirty="0">
                <a:solidFill>
                  <a:srgbClr val="4D4D4D"/>
                </a:solidFill>
                <a:latin typeface="-apple-system"/>
              </a:rPr>
              <a:t>学习到的知识提取为神经网络建模过程。具体来说，为了提高知识提取的有效性，</a:t>
            </a:r>
            <a:r>
              <a:rPr lang="en-US" altLang="zh-CN" b="1" dirty="0">
                <a:solidFill>
                  <a:srgbClr val="4D4D4D"/>
                </a:solidFill>
                <a:latin typeface="-apple-system"/>
              </a:rPr>
              <a:t>gbdt2nn</a:t>
            </a:r>
            <a:r>
              <a:rPr lang="zh-CN" altLang="en-US" dirty="0">
                <a:solidFill>
                  <a:srgbClr val="4D4D4D"/>
                </a:solidFill>
                <a:latin typeface="-apple-system"/>
              </a:rPr>
              <a:t>不仅传递了预先训练的</a:t>
            </a:r>
            <a:r>
              <a:rPr lang="en-US" altLang="zh-CN" b="1" dirty="0" err="1">
                <a:solidFill>
                  <a:srgbClr val="4D4D4D"/>
                </a:solidFill>
                <a:latin typeface="-apple-system"/>
              </a:rPr>
              <a:t>gbdt</a:t>
            </a:r>
            <a:r>
              <a:rPr lang="zh-CN" altLang="en-US" dirty="0">
                <a:solidFill>
                  <a:srgbClr val="4D4D4D"/>
                </a:solidFill>
                <a:latin typeface="-apple-system"/>
              </a:rPr>
              <a:t>的输出知识，而且还融合</a:t>
            </a:r>
            <a:r>
              <a:rPr lang="zh-CN" altLang="en-US" dirty="0" smtClean="0">
                <a:solidFill>
                  <a:srgbClr val="4D4D4D"/>
                </a:solidFill>
                <a:latin typeface="-apple-system"/>
              </a:rPr>
              <a:t>了所得到的树结构所隐含的</a:t>
            </a:r>
            <a:r>
              <a:rPr lang="zh-CN" altLang="en-US" dirty="0">
                <a:solidFill>
                  <a:srgbClr val="4D4D4D"/>
                </a:solidFill>
                <a:latin typeface="-apple-system"/>
              </a:rPr>
              <a:t>特征重要性和数据划分知识</a:t>
            </a:r>
            <a:r>
              <a:rPr lang="en-US" altLang="zh-CN" dirty="0">
                <a:solidFill>
                  <a:srgbClr val="4D4D4D"/>
                </a:solidFill>
                <a:latin typeface="-apple-system"/>
              </a:rPr>
              <a:t>(</a:t>
            </a:r>
            <a:r>
              <a:rPr lang="zh-CN" altLang="en-US" dirty="0">
                <a:solidFill>
                  <a:srgbClr val="4D4D4D"/>
                </a:solidFill>
                <a:latin typeface="-apple-system"/>
              </a:rPr>
              <a:t>特征选择和特征生成</a:t>
            </a:r>
            <a:r>
              <a:rPr lang="en-US" altLang="zh-CN" dirty="0">
                <a:solidFill>
                  <a:srgbClr val="4D4D4D"/>
                </a:solidFill>
                <a:latin typeface="-apple-system"/>
              </a:rPr>
              <a:t>)</a:t>
            </a:r>
            <a:r>
              <a:rPr lang="zh-CN" altLang="en-US" dirty="0">
                <a:solidFill>
                  <a:srgbClr val="4D4D4D"/>
                </a:solidFill>
                <a:latin typeface="-apple-system"/>
              </a:rPr>
              <a:t>。这样，在达到与</a:t>
            </a:r>
            <a:r>
              <a:rPr lang="en-US" altLang="zh-CN" b="1" dirty="0" err="1">
                <a:solidFill>
                  <a:srgbClr val="4D4D4D"/>
                </a:solidFill>
                <a:latin typeface="-apple-system"/>
              </a:rPr>
              <a:t>gbdt</a:t>
            </a:r>
            <a:r>
              <a:rPr lang="zh-CN" altLang="en-US" dirty="0">
                <a:solidFill>
                  <a:srgbClr val="4D4D4D"/>
                </a:solidFill>
                <a:latin typeface="-apple-system"/>
              </a:rPr>
              <a:t>相当的</a:t>
            </a:r>
            <a:r>
              <a:rPr lang="zh-CN" altLang="en-US" dirty="0" smtClean="0">
                <a:solidFill>
                  <a:srgbClr val="4D4D4D"/>
                </a:solidFill>
                <a:latin typeface="-apple-system"/>
              </a:rPr>
              <a:t>性能的</a:t>
            </a:r>
            <a:r>
              <a:rPr lang="zh-CN" altLang="en-US" dirty="0">
                <a:solidFill>
                  <a:srgbClr val="4D4D4D"/>
                </a:solidFill>
                <a:latin typeface="-apple-system"/>
              </a:rPr>
              <a:t>同时，采用神经网络结构的</a:t>
            </a:r>
            <a:r>
              <a:rPr lang="en-US" altLang="zh-CN" b="1" dirty="0">
                <a:solidFill>
                  <a:srgbClr val="4D4D4D"/>
                </a:solidFill>
                <a:latin typeface="-apple-system"/>
              </a:rPr>
              <a:t>gbdt2nn</a:t>
            </a:r>
            <a:r>
              <a:rPr lang="zh-CN" altLang="en-US" dirty="0">
                <a:solidFill>
                  <a:srgbClr val="4D4D4D"/>
                </a:solidFill>
                <a:latin typeface="-apple-system"/>
              </a:rPr>
              <a:t>在面对在线数据生成时，可以很容易地通过不断涌现的数据进行更新</a:t>
            </a:r>
            <a:r>
              <a:rPr lang="zh-CN" altLang="en-US" dirty="0" smtClean="0">
                <a:solidFill>
                  <a:srgbClr val="4D4D4D"/>
                </a:solidFill>
                <a:latin typeface="-apple-system"/>
              </a:rPr>
              <a:t>。</a:t>
            </a:r>
            <a:endParaRPr lang="zh-CN" altLang="en-US" dirty="0"/>
          </a:p>
        </p:txBody>
      </p:sp>
      <p:sp>
        <p:nvSpPr>
          <p:cNvPr id="4" name="矩形 3"/>
          <p:cNvSpPr/>
          <p:nvPr/>
        </p:nvSpPr>
        <p:spPr>
          <a:xfrm>
            <a:off x="1656367" y="106498"/>
            <a:ext cx="2739148" cy="369332"/>
          </a:xfrm>
          <a:prstGeom prst="rect">
            <a:avLst/>
          </a:prstGeom>
        </p:spPr>
        <p:txBody>
          <a:bodyPr wrap="none">
            <a:spAutoFit/>
          </a:bodyPr>
          <a:lstStyle/>
          <a:p>
            <a:pPr lvl="0">
              <a:defRPr/>
            </a:pPr>
            <a:r>
              <a:rPr lang="zh-CN" altLang="en-US" b="1" dirty="0">
                <a:solidFill>
                  <a:srgbClr val="4F4F4F"/>
                </a:solidFill>
                <a:latin typeface="微软雅黑" panose="020B0503020204020204" pitchFamily="34" charset="-122"/>
                <a:ea typeface="微软雅黑" panose="020B0503020204020204" pitchFamily="34" charset="-122"/>
              </a:rPr>
              <a:t>简介</a:t>
            </a:r>
            <a:r>
              <a:rPr lang="en-US" altLang="zh-CN" b="1" dirty="0">
                <a:solidFill>
                  <a:srgbClr val="4F4F4F"/>
                </a:solidFill>
                <a:latin typeface="微软雅黑" panose="020B0503020204020204" pitchFamily="34" charset="-122"/>
                <a:ea typeface="微软雅黑" panose="020B0503020204020204" pitchFamily="34" charset="-122"/>
              </a:rPr>
              <a:t>DEEPGBM</a:t>
            </a:r>
            <a:r>
              <a:rPr lang="zh-CN" altLang="en-US" b="1" dirty="0">
                <a:solidFill>
                  <a:srgbClr val="4F4F4F"/>
                </a:solidFill>
                <a:latin typeface="微软雅黑" panose="020B0503020204020204" pitchFamily="34" charset="-122"/>
                <a:ea typeface="微软雅黑" panose="020B0503020204020204" pitchFamily="34" charset="-122"/>
              </a:rPr>
              <a:t>模型结构</a:t>
            </a:r>
          </a:p>
        </p:txBody>
      </p:sp>
      <p:pic>
        <p:nvPicPr>
          <p:cNvPr id="5" name="图片 4"/>
          <p:cNvPicPr>
            <a:picLocks noChangeAspect="1"/>
          </p:cNvPicPr>
          <p:nvPr/>
        </p:nvPicPr>
        <p:blipFill>
          <a:blip r:embed="rId3"/>
          <a:stretch>
            <a:fillRect/>
          </a:stretch>
        </p:blipFill>
        <p:spPr>
          <a:xfrm>
            <a:off x="5961746" y="4541860"/>
            <a:ext cx="4957510" cy="1203967"/>
          </a:xfrm>
          <a:prstGeom prst="rect">
            <a:avLst/>
          </a:prstGeom>
        </p:spPr>
      </p:pic>
      <p:sp>
        <p:nvSpPr>
          <p:cNvPr id="6" name="矩形 5"/>
          <p:cNvSpPr/>
          <p:nvPr/>
        </p:nvSpPr>
        <p:spPr>
          <a:xfrm>
            <a:off x="891941" y="792833"/>
            <a:ext cx="10427868" cy="646331"/>
          </a:xfrm>
          <a:prstGeom prst="rect">
            <a:avLst/>
          </a:prstGeom>
        </p:spPr>
        <p:txBody>
          <a:bodyPr wrap="square">
            <a:spAutoFit/>
          </a:bodyPr>
          <a:lstStyle/>
          <a:p>
            <a:r>
              <a:rPr lang="zh-CN" altLang="en-US" dirty="0"/>
              <a:t/>
            </a:r>
            <a:br>
              <a:rPr lang="zh-CN" altLang="en-US" dirty="0"/>
            </a:br>
            <a:endParaRPr lang="zh-CN" altLang="en-US" dirty="0"/>
          </a:p>
        </p:txBody>
      </p:sp>
    </p:spTree>
    <p:extLst>
      <p:ext uri="{BB962C8B-B14F-4D97-AF65-F5344CB8AC3E}">
        <p14:creationId xmlns:p14="http://schemas.microsoft.com/office/powerpoint/2010/main" val="712907325"/>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0514" y="647566"/>
            <a:ext cx="11011301" cy="1477328"/>
          </a:xfrm>
          <a:prstGeom prst="rect">
            <a:avLst/>
          </a:prstGeom>
        </p:spPr>
        <p:txBody>
          <a:bodyPr wrap="square">
            <a:spAutoFit/>
          </a:bodyPr>
          <a:lstStyle/>
          <a:p>
            <a:r>
              <a:rPr lang="zh-CN" altLang="en-US" dirty="0" smtClean="0">
                <a:solidFill>
                  <a:srgbClr val="4D4D4D"/>
                </a:solidFill>
                <a:latin typeface="-apple-system"/>
              </a:rPr>
              <a:t>神经网络</a:t>
            </a:r>
            <a:r>
              <a:rPr lang="zh-CN" altLang="en-US" dirty="0">
                <a:solidFill>
                  <a:srgbClr val="4D4D4D"/>
                </a:solidFill>
                <a:latin typeface="-apple-system"/>
              </a:rPr>
              <a:t>被广泛应用于学习分类特征的预测模型，如</a:t>
            </a:r>
            <a:r>
              <a:rPr lang="en-US" altLang="zh-CN" b="1" dirty="0" err="1" smtClean="0">
                <a:solidFill>
                  <a:srgbClr val="4D4D4D"/>
                </a:solidFill>
                <a:latin typeface="-apple-system"/>
              </a:rPr>
              <a:t>wide&amp;deep</a:t>
            </a:r>
            <a:r>
              <a:rPr lang="zh-CN" altLang="en-US" dirty="0" smtClean="0">
                <a:solidFill>
                  <a:srgbClr val="4D4D4D"/>
                </a:solidFill>
                <a:latin typeface="-apple-system"/>
              </a:rPr>
              <a:t>、</a:t>
            </a:r>
            <a:r>
              <a:rPr lang="en-US" altLang="zh-CN" b="1" dirty="0" err="1">
                <a:solidFill>
                  <a:srgbClr val="4D4D4D"/>
                </a:solidFill>
                <a:latin typeface="-apple-system"/>
              </a:rPr>
              <a:t>pnn</a:t>
            </a:r>
            <a:r>
              <a:rPr lang="zh-CN" altLang="en-US" dirty="0">
                <a:solidFill>
                  <a:srgbClr val="4D4D4D"/>
                </a:solidFill>
                <a:latin typeface="-apple-system"/>
              </a:rPr>
              <a:t>、</a:t>
            </a:r>
            <a:r>
              <a:rPr lang="en-US" altLang="zh-CN" b="1" dirty="0" err="1">
                <a:solidFill>
                  <a:srgbClr val="4D4D4D"/>
                </a:solidFill>
                <a:latin typeface="-apple-system"/>
              </a:rPr>
              <a:t>deepfm</a:t>
            </a:r>
            <a:r>
              <a:rPr lang="zh-CN" altLang="en-US" dirty="0">
                <a:solidFill>
                  <a:srgbClr val="4D4D4D"/>
                </a:solidFill>
                <a:latin typeface="-apple-system"/>
              </a:rPr>
              <a:t>和</a:t>
            </a:r>
            <a:r>
              <a:rPr lang="en-US" altLang="zh-CN" b="1" dirty="0" err="1">
                <a:solidFill>
                  <a:srgbClr val="4D4D4D"/>
                </a:solidFill>
                <a:latin typeface="-apple-system"/>
              </a:rPr>
              <a:t>xdeepfm</a:t>
            </a:r>
            <a:r>
              <a:rPr lang="zh-CN" altLang="en-US" dirty="0">
                <a:solidFill>
                  <a:srgbClr val="4D4D4D"/>
                </a:solidFill>
                <a:latin typeface="-apple-system"/>
              </a:rPr>
              <a:t>。由于</a:t>
            </a:r>
            <a:r>
              <a:rPr lang="en-US" altLang="zh-CN" b="1" dirty="0" err="1" smtClean="0">
                <a:solidFill>
                  <a:srgbClr val="4D4D4D"/>
                </a:solidFill>
                <a:latin typeface="-apple-system"/>
              </a:rPr>
              <a:t>CatNN</a:t>
            </a:r>
            <a:r>
              <a:rPr lang="zh-CN" altLang="en-US" dirty="0">
                <a:solidFill>
                  <a:srgbClr val="4D4D4D"/>
                </a:solidFill>
                <a:latin typeface="-apple-system"/>
              </a:rPr>
              <a:t>的目标是与这些算法相同的，可以直接利用现有的任何成功的神经网络结构</a:t>
            </a:r>
            <a:r>
              <a:rPr lang="zh-CN" altLang="en-US" dirty="0" smtClean="0">
                <a:solidFill>
                  <a:srgbClr val="4D4D4D"/>
                </a:solidFill>
                <a:latin typeface="-apple-system"/>
              </a:rPr>
              <a:t>发挥</a:t>
            </a:r>
            <a:r>
              <a:rPr lang="en-US" altLang="zh-CN" b="1" dirty="0" err="1">
                <a:solidFill>
                  <a:srgbClr val="4D4D4D"/>
                </a:solidFill>
                <a:latin typeface="-apple-system"/>
              </a:rPr>
              <a:t>CatNN</a:t>
            </a:r>
            <a:r>
              <a:rPr lang="zh-CN" altLang="en-US" dirty="0" smtClean="0">
                <a:solidFill>
                  <a:srgbClr val="4D4D4D"/>
                </a:solidFill>
                <a:latin typeface="-apple-system"/>
              </a:rPr>
              <a:t>的</a:t>
            </a:r>
            <a:r>
              <a:rPr lang="zh-CN" altLang="en-US" dirty="0">
                <a:solidFill>
                  <a:srgbClr val="4D4D4D"/>
                </a:solidFill>
                <a:latin typeface="-apple-system"/>
              </a:rPr>
              <a:t>功能，而不重新造车轮</a:t>
            </a:r>
            <a:r>
              <a:rPr lang="zh-CN" altLang="en-US" dirty="0" smtClean="0">
                <a:solidFill>
                  <a:srgbClr val="4D4D4D"/>
                </a:solidFill>
                <a:latin typeface="-apple-system"/>
              </a:rPr>
              <a:t>。</a:t>
            </a:r>
            <a:endParaRPr lang="en-US" altLang="zh-CN" dirty="0" smtClean="0">
              <a:solidFill>
                <a:srgbClr val="4D4D4D"/>
              </a:solidFill>
              <a:latin typeface="-apple-system"/>
            </a:endParaRPr>
          </a:p>
          <a:p>
            <a:endParaRPr lang="en-US" altLang="zh-CN" b="1" dirty="0" smtClean="0">
              <a:solidFill>
                <a:srgbClr val="4D4D4D"/>
              </a:solidFill>
              <a:latin typeface="-apple-system"/>
            </a:endParaRPr>
          </a:p>
          <a:p>
            <a:r>
              <a:rPr lang="en-US" altLang="zh-CN" b="1" dirty="0" err="1" smtClean="0">
                <a:solidFill>
                  <a:srgbClr val="4D4D4D"/>
                </a:solidFill>
                <a:latin typeface="-apple-system"/>
              </a:rPr>
              <a:t>CatNN</a:t>
            </a:r>
            <a:r>
              <a:rPr lang="zh-CN" altLang="en-US" dirty="0" smtClean="0">
                <a:solidFill>
                  <a:srgbClr val="4D4D4D"/>
                </a:solidFill>
                <a:latin typeface="-apple-system"/>
              </a:rPr>
              <a:t>主要</a:t>
            </a:r>
            <a:r>
              <a:rPr lang="zh-CN" altLang="en-US" dirty="0">
                <a:solidFill>
                  <a:srgbClr val="4D4D4D"/>
                </a:solidFill>
                <a:latin typeface="-apple-system"/>
              </a:rPr>
              <a:t>依靠嵌入</a:t>
            </a:r>
            <a:r>
              <a:rPr lang="en-US" altLang="zh-CN" dirty="0">
                <a:solidFill>
                  <a:srgbClr val="4D4D4D"/>
                </a:solidFill>
                <a:latin typeface="-apple-system"/>
              </a:rPr>
              <a:t>(embedding)</a:t>
            </a:r>
            <a:r>
              <a:rPr lang="zh-CN" altLang="en-US" dirty="0">
                <a:solidFill>
                  <a:srgbClr val="4D4D4D"/>
                </a:solidFill>
                <a:latin typeface="-apple-system"/>
              </a:rPr>
              <a:t>技术</a:t>
            </a:r>
            <a:r>
              <a:rPr lang="zh-CN" altLang="en-US" dirty="0" smtClean="0">
                <a:solidFill>
                  <a:srgbClr val="4D4D4D"/>
                </a:solidFill>
                <a:latin typeface="-apple-system"/>
              </a:rPr>
              <a:t>，有效</a:t>
            </a:r>
            <a:r>
              <a:rPr lang="zh-CN" altLang="en-US" dirty="0">
                <a:solidFill>
                  <a:srgbClr val="4D4D4D"/>
                </a:solidFill>
                <a:latin typeface="-apple-system"/>
              </a:rPr>
              <a:t>地将高维稀疏向量转化为稠密向量</a:t>
            </a:r>
            <a:r>
              <a:rPr lang="zh-CN" altLang="en-US" dirty="0" smtClean="0">
                <a:solidFill>
                  <a:srgbClr val="4D4D4D"/>
                </a:solidFill>
                <a:latin typeface="-apple-system"/>
              </a:rPr>
              <a:t>。</a:t>
            </a:r>
            <a:endParaRPr lang="en-US" altLang="zh-CN" dirty="0" smtClean="0">
              <a:solidFill>
                <a:srgbClr val="4D4D4D"/>
              </a:solidFill>
              <a:latin typeface="-apple-system"/>
            </a:endParaRPr>
          </a:p>
          <a:p>
            <a:endParaRPr lang="en-US" altLang="zh-CN" dirty="0">
              <a:solidFill>
                <a:srgbClr val="4D4D4D"/>
              </a:solidFill>
              <a:latin typeface="-apple-system"/>
            </a:endParaRPr>
          </a:p>
        </p:txBody>
      </p:sp>
      <p:sp>
        <p:nvSpPr>
          <p:cNvPr id="5" name="矩形 4"/>
          <p:cNvSpPr/>
          <p:nvPr/>
        </p:nvSpPr>
        <p:spPr>
          <a:xfrm>
            <a:off x="1675617" y="106498"/>
            <a:ext cx="3106941" cy="369332"/>
          </a:xfrm>
          <a:prstGeom prst="rect">
            <a:avLst/>
          </a:prstGeom>
        </p:spPr>
        <p:txBody>
          <a:bodyPr wrap="none">
            <a:spAutoFit/>
          </a:bodyPr>
          <a:lstStyle/>
          <a:p>
            <a:pPr lvl="0">
              <a:defRPr/>
            </a:pPr>
            <a:r>
              <a:rPr lang="en-US" altLang="zh-CN" b="1" dirty="0" err="1">
                <a:solidFill>
                  <a:srgbClr val="4F4F4F"/>
                </a:solidFill>
                <a:latin typeface="微软雅黑" panose="020B0503020204020204" pitchFamily="34" charset="-122"/>
                <a:ea typeface="微软雅黑" panose="020B0503020204020204" pitchFamily="34" charset="-122"/>
              </a:rPr>
              <a:t>CatNN</a:t>
            </a:r>
            <a:r>
              <a:rPr lang="en-US" altLang="zh-CN" b="1" dirty="0">
                <a:solidFill>
                  <a:srgbClr val="4F4F4F"/>
                </a:solidFill>
                <a:latin typeface="微软雅黑" panose="020B0503020204020204" pitchFamily="34" charset="-122"/>
                <a:ea typeface="微软雅黑" panose="020B0503020204020204" pitchFamily="34" charset="-122"/>
              </a:rPr>
              <a:t> </a:t>
            </a:r>
            <a:r>
              <a:rPr lang="zh-CN" altLang="en-US" b="1" dirty="0">
                <a:solidFill>
                  <a:srgbClr val="4F4F4F"/>
                </a:solidFill>
                <a:latin typeface="微软雅黑" panose="020B0503020204020204" pitchFamily="34" charset="-122"/>
                <a:ea typeface="微软雅黑" panose="020B0503020204020204" pitchFamily="34" charset="-122"/>
              </a:rPr>
              <a:t>专注于稀疏类别特征</a:t>
            </a:r>
          </a:p>
        </p:txBody>
      </p:sp>
      <p:pic>
        <p:nvPicPr>
          <p:cNvPr id="6" name="图片 5"/>
          <p:cNvPicPr>
            <a:picLocks noChangeAspect="1"/>
          </p:cNvPicPr>
          <p:nvPr/>
        </p:nvPicPr>
        <p:blipFill>
          <a:blip r:embed="rId3"/>
          <a:stretch>
            <a:fillRect/>
          </a:stretch>
        </p:blipFill>
        <p:spPr>
          <a:xfrm>
            <a:off x="573199" y="2241011"/>
            <a:ext cx="10202134" cy="4256042"/>
          </a:xfrm>
          <a:prstGeom prst="rect">
            <a:avLst/>
          </a:prstGeom>
        </p:spPr>
      </p:pic>
      <p:pic>
        <p:nvPicPr>
          <p:cNvPr id="7" name="图片 6"/>
          <p:cNvPicPr>
            <a:picLocks noChangeAspect="1"/>
          </p:cNvPicPr>
          <p:nvPr/>
        </p:nvPicPr>
        <p:blipFill>
          <a:blip r:embed="rId4"/>
          <a:stretch>
            <a:fillRect/>
          </a:stretch>
        </p:blipFill>
        <p:spPr>
          <a:xfrm>
            <a:off x="8655219" y="1524729"/>
            <a:ext cx="3087602" cy="1543801"/>
          </a:xfrm>
          <a:prstGeom prst="rect">
            <a:avLst/>
          </a:prstGeom>
        </p:spPr>
      </p:pic>
      <p:cxnSp>
        <p:nvCxnSpPr>
          <p:cNvPr id="3" name="直接箭头连接符 2"/>
          <p:cNvCxnSpPr/>
          <p:nvPr/>
        </p:nvCxnSpPr>
        <p:spPr>
          <a:xfrm flipV="1">
            <a:off x="3532472" y="2241011"/>
            <a:ext cx="5332395" cy="2022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7757963" y="2241011"/>
            <a:ext cx="3647974" cy="3046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47150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19406" y="744374"/>
            <a:ext cx="11348185" cy="4801314"/>
          </a:xfrm>
          <a:prstGeom prst="rect">
            <a:avLst/>
          </a:prstGeom>
        </p:spPr>
        <p:txBody>
          <a:bodyPr wrap="square">
            <a:spAutoFit/>
          </a:bodyPr>
          <a:lstStyle/>
          <a:p>
            <a:r>
              <a:rPr lang="zh-CN" altLang="en-US" dirty="0">
                <a:solidFill>
                  <a:srgbClr val="4D4D4D"/>
                </a:solidFill>
                <a:latin typeface="-apple-system"/>
              </a:rPr>
              <a:t>将</a:t>
            </a:r>
            <a:r>
              <a:rPr lang="en-US" altLang="zh-CN" dirty="0" err="1">
                <a:solidFill>
                  <a:srgbClr val="4D4D4D"/>
                </a:solidFill>
                <a:latin typeface="-apple-system"/>
              </a:rPr>
              <a:t>gbdt</a:t>
            </a:r>
            <a:r>
              <a:rPr lang="zh-CN" altLang="en-US" dirty="0">
                <a:solidFill>
                  <a:srgbClr val="4D4D4D"/>
                </a:solidFill>
                <a:latin typeface="-apple-system"/>
              </a:rPr>
              <a:t>中学习到的树提取</a:t>
            </a:r>
            <a:r>
              <a:rPr lang="en-US" altLang="zh-CN" dirty="0">
                <a:solidFill>
                  <a:srgbClr val="4D4D4D"/>
                </a:solidFill>
                <a:latin typeface="-apple-system"/>
              </a:rPr>
              <a:t>(distill)</a:t>
            </a:r>
            <a:r>
              <a:rPr lang="zh-CN" altLang="en-US" dirty="0">
                <a:solidFill>
                  <a:srgbClr val="4D4D4D"/>
                </a:solidFill>
                <a:latin typeface="-apple-system"/>
              </a:rPr>
              <a:t>为</a:t>
            </a:r>
            <a:r>
              <a:rPr lang="zh-CN" altLang="en-US" dirty="0" smtClean="0">
                <a:solidFill>
                  <a:srgbClr val="4D4D4D"/>
                </a:solidFill>
                <a:latin typeface="-apple-system"/>
              </a:rPr>
              <a:t>神经网络模型，将</a:t>
            </a:r>
            <a:r>
              <a:rPr lang="zh-CN" altLang="en-US" dirty="0">
                <a:solidFill>
                  <a:srgbClr val="4D4D4D"/>
                </a:solidFill>
                <a:latin typeface="-apple-system"/>
              </a:rPr>
              <a:t>单棵树提取为</a:t>
            </a:r>
            <a:r>
              <a:rPr lang="zh-CN" altLang="en-US" dirty="0" smtClean="0">
                <a:solidFill>
                  <a:srgbClr val="4D4D4D"/>
                </a:solidFill>
                <a:latin typeface="-apple-system"/>
              </a:rPr>
              <a:t>神经网络，</a:t>
            </a:r>
            <a:r>
              <a:rPr lang="zh-CN" altLang="en-US" dirty="0">
                <a:solidFill>
                  <a:srgbClr val="4D4D4D"/>
                </a:solidFill>
                <a:latin typeface="-apple-system"/>
              </a:rPr>
              <a:t>再</a:t>
            </a:r>
            <a:r>
              <a:rPr lang="zh-CN" altLang="en-US" dirty="0" smtClean="0">
                <a:solidFill>
                  <a:srgbClr val="4D4D4D"/>
                </a:solidFill>
                <a:latin typeface="-apple-system"/>
              </a:rPr>
              <a:t>推广</a:t>
            </a:r>
            <a:r>
              <a:rPr lang="zh-CN" altLang="en-US" dirty="0">
                <a:solidFill>
                  <a:srgbClr val="4D4D4D"/>
                </a:solidFill>
                <a:latin typeface="-apple-system"/>
              </a:rPr>
              <a:t>到</a:t>
            </a:r>
            <a:r>
              <a:rPr lang="en-US" altLang="zh-CN" dirty="0" err="1">
                <a:solidFill>
                  <a:srgbClr val="4D4D4D"/>
                </a:solidFill>
                <a:latin typeface="-apple-system"/>
              </a:rPr>
              <a:t>gbdt</a:t>
            </a:r>
            <a:r>
              <a:rPr lang="zh-CN" altLang="en-US" dirty="0">
                <a:solidFill>
                  <a:srgbClr val="4D4D4D"/>
                </a:solidFill>
                <a:latin typeface="-apple-system"/>
              </a:rPr>
              <a:t>中的多树蒸馏。</a:t>
            </a:r>
            <a:endParaRPr lang="en-US" altLang="zh-CN" dirty="0">
              <a:solidFill>
                <a:srgbClr val="4D4D4D"/>
              </a:solidFill>
              <a:latin typeface="-apple-system"/>
            </a:endParaRPr>
          </a:p>
          <a:p>
            <a:endParaRPr lang="en-US" altLang="zh-CN" dirty="0">
              <a:solidFill>
                <a:srgbClr val="4D4D4D"/>
              </a:solidFill>
              <a:latin typeface="-apple-system"/>
            </a:endParaRPr>
          </a:p>
          <a:p>
            <a:r>
              <a:rPr lang="zh-CN" altLang="en-US" b="1" dirty="0">
                <a:solidFill>
                  <a:srgbClr val="4D4D4D"/>
                </a:solidFill>
                <a:latin typeface="-apple-system"/>
              </a:rPr>
              <a:t>单树知识提取</a:t>
            </a:r>
            <a:r>
              <a:rPr lang="en-US" altLang="zh-CN" b="1" dirty="0">
                <a:solidFill>
                  <a:srgbClr val="4D4D4D"/>
                </a:solidFill>
                <a:latin typeface="-apple-system"/>
              </a:rPr>
              <a:t/>
            </a:r>
            <a:br>
              <a:rPr lang="en-US" altLang="zh-CN" b="1" dirty="0">
                <a:solidFill>
                  <a:srgbClr val="4D4D4D"/>
                </a:solidFill>
                <a:latin typeface="-apple-system"/>
              </a:rPr>
            </a:br>
            <a:endParaRPr lang="en-US" altLang="zh-CN" b="1" dirty="0">
              <a:solidFill>
                <a:srgbClr val="4D4D4D"/>
              </a:solidFill>
              <a:latin typeface="-apple-system"/>
            </a:endParaRPr>
          </a:p>
          <a:p>
            <a:r>
              <a:rPr lang="zh-CN" altLang="en-US" dirty="0">
                <a:solidFill>
                  <a:srgbClr val="4D4D4D"/>
                </a:solidFill>
                <a:latin typeface="-apple-system"/>
              </a:rPr>
              <a:t>传统的知识蒸馏</a:t>
            </a:r>
            <a:r>
              <a:rPr lang="en-US" altLang="zh-CN" dirty="0">
                <a:solidFill>
                  <a:srgbClr val="4D4D4D"/>
                </a:solidFill>
                <a:latin typeface="-apple-system"/>
              </a:rPr>
              <a:t>(Distillation)</a:t>
            </a:r>
            <a:r>
              <a:rPr lang="zh-CN" altLang="en-US" dirty="0">
                <a:solidFill>
                  <a:srgbClr val="4D4D4D"/>
                </a:solidFill>
                <a:latin typeface="-apple-system"/>
              </a:rPr>
              <a:t>方法仅确保新模型产生的输出与传递的模型输出相似。由于树模型与神经网络的本质不同，除了函数的输出之外，还有更多知识可以被提取：特别是学习树中的特征选择和特征重要性提取，以及学习树结构所隐含的数据划分能力。</a:t>
            </a:r>
            <a:endParaRPr lang="en-US" altLang="zh-CN" dirty="0">
              <a:solidFill>
                <a:srgbClr val="4D4D4D"/>
              </a:solidFill>
              <a:latin typeface="-apple-system"/>
            </a:endParaRPr>
          </a:p>
          <a:p>
            <a:r>
              <a:rPr lang="zh-CN" altLang="en-US" dirty="0">
                <a:solidFill>
                  <a:srgbClr val="4D4D4D"/>
                </a:solidFill>
                <a:latin typeface="-apple-system"/>
              </a:rPr>
              <a:t/>
            </a:r>
            <a:br>
              <a:rPr lang="zh-CN" altLang="en-US" dirty="0">
                <a:solidFill>
                  <a:srgbClr val="4D4D4D"/>
                </a:solidFill>
                <a:latin typeface="-apple-system"/>
              </a:rPr>
            </a:br>
            <a:r>
              <a:rPr lang="zh-CN" altLang="en-US" b="1" dirty="0">
                <a:solidFill>
                  <a:srgbClr val="4D4D4D"/>
                </a:solidFill>
                <a:latin typeface="-apple-system"/>
              </a:rPr>
              <a:t>树的特征选择能力</a:t>
            </a:r>
            <a:endParaRPr lang="en-US" altLang="zh-CN" b="1" dirty="0">
              <a:solidFill>
                <a:srgbClr val="4D4D4D"/>
              </a:solidFill>
              <a:latin typeface="-apple-system"/>
            </a:endParaRPr>
          </a:p>
          <a:p>
            <a:r>
              <a:rPr lang="zh-CN" altLang="en-US" dirty="0">
                <a:solidFill>
                  <a:srgbClr val="4D4D4D"/>
                </a:solidFill>
                <a:latin typeface="-apple-system"/>
              </a:rPr>
              <a:t>树模型根据统计信息贪婪地选择适合训练目标的有用特征，不使用所有的输入特征。</a:t>
            </a:r>
            <a:endParaRPr lang="en-US" altLang="zh-CN" dirty="0">
              <a:solidFill>
                <a:srgbClr val="4D4D4D"/>
              </a:solidFill>
              <a:latin typeface="-apple-system"/>
            </a:endParaRPr>
          </a:p>
          <a:p>
            <a:r>
              <a:rPr lang="zh-CN" altLang="en-US" b="1" dirty="0">
                <a:solidFill>
                  <a:srgbClr val="4D4D4D"/>
                </a:solidFill>
                <a:latin typeface="-apple-system"/>
              </a:rPr>
              <a:t>仅仅使用树选择出来的特征</a:t>
            </a:r>
            <a:r>
              <a:rPr lang="zh-CN" altLang="en-US" dirty="0">
                <a:solidFill>
                  <a:srgbClr val="4D4D4D"/>
                </a:solidFill>
                <a:latin typeface="-apple-system"/>
              </a:rPr>
              <a:t>作为神经网络的输入，提高学习效率。</a:t>
            </a:r>
            <a:endParaRPr lang="en-US" altLang="zh-CN" dirty="0">
              <a:solidFill>
                <a:srgbClr val="4D4D4D"/>
              </a:solidFill>
              <a:latin typeface="-apple-system"/>
            </a:endParaRPr>
          </a:p>
          <a:p>
            <a:r>
              <a:rPr lang="zh-CN" altLang="en-US" dirty="0">
                <a:solidFill>
                  <a:srgbClr val="4D4D4D"/>
                </a:solidFill>
                <a:latin typeface="-apple-system"/>
              </a:rPr>
              <a:t/>
            </a:r>
            <a:br>
              <a:rPr lang="zh-CN" altLang="en-US" dirty="0">
                <a:solidFill>
                  <a:srgbClr val="4D4D4D"/>
                </a:solidFill>
                <a:latin typeface="-apple-system"/>
              </a:rPr>
            </a:br>
            <a:r>
              <a:rPr lang="zh-CN" altLang="en-US" b="1" dirty="0">
                <a:solidFill>
                  <a:srgbClr val="4D4D4D"/>
                </a:solidFill>
                <a:latin typeface="-apple-system"/>
              </a:rPr>
              <a:t>树型结构知识</a:t>
            </a:r>
            <a:endParaRPr lang="en-US" altLang="zh-CN" b="1" dirty="0">
              <a:solidFill>
                <a:srgbClr val="4D4D4D"/>
              </a:solidFill>
              <a:latin typeface="-apple-system"/>
            </a:endParaRPr>
          </a:p>
          <a:p>
            <a:r>
              <a:rPr lang="zh-CN" altLang="en-US" dirty="0">
                <a:solidFill>
                  <a:srgbClr val="4D4D4D"/>
                </a:solidFill>
                <a:latin typeface="-apple-system"/>
              </a:rPr>
              <a:t>从本质上讲，决策树的树结构知识是指如何将数据划分成多个不重叠的区域（叶），即将数据聚类成不同的类，同一叶中的数据属于同一类。这种树结构很难直接转化为神经网络，因为它们从结构上有着明显的区别</a:t>
            </a:r>
            <a:r>
              <a:rPr lang="zh-CN" altLang="en-US" dirty="0" smtClean="0">
                <a:solidFill>
                  <a:srgbClr val="4D4D4D"/>
                </a:solidFill>
                <a:latin typeface="-apple-system"/>
              </a:rPr>
              <a:t>。</a:t>
            </a:r>
            <a:endParaRPr lang="en-US" altLang="zh-CN" dirty="0" smtClean="0">
              <a:solidFill>
                <a:srgbClr val="4D4D4D"/>
              </a:solidFill>
              <a:latin typeface="-apple-system"/>
            </a:endParaRPr>
          </a:p>
          <a:p>
            <a:r>
              <a:rPr lang="zh-CN" altLang="en-US" dirty="0" smtClean="0">
                <a:solidFill>
                  <a:srgbClr val="4D4D4D"/>
                </a:solidFill>
                <a:latin typeface="-apple-system"/>
              </a:rPr>
              <a:t>所</a:t>
            </a:r>
            <a:r>
              <a:rPr lang="zh-CN" altLang="en-US" dirty="0">
                <a:solidFill>
                  <a:srgbClr val="4D4D4D"/>
                </a:solidFill>
                <a:latin typeface="-apple-system"/>
              </a:rPr>
              <a:t>幸的是，神经网络已经被证明足以逼近任何函数，所以可以使用神经网络模型来逼近树结构的函数输出，并实现结构知识的蒸馏。</a:t>
            </a:r>
            <a:r>
              <a:rPr lang="zh-CN" altLang="en-US" b="1" dirty="0">
                <a:solidFill>
                  <a:srgbClr val="4D4D4D"/>
                </a:solidFill>
                <a:latin typeface="-apple-system"/>
              </a:rPr>
              <a:t>使用神经网络来拟合树生成的聚类结果</a:t>
            </a:r>
            <a:r>
              <a:rPr lang="zh-CN" altLang="en-US" dirty="0">
                <a:solidFill>
                  <a:srgbClr val="4D4D4D"/>
                </a:solidFill>
                <a:latin typeface="-apple-system"/>
              </a:rPr>
              <a:t>，从而使神经网络逼近决策树的结构函数。</a:t>
            </a:r>
          </a:p>
        </p:txBody>
      </p:sp>
      <p:sp>
        <p:nvSpPr>
          <p:cNvPr id="6" name="矩形 5"/>
          <p:cNvSpPr/>
          <p:nvPr/>
        </p:nvSpPr>
        <p:spPr>
          <a:xfrm>
            <a:off x="1676729" y="116123"/>
            <a:ext cx="3747116" cy="369332"/>
          </a:xfrm>
          <a:prstGeom prst="rect">
            <a:avLst/>
          </a:prstGeom>
        </p:spPr>
        <p:txBody>
          <a:bodyPr wrap="none">
            <a:spAutoFit/>
          </a:bodyPr>
          <a:lstStyle/>
          <a:p>
            <a:r>
              <a:rPr lang="en-US" altLang="zh-CN" b="1" dirty="0">
                <a:solidFill>
                  <a:srgbClr val="4F4F4F"/>
                </a:solidFill>
                <a:latin typeface="微软雅黑" panose="020B0503020204020204" pitchFamily="34" charset="-122"/>
                <a:ea typeface="微软雅黑" panose="020B0503020204020204" pitchFamily="34" charset="-122"/>
              </a:rPr>
              <a:t>GBDT2NN </a:t>
            </a:r>
            <a:r>
              <a:rPr lang="zh-CN" altLang="en-US" b="1" dirty="0">
                <a:solidFill>
                  <a:srgbClr val="4F4F4F"/>
                </a:solidFill>
                <a:latin typeface="微软雅黑" panose="020B0503020204020204" pitchFamily="34" charset="-122"/>
                <a:ea typeface="微软雅黑" panose="020B0503020204020204" pitchFamily="34" charset="-122"/>
              </a:rPr>
              <a:t>专注于数值密集型特征</a:t>
            </a:r>
            <a:endParaRPr lang="zh-CN" altLang="en-US" b="1" i="0" dirty="0">
              <a:solidFill>
                <a:srgbClr val="4F4F4F"/>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1313632"/>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391576" y="729833"/>
            <a:ext cx="4020753" cy="2794566"/>
          </a:xfrm>
          <a:prstGeom prst="rect">
            <a:avLst/>
          </a:prstGeom>
        </p:spPr>
      </p:pic>
      <p:pic>
        <p:nvPicPr>
          <p:cNvPr id="6" name="图片 5"/>
          <p:cNvPicPr>
            <a:picLocks noChangeAspect="1"/>
          </p:cNvPicPr>
          <p:nvPr/>
        </p:nvPicPr>
        <p:blipFill>
          <a:blip r:embed="rId4"/>
          <a:stretch>
            <a:fillRect/>
          </a:stretch>
        </p:blipFill>
        <p:spPr>
          <a:xfrm>
            <a:off x="1000174" y="3142247"/>
            <a:ext cx="9286875" cy="3619500"/>
          </a:xfrm>
          <a:prstGeom prst="rect">
            <a:avLst/>
          </a:prstGeom>
        </p:spPr>
      </p:pic>
      <p:sp>
        <p:nvSpPr>
          <p:cNvPr id="7" name="矩形 6"/>
          <p:cNvSpPr/>
          <p:nvPr/>
        </p:nvSpPr>
        <p:spPr>
          <a:xfrm>
            <a:off x="1652336" y="83502"/>
            <a:ext cx="6096000" cy="646331"/>
          </a:xfrm>
          <a:prstGeom prst="rect">
            <a:avLst/>
          </a:prstGeom>
        </p:spPr>
        <p:txBody>
          <a:bodyPr>
            <a:spAutoFit/>
          </a:bodyPr>
          <a:lstStyle/>
          <a:p>
            <a:r>
              <a:rPr lang="zh-CN" altLang="en-US" b="1" dirty="0">
                <a:solidFill>
                  <a:srgbClr val="4F4F4F"/>
                </a:solidFill>
                <a:latin typeface="微软雅黑" panose="020B0503020204020204" pitchFamily="34" charset="-122"/>
                <a:ea typeface="微软雅黑" panose="020B0503020204020204" pitchFamily="34" charset="-122"/>
              </a:rPr>
              <a:t>单树知识提取</a:t>
            </a:r>
            <a:r>
              <a:rPr lang="en-US" altLang="zh-CN" b="1" dirty="0">
                <a:solidFill>
                  <a:srgbClr val="4F4F4F"/>
                </a:solidFill>
                <a:latin typeface="微软雅黑" panose="020B0503020204020204" pitchFamily="34" charset="-122"/>
                <a:ea typeface="微软雅黑" panose="020B0503020204020204" pitchFamily="34" charset="-122"/>
              </a:rPr>
              <a:t/>
            </a:r>
            <a:br>
              <a:rPr lang="en-US" altLang="zh-CN" b="1" dirty="0">
                <a:solidFill>
                  <a:srgbClr val="4F4F4F"/>
                </a:solidFill>
                <a:latin typeface="微软雅黑" panose="020B0503020204020204" pitchFamily="34" charset="-122"/>
                <a:ea typeface="微软雅黑" panose="020B0503020204020204" pitchFamily="34" charset="-122"/>
              </a:rPr>
            </a:br>
            <a:endParaRPr lang="en-US" altLang="zh-CN" b="1" dirty="0">
              <a:solidFill>
                <a:srgbClr val="4F4F4F"/>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graphicFrame>
            <p:nvGraphicFramePr>
              <p:cNvPr id="10" name="表格 9"/>
              <p:cNvGraphicFramePr>
                <a:graphicFrameLocks noGrp="1"/>
              </p:cNvGraphicFramePr>
              <p:nvPr>
                <p:extLst>
                  <p:ext uri="{D42A27DB-BD31-4B8C-83A1-F6EECF244321}">
                    <p14:modId xmlns:p14="http://schemas.microsoft.com/office/powerpoint/2010/main" val="1587015655"/>
                  </p:ext>
                </p:extLst>
              </p:nvPr>
            </p:nvGraphicFramePr>
            <p:xfrm>
              <a:off x="6816188" y="2127116"/>
              <a:ext cx="2758994" cy="756714"/>
            </p:xfrm>
            <a:graphic>
              <a:graphicData uri="http://schemas.openxmlformats.org/drawingml/2006/table">
                <a:tbl>
                  <a:tblPr firstRow="1" bandRow="1">
                    <a:tableStyleId>{5940675A-B579-460E-94D1-54222C63F5DA}</a:tableStyleId>
                  </a:tblPr>
                  <a:tblGrid>
                    <a:gridCol w="1406932"/>
                    <a:gridCol w="690621"/>
                    <a:gridCol w="661441"/>
                  </a:tblGrid>
                  <a:tr h="339701">
                    <a:tc>
                      <a:txBody>
                        <a:bodyPr/>
                        <a:lstStyle/>
                        <a:p>
                          <a:r>
                            <a:rPr lang="en-US" altLang="zh-CN" dirty="0" smtClean="0"/>
                            <a:t>Leaf Index</a:t>
                          </a:r>
                          <a:endParaRPr lang="zh-CN" altLang="en-US" dirty="0"/>
                        </a:p>
                      </a:txBody>
                      <a:tcPr/>
                    </a:tc>
                    <a:tc>
                      <a:txBody>
                        <a:bodyPr/>
                        <a:lstStyle/>
                        <a:p>
                          <a:r>
                            <a:rPr lang="en-US" altLang="zh-CN" dirty="0" smtClean="0"/>
                            <a:t>0010</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m:rPr>
                                        <m:sty m:val="p"/>
                                      </m:rPr>
                                      <a:rPr lang="en-US" altLang="zh-CN" i="1" smtClean="0">
                                        <a:latin typeface="Cambria Math" panose="02040503050406030204" pitchFamily="18" charset="0"/>
                                      </a:rPr>
                                      <m:t>L</m:t>
                                    </m:r>
                                  </m:e>
                                  <m:sup>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p>
                                </m:sSup>
                              </m:oMath>
                            </m:oMathPara>
                          </a14:m>
                          <a:endParaRPr lang="zh-CN" altLang="en-US" dirty="0"/>
                        </a:p>
                      </a:txBody>
                      <a:tcPr/>
                    </a:tc>
                  </a:tr>
                  <a:tr h="382127">
                    <a:tc>
                      <a:txBody>
                        <a:bodyPr/>
                        <a:lstStyle/>
                        <a:p>
                          <a:r>
                            <a:rPr lang="en-US" altLang="zh-CN" baseline="0" dirty="0" smtClean="0"/>
                            <a:t>NN  </a:t>
                          </a:r>
                          <a:r>
                            <a:rPr lang="en-US" altLang="zh-CN" dirty="0" smtClean="0"/>
                            <a:t>Output</a:t>
                          </a:r>
                          <a:endParaRPr lang="zh-CN" altLang="en-US" dirty="0"/>
                        </a:p>
                      </a:txBody>
                      <a:tcPr/>
                    </a:tc>
                    <a:tc>
                      <a:txBody>
                        <a:bodyPr/>
                        <a:lstStyle/>
                        <a:p>
                          <a:r>
                            <a:rPr lang="en-US" altLang="zh-CN" dirty="0" smtClean="0"/>
                            <a:t>   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p>
                                </m:sSup>
                              </m:oMath>
                            </m:oMathPara>
                          </a14:m>
                          <a:endParaRPr lang="zh-CN" altLang="en-US" dirty="0"/>
                        </a:p>
                      </a:txBody>
                      <a:tcPr/>
                    </a:tc>
                  </a:tr>
                </a:tbl>
              </a:graphicData>
            </a:graphic>
          </p:graphicFrame>
        </mc:Choice>
        <mc:Fallback xmlns="">
          <p:graphicFrame>
            <p:nvGraphicFramePr>
              <p:cNvPr id="10" name="表格 9"/>
              <p:cNvGraphicFramePr>
                <a:graphicFrameLocks noGrp="1"/>
              </p:cNvGraphicFramePr>
              <p:nvPr>
                <p:extLst>
                  <p:ext uri="{D42A27DB-BD31-4B8C-83A1-F6EECF244321}">
                    <p14:modId xmlns:p14="http://schemas.microsoft.com/office/powerpoint/2010/main" val="1587015655"/>
                  </p:ext>
                </p:extLst>
              </p:nvPr>
            </p:nvGraphicFramePr>
            <p:xfrm>
              <a:off x="6816188" y="2127116"/>
              <a:ext cx="2758994" cy="756714"/>
            </p:xfrm>
            <a:graphic>
              <a:graphicData uri="http://schemas.openxmlformats.org/drawingml/2006/table">
                <a:tbl>
                  <a:tblPr firstRow="1" bandRow="1">
                    <a:tableStyleId>{5940675A-B579-460E-94D1-54222C63F5DA}</a:tableStyleId>
                  </a:tblPr>
                  <a:tblGrid>
                    <a:gridCol w="1406932"/>
                    <a:gridCol w="690621"/>
                    <a:gridCol w="661441"/>
                  </a:tblGrid>
                  <a:tr h="374587">
                    <a:tc>
                      <a:txBody>
                        <a:bodyPr/>
                        <a:lstStyle/>
                        <a:p>
                          <a:r>
                            <a:rPr lang="en-US" altLang="zh-CN" dirty="0" smtClean="0"/>
                            <a:t>Leaf Index</a:t>
                          </a:r>
                          <a:endParaRPr lang="zh-CN" altLang="en-US" dirty="0"/>
                        </a:p>
                      </a:txBody>
                      <a:tcPr/>
                    </a:tc>
                    <a:tc>
                      <a:txBody>
                        <a:bodyPr/>
                        <a:lstStyle/>
                        <a:p>
                          <a:r>
                            <a:rPr lang="en-US" altLang="zh-CN" dirty="0" smtClean="0"/>
                            <a:t>0010</a:t>
                          </a:r>
                          <a:endParaRPr lang="zh-CN" altLang="en-US" dirty="0"/>
                        </a:p>
                      </a:txBody>
                      <a:tcPr/>
                    </a:tc>
                    <a:tc>
                      <a:txBody>
                        <a:bodyPr/>
                        <a:lstStyle/>
                        <a:p>
                          <a:endParaRPr lang="zh-CN"/>
                        </a:p>
                      </a:txBody>
                      <a:tcPr>
                        <a:blipFill rotWithShape="0">
                          <a:blip r:embed="rId5"/>
                          <a:stretch>
                            <a:fillRect l="-316514" t="-8065" r="-1835" b="-122581"/>
                          </a:stretch>
                        </a:blipFill>
                      </a:tcPr>
                    </a:tc>
                  </a:tr>
                  <a:tr h="382127">
                    <a:tc>
                      <a:txBody>
                        <a:bodyPr/>
                        <a:lstStyle/>
                        <a:p>
                          <a:r>
                            <a:rPr lang="en-US" altLang="zh-CN" baseline="0" dirty="0" smtClean="0"/>
                            <a:t>NN  </a:t>
                          </a:r>
                          <a:r>
                            <a:rPr lang="en-US" altLang="zh-CN" dirty="0" smtClean="0"/>
                            <a:t>Output</a:t>
                          </a:r>
                          <a:endParaRPr lang="zh-CN" altLang="en-US" dirty="0"/>
                        </a:p>
                      </a:txBody>
                      <a:tcPr/>
                    </a:tc>
                    <a:tc>
                      <a:txBody>
                        <a:bodyPr/>
                        <a:lstStyle/>
                        <a:p>
                          <a:r>
                            <a:rPr lang="en-US" altLang="zh-CN" dirty="0" smtClean="0"/>
                            <a:t>   1</a:t>
                          </a:r>
                          <a:endParaRPr lang="zh-CN" altLang="en-US" dirty="0"/>
                        </a:p>
                      </a:txBody>
                      <a:tcPr/>
                    </a:tc>
                    <a:tc>
                      <a:txBody>
                        <a:bodyPr/>
                        <a:lstStyle/>
                        <a:p>
                          <a:endParaRPr lang="zh-CN"/>
                        </a:p>
                      </a:txBody>
                      <a:tcPr>
                        <a:blipFill rotWithShape="0">
                          <a:blip r:embed="rId5"/>
                          <a:stretch>
                            <a:fillRect l="-316514" t="-104688" r="-1835" b="-18750"/>
                          </a:stretch>
                        </a:blipFill>
                      </a:tcPr>
                    </a:tc>
                  </a:tr>
                </a:tbl>
              </a:graphicData>
            </a:graphic>
          </p:graphicFrame>
        </mc:Fallback>
      </mc:AlternateContent>
    </p:spTree>
    <p:extLst>
      <p:ext uri="{BB962C8B-B14F-4D97-AF65-F5344CB8AC3E}">
        <p14:creationId xmlns:p14="http://schemas.microsoft.com/office/powerpoint/2010/main" val="914143629"/>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433056" y="2271094"/>
            <a:ext cx="3814765" cy="2673835"/>
          </a:xfrm>
          <a:prstGeom prst="rect">
            <a:avLst/>
          </a:prstGeom>
        </p:spPr>
      </p:pic>
      <p:sp>
        <p:nvSpPr>
          <p:cNvPr id="3" name="矩形 2"/>
          <p:cNvSpPr/>
          <p:nvPr/>
        </p:nvSpPr>
        <p:spPr>
          <a:xfrm>
            <a:off x="1439167" y="67997"/>
            <a:ext cx="1917513" cy="369332"/>
          </a:xfrm>
          <a:prstGeom prst="rect">
            <a:avLst/>
          </a:prstGeom>
        </p:spPr>
        <p:txBody>
          <a:bodyPr wrap="none">
            <a:spAutoFit/>
          </a:bodyPr>
          <a:lstStyle/>
          <a:p>
            <a:r>
              <a:rPr lang="zh-CN" altLang="en-US" b="1" dirty="0">
                <a:solidFill>
                  <a:srgbClr val="4F4F4F"/>
                </a:solidFill>
                <a:latin typeface="PingFang SC"/>
              </a:rPr>
              <a:t> 多棵树知识</a:t>
            </a:r>
            <a:r>
              <a:rPr lang="zh-CN" altLang="en-US" b="1" dirty="0" smtClean="0">
                <a:solidFill>
                  <a:srgbClr val="4F4F4F"/>
                </a:solidFill>
                <a:latin typeface="PingFang SC"/>
              </a:rPr>
              <a:t>提取</a:t>
            </a:r>
            <a:endParaRPr lang="en-US" altLang="zh-CN" b="1" i="0" dirty="0">
              <a:solidFill>
                <a:srgbClr val="4F4F4F"/>
              </a:solidFill>
              <a:effectLst/>
              <a:latin typeface="PingFang SC"/>
            </a:endParaRPr>
          </a:p>
        </p:txBody>
      </p:sp>
      <p:sp>
        <p:nvSpPr>
          <p:cNvPr id="4" name="矩形 3"/>
          <p:cNvSpPr/>
          <p:nvPr/>
        </p:nvSpPr>
        <p:spPr>
          <a:xfrm>
            <a:off x="575718" y="754047"/>
            <a:ext cx="11253729" cy="923330"/>
          </a:xfrm>
          <a:prstGeom prst="rect">
            <a:avLst/>
          </a:prstGeom>
        </p:spPr>
        <p:txBody>
          <a:bodyPr wrap="square">
            <a:spAutoFit/>
          </a:bodyPr>
          <a:lstStyle/>
          <a:p>
            <a:r>
              <a:rPr lang="en-US" altLang="zh-CN" b="1" dirty="0" err="1" smtClean="0">
                <a:solidFill>
                  <a:srgbClr val="4D4D4D"/>
                </a:solidFill>
                <a:latin typeface="-apple-system"/>
              </a:rPr>
              <a:t>gbdt</a:t>
            </a:r>
            <a:r>
              <a:rPr lang="zh-CN" altLang="en-US" dirty="0" smtClean="0">
                <a:solidFill>
                  <a:srgbClr val="4D4D4D"/>
                </a:solidFill>
                <a:latin typeface="-apple-system"/>
              </a:rPr>
              <a:t>多树</a:t>
            </a:r>
            <a:r>
              <a:rPr lang="zh-CN" altLang="en-US" dirty="0">
                <a:solidFill>
                  <a:srgbClr val="4D4D4D"/>
                </a:solidFill>
                <a:latin typeface="-apple-system"/>
              </a:rPr>
              <a:t>蒸馏</a:t>
            </a:r>
            <a:r>
              <a:rPr lang="zh-CN" altLang="en-US" dirty="0" smtClean="0">
                <a:solidFill>
                  <a:srgbClr val="4D4D4D"/>
                </a:solidFill>
                <a:latin typeface="-apple-system"/>
              </a:rPr>
              <a:t>最</a:t>
            </a:r>
            <a:r>
              <a:rPr lang="zh-CN" altLang="en-US" dirty="0">
                <a:solidFill>
                  <a:srgbClr val="4D4D4D"/>
                </a:solidFill>
                <a:latin typeface="-apple-system"/>
              </a:rPr>
              <a:t>直接的解决方案是使用多个神经网络模型对应多个树模型，每个模型都是从一棵树中提取出来的</a:t>
            </a:r>
            <a:r>
              <a:rPr lang="zh-CN" altLang="en-US" dirty="0" smtClean="0">
                <a:solidFill>
                  <a:srgbClr val="4D4D4D"/>
                </a:solidFill>
                <a:latin typeface="-apple-system"/>
              </a:rPr>
              <a:t>。由于</a:t>
            </a:r>
            <a:r>
              <a:rPr lang="zh-CN" altLang="en-US" dirty="0">
                <a:solidFill>
                  <a:srgbClr val="4D4D4D"/>
                </a:solidFill>
                <a:latin typeface="-apple-system"/>
              </a:rPr>
              <a:t>结构蒸馏目标的高维，复杂度</a:t>
            </a:r>
            <a:r>
              <a:rPr lang="en-US" altLang="zh-CN" dirty="0" smtClean="0">
                <a:solidFill>
                  <a:srgbClr val="4D4D4D"/>
                </a:solidFill>
                <a:latin typeface="KaTeX_Main"/>
              </a:rPr>
              <a:t>o(</a:t>
            </a:r>
            <a:r>
              <a:rPr lang="en-US" altLang="zh-CN" dirty="0" err="1" smtClean="0">
                <a:solidFill>
                  <a:srgbClr val="4D4D4D"/>
                </a:solidFill>
                <a:latin typeface="KaTeX_Main"/>
              </a:rPr>
              <a:t>L×nn</a:t>
            </a:r>
            <a:r>
              <a:rPr lang="en-US" altLang="zh-CN" dirty="0">
                <a:solidFill>
                  <a:srgbClr val="4D4D4D"/>
                </a:solidFill>
                <a:latin typeface="KaTeX_Main"/>
              </a:rPr>
              <a:t>)</a:t>
            </a:r>
            <a:r>
              <a:rPr lang="zh-CN" altLang="en-US" dirty="0" smtClean="0">
                <a:solidFill>
                  <a:srgbClr val="4D4D4D"/>
                </a:solidFill>
                <a:latin typeface="-apple-system"/>
              </a:rPr>
              <a:t>效率</a:t>
            </a:r>
            <a:r>
              <a:rPr lang="zh-CN" altLang="en-US" dirty="0">
                <a:solidFill>
                  <a:srgbClr val="4D4D4D"/>
                </a:solidFill>
                <a:latin typeface="-apple-system"/>
              </a:rPr>
              <a:t>很低</a:t>
            </a:r>
            <a:r>
              <a:rPr lang="zh-CN" altLang="en-US" dirty="0" smtClean="0">
                <a:solidFill>
                  <a:srgbClr val="4D4D4D"/>
                </a:solidFill>
                <a:latin typeface="-apple-system"/>
              </a:rPr>
              <a:t>。</a:t>
            </a:r>
            <a:endParaRPr lang="en-US" altLang="zh-CN" dirty="0" smtClean="0">
              <a:solidFill>
                <a:srgbClr val="4D4D4D"/>
              </a:solidFill>
              <a:latin typeface="-apple-system"/>
            </a:endParaRPr>
          </a:p>
          <a:p>
            <a:r>
              <a:rPr lang="zh-CN" altLang="en-US" dirty="0" smtClean="0">
                <a:solidFill>
                  <a:srgbClr val="4D4D4D"/>
                </a:solidFill>
                <a:latin typeface="-apple-system"/>
              </a:rPr>
              <a:t>为了</a:t>
            </a:r>
            <a:r>
              <a:rPr lang="zh-CN" altLang="en-US" dirty="0">
                <a:solidFill>
                  <a:srgbClr val="4D4D4D"/>
                </a:solidFill>
                <a:latin typeface="-apple-system"/>
              </a:rPr>
              <a:t>提高效率，本文提出了叶子嵌入蒸馏法和树分组法，分别降低了叶子的个数</a:t>
            </a:r>
            <a:r>
              <a:rPr lang="en-US" altLang="zh-CN" dirty="0" smtClean="0">
                <a:solidFill>
                  <a:srgbClr val="4D4D4D"/>
                </a:solidFill>
                <a:latin typeface="KaTeX_Main"/>
              </a:rPr>
              <a:t>L</a:t>
            </a:r>
            <a:r>
              <a:rPr lang="zh-CN" altLang="en-US" dirty="0" smtClean="0">
                <a:solidFill>
                  <a:srgbClr val="4D4D4D"/>
                </a:solidFill>
                <a:latin typeface="-apple-system"/>
              </a:rPr>
              <a:t>和</a:t>
            </a:r>
            <a:r>
              <a:rPr lang="zh-CN" altLang="en-US" dirty="0">
                <a:solidFill>
                  <a:srgbClr val="4D4D4D"/>
                </a:solidFill>
                <a:latin typeface="-apple-system"/>
              </a:rPr>
              <a:t>神经网络模型的</a:t>
            </a:r>
            <a:r>
              <a:rPr lang="zh-CN" altLang="en-US" dirty="0" smtClean="0">
                <a:solidFill>
                  <a:srgbClr val="4D4D4D"/>
                </a:solidFill>
                <a:latin typeface="-apple-system"/>
              </a:rPr>
              <a:t>个数</a:t>
            </a:r>
            <a:r>
              <a:rPr lang="en-US" altLang="zh-CN" dirty="0" err="1" smtClean="0">
                <a:solidFill>
                  <a:srgbClr val="4D4D4D"/>
                </a:solidFill>
                <a:latin typeface="KaTeX_Main"/>
              </a:rPr>
              <a:t>nn</a:t>
            </a:r>
            <a:r>
              <a:rPr lang="zh-CN" altLang="en-US" dirty="0" smtClean="0">
                <a:solidFill>
                  <a:srgbClr val="4D4D4D"/>
                </a:solidFill>
                <a:latin typeface="-apple-system"/>
              </a:rPr>
              <a:t>。</a:t>
            </a:r>
            <a:endParaRPr lang="zh-CN" altLang="en-US" dirty="0"/>
          </a:p>
        </p:txBody>
      </p:sp>
      <p:sp>
        <p:nvSpPr>
          <p:cNvPr id="6" name="矩形 5"/>
          <p:cNvSpPr/>
          <p:nvPr/>
        </p:nvSpPr>
        <p:spPr>
          <a:xfrm>
            <a:off x="671971" y="5261647"/>
            <a:ext cx="10945722" cy="646331"/>
          </a:xfrm>
          <a:prstGeom prst="rect">
            <a:avLst/>
          </a:prstGeom>
        </p:spPr>
        <p:txBody>
          <a:bodyPr wrap="square">
            <a:spAutoFit/>
          </a:bodyPr>
          <a:lstStyle/>
          <a:p>
            <a:r>
              <a:rPr lang="en-US" altLang="zh-CN" dirty="0"/>
              <a:t>Figure 3: Tree structure distillation by leaf embedding. The leaf index is first transformed to leaf embedding. Then NN will approximate tree structure by fitting the leaf embedding. </a:t>
            </a:r>
            <a:endParaRPr lang="zh-CN" altLang="en-US" dirty="0"/>
          </a:p>
        </p:txBody>
      </p:sp>
    </p:spTree>
    <p:extLst>
      <p:ext uri="{BB962C8B-B14F-4D97-AF65-F5344CB8AC3E}">
        <p14:creationId xmlns:p14="http://schemas.microsoft.com/office/powerpoint/2010/main" val="4173020621"/>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140193" y="1157739"/>
            <a:ext cx="9372600" cy="3714750"/>
          </a:xfrm>
          <a:prstGeom prst="rect">
            <a:avLst/>
          </a:prstGeom>
        </p:spPr>
      </p:pic>
      <p:sp>
        <p:nvSpPr>
          <p:cNvPr id="6" name="矩形 5"/>
          <p:cNvSpPr/>
          <p:nvPr/>
        </p:nvSpPr>
        <p:spPr>
          <a:xfrm>
            <a:off x="1439167" y="67997"/>
            <a:ext cx="1917513" cy="369332"/>
          </a:xfrm>
          <a:prstGeom prst="rect">
            <a:avLst/>
          </a:prstGeom>
        </p:spPr>
        <p:txBody>
          <a:bodyPr wrap="none">
            <a:spAutoFit/>
          </a:bodyPr>
          <a:lstStyle/>
          <a:p>
            <a:r>
              <a:rPr lang="zh-CN" altLang="en-US" b="1" dirty="0">
                <a:solidFill>
                  <a:srgbClr val="4F4F4F"/>
                </a:solidFill>
                <a:latin typeface="PingFang SC"/>
              </a:rPr>
              <a:t> 多棵树知识</a:t>
            </a:r>
            <a:r>
              <a:rPr lang="zh-CN" altLang="en-US" b="1" dirty="0" smtClean="0">
                <a:solidFill>
                  <a:srgbClr val="4F4F4F"/>
                </a:solidFill>
                <a:latin typeface="PingFang SC"/>
              </a:rPr>
              <a:t>提取</a:t>
            </a:r>
            <a:endParaRPr lang="en-US" altLang="zh-CN" b="1" i="0" dirty="0">
              <a:solidFill>
                <a:srgbClr val="4F4F4F"/>
              </a:solidFill>
              <a:effectLst/>
              <a:latin typeface="PingFang SC"/>
            </a:endParaRPr>
          </a:p>
        </p:txBody>
      </p:sp>
      <p:pic>
        <p:nvPicPr>
          <p:cNvPr id="3" name="图片 2"/>
          <p:cNvPicPr>
            <a:picLocks noChangeAspect="1"/>
          </p:cNvPicPr>
          <p:nvPr/>
        </p:nvPicPr>
        <p:blipFill>
          <a:blip r:embed="rId3"/>
          <a:stretch>
            <a:fillRect/>
          </a:stretch>
        </p:blipFill>
        <p:spPr>
          <a:xfrm>
            <a:off x="4614913" y="5471882"/>
            <a:ext cx="2695575" cy="781050"/>
          </a:xfrm>
          <a:prstGeom prst="rect">
            <a:avLst/>
          </a:prstGeom>
        </p:spPr>
      </p:pic>
    </p:spTree>
    <p:extLst>
      <p:ext uri="{BB962C8B-B14F-4D97-AF65-F5344CB8AC3E}">
        <p14:creationId xmlns:p14="http://schemas.microsoft.com/office/powerpoint/2010/main" val="2978001148"/>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TM02900720[[fn=积分]]</Template>
  <TotalTime>32877</TotalTime>
  <Words>1292</Words>
  <Application>Microsoft Office PowerPoint</Application>
  <PresentationFormat>宽屏</PresentationFormat>
  <Paragraphs>139</Paragraphs>
  <Slides>17</Slides>
  <Notes>9</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17</vt:i4>
      </vt:variant>
    </vt:vector>
  </HeadingPairs>
  <TitlesOfParts>
    <vt:vector size="31" baseType="lpstr">
      <vt:lpstr>-apple-system</vt:lpstr>
      <vt:lpstr>KaTeX_Main</vt:lpstr>
      <vt:lpstr>PingFang SC</vt:lpstr>
      <vt:lpstr>等线</vt:lpstr>
      <vt:lpstr>宋体</vt:lpstr>
      <vt:lpstr>Microsoft YaHei</vt:lpstr>
      <vt:lpstr>Microsoft YaHei</vt:lpstr>
      <vt:lpstr>Arial</vt:lpstr>
      <vt:lpstr>Calibri</vt:lpstr>
      <vt:lpstr>Calibri Light</vt:lpstr>
      <vt:lpstr>Cambria Math</vt:lpstr>
      <vt:lpstr>Wingdings 2</vt:lpstr>
      <vt:lpstr>HDOfficeLightV0</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lishixian3</dc:creator>
  <cp:lastModifiedBy>张丽娜</cp:lastModifiedBy>
  <cp:revision>848</cp:revision>
  <dcterms:created xsi:type="dcterms:W3CDTF">2019-12-05T02:05:55Z</dcterms:created>
  <dcterms:modified xsi:type="dcterms:W3CDTF">2021-03-01T05:01:29Z</dcterms:modified>
</cp:coreProperties>
</file>