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7" r:id="rId9"/>
    <p:sldId id="281" r:id="rId10"/>
    <p:sldId id="280" r:id="rId11"/>
    <p:sldId id="282" r:id="rId12"/>
    <p:sldId id="274" r:id="rId13"/>
    <p:sldId id="293" r:id="rId14"/>
    <p:sldId id="294" r:id="rId15"/>
    <p:sldId id="295" r:id="rId16"/>
    <p:sldId id="275" r:id="rId17"/>
    <p:sldId id="276" r:id="rId18"/>
    <p:sldId id="278" r:id="rId19"/>
    <p:sldId id="279" r:id="rId20"/>
    <p:sldId id="296" r:id="rId21"/>
    <p:sldId id="266" r:id="rId22"/>
    <p:sldId id="267" r:id="rId23"/>
    <p:sldId id="268" r:id="rId24"/>
    <p:sldId id="297" r:id="rId25"/>
    <p:sldId id="298" r:id="rId26"/>
    <p:sldId id="299" r:id="rId27"/>
    <p:sldId id="300" r:id="rId28"/>
    <p:sldId id="259" r:id="rId29"/>
    <p:sldId id="283" r:id="rId30"/>
    <p:sldId id="284" r:id="rId31"/>
    <p:sldId id="285" r:id="rId32"/>
    <p:sldId id="286" r:id="rId33"/>
    <p:sldId id="292" r:id="rId34"/>
    <p:sldId id="287" r:id="rId35"/>
    <p:sldId id="288" r:id="rId36"/>
    <p:sldId id="258" r:id="rId37"/>
    <p:sldId id="262" r:id="rId38"/>
    <p:sldId id="263" r:id="rId39"/>
    <p:sldId id="264" r:id="rId40"/>
    <p:sldId id="265" r:id="rId41"/>
    <p:sldId id="260" r:id="rId42"/>
    <p:sldId id="261" r:id="rId43"/>
    <p:sldId id="289" r:id="rId44"/>
    <p:sldId id="290" r:id="rId45"/>
    <p:sldId id="29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0137" y="918659"/>
            <a:ext cx="9462751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checked=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"slides"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"overflow"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"inner"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"images//rock.jpg"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909" y="2432647"/>
            <a:ext cx="97332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&lt;img-slider&gt;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dramatic sunset"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rock arch"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"some neat grooves"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"images/rock.jpg"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 interesting rock"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&lt;/img-slider&gt;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Shadow DOM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zh-TW" altLang="en-US" dirty="0" smtClean="0"/>
              <a:t>目前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框架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差别很大，而且</a:t>
            </a:r>
            <a:r>
              <a:rPr kumimoji="1" lang="zh-TW" altLang="en-US" dirty="0" smtClean="0"/>
              <a:t>有</a:t>
            </a:r>
            <a:r>
              <a:rPr kumimoji="1" lang="zh-TW" altLang="en-US" dirty="0" smtClean="0"/>
              <a:t>个</a:t>
            </a:r>
            <a:r>
              <a:rPr kumimoji="1" lang="zh-TW" altLang="en-US" dirty="0"/>
              <a:t>根本</a:t>
            </a:r>
            <a:r>
              <a:rPr kumimoji="1" lang="zh-TW" altLang="en-US" dirty="0" smtClean="0"/>
              <a:t>问题</a:t>
            </a:r>
            <a:r>
              <a:rPr kumimoji="1" lang="zh-CN" altLang="en-US" dirty="0" smtClean="0"/>
              <a:t>，</a:t>
            </a:r>
            <a:r>
              <a:rPr kumimoji="1" lang="zh-TW" altLang="en-US" dirty="0" smtClean="0"/>
              <a:t>导致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构建出来的部件难以使用：部件中的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树并没有封装</a:t>
            </a:r>
            <a:r>
              <a:rPr kumimoji="1" lang="zh-TW" altLang="en-US" dirty="0" smtClean="0"/>
              <a:t>起来</a:t>
            </a:r>
            <a:r>
              <a:rPr kumimoji="1" lang="zh-CN" altLang="en-US" dirty="0" smtClean="0"/>
              <a:t>。</a:t>
            </a:r>
            <a:r>
              <a:rPr kumimoji="1" lang="zh-TW" altLang="en-US" dirty="0" smtClean="0"/>
              <a:t> </a:t>
            </a:r>
            <a:r>
              <a:rPr kumimoji="1" lang="zh-TW" altLang="en-US" dirty="0"/>
              <a:t>封装的缺乏意味着文档中的样式表会无意中影响部件中的某些</a:t>
            </a:r>
            <a:r>
              <a:rPr kumimoji="1" lang="zh-TW" altLang="en-US" dirty="0" smtClean="0"/>
              <a:t>部分</a:t>
            </a:r>
            <a:r>
              <a:rPr kumimoji="1" lang="zh-CN" altLang="en-US" dirty="0" smtClean="0"/>
              <a:t>；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可能在无意中修改部件中的某些</a:t>
            </a:r>
            <a:r>
              <a:rPr kumimoji="1" lang="zh-TW" altLang="en-US" dirty="0" smtClean="0"/>
              <a:t>部分</a:t>
            </a:r>
            <a:r>
              <a:rPr kumimoji="1" lang="zh-CN" altLang="en-US" dirty="0" smtClean="0"/>
              <a:t>；</a:t>
            </a:r>
            <a:r>
              <a:rPr kumimoji="1" lang="zh-TW" altLang="en-US" dirty="0" smtClean="0"/>
              <a:t>你</a:t>
            </a:r>
            <a:r>
              <a:rPr kumimoji="1" lang="zh-TW" altLang="en-US" dirty="0"/>
              <a:t>书写的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也可能会把部件内部的 </a:t>
            </a:r>
            <a:r>
              <a:rPr kumimoji="1" lang="en-US" altLang="zh-TW" dirty="0"/>
              <a:t>ID </a:t>
            </a:r>
            <a:r>
              <a:rPr kumimoji="1" lang="zh-TW" altLang="en-US" dirty="0" smtClean="0"/>
              <a:t>覆盖。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缺乏封装的一个明显缺点在于：如果你更新了库或者部件的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更改了内部细节，你的样式和脚本就可能</a:t>
            </a:r>
            <a:r>
              <a:rPr kumimoji="1" lang="zh-CN" altLang="en-US" dirty="0" smtClean="0"/>
              <a:t>在不经意间遭到破坏。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2356644"/>
            <a:ext cx="8258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62" y="2141538"/>
            <a:ext cx="818810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3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2356644"/>
            <a:ext cx="8277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cap="none" dirty="0" smtClean="0"/>
              <a:t>Imports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web </a:t>
            </a:r>
            <a:r>
              <a:rPr kumimoji="1" lang="zh-CN" altLang="en-US" dirty="0"/>
              <a:t>上是如何加载不同类型的资源。对于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，我们有 </a:t>
            </a:r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"&gt; </a:t>
            </a:r>
            <a:r>
              <a:rPr kumimoji="1" lang="zh-CN" altLang="en-US" dirty="0"/>
              <a:t>应该是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的首选。图片可以用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。视频则有 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。音频，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audio&gt;web </a:t>
            </a:r>
            <a:r>
              <a:rPr kumimoji="1" lang="zh-CN" altLang="en-US" dirty="0"/>
              <a:t>上绝大部分的内容都有简单明了的加载方式。可对于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呢？下面是可选的几种方案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Ajax</a:t>
            </a:r>
          </a:p>
          <a:p>
            <a:pPr marL="0" indent="0">
              <a:buNone/>
            </a:pPr>
            <a:r>
              <a:rPr kumimoji="1" lang="en-US" altLang="zh-CN" dirty="0" smtClean="0"/>
              <a:t>HTML </a:t>
            </a:r>
            <a:r>
              <a:rPr kumimoji="1" lang="zh-CN" altLang="en-US" dirty="0"/>
              <a:t>导入，</a:t>
            </a:r>
            <a:r>
              <a:rPr kumimoji="1" lang="en-US" altLang="zh-CN" dirty="0"/>
              <a:t>Web Components </a:t>
            </a:r>
            <a:r>
              <a:rPr kumimoji="1" lang="zh-CN" altLang="en-US" dirty="0"/>
              <a:t>阵容中的一员，是在其他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文档中包含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文档的一种方法。当然并非仅限于此，你还可以包含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，或 </a:t>
            </a:r>
            <a:r>
              <a:rPr kumimoji="1" lang="en-US" altLang="zh-CN" dirty="0"/>
              <a:t>.html </a:t>
            </a:r>
            <a:r>
              <a:rPr kumimoji="1" lang="zh-CN" altLang="en-US" dirty="0"/>
              <a:t>文件中能包含的任何内容。换句话说，这使得导入成为了加载相关 </a:t>
            </a:r>
            <a:r>
              <a:rPr kumimoji="1" lang="en-US" altLang="zh-CN" dirty="0"/>
              <a:t>HTML/CSS/JS </a:t>
            </a:r>
            <a:r>
              <a:rPr kumimoji="1" lang="zh-CN" altLang="en-US" dirty="0"/>
              <a:t>的神器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en-US" altLang="zh-CN" cap="none" dirty="0" smtClean="0"/>
              <a:t>Imports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一个现实中的例子是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  <a:r>
              <a:rPr lang="en-US" altLang="zh-CN" dirty="0"/>
              <a:t>Bootstrap </a:t>
            </a:r>
            <a:r>
              <a:rPr lang="zh-CN" altLang="en-US" dirty="0"/>
              <a:t>由多个单独的文件组成 </a:t>
            </a:r>
            <a:r>
              <a:rPr lang="en-US" altLang="zh-CN" dirty="0"/>
              <a:t>(bootstrap.css</a:t>
            </a:r>
            <a:r>
              <a:rPr lang="zh-CN" altLang="en-US" dirty="0"/>
              <a:t>，</a:t>
            </a:r>
            <a:r>
              <a:rPr lang="en-US" altLang="zh-CN" dirty="0"/>
              <a:t>bootstrap.js</a:t>
            </a:r>
            <a:r>
              <a:rPr lang="zh-CN" altLang="en-US" dirty="0"/>
              <a:t>，字体</a:t>
            </a:r>
            <a:r>
              <a:rPr lang="en-US" altLang="zh-CN" dirty="0"/>
              <a:t>), </a:t>
            </a:r>
            <a:r>
              <a:rPr lang="zh-CN" altLang="en-US" dirty="0"/>
              <a:t>它的插件依赖于 </a:t>
            </a:r>
            <a:r>
              <a:rPr lang="en-US" altLang="zh-CN" dirty="0"/>
              <a:t>jQuery</a:t>
            </a:r>
            <a:r>
              <a:rPr lang="zh-CN" altLang="en-US" dirty="0"/>
              <a:t>，并提供了带标记的例子。开发者们喜欢拥有像去餐厅点菜一样的灵活性。这允许开发者只加载框架中 他们 想用的内容。导入对于类似 </a:t>
            </a:r>
            <a:r>
              <a:rPr lang="en-US" altLang="zh-CN" dirty="0"/>
              <a:t>Bootstrap </a:t>
            </a:r>
            <a:r>
              <a:rPr lang="zh-CN" altLang="en-US" dirty="0"/>
              <a:t>的内容来说意义非凡，下面我将展示未来加载 </a:t>
            </a:r>
            <a:r>
              <a:rPr lang="en-US" altLang="zh-CN" dirty="0"/>
              <a:t>Bootstrap 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1" y="3810901"/>
            <a:ext cx="70318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Web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当我们把四部分功能结合起来使用时。。。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673" y="3495265"/>
            <a:ext cx="89636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引入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"components/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使用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"3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.790"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lng=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.390"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Web Components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88832" y="2246007"/>
            <a:ext cx="75437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&lt;x-dialog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&lt;content&gt;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&lt;/content&gt;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&lt;/x-dialog&gt;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832" y="3975158"/>
            <a:ext cx="75437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html"</a:t>
            </a: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&lt;x-calendar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"2015-06-20"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&gt;&lt;/x-calendar&gt;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带来的变化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可复用：通过</a:t>
            </a:r>
            <a:r>
              <a:rPr lang="en-US" altLang="zh-CN" dirty="0"/>
              <a:t>Web</a:t>
            </a:r>
            <a:r>
              <a:rPr lang="zh-CN" altLang="en-US" dirty="0"/>
              <a:t>组件化，开发人员可以利用一个“可以循环使用的窗件库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互换：现在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不变的前提下可以随意组件的实现。</a:t>
            </a:r>
            <a:endParaRPr lang="en-US" altLang="zh-CN" dirty="0" smtClean="0"/>
          </a:p>
          <a:p>
            <a:r>
              <a:rPr lang="zh-CN" altLang="en-US" dirty="0" smtClean="0"/>
              <a:t>可组合：</a:t>
            </a:r>
            <a:r>
              <a:rPr lang="zh-CN" altLang="en-US" dirty="0"/>
              <a:t>基于组件的架构让组件组合成新组件更加</a:t>
            </a:r>
            <a:r>
              <a:rPr lang="zh-CN" altLang="en-US" dirty="0" smtClean="0"/>
              <a:t>容易。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hybirdApp</a:t>
            </a:r>
            <a:r>
              <a:rPr lang="zh-CN" altLang="en-US" dirty="0" smtClean="0"/>
              <a:t>盛行，甚至一些应用纯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完成，利用跨端组件可以轻易开发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/>
              <a:t>组件化能够改变未来</a:t>
            </a:r>
            <a:r>
              <a:rPr lang="en-US" altLang="zh-CN" dirty="0"/>
              <a:t>Web</a:t>
            </a:r>
            <a:r>
              <a:rPr lang="zh-CN" altLang="en-US" dirty="0"/>
              <a:t>开发的模式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9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27" y="2167296"/>
            <a:ext cx="635317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0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44569"/>
            <a:ext cx="2582707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06" y="2244569"/>
            <a:ext cx="2733675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2196943"/>
            <a:ext cx="5676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8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08941"/>
            <a:ext cx="1981200" cy="4171950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679" y="2308941"/>
            <a:ext cx="2523223" cy="36496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80" y="2308941"/>
            <a:ext cx="4676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80" y="2255547"/>
            <a:ext cx="6096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Promise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en-US" dirty="0" smtClean="0"/>
              <a:t>嵌套的回调函数</a:t>
            </a:r>
            <a:r>
              <a:rPr kumimoji="1" lang="zh-CN" altLang="en-US" dirty="0" smtClean="0"/>
              <a:t>导致程序的可读性非常差，难以维护。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回调函数往往只能指定一个，如果有多个操作，就需要改写回调函数。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除了正常的报错机制，错误还可能通过回调函数的形式返回，增加了除错和调试</a:t>
            </a:r>
            <a:r>
              <a:rPr kumimoji="1" lang="zh-CN" altLang="en-US" dirty="0" smtClean="0"/>
              <a:t>的难度，而且嵌套函数里的异常外层无法捕捉。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8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 smtClean="0"/>
              <a:t>W3C(</a:t>
            </a:r>
            <a:r>
              <a:rPr lang="zh-CN" altLang="en-US" dirty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r>
              <a:rPr lang="zh-CN" altLang="en-US" dirty="0"/>
              <a:t>领域最具权威和影响力的国际中立性技术标准机构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定义</a:t>
            </a:r>
            <a:r>
              <a:rPr kumimoji="1" lang="zh-CN" altLang="en-US" dirty="0"/>
              <a:t>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回调地狱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3" descr="QQ图片20130709142813.jpg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03" y="1811940"/>
            <a:ext cx="5919788" cy="5046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3" y="1633537"/>
            <a:ext cx="9144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常去区域的回调列表加入异常处理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03" y="1846925"/>
            <a:ext cx="9651619" cy="42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常去区域的回调列表加入异常处理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18" y="2065867"/>
            <a:ext cx="98641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cap="none" dirty="0" smtClean="0"/>
              <a:t>Promise</a:t>
            </a:r>
            <a:endParaRPr kumimoji="1" lang="zh-CN" altLang="en-US" cap="non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2" y="2218531"/>
            <a:ext cx="9659154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Generator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70" y="2141538"/>
            <a:ext cx="919488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Set&amp;Map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</a:t>
            </a:r>
            <a:r>
              <a:rPr kumimoji="1" lang="zh-CN" altLang="en-US" dirty="0" smtClean="0"/>
              <a:t>，我们存储模板的方式有：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</a:t>
            </a:r>
            <a:r>
              <a:rPr kumimoji="1" lang="zh-CN" altLang="en-US" dirty="0" smtClean="0"/>
              <a:t>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module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cap="none" dirty="0" smtClean="0"/>
              <a:t>let</a:t>
            </a:r>
            <a:r>
              <a:rPr lang="zh-CN" altLang="en-US" cap="none" dirty="0" smtClean="0"/>
              <a:t>和</a:t>
            </a:r>
            <a:r>
              <a:rPr lang="en-US" altLang="zh-CN" cap="none" dirty="0" err="1" smtClean="0"/>
              <a:t>const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2" y="3227970"/>
            <a:ext cx="91279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“&lt;p&gt;There are &lt;b&gt;”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“&lt;/b&gt; items in your basket, &lt;em&gt;”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basket.onSale 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“&lt;/em&gt; are on sale!&lt;/p&gt;”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p&gt;There are &lt;b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&gt;</a:t>
            </a:r>
            <a:r>
              <a:rPr lang="en-US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${basket.count} 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/b&gt; items in your basket, &lt;em&gt;  </a:t>
            </a:r>
            <a:r>
              <a:rPr lang="en-US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${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basket</a:t>
            </a: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onSale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em&gt; are on sale!&lt;/p&gt;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 err="1"/>
              <a:t>Object.observe</a:t>
            </a:r>
            <a:r>
              <a:rPr kumimoji="1" lang="zh-CN" altLang="en-US" dirty="0"/>
              <a:t>方法用来监听对象的变化一旦监听对象发生变化，就会触发回调</a:t>
            </a:r>
            <a:r>
              <a:rPr kumimoji="1" lang="zh-CN" altLang="en-US" dirty="0" smtClean="0"/>
              <a:t>函数。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err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344" y="2673971"/>
            <a:ext cx="985233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 = {}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observe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(user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(changes)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changes.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forEach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fullName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94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Object.observe</a:t>
            </a:r>
            <a:r>
              <a:rPr kumimoji="1" lang="zh-TW" altLang="en-US" dirty="0"/>
              <a:t>方法目前共支持监听六种变化。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add</a:t>
            </a:r>
            <a:r>
              <a:rPr kumimoji="1" lang="zh-TW" altLang="en-US" dirty="0"/>
              <a:t>：添加属性</a:t>
            </a:r>
          </a:p>
          <a:p>
            <a:pPr marL="0" indent="0">
              <a:buNone/>
            </a:pPr>
            <a:r>
              <a:rPr kumimoji="1" lang="en-US" altLang="zh-TW" dirty="0"/>
              <a:t>update</a:t>
            </a:r>
            <a:r>
              <a:rPr kumimoji="1" lang="zh-TW" altLang="en-US" dirty="0"/>
              <a:t>：属性值的变化</a:t>
            </a:r>
          </a:p>
          <a:p>
            <a:pPr marL="0" indent="0">
              <a:buNone/>
            </a:pPr>
            <a:r>
              <a:rPr kumimoji="1" lang="en-US" altLang="zh-TW" dirty="0"/>
              <a:t>delete</a:t>
            </a:r>
            <a:r>
              <a:rPr kumimoji="1" lang="zh-TW" altLang="en-US" dirty="0"/>
              <a:t>：删除属性</a:t>
            </a:r>
          </a:p>
          <a:p>
            <a:pPr marL="0" indent="0">
              <a:buNone/>
            </a:pPr>
            <a:r>
              <a:rPr kumimoji="1" lang="en-US" altLang="zh-TW" dirty="0" err="1"/>
              <a:t>setPrototype</a:t>
            </a:r>
            <a:r>
              <a:rPr kumimoji="1" lang="zh-TW" altLang="en-US" dirty="0"/>
              <a:t>：设置原型</a:t>
            </a:r>
          </a:p>
          <a:p>
            <a:pPr marL="0" indent="0">
              <a:buNone/>
            </a:pPr>
            <a:r>
              <a:rPr kumimoji="1" lang="en-US" altLang="zh-TW" dirty="0"/>
              <a:t>reconfigure</a:t>
            </a:r>
            <a:r>
              <a:rPr kumimoji="1" lang="zh-TW" altLang="en-US" dirty="0"/>
              <a:t>：属性的</a:t>
            </a:r>
            <a:r>
              <a:rPr kumimoji="1" lang="en-US" altLang="zh-TW" dirty="0"/>
              <a:t>attributes</a:t>
            </a:r>
            <a:r>
              <a:rPr kumimoji="1" lang="zh-TW" altLang="en-US" dirty="0"/>
              <a:t>对象发生变化</a:t>
            </a:r>
          </a:p>
          <a:p>
            <a:pPr marL="0" indent="0">
              <a:buNone/>
            </a:pPr>
            <a:r>
              <a:rPr kumimoji="1" lang="en-US" altLang="zh-TW" dirty="0" err="1"/>
              <a:t>preventExtensions</a:t>
            </a:r>
            <a:r>
              <a:rPr kumimoji="1" lang="zh-TW" altLang="en-US" dirty="0"/>
              <a:t>：对象被禁止扩展（当一个对象变得不可扩展时，也就不必再监听了）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54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Mutation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Observe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Mutation Observer</a:t>
            </a:r>
            <a:r>
              <a:rPr kumimoji="1" lang="zh-TW" altLang="en-US" dirty="0"/>
              <a:t>（变动观察器）是监视</a:t>
            </a:r>
            <a:r>
              <a:rPr kumimoji="1" lang="en-US" altLang="zh-TW" dirty="0"/>
              <a:t>DOM</a:t>
            </a:r>
            <a:r>
              <a:rPr kumimoji="1" lang="zh-TW" altLang="en-US" dirty="0"/>
              <a:t>变动的接</a:t>
            </a:r>
            <a:r>
              <a:rPr kumimoji="1" lang="zh-TW" altLang="en-US" dirty="0" smtClean="0"/>
              <a:t>口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发生任何变动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Mutation </a:t>
            </a:r>
            <a:r>
              <a:rPr kumimoji="1" lang="en-US" altLang="zh-TW" dirty="0"/>
              <a:t>Observer</a:t>
            </a:r>
            <a:r>
              <a:rPr kumimoji="1" lang="zh-TW" altLang="en-US" dirty="0"/>
              <a:t>会得</a:t>
            </a:r>
            <a:r>
              <a:rPr kumimoji="1" lang="zh-TW" altLang="en-US" dirty="0" smtClean="0"/>
              <a:t>到</a:t>
            </a:r>
            <a:r>
              <a:rPr kumimoji="1" lang="zh-CN" altLang="en-US" dirty="0" smtClean="0"/>
              <a:t>通知。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观察器所能观察的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变动类型（即上面代码的</a:t>
            </a:r>
            <a:r>
              <a:rPr kumimoji="1" lang="en-US" altLang="zh-CN" dirty="0"/>
              <a:t>options</a:t>
            </a:r>
            <a:r>
              <a:rPr kumimoji="1" lang="zh-CN" altLang="en-US" dirty="0"/>
              <a:t>对象），有以下几种：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childList</a:t>
            </a:r>
            <a:r>
              <a:rPr kumimoji="1" lang="zh-CN" altLang="en-US" dirty="0"/>
              <a:t>：子节点的变动。</a:t>
            </a:r>
          </a:p>
          <a:p>
            <a:pPr marL="0" indent="0">
              <a:buNone/>
            </a:pPr>
            <a:r>
              <a:rPr kumimoji="1" lang="en-US" altLang="zh-CN" dirty="0"/>
              <a:t>attributes</a:t>
            </a:r>
            <a:r>
              <a:rPr kumimoji="1" lang="zh-CN" altLang="en-US" dirty="0"/>
              <a:t>：属性的变动。</a:t>
            </a:r>
          </a:p>
          <a:p>
            <a:pPr marL="0" indent="0">
              <a:buNone/>
            </a:pPr>
            <a:r>
              <a:rPr kumimoji="1" lang="en-US" altLang="zh-CN" dirty="0" err="1"/>
              <a:t>characterData</a:t>
            </a:r>
            <a:r>
              <a:rPr kumimoji="1" lang="zh-CN" altLang="en-US" dirty="0"/>
              <a:t>：节点内容或节点文本的变动。</a:t>
            </a:r>
          </a:p>
          <a:p>
            <a:pPr marL="0" indent="0">
              <a:buNone/>
            </a:pPr>
            <a:r>
              <a:rPr kumimoji="1" lang="en-US" altLang="zh-CN" dirty="0" err="1"/>
              <a:t>subtree</a:t>
            </a:r>
            <a:r>
              <a:rPr kumimoji="1" lang="zh-CN" altLang="en-US" dirty="0"/>
              <a:t>：所有后代节点的变动。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86887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元素有限，但是自定义元素给了我们构建语义化标签的能力，比如启明星项目的团队成员介绍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1" y="2887682"/>
            <a:ext cx="1017767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&lt;article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"item col-md-3"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"node"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"circular-image"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&lt;h2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姜顺平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&lt;h4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heading-extra-small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"mailto:shunping.jiang@alibaba-inc.com"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shunping.jiang@alibaba-inc.com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&lt;/a&gt;&lt;/h4&gt;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&lt;/article&gt;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&lt;member-list&gt;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&lt;member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"姜顺平"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email=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&lt;photo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&gt;&lt;/photo&gt;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&lt;/member&gt;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&lt;/member-list&gt;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37" y="2418556"/>
            <a:ext cx="6980462" cy="33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1798</TotalTime>
  <Words>1615</Words>
  <Application>Microsoft Office PowerPoint</Application>
  <PresentationFormat>宽屏</PresentationFormat>
  <Paragraphs>125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新細明體</vt:lpstr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自定义元素</vt:lpstr>
      <vt:lpstr>PowerPoint 演示文稿</vt:lpstr>
      <vt:lpstr>PowerPoint 演示文稿</vt:lpstr>
      <vt:lpstr>PowerPoint 演示文稿</vt:lpstr>
      <vt:lpstr>Shadow DOM</vt:lpstr>
      <vt:lpstr>PowerPoint 演示文稿</vt:lpstr>
      <vt:lpstr>PowerPoint 演示文稿</vt:lpstr>
      <vt:lpstr>PowerPoint 演示文稿</vt:lpstr>
      <vt:lpstr>HTML Imports</vt:lpstr>
      <vt:lpstr>HTML Imports</vt:lpstr>
      <vt:lpstr>Web Components</vt:lpstr>
      <vt:lpstr>Web Components</vt:lpstr>
      <vt:lpstr>带来的变化</vt:lpstr>
      <vt:lpstr>MVVM的产生</vt:lpstr>
      <vt:lpstr>对VM的操作成为JS编程的核心</vt:lpstr>
      <vt:lpstr>MVVM的杰出代表angularjs</vt:lpstr>
      <vt:lpstr>PowerPoint 演示文稿</vt:lpstr>
      <vt:lpstr>PowerPoint 演示文稿</vt:lpstr>
      <vt:lpstr>PowerPoint 演示文稿</vt:lpstr>
      <vt:lpstr>PowerPoint 演示文稿</vt:lpstr>
      <vt:lpstr>ECMAScript简介</vt:lpstr>
      <vt:lpstr>Promise</vt:lpstr>
      <vt:lpstr>回调地狱</vt:lpstr>
      <vt:lpstr>常去区域的回调列表</vt:lpstr>
      <vt:lpstr>常去区域的回调列表加入异常处理</vt:lpstr>
      <vt:lpstr>常去区域的回调列表加入异常处理</vt:lpstr>
      <vt:lpstr>使用Promise</vt:lpstr>
      <vt:lpstr>Generator</vt:lpstr>
      <vt:lpstr>Set&amp;Map</vt:lpstr>
      <vt:lpstr>class</vt:lpstr>
      <vt:lpstr>class </vt:lpstr>
      <vt:lpstr>class</vt:lpstr>
      <vt:lpstr>module</vt:lpstr>
      <vt:lpstr>let和const</vt:lpstr>
      <vt:lpstr>模板字符串</vt:lpstr>
      <vt:lpstr>Object.observe</vt:lpstr>
      <vt:lpstr>Object.observe</vt:lpstr>
      <vt:lpstr>Mutation Observe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94</cp:revision>
  <dcterms:created xsi:type="dcterms:W3CDTF">2015-06-07T02:24:59Z</dcterms:created>
  <dcterms:modified xsi:type="dcterms:W3CDTF">2015-06-11T23:34:09Z</dcterms:modified>
</cp:coreProperties>
</file>