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66" r:id="rId7"/>
    <p:sldId id="267" r:id="rId8"/>
    <p:sldId id="268" r:id="rId9"/>
    <p:sldId id="259" r:id="rId10"/>
    <p:sldId id="258" r:id="rId11"/>
    <p:sldId id="262" r:id="rId12"/>
    <p:sldId id="263" r:id="rId13"/>
    <p:sldId id="264" r:id="rId14"/>
    <p:sldId id="265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2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15/6/9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Set&amp;Map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 smtClean="0"/>
              <a:t>class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class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lass</a:t>
            </a:r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module</a:t>
            </a:r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r>
              <a:rPr lang="en-US" altLang="zh-CN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模板字符串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定义的新标准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模板这个东西已经存在很久了，模板的实现无非是这么几种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元素之类，不好意思，即使你看不到，这个图片的网络请求还是要发一下的。此外，与模板相对应的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也是和页面其他部分平行的关系，你需要给模板加一个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之类的选择器前缀来指定样式，以保证不和页面中的其他元素冲突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第二种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r>
              <a:rPr lang="en-US" altLang="zh-CN" dirty="0">
                <a:solidFill>
                  <a:srgbClr val="E8BF6A"/>
                </a:solidFill>
              </a:rPr>
              <a:t>&lt;script </a:t>
            </a:r>
            <a:r>
              <a:rPr lang="en-US" altLang="zh-CN" dirty="0">
                <a:solidFill>
                  <a:srgbClr val="BABABA"/>
                </a:solidFill>
              </a:rPr>
              <a:t>id=</a:t>
            </a:r>
            <a:r>
              <a:rPr lang="en-US" altLang="zh-CN" dirty="0">
                <a:solidFill>
                  <a:srgbClr val="A5C261"/>
                </a:solidFill>
              </a:rPr>
              <a:t>"template" </a:t>
            </a:r>
            <a:r>
              <a:rPr lang="en-US" altLang="zh-CN" dirty="0">
                <a:solidFill>
                  <a:srgbClr val="BABABA"/>
                </a:solidFill>
              </a:rPr>
              <a:t>type=</a:t>
            </a:r>
            <a:r>
              <a:rPr lang="en-US" altLang="zh-CN" dirty="0">
                <a:solidFill>
                  <a:srgbClr val="A5C261"/>
                </a:solidFill>
              </a:rPr>
              <a:t>"text/template"</a:t>
            </a:r>
            <a:r>
              <a:rPr lang="en-US" altLang="zh-CN" dirty="0">
                <a:solidFill>
                  <a:srgbClr val="E8BF6A"/>
                </a:solidFill>
              </a:rPr>
              <a:t>&gt;</a:t>
            </a:r>
            <a:br>
              <a:rPr lang="en-US" altLang="zh-CN" dirty="0">
                <a:solidFill>
                  <a:srgbClr val="E8BF6A"/>
                </a:solidFill>
              </a:rPr>
            </a:br>
            <a:r>
              <a:rPr lang="en-US" altLang="zh-CN" dirty="0"/>
              <a:t>Hello {{ name }}!</a:t>
            </a:r>
            <a:br>
              <a:rPr lang="en-US" altLang="zh-CN" dirty="0"/>
            </a:br>
            <a:r>
              <a:rPr lang="en-US" altLang="zh-CN" dirty="0">
                <a:solidFill>
                  <a:srgbClr val="E8BF6A"/>
                </a:solidFill>
              </a:rPr>
              <a:t>&lt;/script&gt;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</a:t>
            </a:r>
            <a:r>
              <a:rPr lang="zh-CN" altLang="en-US" dirty="0" smtClean="0"/>
              <a:t>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的应用。</a:t>
            </a:r>
            <a:br>
              <a:rPr lang="zh-CN" altLang="en-US" dirty="0"/>
            </a:br>
            <a:r>
              <a:rPr lang="zh-CN" altLang="en-US" dirty="0"/>
              <a:t>从那时起，我们在大家的指导下继续开发</a:t>
            </a:r>
            <a:r>
              <a:rPr lang="en-US" altLang="zh-CN" dirty="0"/>
              <a:t>Angular</a:t>
            </a:r>
            <a:r>
              <a:rPr lang="zh-CN" altLang="en-US" dirty="0"/>
              <a:t>。给予我们指导的人有的来自</a:t>
            </a:r>
            <a:r>
              <a:rPr lang="en-US" altLang="zh-CN" dirty="0"/>
              <a:t>Google</a:t>
            </a:r>
            <a:r>
              <a:rPr lang="zh-CN" altLang="en-US" dirty="0"/>
              <a:t>自己的团队，也有来自全球的数以百计的开源贡献者。数千名开发者在他们的日常工作中依赖</a:t>
            </a:r>
            <a:r>
              <a:rPr lang="en-US" altLang="zh-CN" dirty="0"/>
              <a:t>Angular</a:t>
            </a:r>
            <a:r>
              <a:rPr lang="zh-CN" altLang="en-US" dirty="0"/>
              <a:t>，并且发展成了一个优质的支持者网络。</a:t>
            </a:r>
            <a:br>
              <a:rPr lang="zh-CN" altLang="en-US" dirty="0"/>
            </a:br>
            <a:r>
              <a:rPr lang="zh-CN" altLang="en-US" dirty="0"/>
              <a:t>我们也非常期望能够接受你的指导。</a:t>
            </a:r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942</TotalTime>
  <Words>512</Words>
  <Application>Microsoft Macintosh PowerPoint</Application>
  <PresentationFormat>自定义</PresentationFormat>
  <Paragraphs>64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MVVM的产生</vt:lpstr>
      <vt:lpstr>对VM的操作成为JS编程的核心</vt:lpstr>
      <vt:lpstr>MVVM的杰出代表angularjs</vt:lpstr>
      <vt:lpstr>ECMAScript简介</vt:lpstr>
      <vt:lpstr>Other</vt:lpstr>
      <vt:lpstr>Other</vt:lpstr>
      <vt:lpstr>Other </vt:lpstr>
      <vt:lpstr>Other</vt:lpstr>
      <vt:lpstr>other</vt:lpstr>
      <vt:lpstr>Other</vt:lpstr>
      <vt:lpstr>other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lingkang zhang</cp:lastModifiedBy>
  <cp:revision>33</cp:revision>
  <dcterms:created xsi:type="dcterms:W3CDTF">2015-06-07T02:24:59Z</dcterms:created>
  <dcterms:modified xsi:type="dcterms:W3CDTF">2015-06-09T03:45:49Z</dcterms:modified>
</cp:coreProperties>
</file>