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305" r:id="rId7"/>
    <p:sldId id="306" r:id="rId8"/>
    <p:sldId id="307" r:id="rId9"/>
    <p:sldId id="272" r:id="rId10"/>
    <p:sldId id="308" r:id="rId11"/>
    <p:sldId id="309" r:id="rId12"/>
    <p:sldId id="312" r:id="rId13"/>
    <p:sldId id="313" r:id="rId14"/>
    <p:sldId id="273" r:id="rId15"/>
    <p:sldId id="310" r:id="rId16"/>
    <p:sldId id="311" r:id="rId17"/>
    <p:sldId id="31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cap="none" dirty="0" smtClean="0"/>
              <a:t>React</a:t>
            </a:r>
            <a:r>
              <a:rPr lang="zh-CN" altLang="en-US" dirty="0" smtClean="0"/>
              <a:t>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张凌康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3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898" y="4515592"/>
            <a:ext cx="8550991" cy="19442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898" y="2065867"/>
            <a:ext cx="8550991" cy="20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110" y="2182761"/>
            <a:ext cx="9085006" cy="371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state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一个状态化组件需要的最少数据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不</a:t>
            </a:r>
            <a:r>
              <a:rPr lang="zh-CN" altLang="en-US" dirty="0" smtClean="0"/>
              <a:t>包含：</a:t>
            </a:r>
            <a:endParaRPr lang="en-US" altLang="zh-CN" dirty="0" smtClean="0"/>
          </a:p>
          <a:p>
            <a:r>
              <a:rPr lang="zh-CN" altLang="en-US" dirty="0" smtClean="0"/>
              <a:t>计算所得数据</a:t>
            </a:r>
            <a:endParaRPr lang="en-US" altLang="zh-CN" dirty="0" smtClean="0"/>
          </a:p>
          <a:p>
            <a:r>
              <a:rPr lang="en-US" altLang="zh-CN" dirty="0" smtClean="0"/>
              <a:t>React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的重复数据</a:t>
            </a:r>
            <a:endParaRPr lang="en-US" altLang="zh-CN" dirty="0" smtClean="0"/>
          </a:p>
          <a:p>
            <a:r>
              <a:rPr lang="en-US" altLang="zh-CN" dirty="0" err="1" smtClean="0"/>
              <a:t>this.setState</a:t>
            </a:r>
            <a:r>
              <a:rPr lang="en-US" altLang="zh-CN" dirty="0" smtClean="0"/>
              <a:t>({})&amp;</a:t>
            </a:r>
            <a:r>
              <a:rPr lang="en-US" altLang="zh-CN" dirty="0" err="1" smtClean="0"/>
              <a:t>this.forceUpdate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9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props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3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</a:t>
            </a:r>
            <a:r>
              <a:rPr lang="en-US" altLang="zh-CN" dirty="0" err="1" smtClean="0"/>
              <a:t>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2" y="2142067"/>
            <a:ext cx="8688798" cy="3649133"/>
          </a:xfrm>
        </p:spPr>
        <p:txBody>
          <a:bodyPr anchor="t"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6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绑定原理实现的差异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FLUX	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851" y="2141538"/>
            <a:ext cx="8684993" cy="380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写界面的步骤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/>
              <a:t>拆分界面为组件树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/>
              <a:t>创建一个静态版本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/>
              <a:t>识别出最小的</a:t>
            </a:r>
            <a:r>
              <a:rPr lang="en-US" altLang="zh-CN" sz="2800" dirty="0" smtClean="0"/>
              <a:t>state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/>
              <a:t>加入交互逻辑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4378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609601"/>
            <a:ext cx="10131425" cy="5181600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React</a:t>
            </a:r>
            <a:r>
              <a:rPr lang="zh-CN" altLang="en-US" sz="2400" dirty="0" smtClean="0"/>
              <a:t>理念</a:t>
            </a:r>
            <a:endParaRPr lang="en-US" altLang="zh-CN" sz="2400" dirty="0" smtClean="0"/>
          </a:p>
          <a:p>
            <a:r>
              <a:rPr lang="zh-CN" altLang="en-US" sz="2400" dirty="0" smtClean="0"/>
              <a:t>组件生命周期</a:t>
            </a:r>
            <a:endParaRPr lang="en-US" altLang="zh-CN" sz="2400" dirty="0" smtClean="0"/>
          </a:p>
          <a:p>
            <a:r>
              <a:rPr lang="zh-CN" altLang="en-US" sz="2400" dirty="0" smtClean="0"/>
              <a:t>组件通信</a:t>
            </a:r>
            <a:endParaRPr lang="en-US" altLang="zh-CN" sz="2400" dirty="0" smtClean="0"/>
          </a:p>
          <a:p>
            <a:r>
              <a:rPr lang="en-US" altLang="zh-CN" sz="2400" dirty="0" smtClean="0"/>
              <a:t>JSX</a:t>
            </a:r>
          </a:p>
          <a:p>
            <a:r>
              <a:rPr lang="en-US" altLang="zh-CN" sz="2400" dirty="0"/>
              <a:t>state</a:t>
            </a:r>
          </a:p>
          <a:p>
            <a:r>
              <a:rPr lang="en-US" altLang="zh-CN" sz="2400" dirty="0" smtClean="0"/>
              <a:t>props</a:t>
            </a:r>
            <a:endParaRPr lang="en-US" altLang="zh-CN" sz="2400" dirty="0" smtClean="0"/>
          </a:p>
          <a:p>
            <a:r>
              <a:rPr lang="zh-CN" altLang="en-US" sz="2400" dirty="0" smtClean="0"/>
              <a:t>虚拟</a:t>
            </a:r>
            <a:r>
              <a:rPr lang="en-US" altLang="zh-CN" sz="2400" dirty="0" err="1" smtClean="0"/>
              <a:t>dom</a:t>
            </a:r>
            <a:endParaRPr lang="en-US" altLang="zh-CN" sz="2400" dirty="0" smtClean="0"/>
          </a:p>
          <a:p>
            <a:r>
              <a:rPr lang="zh-CN" altLang="en-US" sz="2400" dirty="0" smtClean="0"/>
              <a:t>绑定原理实现的差异（</a:t>
            </a:r>
            <a:r>
              <a:rPr lang="en-US" altLang="zh-CN" sz="2400" dirty="0" smtClean="0"/>
              <a:t>react</a:t>
            </a:r>
            <a:r>
              <a:rPr lang="zh-CN" altLang="en-US" sz="2400" dirty="0" smtClean="0"/>
              <a:t>中绑定的数据没有任何限制）</a:t>
            </a:r>
            <a:endParaRPr lang="en-US" altLang="zh-CN" sz="2400" dirty="0" smtClean="0"/>
          </a:p>
          <a:p>
            <a:r>
              <a:rPr lang="en-US" altLang="zh-CN" sz="2400" dirty="0" smtClean="0"/>
              <a:t>FLUX</a:t>
            </a:r>
          </a:p>
          <a:p>
            <a:r>
              <a:rPr lang="zh-CN" altLang="en-US" sz="2400" dirty="0" smtClean="0"/>
              <a:t>写界面的步骤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623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React</a:t>
            </a:r>
            <a:r>
              <a:rPr kumimoji="1" lang="zh-CN" altLang="en-US" dirty="0" smtClean="0"/>
              <a:t>理念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altLang="zh-CN" sz="2800" dirty="0" smtClean="0"/>
          </a:p>
          <a:p>
            <a:r>
              <a:rPr lang="zh-CN" altLang="en-US" sz="2800" dirty="0" smtClean="0"/>
              <a:t>适合数据不断变化的应用</a:t>
            </a:r>
            <a:endParaRPr lang="en-US" altLang="zh-CN" sz="2800" dirty="0" smtClean="0"/>
          </a:p>
          <a:p>
            <a:r>
              <a:rPr lang="zh-CN" altLang="en-US" sz="2800" dirty="0" smtClean="0"/>
              <a:t>界面中一切</a:t>
            </a:r>
            <a:r>
              <a:rPr lang="zh-CN" altLang="en-US" sz="2800" dirty="0"/>
              <a:t>皆为组件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组件就是状态机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单向数据流（</a:t>
            </a:r>
            <a:r>
              <a:rPr lang="en-US" altLang="zh-CN" sz="2800" dirty="0"/>
              <a:t> react-</a:t>
            </a:r>
            <a:r>
              <a:rPr lang="en-US" altLang="zh-CN" sz="2800" dirty="0" err="1"/>
              <a:t>addons</a:t>
            </a:r>
            <a:r>
              <a:rPr lang="en-US" altLang="zh-CN" sz="2800" dirty="0"/>
              <a:t>-linked-state-</a:t>
            </a:r>
            <a:r>
              <a:rPr lang="en-US" altLang="zh-CN" sz="2800" dirty="0" err="1"/>
              <a:t>mixin</a:t>
            </a:r>
            <a:r>
              <a:rPr lang="en-US" altLang="zh-CN" sz="2800" dirty="0"/>
              <a:t> </a:t>
            </a:r>
            <a:r>
              <a:rPr kumimoji="1" lang="zh-CN" altLang="en-US" sz="2800" dirty="0" smtClean="0"/>
              <a:t>）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界面的整体刷新</a:t>
            </a:r>
            <a:endParaRPr kumimoji="1" lang="en-US" altLang="zh-CN" sz="2800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1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 smtClean="0"/>
              <a:t>组件生命周期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76720"/>
          </a:xfrm>
        </p:spPr>
        <p:txBody>
          <a:bodyPr anchor="t">
            <a:normAutofit fontScale="85000" lnSpcReduction="20000"/>
          </a:bodyPr>
          <a:lstStyle/>
          <a:p>
            <a:r>
              <a:rPr lang="en-US" altLang="zh-CN" sz="2600" dirty="0" err="1"/>
              <a:t>getDefaultProps</a:t>
            </a:r>
            <a:endParaRPr lang="en-US" altLang="zh-CN" sz="2600" dirty="0"/>
          </a:p>
          <a:p>
            <a:r>
              <a:rPr lang="en-US" altLang="zh-CN" sz="2600" dirty="0" err="1"/>
              <a:t>getInitialState</a:t>
            </a:r>
            <a:endParaRPr lang="en-US" altLang="zh-CN" sz="2600" dirty="0"/>
          </a:p>
          <a:p>
            <a:r>
              <a:rPr lang="en-US" altLang="zh-CN" sz="2600" dirty="0" err="1"/>
              <a:t>componentWillMount</a:t>
            </a:r>
            <a:endParaRPr lang="en-US" altLang="zh-CN" sz="2600" dirty="0"/>
          </a:p>
          <a:p>
            <a:r>
              <a:rPr lang="en-US" altLang="zh-CN" sz="2600" dirty="0"/>
              <a:t>render</a:t>
            </a:r>
          </a:p>
          <a:p>
            <a:r>
              <a:rPr lang="en-US" altLang="zh-CN" sz="2600" dirty="0" err="1"/>
              <a:t>componentDidMount</a:t>
            </a:r>
            <a:endParaRPr lang="en-US" altLang="zh-CN" sz="2600" dirty="0"/>
          </a:p>
          <a:p>
            <a:r>
              <a:rPr lang="en-US" altLang="zh-CN" sz="2600" dirty="0" err="1"/>
              <a:t>componentWillReceiveProps</a:t>
            </a:r>
            <a:endParaRPr lang="en-US" altLang="zh-CN" sz="2600" dirty="0"/>
          </a:p>
          <a:p>
            <a:r>
              <a:rPr lang="en-US" altLang="zh-CN" sz="2600" dirty="0" err="1"/>
              <a:t>shouldComponentUpdate</a:t>
            </a:r>
            <a:endParaRPr lang="en-US" altLang="zh-CN" sz="2600" dirty="0"/>
          </a:p>
          <a:p>
            <a:r>
              <a:rPr lang="en-US" altLang="zh-CN" sz="2600" dirty="0" err="1"/>
              <a:t>componentWillUpdate</a:t>
            </a:r>
            <a:endParaRPr lang="en-US" altLang="zh-CN" sz="2600" dirty="0"/>
          </a:p>
          <a:p>
            <a:r>
              <a:rPr lang="en-US" altLang="zh-CN" sz="2600" dirty="0" err="1" smtClean="0"/>
              <a:t>componentDidUpdate</a:t>
            </a:r>
            <a:endParaRPr lang="en-US" altLang="zh-CN" sz="2600" dirty="0" smtClean="0"/>
          </a:p>
          <a:p>
            <a:r>
              <a:rPr lang="en-US" altLang="zh-CN" sz="2600" dirty="0" err="1" smtClean="0"/>
              <a:t>componentWillUnmount</a:t>
            </a:r>
            <a:endParaRPr lang="en-US" altLang="zh-CN" sz="2600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45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/>
              <a:t>组件生命周期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813" y="2065867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第一次渲染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0" name="流程图: 过程 9"/>
          <p:cNvSpPr/>
          <p:nvPr/>
        </p:nvSpPr>
        <p:spPr>
          <a:xfrm>
            <a:off x="1002891" y="2610465"/>
            <a:ext cx="2256503" cy="663677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getDefaultProps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只调用一次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3259394" y="2699987"/>
            <a:ext cx="648929" cy="4424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894081" y="2589373"/>
            <a:ext cx="1499321" cy="6636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getInitialState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5406792" y="2699984"/>
            <a:ext cx="953568" cy="4424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99702" y="2558446"/>
            <a:ext cx="1499321" cy="6636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373750" y="2589372"/>
            <a:ext cx="1499321" cy="6636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componentWillMount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>
            <a:off x="7903852" y="2669059"/>
            <a:ext cx="953568" cy="4424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9457633" y="3253049"/>
            <a:ext cx="383458" cy="84700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899702" y="4043517"/>
            <a:ext cx="1499321" cy="6636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componentDidMount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9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/>
              <a:t>组件生命周期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813" y="2065867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kumimoji="1" lang="en-US" altLang="zh-CN" dirty="0" smtClean="0"/>
              <a:t>	props</a:t>
            </a:r>
            <a:r>
              <a:rPr kumimoji="1" lang="zh-CN" altLang="en-US" dirty="0" smtClean="0"/>
              <a:t>变化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0" name="流程图: 过程 9"/>
          <p:cNvSpPr/>
          <p:nvPr/>
        </p:nvSpPr>
        <p:spPr>
          <a:xfrm>
            <a:off x="1002891" y="2610465"/>
            <a:ext cx="2256503" cy="663677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componentWillReceiveProps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3259394" y="2699987"/>
            <a:ext cx="648929" cy="4424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894081" y="2589373"/>
            <a:ext cx="1499321" cy="6636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shouldComponentUpdate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5406792" y="2699984"/>
            <a:ext cx="953568" cy="4424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99702" y="2558446"/>
            <a:ext cx="1499321" cy="6636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373750" y="2589372"/>
            <a:ext cx="1499321" cy="6636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componentWillUpdate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>
            <a:off x="7903852" y="2669059"/>
            <a:ext cx="953568" cy="4424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9457633" y="3253049"/>
            <a:ext cx="383458" cy="84700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899702" y="4043517"/>
            <a:ext cx="1499321" cy="6636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componentDidUpdate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/>
              <a:t>组件生命周期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813" y="2065867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kumimoji="1" lang="en-US" altLang="zh-CN" dirty="0" smtClean="0"/>
              <a:t>	state</a:t>
            </a:r>
            <a:r>
              <a:rPr kumimoji="1" lang="zh-CN" altLang="en-US" dirty="0" smtClean="0"/>
              <a:t>变化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Unmount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14407" y="2589372"/>
            <a:ext cx="1499321" cy="6636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shouldComponentUpdate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2918681" y="2699984"/>
            <a:ext cx="953568" cy="4424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328887" y="2589371"/>
            <a:ext cx="1499321" cy="6636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09468" y="2589372"/>
            <a:ext cx="1499321" cy="6636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componentWillUpdate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>
            <a:off x="5408789" y="2699984"/>
            <a:ext cx="953568" cy="4424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823948" y="2589370"/>
            <a:ext cx="1499321" cy="6636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componentDidUpdate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7833371" y="2699984"/>
            <a:ext cx="953568" cy="4424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440426" y="4208206"/>
            <a:ext cx="1473302" cy="662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componentWillUnmount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84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React</a:t>
            </a:r>
            <a:r>
              <a:rPr lang="zh-CN" altLang="en-US" sz="2800" dirty="0"/>
              <a:t>组件很少需要暴露组件方法和外部</a:t>
            </a:r>
            <a:r>
              <a:rPr lang="zh-CN" altLang="en-US" sz="2800" dirty="0" smtClean="0"/>
              <a:t>交互</a:t>
            </a:r>
            <a:endParaRPr lang="en-US" altLang="zh-CN" sz="2800" dirty="0" smtClean="0"/>
          </a:p>
          <a:p>
            <a:r>
              <a:rPr lang="en-US" altLang="zh-CN" sz="2800" dirty="0" err="1" smtClean="0"/>
              <a:t>ReactOwner</a:t>
            </a:r>
            <a:r>
              <a:rPr lang="en-US" altLang="zh-CN" sz="2800" dirty="0" smtClean="0"/>
              <a:t>-&gt;child </a:t>
            </a:r>
          </a:p>
          <a:p>
            <a:r>
              <a:rPr lang="en-US" altLang="zh-CN" sz="2800" dirty="0"/>
              <a:t>c</a:t>
            </a:r>
            <a:r>
              <a:rPr lang="en-US" altLang="zh-CN" sz="2800" dirty="0" smtClean="0"/>
              <a:t>hild-&gt;</a:t>
            </a:r>
            <a:r>
              <a:rPr lang="en-US" altLang="zh-CN" sz="2800" dirty="0" err="1" smtClean="0"/>
              <a:t>ReactOwner</a:t>
            </a:r>
            <a:endParaRPr lang="en-US" altLang="zh-CN" sz="2800" dirty="0" smtClean="0"/>
          </a:p>
          <a:p>
            <a:r>
              <a:rPr lang="zh-CN" altLang="en-US" sz="2800" dirty="0" smtClean="0"/>
              <a:t>没有从属关系的组件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45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CN" altLang="en-US" sz="2800" dirty="0" smtClean="0"/>
              <a:t>内置元素小写，自定义组件必须大写开头</a:t>
            </a:r>
            <a:endParaRPr lang="en-US" altLang="zh-CN" sz="2800" dirty="0" smtClean="0"/>
          </a:p>
          <a:p>
            <a:r>
              <a:rPr lang="zh-CN" altLang="en-US" sz="2800" dirty="0" smtClean="0"/>
              <a:t>内置元素非真正的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className</a:t>
            </a:r>
            <a:r>
              <a:rPr lang="zh-CN" altLang="en-US" sz="2800" dirty="0"/>
              <a:t>、</a:t>
            </a:r>
            <a:r>
              <a:rPr lang="en-US" altLang="zh-CN" sz="2800" dirty="0" err="1" smtClean="0"/>
              <a:t>htmlFor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style</a:t>
            </a:r>
            <a:r>
              <a:rPr lang="zh-CN" altLang="en-US" sz="2800" dirty="0"/>
              <a:t>、</a:t>
            </a:r>
            <a:r>
              <a:rPr lang="zh-CN" altLang="en-US" sz="2800" dirty="0" smtClean="0"/>
              <a:t>小驼峰</a:t>
            </a:r>
            <a:endParaRPr lang="en-US" altLang="zh-CN" sz="2800" dirty="0" smtClean="0"/>
          </a:p>
          <a:p>
            <a:r>
              <a:rPr lang="en-US" altLang="zh-CN" sz="2800" dirty="0" smtClean="0"/>
              <a:t>{}</a:t>
            </a:r>
            <a:r>
              <a:rPr lang="zh-CN" altLang="en-US" sz="2800" dirty="0" smtClean="0"/>
              <a:t>绑定</a:t>
            </a:r>
            <a:r>
              <a:rPr lang="en-US" altLang="zh-CN" sz="2800" dirty="0" err="1" smtClean="0"/>
              <a:t>js</a:t>
            </a:r>
            <a:r>
              <a:rPr lang="zh-CN" altLang="en-US" sz="2800" dirty="0" smtClean="0"/>
              <a:t>表达式</a:t>
            </a:r>
            <a:endParaRPr lang="en-US" altLang="zh-CN" sz="2800" dirty="0" smtClean="0"/>
          </a:p>
          <a:p>
            <a:r>
              <a:rPr lang="zh-CN" altLang="en-US" sz="2800" dirty="0" smtClean="0"/>
              <a:t>动态传递属性或者多个属性</a:t>
            </a:r>
            <a:r>
              <a:rPr lang="en-US" altLang="zh-CN" sz="2800" dirty="0" smtClean="0"/>
              <a:t>{…props}</a:t>
            </a:r>
          </a:p>
          <a:p>
            <a:r>
              <a:rPr lang="en-US" altLang="zh-CN" sz="2800" dirty="0" smtClean="0"/>
              <a:t>ref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key</a:t>
            </a:r>
            <a:r>
              <a:rPr lang="zh-CN" altLang="en-US" sz="2800" dirty="0" smtClean="0"/>
              <a:t>、</a:t>
            </a:r>
            <a:r>
              <a:rPr lang="en-US" altLang="zh-CN" sz="2800" dirty="0"/>
              <a:t> </a:t>
            </a:r>
            <a:r>
              <a:rPr lang="en-US" altLang="zh-CN" sz="2800" dirty="0" err="1" smtClean="0"/>
              <a:t>dangerouslySetInnerHTML</a:t>
            </a:r>
            <a:endParaRPr lang="en-US" altLang="zh-CN" sz="2800" dirty="0" smtClean="0"/>
          </a:p>
          <a:p>
            <a:r>
              <a:rPr lang="en-US" altLang="zh-CN" sz="2800" dirty="0" smtClean="0"/>
              <a:t>Html</a:t>
            </a:r>
            <a:r>
              <a:rPr lang="zh-CN" altLang="en-US" sz="2800" dirty="0" smtClean="0"/>
              <a:t>元素不接收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规范里不存在的属性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5619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2372</TotalTime>
  <Words>239</Words>
  <Application>Microsoft Office PowerPoint</Application>
  <PresentationFormat>宽屏</PresentationFormat>
  <Paragraphs>88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天体</vt:lpstr>
      <vt:lpstr>React分享</vt:lpstr>
      <vt:lpstr>PowerPoint 演示文稿</vt:lpstr>
      <vt:lpstr>React理念</vt:lpstr>
      <vt:lpstr>组件生命周期</vt:lpstr>
      <vt:lpstr>组件生命周期</vt:lpstr>
      <vt:lpstr>组件生命周期</vt:lpstr>
      <vt:lpstr>组件生命周期</vt:lpstr>
      <vt:lpstr>组件通信</vt:lpstr>
      <vt:lpstr>JSX</vt:lpstr>
      <vt:lpstr>jsx</vt:lpstr>
      <vt:lpstr>jsx</vt:lpstr>
      <vt:lpstr>state</vt:lpstr>
      <vt:lpstr>props</vt:lpstr>
      <vt:lpstr>虚拟dom</vt:lpstr>
      <vt:lpstr>绑定原理实现的差异</vt:lpstr>
      <vt:lpstr>FLUX </vt:lpstr>
      <vt:lpstr>写界面的步骤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前端技术分享</dc:title>
  <dc:creator>张凌康</dc:creator>
  <cp:lastModifiedBy>张凌康</cp:lastModifiedBy>
  <cp:revision>180</cp:revision>
  <dcterms:created xsi:type="dcterms:W3CDTF">2015-06-07T02:24:59Z</dcterms:created>
  <dcterms:modified xsi:type="dcterms:W3CDTF">2016-01-10T12:04:07Z</dcterms:modified>
</cp:coreProperties>
</file>