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7" r:id="rId9"/>
    <p:sldId id="281" r:id="rId10"/>
    <p:sldId id="280" r:id="rId11"/>
    <p:sldId id="282" r:id="rId12"/>
    <p:sldId id="274" r:id="rId13"/>
    <p:sldId id="293" r:id="rId14"/>
    <p:sldId id="294" r:id="rId15"/>
    <p:sldId id="295" r:id="rId16"/>
    <p:sldId id="275" r:id="rId17"/>
    <p:sldId id="276" r:id="rId18"/>
    <p:sldId id="302" r:id="rId19"/>
    <p:sldId id="278" r:id="rId20"/>
    <p:sldId id="279" r:id="rId21"/>
    <p:sldId id="296" r:id="rId22"/>
    <p:sldId id="266" r:id="rId23"/>
    <p:sldId id="267" r:id="rId24"/>
    <p:sldId id="268" r:id="rId25"/>
    <p:sldId id="297" r:id="rId26"/>
    <p:sldId id="298" r:id="rId27"/>
    <p:sldId id="299" r:id="rId28"/>
    <p:sldId id="300" r:id="rId29"/>
    <p:sldId id="301" r:id="rId30"/>
    <p:sldId id="259" r:id="rId31"/>
    <p:sldId id="283" r:id="rId32"/>
    <p:sldId id="284" r:id="rId33"/>
    <p:sldId id="285" r:id="rId34"/>
    <p:sldId id="286" r:id="rId35"/>
    <p:sldId id="292" r:id="rId36"/>
    <p:sldId id="287" r:id="rId37"/>
    <p:sldId id="288" r:id="rId38"/>
    <p:sldId id="258" r:id="rId39"/>
    <p:sldId id="262" r:id="rId40"/>
    <p:sldId id="263" r:id="rId41"/>
    <p:sldId id="264" r:id="rId42"/>
    <p:sldId id="265" r:id="rId43"/>
    <p:sldId id="260" r:id="rId44"/>
    <p:sldId id="261" r:id="rId45"/>
    <p:sldId id="289" r:id="rId46"/>
    <p:sldId id="290" r:id="rId47"/>
    <p:sldId id="291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0137" y="918659"/>
            <a:ext cx="9462751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checked=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"slides"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"overflow"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"inner"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"images//rock.jpg"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4909" y="2432647"/>
            <a:ext cx="973320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&lt;img-slider&gt;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dramatic sunset"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rock arch"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"some neat grooves"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"images/rock.jpg"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 interesting rock"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&lt;/img-slider&gt;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Shadow DOM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zh-TW" altLang="en-US" dirty="0" smtClean="0"/>
              <a:t>目前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框架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差别很大，而且</a:t>
            </a:r>
            <a:r>
              <a:rPr kumimoji="1" lang="zh-TW" altLang="en-US" dirty="0" smtClean="0"/>
              <a:t>有</a:t>
            </a:r>
            <a:r>
              <a:rPr kumimoji="1" lang="zh-TW" altLang="en-US" dirty="0" smtClean="0"/>
              <a:t>个</a:t>
            </a:r>
            <a:r>
              <a:rPr kumimoji="1" lang="zh-TW" altLang="en-US" dirty="0"/>
              <a:t>根本</a:t>
            </a:r>
            <a:r>
              <a:rPr kumimoji="1" lang="zh-TW" altLang="en-US" dirty="0" smtClean="0"/>
              <a:t>问题</a:t>
            </a:r>
            <a:r>
              <a:rPr kumimoji="1" lang="zh-CN" altLang="en-US" dirty="0" smtClean="0"/>
              <a:t>，</a:t>
            </a:r>
            <a:r>
              <a:rPr kumimoji="1" lang="zh-TW" altLang="en-US" dirty="0" smtClean="0"/>
              <a:t>导致 </a:t>
            </a:r>
            <a:r>
              <a:rPr kumimoji="1" lang="en-US" altLang="zh-TW" dirty="0"/>
              <a:t>HTML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构建出来的部件难以使用：部件中的 </a:t>
            </a:r>
            <a:r>
              <a:rPr kumimoji="1" lang="en-US" altLang="zh-TW" dirty="0"/>
              <a:t>DOM </a:t>
            </a:r>
            <a:r>
              <a:rPr kumimoji="1" lang="zh-TW" altLang="en-US" dirty="0"/>
              <a:t>树并没有封装</a:t>
            </a:r>
            <a:r>
              <a:rPr kumimoji="1" lang="zh-TW" altLang="en-US" dirty="0" smtClean="0"/>
              <a:t>起来</a:t>
            </a:r>
            <a:r>
              <a:rPr kumimoji="1" lang="zh-CN" altLang="en-US" dirty="0" smtClean="0"/>
              <a:t>。</a:t>
            </a:r>
            <a:r>
              <a:rPr kumimoji="1" lang="zh-TW" altLang="en-US" dirty="0" smtClean="0"/>
              <a:t> </a:t>
            </a:r>
            <a:r>
              <a:rPr kumimoji="1" lang="zh-TW" altLang="en-US" dirty="0"/>
              <a:t>封装的缺乏意味着文档中的样式表会无意中影响部件中的某些</a:t>
            </a:r>
            <a:r>
              <a:rPr kumimoji="1" lang="zh-TW" altLang="en-US" dirty="0" smtClean="0"/>
              <a:t>部分</a:t>
            </a:r>
            <a:r>
              <a:rPr kumimoji="1" lang="zh-CN" altLang="en-US" dirty="0" smtClean="0"/>
              <a:t>；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可能在无意中修改部件中的某些</a:t>
            </a:r>
            <a:r>
              <a:rPr kumimoji="1" lang="zh-TW" altLang="en-US" dirty="0" smtClean="0"/>
              <a:t>部分</a:t>
            </a:r>
            <a:r>
              <a:rPr kumimoji="1" lang="zh-CN" altLang="en-US" dirty="0" smtClean="0"/>
              <a:t>；</a:t>
            </a:r>
            <a:r>
              <a:rPr kumimoji="1" lang="zh-TW" altLang="en-US" dirty="0" smtClean="0"/>
              <a:t>你</a:t>
            </a:r>
            <a:r>
              <a:rPr kumimoji="1" lang="zh-TW" altLang="en-US" dirty="0"/>
              <a:t>书写的 </a:t>
            </a:r>
            <a:r>
              <a:rPr kumimoji="1" lang="en-US" altLang="zh-TW" dirty="0"/>
              <a:t>ID </a:t>
            </a:r>
            <a:r>
              <a:rPr kumimoji="1" lang="zh-TW" altLang="en-US" dirty="0"/>
              <a:t>也可能会把部件内部的 </a:t>
            </a:r>
            <a:r>
              <a:rPr kumimoji="1" lang="en-US" altLang="zh-TW" dirty="0"/>
              <a:t>ID </a:t>
            </a:r>
            <a:r>
              <a:rPr kumimoji="1" lang="zh-TW" altLang="en-US" dirty="0" smtClean="0"/>
              <a:t>覆盖。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缺乏封装的一个明显缺点在于：如果你更新了库或者部件的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更改了内部细节，你的样式和脚本就可能</a:t>
            </a:r>
            <a:r>
              <a:rPr kumimoji="1" lang="zh-CN" altLang="en-US" dirty="0" smtClean="0"/>
              <a:t>在不经意间遭到破坏。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9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391" y="2279371"/>
            <a:ext cx="9595074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7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62" y="2141538"/>
            <a:ext cx="818810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3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2356644"/>
            <a:ext cx="82772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</a:t>
            </a:r>
            <a:r>
              <a:rPr kumimoji="1" lang="en-US" altLang="zh-CN" cap="none" dirty="0" smtClean="0"/>
              <a:t>Imports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web </a:t>
            </a:r>
            <a:r>
              <a:rPr kumimoji="1" lang="zh-CN" altLang="en-US" dirty="0"/>
              <a:t>上是如何加载不同类型的资源。对于 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，我们有 </a:t>
            </a:r>
            <a:r>
              <a:rPr kumimoji="1" lang="en-US" altLang="zh-CN" dirty="0"/>
              <a:t>&lt;script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</a:t>
            </a:r>
            <a:r>
              <a:rPr kumimoji="1" lang="en-US" altLang="zh-CN" dirty="0"/>
              <a:t>&lt;link </a:t>
            </a:r>
            <a:r>
              <a:rPr kumimoji="1" lang="en-US" altLang="zh-CN" dirty="0" err="1"/>
              <a:t>rel</a:t>
            </a:r>
            <a:r>
              <a:rPr kumimoji="1" lang="en-US" altLang="zh-CN" dirty="0"/>
              <a:t>="</a:t>
            </a:r>
            <a:r>
              <a:rPr kumimoji="1" lang="en-US" altLang="zh-CN" dirty="0" err="1"/>
              <a:t>stylesheet</a:t>
            </a:r>
            <a:r>
              <a:rPr kumimoji="1" lang="en-US" altLang="zh-CN" dirty="0"/>
              <a:t>"&gt; </a:t>
            </a:r>
            <a:r>
              <a:rPr kumimoji="1" lang="zh-CN" altLang="en-US" dirty="0"/>
              <a:t>应该是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的首选。图片可以用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。视频则有 </a:t>
            </a:r>
            <a:r>
              <a:rPr kumimoji="1" lang="en-US" altLang="zh-CN" dirty="0"/>
              <a:t>&lt;video&gt;</a:t>
            </a:r>
            <a:r>
              <a:rPr kumimoji="1" lang="zh-CN" altLang="en-US" dirty="0"/>
              <a:t>。音频，</a:t>
            </a:r>
            <a:r>
              <a:rPr kumimoji="1" lang="en-US" altLang="zh-CN" dirty="0"/>
              <a:t>&lt;</a:t>
            </a:r>
            <a:r>
              <a:rPr kumimoji="1" lang="en-US" altLang="zh-CN" dirty="0" smtClean="0"/>
              <a:t>audio&gt;web </a:t>
            </a:r>
            <a:r>
              <a:rPr kumimoji="1" lang="zh-CN" altLang="en-US" dirty="0"/>
              <a:t>上绝大部分的内容都有简单明了的加载方式。可对于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呢？下面是可选的几种方案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Ajax</a:t>
            </a:r>
          </a:p>
          <a:p>
            <a:pPr marL="0" indent="0">
              <a:buNone/>
            </a:pPr>
            <a:r>
              <a:rPr kumimoji="1" lang="en-US" altLang="zh-CN" dirty="0" smtClean="0"/>
              <a:t>HTML </a:t>
            </a:r>
            <a:r>
              <a:rPr kumimoji="1" lang="zh-CN" altLang="en-US" dirty="0"/>
              <a:t>导入，</a:t>
            </a:r>
            <a:r>
              <a:rPr kumimoji="1" lang="en-US" altLang="zh-CN" dirty="0"/>
              <a:t>Web Components </a:t>
            </a:r>
            <a:r>
              <a:rPr kumimoji="1" lang="zh-CN" altLang="en-US" dirty="0"/>
              <a:t>阵容中的一员，是在其他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文档中包含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文档的一种方法。当然并非仅限于此，你还可以包含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，或 </a:t>
            </a:r>
            <a:r>
              <a:rPr kumimoji="1" lang="en-US" altLang="zh-CN" dirty="0"/>
              <a:t>.html </a:t>
            </a:r>
            <a:r>
              <a:rPr kumimoji="1" lang="zh-CN" altLang="en-US" dirty="0"/>
              <a:t>文件中能包含的任何内容。换句话说，这使得导入成为了加载相关 </a:t>
            </a:r>
            <a:r>
              <a:rPr kumimoji="1" lang="en-US" altLang="zh-CN" dirty="0"/>
              <a:t>HTML/CSS/JS </a:t>
            </a:r>
            <a:r>
              <a:rPr kumimoji="1" lang="zh-CN" altLang="en-US" dirty="0"/>
              <a:t>的神器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en-US" altLang="zh-CN" cap="none" dirty="0" smtClean="0"/>
              <a:t>Imports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一个现实中的例子是 </a:t>
            </a:r>
            <a:r>
              <a:rPr lang="en-US" altLang="zh-CN" dirty="0"/>
              <a:t>Bootstrap</a:t>
            </a:r>
            <a:r>
              <a:rPr lang="zh-CN" altLang="en-US" dirty="0"/>
              <a:t>。</a:t>
            </a:r>
            <a:r>
              <a:rPr lang="en-US" altLang="zh-CN" dirty="0"/>
              <a:t>Bootstrap </a:t>
            </a:r>
            <a:r>
              <a:rPr lang="zh-CN" altLang="en-US" dirty="0"/>
              <a:t>由多个单独的文件组成 </a:t>
            </a:r>
            <a:r>
              <a:rPr lang="en-US" altLang="zh-CN" dirty="0"/>
              <a:t>(bootstrap.css</a:t>
            </a:r>
            <a:r>
              <a:rPr lang="zh-CN" altLang="en-US" dirty="0"/>
              <a:t>，</a:t>
            </a:r>
            <a:r>
              <a:rPr lang="en-US" altLang="zh-CN" dirty="0"/>
              <a:t>bootstrap.js</a:t>
            </a:r>
            <a:r>
              <a:rPr lang="zh-CN" altLang="en-US" dirty="0"/>
              <a:t>，字体</a:t>
            </a:r>
            <a:r>
              <a:rPr lang="en-US" altLang="zh-CN" dirty="0"/>
              <a:t>), </a:t>
            </a:r>
            <a:r>
              <a:rPr lang="zh-CN" altLang="en-US" dirty="0"/>
              <a:t>它的插件依赖于 </a:t>
            </a:r>
            <a:r>
              <a:rPr lang="en-US" altLang="zh-CN" dirty="0"/>
              <a:t>jQuery</a:t>
            </a:r>
            <a:r>
              <a:rPr lang="zh-CN" altLang="en-US" dirty="0"/>
              <a:t>，并提供了带标记的例子。开发者们喜欢拥有像去餐厅点菜一样的灵活性。这允许开发者只加载框架中 他们 想用的内容。导入对于类似 </a:t>
            </a:r>
            <a:r>
              <a:rPr lang="en-US" altLang="zh-CN" dirty="0"/>
              <a:t>Bootstrap </a:t>
            </a:r>
            <a:r>
              <a:rPr lang="zh-CN" altLang="en-US" dirty="0"/>
              <a:t>的内容来说意义非凡，下面我将展示未来加载 </a:t>
            </a:r>
            <a:r>
              <a:rPr lang="en-US" altLang="zh-CN" dirty="0"/>
              <a:t>Bootstrap 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1" y="3810901"/>
            <a:ext cx="703186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&lt;link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"bootstrap.html"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&lt;/head&gt;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en-US" altLang="zh-CN" cap="none" dirty="0"/>
              <a:t>Imports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引入的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里还可以引用别的</a:t>
            </a:r>
            <a:r>
              <a:rPr lang="en-US" altLang="zh-CN" dirty="0" smtClean="0"/>
              <a:t>html</a:t>
            </a:r>
          </a:p>
          <a:p>
            <a:r>
              <a:rPr lang="zh-CN" altLang="en-US" dirty="0" smtClean="0"/>
              <a:t>甚至可以将整个应用打包成一个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63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Web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当我们把四部分功能结合起来使用时。。。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1673" y="3495265"/>
            <a:ext cx="89636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引入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&lt;link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"components/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.html"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使用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lat=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"3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.790"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lng=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116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.390"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&gt;&lt;/g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Web Components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88832" y="2246007"/>
            <a:ext cx="754379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"</a:t>
            </a:r>
            <a:r>
              <a:rPr lang="zh-CN" altLang="zh-CN" dirty="0" smtClean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&lt;x-dialog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&lt;content&gt;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&lt;/content&gt;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&lt;/x-dialog&gt;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832" y="3975158"/>
            <a:ext cx="75437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html"</a:t>
            </a: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&lt;x-calendar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"2015-06-20"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&gt;&lt;/x-calendar&gt;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带来的变化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可复用：通过</a:t>
            </a:r>
            <a:r>
              <a:rPr lang="en-US" altLang="zh-CN" dirty="0"/>
              <a:t>Web</a:t>
            </a:r>
            <a:r>
              <a:rPr lang="zh-CN" altLang="en-US" dirty="0"/>
              <a:t>组件化，开发人员可以利用一个“可以循环使用的窗件库</a:t>
            </a:r>
            <a:r>
              <a:rPr lang="zh-CN" altLang="en-US" dirty="0" smtClean="0"/>
              <a:t>”，一切皆组件。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互换：现在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不变的前提下可以随意组件的实现。</a:t>
            </a:r>
            <a:endParaRPr lang="en-US" altLang="zh-CN" dirty="0" smtClean="0"/>
          </a:p>
          <a:p>
            <a:r>
              <a:rPr lang="zh-CN" altLang="en-US" dirty="0" smtClean="0"/>
              <a:t>可组合：</a:t>
            </a:r>
            <a:r>
              <a:rPr lang="zh-CN" altLang="en-US" dirty="0"/>
              <a:t>基于组件的架构让组件组合成新组件更加</a:t>
            </a:r>
            <a:r>
              <a:rPr lang="zh-CN" altLang="en-US" dirty="0" smtClean="0"/>
              <a:t>容易。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hybirdApp</a:t>
            </a:r>
            <a:r>
              <a:rPr lang="zh-CN" altLang="en-US" dirty="0" smtClean="0"/>
              <a:t>盛行，甚至一些应用纯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完成，利用跨端组件可以轻易开发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Web</a:t>
            </a:r>
            <a:r>
              <a:rPr lang="zh-CN" altLang="en-US" dirty="0"/>
              <a:t>组件化能够改变未来</a:t>
            </a:r>
            <a:r>
              <a:rPr lang="en-US" altLang="zh-CN" dirty="0"/>
              <a:t>Web</a:t>
            </a:r>
            <a:r>
              <a:rPr lang="zh-CN" altLang="en-US" dirty="0"/>
              <a:t>开发的模式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9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微软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年左右发明</a:t>
            </a:r>
            <a:r>
              <a:rPr lang="en-US" altLang="zh-CN" dirty="0" smtClean="0"/>
              <a:t>WFP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耦合：视图可以独立于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可复用：可以把一些视图逻辑放入一个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en-US" dirty="0" smtClean="0"/>
              <a:t>测试：界面素来比较难于测试，现在测试可以针对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按职责分离关注点，开发维护更方便。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VM</a:t>
            </a:r>
            <a:r>
              <a:rPr lang="zh-CN" altLang="en-US" dirty="0"/>
              <a:t>的操作成为</a:t>
            </a:r>
            <a:r>
              <a:rPr lang="en-US" altLang="zh-CN" dirty="0"/>
              <a:t>JS</a:t>
            </a:r>
            <a:r>
              <a:rPr lang="zh-CN" altLang="en-US" dirty="0"/>
              <a:t>编程的核心</a:t>
            </a:r>
          </a:p>
        </p:txBody>
      </p:sp>
      <p:pic>
        <p:nvPicPr>
          <p:cNvPr id="4" name="内容占位符 3" descr="MVVM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" b="1755"/>
          <a:stretch>
            <a:fillRect/>
          </a:stretch>
        </p:blipFill>
        <p:spPr bwMode="auto">
          <a:xfrm>
            <a:off x="2163652" y="2678806"/>
            <a:ext cx="6542466" cy="265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的杰出</a:t>
            </a:r>
            <a:r>
              <a:rPr lang="zh-CN" altLang="en-US" cap="none" dirty="0" smtClean="0"/>
              <a:t>代表</a:t>
            </a:r>
            <a:r>
              <a:rPr lang="en-US" altLang="zh-CN" cap="none" dirty="0" err="1" smtClean="0"/>
              <a:t>angularjs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Angular </a:t>
            </a:r>
            <a:r>
              <a:rPr lang="zh-CN" altLang="en-US" dirty="0"/>
              <a:t>的起源，我可以追溯到</a:t>
            </a:r>
            <a:r>
              <a:rPr lang="en-US" altLang="zh-CN" dirty="0"/>
              <a:t>2009 </a:t>
            </a:r>
            <a:r>
              <a:rPr lang="zh-CN" altLang="en-US" dirty="0"/>
              <a:t>年的</a:t>
            </a:r>
            <a:r>
              <a:rPr lang="en-US" altLang="zh-CN" dirty="0"/>
              <a:t>Google Feedback </a:t>
            </a:r>
            <a:r>
              <a:rPr lang="zh-CN" altLang="en-US" dirty="0"/>
              <a:t>项目。当时，对于项目的开发速度以及如何编写可测试代码的问题，我们已经经受了几个月的折磨。</a:t>
            </a:r>
            <a:r>
              <a:rPr lang="en-US" altLang="zh-CN" dirty="0"/>
              <a:t>6 </a:t>
            </a:r>
            <a:r>
              <a:rPr lang="zh-CN" altLang="en-US" dirty="0"/>
              <a:t>个月时，我们开发了差不多</a:t>
            </a:r>
            <a:r>
              <a:rPr lang="en-US" altLang="zh-CN" dirty="0"/>
              <a:t>17000 </a:t>
            </a:r>
            <a:r>
              <a:rPr lang="zh-CN" altLang="en-US" dirty="0"/>
              <a:t>行前端代码。这时候，团队中的一个成员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做出了一个大胆的宣言：利用他自己业余时间所开发的一个开源库，他可以在两周之内把目前所有东西重写一遍。</a:t>
            </a:r>
            <a:br>
              <a:rPr lang="zh-CN" altLang="en-US" dirty="0"/>
            </a:br>
            <a:r>
              <a:rPr lang="zh-CN" altLang="en-US" dirty="0"/>
              <a:t>我当时想，两周的时间并不会给我们造成太大的影响，同时我们也接受了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努力构建一些东西的想法。然而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最终还是估算错了时间，他用了三个星期。但是，我们所有人还是被他深深地震撼了，更让我们感到震撼的是，他所开发的新应用的代码量从原来的</a:t>
            </a:r>
            <a:r>
              <a:rPr lang="en-US" altLang="zh-CN" dirty="0"/>
              <a:t>17000 </a:t>
            </a:r>
            <a:r>
              <a:rPr lang="zh-CN" altLang="en-US" dirty="0"/>
              <a:t>行压缩到了</a:t>
            </a:r>
            <a:r>
              <a:rPr lang="en-US" altLang="zh-CN" dirty="0"/>
              <a:t>1500 </a:t>
            </a:r>
            <a:r>
              <a:rPr lang="zh-CN" altLang="en-US" dirty="0"/>
              <a:t>行。看起来，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的东西值得深入推广。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和我决定，围绕他所提倡的理念组建一个团队，这个简单的理念就是：简化对</a:t>
            </a:r>
            <a:r>
              <a:rPr lang="en-US" altLang="zh-CN" dirty="0"/>
              <a:t>web </a:t>
            </a:r>
            <a:r>
              <a:rPr lang="zh-CN" altLang="en-US" dirty="0"/>
              <a:t>开发者的经验要求。</a:t>
            </a:r>
            <a:r>
              <a:rPr lang="en-US" altLang="zh-CN" dirty="0" err="1"/>
              <a:t>Shyam</a:t>
            </a:r>
            <a:r>
              <a:rPr lang="en-US" altLang="zh-CN" dirty="0"/>
              <a:t> </a:t>
            </a:r>
            <a:r>
              <a:rPr lang="en-US" altLang="zh-CN" dirty="0" err="1"/>
              <a:t>Seshadri</a:t>
            </a:r>
            <a:r>
              <a:rPr lang="zh-CN" altLang="en-US" dirty="0"/>
              <a:t>，也就是本书的合著者，后来继续领导</a:t>
            </a:r>
            <a:r>
              <a:rPr lang="en-US" altLang="zh-CN" dirty="0" err="1"/>
              <a:t>GoogleFeedback</a:t>
            </a:r>
            <a:r>
              <a:rPr lang="en-US" altLang="zh-CN" dirty="0"/>
              <a:t> </a:t>
            </a:r>
            <a:r>
              <a:rPr lang="zh-CN" altLang="en-US" dirty="0"/>
              <a:t>团队开发了第一款搭载</a:t>
            </a:r>
            <a:r>
              <a:rPr lang="en-US" altLang="zh-CN" dirty="0"/>
              <a:t>Angular </a:t>
            </a:r>
            <a:r>
              <a:rPr lang="zh-CN" altLang="en-US" dirty="0"/>
              <a:t>的应用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2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927" y="2167296"/>
            <a:ext cx="635317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00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44569"/>
            <a:ext cx="2582707" cy="3649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306" y="2244569"/>
            <a:ext cx="2733675" cy="2333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2196943"/>
            <a:ext cx="5676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8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308941"/>
            <a:ext cx="1981200" cy="4171950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679" y="2308941"/>
            <a:ext cx="2523223" cy="36496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580" y="2308941"/>
            <a:ext cx="4676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6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80" y="2255547"/>
            <a:ext cx="6096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6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代码多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命名烦恼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选择器写错，没有操作到目标元素或者误操作了别的元素，然后调试浪费时间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JS</a:t>
            </a:r>
            <a:r>
              <a:rPr lang="zh-CN" altLang="en-US" dirty="0" smtClean="0"/>
              <a:t>依赖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变更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可能出错，需要相应的变更，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结构完全变更</a:t>
            </a:r>
            <a:r>
              <a:rPr lang="en-US" altLang="zh-CN" dirty="0" smtClean="0"/>
              <a:t>JS</a:t>
            </a:r>
            <a:r>
              <a:rPr lang="zh-CN" altLang="en-US" dirty="0" smtClean="0"/>
              <a:t>大改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导致无法测试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如果页面多个地方展示同一数据，需手动保证视图同步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36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Web</a:t>
            </a:r>
            <a:r>
              <a:rPr kumimoji="1" lang="en-US" altLang="zh-CN" dirty="0" smtClean="0"/>
              <a:t> </a:t>
            </a:r>
            <a:r>
              <a:rPr kumimoji="1" lang="en-US" altLang="zh-CN" cap="none" dirty="0" smtClean="0"/>
              <a:t>Components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面</a:t>
            </a:r>
            <a:r>
              <a:rPr kumimoji="1" lang="zh-CN" altLang="en-US" dirty="0"/>
              <a:t>向未来的组件标准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	Web</a:t>
            </a:r>
            <a:r>
              <a:rPr kumimoji="1" lang="zh-CN" altLang="en-US" dirty="0"/>
              <a:t>组</a:t>
            </a:r>
            <a:r>
              <a:rPr kumimoji="1" lang="zh-CN" altLang="en-US" dirty="0" smtClean="0"/>
              <a:t>件化理念</a:t>
            </a:r>
            <a:r>
              <a:rPr kumimoji="1" lang="zh-CN" altLang="en-US" dirty="0"/>
              <a:t>，自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在</a:t>
            </a:r>
            <a:r>
              <a:rPr kumimoji="1" lang="en-US" altLang="zh-CN" dirty="0"/>
              <a:t>2013</a:t>
            </a:r>
            <a:r>
              <a:rPr kumimoji="1" lang="zh-CN" altLang="en-US" dirty="0"/>
              <a:t>年的</a:t>
            </a:r>
            <a:r>
              <a:rPr kumimoji="1" lang="en-US" altLang="zh-CN" dirty="0"/>
              <a:t>I/O</a:t>
            </a:r>
            <a:r>
              <a:rPr kumimoji="1" lang="zh-CN" altLang="en-US" dirty="0" smtClean="0"/>
              <a:t>大会上提及起</a:t>
            </a:r>
            <a:r>
              <a:rPr kumimoji="1" lang="zh-CN" altLang="en-US" dirty="0"/>
              <a:t>，一直都有开发者关注这一开发技术的发展，只是总处于不愠不火的状态。直至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规范的正式定稿，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开发的异常火爆，让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组件化的关注度也随之水涨船高。</a:t>
            </a:r>
            <a:r>
              <a:rPr kumimoji="1" lang="en-US" altLang="zh-CN" dirty="0" smtClean="0"/>
              <a:t>Web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是</a:t>
            </a:r>
            <a:r>
              <a:rPr kumimoji="1" lang="en-US" altLang="zh-CN" dirty="0" smtClean="0"/>
              <a:t>W3C(</a:t>
            </a:r>
            <a:r>
              <a:rPr lang="zh-CN" altLang="en-US" dirty="0"/>
              <a:t>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</a:t>
            </a:r>
            <a:r>
              <a:rPr lang="zh-CN" altLang="en-US" dirty="0"/>
              <a:t>领域最具权威和影响力的国际中立性技术标准机构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定义</a:t>
            </a:r>
            <a:r>
              <a:rPr kumimoji="1" lang="zh-CN" altLang="en-US" dirty="0"/>
              <a:t>的新标准</a:t>
            </a:r>
            <a:r>
              <a:rPr kumimoji="1" lang="zh-CN" altLang="en-US" dirty="0" smtClean="0"/>
              <a:t>，各大浏览器已经开</a:t>
            </a:r>
            <a:r>
              <a:rPr kumimoji="1" lang="zh-CN" altLang="en-US" dirty="0"/>
              <a:t>始支持。它给了前端开发者扩展浏览器标签的能力，可以自由的定制组件，更好的进行模块化开发，彻底解放了前端开发</a:t>
            </a:r>
            <a:r>
              <a:rPr kumimoji="1" lang="zh-CN" altLang="en-US" dirty="0" smtClean="0"/>
              <a:t>者的生产力</a:t>
            </a:r>
            <a:r>
              <a:rPr kumimoji="1" lang="zh-CN" altLang="en-US" dirty="0"/>
              <a:t>。它其实是由四个部分的功能组成的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模板</a:t>
            </a:r>
            <a:r>
              <a:rPr kumimoji="1" lang="zh-CN" altLang="en-US" dirty="0"/>
              <a:t>，</a:t>
            </a:r>
            <a:r>
              <a:rPr kumimoji="1" lang="en-US" altLang="zh-CN" dirty="0"/>
              <a:t>&lt;template&gt; 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自定义元素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Shadow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（隐匿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Imports</a:t>
            </a:r>
            <a:r>
              <a:rPr kumimoji="1" lang="zh-CN" altLang="en-US" dirty="0"/>
              <a:t>（导入）</a:t>
            </a:r>
          </a:p>
        </p:txBody>
      </p:sp>
    </p:spTree>
    <p:extLst>
      <p:ext uri="{BB962C8B-B14F-4D97-AF65-F5344CB8AC3E}">
        <p14:creationId xmlns:p14="http://schemas.microsoft.com/office/powerpoint/2010/main" val="36871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22479"/>
            <a:ext cx="10131425" cy="1456267"/>
          </a:xfrm>
        </p:spPr>
        <p:txBody>
          <a:bodyPr/>
          <a:lstStyle/>
          <a:p>
            <a:r>
              <a:rPr kumimoji="1" lang="en-US" altLang="zh-CN" cap="none" dirty="0" smtClean="0"/>
              <a:t>Promise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嵌套的回调函数导致</a:t>
            </a:r>
            <a:r>
              <a:rPr kumimoji="1" lang="zh-CN" altLang="en-US" dirty="0" smtClean="0"/>
              <a:t>程序的可读性非常差，难以维护。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回调函数往往只能指定一个，如果有多个操作，就需要改写回调函数。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除了正常的报错机制，错误还可能通过回调函数的形式返回，增加了除错和调试</a:t>
            </a:r>
            <a:r>
              <a:rPr kumimoji="1" lang="zh-CN" altLang="en-US" dirty="0" smtClean="0"/>
              <a:t>的难度，而且嵌套函数里的异常外层无法捕捉。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28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回调地狱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3" descr="QQ图片20130709142813.jpg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03" y="1811940"/>
            <a:ext cx="5919788" cy="5046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常去区域的回调列表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3" y="1633537"/>
            <a:ext cx="9144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常去区域的回调列表加入异常处理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03" y="1846925"/>
            <a:ext cx="9651619" cy="42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常去区域的回调列表加入异常处理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418" y="2065867"/>
            <a:ext cx="986418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cap="none" dirty="0" smtClean="0"/>
              <a:t>Promise</a:t>
            </a:r>
            <a:endParaRPr kumimoji="1" lang="zh-CN" altLang="en-US" cap="none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612" y="2218531"/>
            <a:ext cx="9659154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Generator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70" y="2141538"/>
            <a:ext cx="919488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Set&amp;Map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HTML </a:t>
            </a:r>
            <a:r>
              <a:rPr kumimoji="1" lang="zh-CN" altLang="en-US" dirty="0"/>
              <a:t>模板这个东西已经存在很久了</a:t>
            </a:r>
            <a:r>
              <a:rPr kumimoji="1" lang="zh-CN" altLang="en-US" dirty="0" smtClean="0"/>
              <a:t>，我们存储模板的方式有：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</a:t>
            </a:r>
            <a:r>
              <a:rPr kumimoji="1" lang="zh-CN" altLang="en-US" dirty="0"/>
              <a:t>是直接写在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里，但是给它一个 </a:t>
            </a:r>
            <a:r>
              <a:rPr kumimoji="1" lang="en-US" altLang="zh-CN" dirty="0"/>
              <a:t>display: none </a:t>
            </a:r>
            <a:r>
              <a:rPr kumimoji="1" lang="zh-CN" altLang="en-US" dirty="0"/>
              <a:t>的样式。使用这种模板，我们可以很方便地用 </a:t>
            </a:r>
            <a:r>
              <a:rPr kumimoji="1" lang="en-US" altLang="zh-CN" dirty="0"/>
              <a:t>JavaScript </a:t>
            </a:r>
            <a:r>
              <a:rPr kumimoji="1" lang="zh-CN" altLang="en-US" dirty="0"/>
              <a:t>来操作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结构，但是如果你在模板里写了一个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zh-CN" altLang="en-US" dirty="0"/>
              <a:t>元素之类，不好意思，即使你看不到，这个图片的网络请求还是要发一下的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</a:t>
            </a:r>
            <a:r>
              <a:rPr kumimoji="1" lang="zh-CN" altLang="en-US" dirty="0" smtClean="0"/>
              <a:t>种</a:t>
            </a:r>
            <a:r>
              <a:rPr kumimoji="1" lang="zh-CN" altLang="en-US" dirty="0"/>
              <a:t>是使用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标签，但是给它指定一个非脚本的 </a:t>
            </a:r>
            <a:r>
              <a:rPr kumimoji="1" lang="en-US" altLang="zh-CN" dirty="0"/>
              <a:t>type </a:t>
            </a:r>
            <a:r>
              <a:rPr kumimoji="1" lang="zh-CN" altLang="en-US" dirty="0"/>
              <a:t>属性，这样浏览器就不会把它当做 </a:t>
            </a:r>
            <a:r>
              <a:rPr kumimoji="1" lang="en-US" altLang="zh-CN" dirty="0"/>
              <a:t>JS </a:t>
            </a:r>
            <a:r>
              <a:rPr kumimoji="1" lang="zh-CN" altLang="en-US" dirty="0" smtClean="0"/>
              <a:t>来执行了</a:t>
            </a:r>
            <a:r>
              <a:rPr kumimoji="1" lang="zh-CN" altLang="en-US" dirty="0"/>
              <a:t>，这种方法的好处在于，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元素是不会预先渲染的，因为在被 </a:t>
            </a:r>
            <a:r>
              <a:rPr kumimoji="1" lang="en-US" altLang="zh-CN" dirty="0"/>
              <a:t>JS </a:t>
            </a:r>
            <a:r>
              <a:rPr kumimoji="1" lang="zh-CN" altLang="en-US" dirty="0"/>
              <a:t>取得模板数据并插入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之前，它都是一堆死气沉沉的纯文本。同时这也是它的弊端</a:t>
            </a:r>
            <a:r>
              <a:rPr kumimoji="1" lang="zh-CN" altLang="en-US" dirty="0" smtClean="0"/>
              <a:t>，需要我们将文本转换为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module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cap="none" dirty="0" smtClean="0"/>
              <a:t>let</a:t>
            </a:r>
            <a:r>
              <a:rPr lang="zh-CN" altLang="en-US" cap="none" dirty="0" smtClean="0"/>
              <a:t>和</a:t>
            </a:r>
            <a:r>
              <a:rPr lang="en-US" altLang="zh-CN" cap="none" dirty="0" err="1" smtClean="0"/>
              <a:t>const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模板字符串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2" y="3227970"/>
            <a:ext cx="91279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“&lt;p&gt;There are &lt;b&gt;”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basket.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“&lt;/b&gt; items in your basket, &lt;em&gt;”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basket.onSale 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“&lt;/em&gt; are on sale!&lt;/p&gt;”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dirty="0">
                <a:solidFill>
                  <a:srgbClr val="6A8759"/>
                </a:solidFill>
                <a:latin typeface="宋体" panose="02010600030101010101" pitchFamily="2" charset="-122"/>
              </a:rPr>
              <a:t>p&gt;There are &lt;b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&gt;</a:t>
            </a:r>
            <a:r>
              <a:rPr lang="en-US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${basket.count} &lt;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/b&gt; items in your basket, &lt;em&gt;  </a:t>
            </a:r>
            <a:r>
              <a:rPr lang="en-US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${</a:t>
            </a:r>
            <a:r>
              <a:rPr lang="zh-CN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basket</a:t>
            </a: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onSale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&lt;/</a:t>
            </a:r>
            <a:r>
              <a:rPr lang="zh-CN" altLang="zh-CN" dirty="0">
                <a:solidFill>
                  <a:srgbClr val="6A8759"/>
                </a:solidFill>
                <a:latin typeface="宋体" panose="02010600030101010101" pitchFamily="2" charset="-122"/>
              </a:rPr>
              <a:t>em&gt; are on sale!&lt;/p&gt;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Object.observe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 err="1"/>
              <a:t>Object.observe</a:t>
            </a:r>
            <a:r>
              <a:rPr kumimoji="1" lang="zh-CN" altLang="en-US" dirty="0"/>
              <a:t>方法用来监听对象的变化一旦监听对象发生变化，就会触发回调</a:t>
            </a:r>
            <a:r>
              <a:rPr kumimoji="1" lang="zh-CN" altLang="en-US" dirty="0" smtClean="0"/>
              <a:t>函数。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err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5344" y="2673971"/>
            <a:ext cx="985233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 = {}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observe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(user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(changes)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changes.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forEach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(change)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fullName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94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Object.observe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Object.observe</a:t>
            </a:r>
            <a:r>
              <a:rPr kumimoji="1" lang="zh-TW" altLang="en-US" dirty="0"/>
              <a:t>方法目前共支持监听六种变化。</a:t>
            </a:r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/>
              <a:t>add</a:t>
            </a:r>
            <a:r>
              <a:rPr kumimoji="1" lang="zh-TW" altLang="en-US" dirty="0"/>
              <a:t>：添加属性</a:t>
            </a:r>
          </a:p>
          <a:p>
            <a:pPr marL="0" indent="0">
              <a:buNone/>
            </a:pPr>
            <a:r>
              <a:rPr kumimoji="1" lang="en-US" altLang="zh-TW" dirty="0"/>
              <a:t>update</a:t>
            </a:r>
            <a:r>
              <a:rPr kumimoji="1" lang="zh-TW" altLang="en-US" dirty="0"/>
              <a:t>：属性值的变化</a:t>
            </a:r>
          </a:p>
          <a:p>
            <a:pPr marL="0" indent="0">
              <a:buNone/>
            </a:pPr>
            <a:r>
              <a:rPr kumimoji="1" lang="en-US" altLang="zh-TW" dirty="0"/>
              <a:t>delete</a:t>
            </a:r>
            <a:r>
              <a:rPr kumimoji="1" lang="zh-TW" altLang="en-US" dirty="0"/>
              <a:t>：删除属性</a:t>
            </a:r>
          </a:p>
          <a:p>
            <a:pPr marL="0" indent="0">
              <a:buNone/>
            </a:pPr>
            <a:r>
              <a:rPr kumimoji="1" lang="en-US" altLang="zh-TW" dirty="0" err="1"/>
              <a:t>setPrototype</a:t>
            </a:r>
            <a:r>
              <a:rPr kumimoji="1" lang="zh-TW" altLang="en-US" dirty="0"/>
              <a:t>：设置原型</a:t>
            </a:r>
          </a:p>
          <a:p>
            <a:pPr marL="0" indent="0">
              <a:buNone/>
            </a:pPr>
            <a:r>
              <a:rPr kumimoji="1" lang="en-US" altLang="zh-TW" dirty="0"/>
              <a:t>reconfigure</a:t>
            </a:r>
            <a:r>
              <a:rPr kumimoji="1" lang="zh-TW" altLang="en-US" dirty="0"/>
              <a:t>：属性的</a:t>
            </a:r>
            <a:r>
              <a:rPr kumimoji="1" lang="en-US" altLang="zh-TW" dirty="0"/>
              <a:t>attributes</a:t>
            </a:r>
            <a:r>
              <a:rPr kumimoji="1" lang="zh-TW" altLang="en-US" dirty="0"/>
              <a:t>对象发生变化</a:t>
            </a:r>
          </a:p>
          <a:p>
            <a:pPr marL="0" indent="0">
              <a:buNone/>
            </a:pPr>
            <a:r>
              <a:rPr kumimoji="1" lang="en-US" altLang="zh-TW" dirty="0" err="1"/>
              <a:t>preventExtensions</a:t>
            </a:r>
            <a:r>
              <a:rPr kumimoji="1" lang="zh-TW" altLang="en-US" dirty="0"/>
              <a:t>：对象被禁止扩展（当一个对象变得不可扩展时，也就不必再监听了）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54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Mutation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Observe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TW" dirty="0"/>
              <a:t>Mutation Observer</a:t>
            </a:r>
            <a:r>
              <a:rPr kumimoji="1" lang="zh-TW" altLang="en-US" dirty="0"/>
              <a:t>（变动观察器）是监视</a:t>
            </a:r>
            <a:r>
              <a:rPr kumimoji="1" lang="en-US" altLang="zh-TW" dirty="0"/>
              <a:t>DOM</a:t>
            </a:r>
            <a:r>
              <a:rPr kumimoji="1" lang="zh-TW" altLang="en-US" dirty="0"/>
              <a:t>变动的接</a:t>
            </a:r>
            <a:r>
              <a:rPr kumimoji="1" lang="zh-TW" altLang="en-US" dirty="0" smtClean="0"/>
              <a:t>口</a:t>
            </a:r>
            <a:r>
              <a:rPr kumimoji="1" lang="zh-CN" altLang="zh-TW" dirty="0"/>
              <a:t>，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发生任何变动</a:t>
            </a:r>
            <a:r>
              <a:rPr kumimoji="1" lang="zh-CN" altLang="zh-TW" dirty="0"/>
              <a:t>，</a:t>
            </a:r>
            <a:r>
              <a:rPr kumimoji="1" lang="en-US" altLang="zh-TW" dirty="0" smtClean="0"/>
              <a:t>Mutation </a:t>
            </a:r>
            <a:r>
              <a:rPr kumimoji="1" lang="en-US" altLang="zh-TW" dirty="0"/>
              <a:t>Observer</a:t>
            </a:r>
            <a:r>
              <a:rPr kumimoji="1" lang="zh-TW" altLang="en-US" dirty="0"/>
              <a:t>会得</a:t>
            </a:r>
            <a:r>
              <a:rPr kumimoji="1" lang="zh-TW" altLang="en-US" dirty="0" smtClean="0"/>
              <a:t>到</a:t>
            </a:r>
            <a:r>
              <a:rPr kumimoji="1" lang="zh-CN" altLang="en-US" dirty="0" smtClean="0"/>
              <a:t>通知。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观察器所能观察的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变动类型（即上面代码的</a:t>
            </a:r>
            <a:r>
              <a:rPr kumimoji="1" lang="en-US" altLang="zh-CN" dirty="0"/>
              <a:t>options</a:t>
            </a:r>
            <a:r>
              <a:rPr kumimoji="1" lang="zh-CN" altLang="en-US" dirty="0"/>
              <a:t>对象），有以下几种：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childList</a:t>
            </a:r>
            <a:r>
              <a:rPr kumimoji="1" lang="zh-CN" altLang="en-US" dirty="0"/>
              <a:t>：子节点的变动。</a:t>
            </a:r>
          </a:p>
          <a:p>
            <a:pPr marL="0" indent="0">
              <a:buNone/>
            </a:pPr>
            <a:r>
              <a:rPr kumimoji="1" lang="en-US" altLang="zh-CN" dirty="0"/>
              <a:t>attributes</a:t>
            </a:r>
            <a:r>
              <a:rPr kumimoji="1" lang="zh-CN" altLang="en-US" dirty="0"/>
              <a:t>：属性的变动。</a:t>
            </a:r>
          </a:p>
          <a:p>
            <a:pPr marL="0" indent="0">
              <a:buNone/>
            </a:pPr>
            <a:r>
              <a:rPr kumimoji="1" lang="en-US" altLang="zh-CN" dirty="0" err="1"/>
              <a:t>characterData</a:t>
            </a:r>
            <a:r>
              <a:rPr kumimoji="1" lang="zh-CN" altLang="en-US" dirty="0"/>
              <a:t>：节点内容或节点文本的变动。</a:t>
            </a:r>
          </a:p>
          <a:p>
            <a:pPr marL="0" indent="0">
              <a:buNone/>
            </a:pPr>
            <a:r>
              <a:rPr kumimoji="1" lang="en-US" altLang="zh-CN" dirty="0" err="1"/>
              <a:t>subtree</a:t>
            </a:r>
            <a:r>
              <a:rPr kumimoji="1" lang="zh-CN" altLang="en-US" dirty="0"/>
              <a:t>：所有后代节点的变动。</a:t>
            </a: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40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属性的简洁表示法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dirty="0"/>
              <a:t>ES6</a:t>
            </a:r>
            <a:r>
              <a:rPr lang="zh-CN" altLang="en-US" dirty="0"/>
              <a:t>允许直接写入变量和函数，作为对象的属性和</a:t>
            </a:r>
            <a:r>
              <a:rPr lang="zh-CN" altLang="en-US" dirty="0" smtClean="0"/>
              <a:t>方法，这样</a:t>
            </a:r>
            <a:r>
              <a:rPr lang="zh-CN" altLang="en-US" dirty="0"/>
              <a:t>的书写更加</a:t>
            </a:r>
            <a:r>
              <a:rPr lang="zh-CN" altLang="en-US" dirty="0" smtClean="0"/>
              <a:t>简洁。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0" y="2866495"/>
            <a:ext cx="3362325" cy="2200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75" y="2866495"/>
            <a:ext cx="2352675" cy="304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190" y="2874953"/>
            <a:ext cx="4610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77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892" y="2422179"/>
            <a:ext cx="4983431" cy="30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&lt;template&gt; </a:t>
            </a:r>
            <a:r>
              <a:rPr kumimoji="1" lang="zh-CN" altLang="en-US" dirty="0"/>
              <a:t>标签就被提出了，它可以看做是结合了上面两种方法的优势。我们将上面的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模版化</a:t>
            </a:r>
            <a:r>
              <a:rPr kumimoji="1" lang="zh-CN" altLang="en-US" dirty="0" smtClean="0"/>
              <a:t>后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8492" y="3043303"/>
            <a:ext cx="58212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&lt;script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"template"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"text/template"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E8BF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247" y="3043303"/>
            <a:ext cx="395381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"appTmpl"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&lt;/template&gt;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现在的 </a:t>
            </a:r>
            <a:r>
              <a:rPr lang="en-US" altLang="zh-CN" dirty="0"/>
              <a:t>web </a:t>
            </a:r>
            <a:r>
              <a:rPr lang="zh-CN" altLang="en-US" dirty="0"/>
              <a:t>严重缺乏表达</a:t>
            </a:r>
            <a:r>
              <a:rPr lang="zh-CN" altLang="en-US" dirty="0" smtClean="0"/>
              <a:t>能力</a:t>
            </a:r>
            <a:r>
              <a:rPr lang="zh-CN" altLang="en-US" dirty="0"/>
              <a:t>，</a:t>
            </a:r>
            <a:r>
              <a:rPr lang="zh-CN" altLang="en-US" dirty="0" smtClean="0"/>
              <a:t>只要</a:t>
            </a:r>
            <a:r>
              <a:rPr lang="zh-CN" altLang="en-US" dirty="0"/>
              <a:t>瞧一眼“现代”的 </a:t>
            </a:r>
            <a:r>
              <a:rPr lang="en-US" altLang="zh-CN" dirty="0"/>
              <a:t>web </a:t>
            </a:r>
            <a:r>
              <a:rPr lang="zh-CN" altLang="en-US" dirty="0"/>
              <a:t>应用，比如 </a:t>
            </a:r>
            <a:r>
              <a:rPr lang="en-US" altLang="zh-CN" dirty="0" err="1"/>
              <a:t>GMail</a:t>
            </a:r>
            <a:r>
              <a:rPr lang="zh-CN" altLang="en-US" dirty="0"/>
              <a:t>，就会</a:t>
            </a:r>
            <a:r>
              <a:rPr lang="zh-CN" altLang="en-US" dirty="0" smtClean="0"/>
              <a:t>明白。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http://blog.bingo929.com/wp-content/uploads/2014/03/g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4" y="2632121"/>
            <a:ext cx="9014184" cy="40648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2" y="2142067"/>
            <a:ext cx="86887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规范</a:t>
            </a:r>
            <a:r>
              <a:rPr lang="zh-CN" altLang="en-US" dirty="0"/>
              <a:t>定义的</a:t>
            </a:r>
            <a:r>
              <a:rPr lang="zh-CN" altLang="en-US" dirty="0" smtClean="0"/>
              <a:t>元素有限，但是自定义元素给了我们构建语义化标签的能力，比如启明星项目的团队成员介绍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1" y="2887682"/>
            <a:ext cx="1017767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&lt;article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"item col-md-3"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"node"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"circular-image"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&lt;h2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姜顺平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&lt;/h2&gt;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&lt;h4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heading-extra-small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"mailto:shunping.jiang@alibaba-inc.com"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shunping.jiang@alibaba-inc.com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&lt;/a&gt;&lt;/h4&gt;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&lt;/article&gt;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&lt;member-list&gt;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&lt;member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"姜顺平"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email=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&lt;photo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&gt;&lt;/photo&gt;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&lt;/member&gt;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&lt;/member-list&gt;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37" y="2418556"/>
            <a:ext cx="6980462" cy="33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2051</TotalTime>
  <Words>1754</Words>
  <Application>Microsoft Office PowerPoint</Application>
  <PresentationFormat>宽屏</PresentationFormat>
  <Paragraphs>139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新細明體</vt:lpstr>
      <vt:lpstr>宋体</vt:lpstr>
      <vt:lpstr>Arial</vt:lpstr>
      <vt:lpstr>Calibri</vt:lpstr>
      <vt:lpstr>Calibri Light</vt:lpstr>
      <vt:lpstr>Times New Roman</vt:lpstr>
      <vt:lpstr>天体</vt:lpstr>
      <vt:lpstr>前端技术分享</vt:lpstr>
      <vt:lpstr>PowerPoint 演示文稿</vt:lpstr>
      <vt:lpstr>Web Components -面向未来的组件标准</vt:lpstr>
      <vt:lpstr>Template</vt:lpstr>
      <vt:lpstr>Template</vt:lpstr>
      <vt:lpstr>自定义元素</vt:lpstr>
      <vt:lpstr>自定义元素</vt:lpstr>
      <vt:lpstr>自定义元素</vt:lpstr>
      <vt:lpstr>PowerPoint 演示文稿</vt:lpstr>
      <vt:lpstr>PowerPoint 演示文稿</vt:lpstr>
      <vt:lpstr>PowerPoint 演示文稿</vt:lpstr>
      <vt:lpstr>Shadow DOM</vt:lpstr>
      <vt:lpstr>PowerPoint 演示文稿</vt:lpstr>
      <vt:lpstr>PowerPoint 演示文稿</vt:lpstr>
      <vt:lpstr>PowerPoint 演示文稿</vt:lpstr>
      <vt:lpstr>HTML Imports</vt:lpstr>
      <vt:lpstr>HTML Imports</vt:lpstr>
      <vt:lpstr>HTML Imports</vt:lpstr>
      <vt:lpstr>Web Components</vt:lpstr>
      <vt:lpstr>Web Components</vt:lpstr>
      <vt:lpstr>带来的变化</vt:lpstr>
      <vt:lpstr>MVVM的产生</vt:lpstr>
      <vt:lpstr>对VM的操作成为JS编程的核心</vt:lpstr>
      <vt:lpstr>MVVM的杰出代表angularjs</vt:lpstr>
      <vt:lpstr>PowerPoint 演示文稿</vt:lpstr>
      <vt:lpstr>PowerPoint 演示文稿</vt:lpstr>
      <vt:lpstr>PowerPoint 演示文稿</vt:lpstr>
      <vt:lpstr>PowerPoint 演示文稿</vt:lpstr>
      <vt:lpstr>操作dom的缺陷</vt:lpstr>
      <vt:lpstr>ECMAScript简介</vt:lpstr>
      <vt:lpstr>Promise</vt:lpstr>
      <vt:lpstr>回调地狱</vt:lpstr>
      <vt:lpstr>常去区域的回调列表</vt:lpstr>
      <vt:lpstr>常去区域的回调列表加入异常处理</vt:lpstr>
      <vt:lpstr>常去区域的回调列表加入异常处理</vt:lpstr>
      <vt:lpstr>使用Promise</vt:lpstr>
      <vt:lpstr>Generator</vt:lpstr>
      <vt:lpstr>Set&amp;Map</vt:lpstr>
      <vt:lpstr>class</vt:lpstr>
      <vt:lpstr>class </vt:lpstr>
      <vt:lpstr>class</vt:lpstr>
      <vt:lpstr>module</vt:lpstr>
      <vt:lpstr>let和const</vt:lpstr>
      <vt:lpstr>模板字符串</vt:lpstr>
      <vt:lpstr>Object.observe</vt:lpstr>
      <vt:lpstr>Object.observe</vt:lpstr>
      <vt:lpstr>Mutation Observe</vt:lpstr>
      <vt:lpstr>属性的简洁表示法</vt:lpstr>
      <vt:lpstr>箭头函数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张凌康</cp:lastModifiedBy>
  <cp:revision>114</cp:revision>
  <dcterms:created xsi:type="dcterms:W3CDTF">2015-06-07T02:24:59Z</dcterms:created>
  <dcterms:modified xsi:type="dcterms:W3CDTF">2015-06-12T03:47:08Z</dcterms:modified>
</cp:coreProperties>
</file>