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模板字符串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Set&amp;Map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 smtClean="0"/>
              <a:t>class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class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lass</a:t>
            </a:r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module</a:t>
            </a:r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r>
              <a:rPr lang="en-US" altLang="zh-CN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773</TotalTime>
  <Words>290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ECMAScript简介</vt:lpstr>
      <vt:lpstr>Other</vt:lpstr>
      <vt:lpstr>Other</vt:lpstr>
      <vt:lpstr>Other </vt:lpstr>
      <vt:lpstr>Other</vt:lpstr>
      <vt:lpstr>other</vt:lpstr>
      <vt:lpstr>Other</vt:lpstr>
      <vt:lpstr>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22</cp:revision>
  <dcterms:created xsi:type="dcterms:W3CDTF">2015-06-07T02:24:59Z</dcterms:created>
  <dcterms:modified xsi:type="dcterms:W3CDTF">2015-06-07T15:19:19Z</dcterms:modified>
</cp:coreProperties>
</file>