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7" Type="http://schemas.microsoft.com/office/2016/11/relationships/changesInfo" Target="changesInfos/changesInfo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8616639014503" userId="80c18955fc0551f8" providerId="LiveId" clId="{E1189C35-ADC3-A54C-84C4-3030A6F15640}"/>
    <pc:docChg chg="modSld">
      <pc:chgData name="8616639014503" userId="80c18955fc0551f8" providerId="LiveId" clId="{E1189C35-ADC3-A54C-84C4-3030A6F15640}" dt="2018-10-15T09:07:36.126" v="4" actId="113"/>
      <pc:docMkLst>
        <pc:docMk/>
      </pc:docMkLst>
      <pc:sldChg chg="modSp">
        <pc:chgData name="8616639014503" userId="80c18955fc0551f8" providerId="LiveId" clId="{E1189C35-ADC3-A54C-84C4-3030A6F15640}" dt="2018-10-15T09:07:36.126" v="4" actId="113"/>
        <pc:sldMkLst>
          <pc:docMk/>
          <pc:sldMk cId="3624708380" sldId="256"/>
        </pc:sldMkLst>
        <pc:spChg chg="mod">
          <ac:chgData name="8616639014503" userId="80c18955fc0551f8" providerId="LiveId" clId="{E1189C35-ADC3-A54C-84C4-3030A6F15640}" dt="2018-10-15T09:07:36.126" v="4" actId="113"/>
          <ac:spMkLst>
            <pc:docMk/>
            <pc:sldMk cId="3624708380" sldId="256"/>
            <ac:spMk id="2" creationId="{E299DE67-4C79-0F4C-BB9B-398610FBD25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9DE67-4C79-0F4C-BB9B-398610FBD2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i="1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795FE3-C69F-D540-97BC-D658A53F30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708380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1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水滴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8616639014503</dc:creator>
  <cp:lastModifiedBy>8616639014503</cp:lastModifiedBy>
  <cp:revision>1</cp:revision>
  <dcterms:created xsi:type="dcterms:W3CDTF">2018-10-15T09:07:00Z</dcterms:created>
  <dcterms:modified xsi:type="dcterms:W3CDTF">2018-10-15T09:07:37Z</dcterms:modified>
</cp:coreProperties>
</file>