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616639014503" userId="80c18955fc0551f8" providerId="LiveId" clId="{C99B1739-D0F7-E64F-A2AB-0BF4B8633510}"/>
    <pc:docChg chg="custSel modSld">
      <pc:chgData name="8616639014503" userId="80c18955fc0551f8" providerId="LiveId" clId="{C99B1739-D0F7-E64F-A2AB-0BF4B8633510}" dt="2018-10-15T08:50:38.455" v="1" actId="22"/>
      <pc:docMkLst>
        <pc:docMk/>
      </pc:docMkLst>
      <pc:sldChg chg="addSp delSp modSp">
        <pc:chgData name="8616639014503" userId="80c18955fc0551f8" providerId="LiveId" clId="{C99B1739-D0F7-E64F-A2AB-0BF4B8633510}" dt="2018-10-15T08:50:38.455" v="1" actId="22"/>
        <pc:sldMkLst>
          <pc:docMk/>
          <pc:sldMk cId="1454526835" sldId="256"/>
        </pc:sldMkLst>
        <pc:spChg chg="del">
          <ac:chgData name="8616639014503" userId="80c18955fc0551f8" providerId="LiveId" clId="{C99B1739-D0F7-E64F-A2AB-0BF4B8633510}" dt="2018-10-15T08:50:34.939" v="0" actId="21"/>
          <ac:spMkLst>
            <pc:docMk/>
            <pc:sldMk cId="1454526835" sldId="256"/>
            <ac:spMk id="2" creationId="{D73BB789-8C92-0048-AA92-B12B5E540EAE}"/>
          </ac:spMkLst>
        </pc:spChg>
        <pc:spChg chg="add mod">
          <ac:chgData name="8616639014503" userId="80c18955fc0551f8" providerId="LiveId" clId="{C99B1739-D0F7-E64F-A2AB-0BF4B8633510}" dt="2018-10-15T08:50:38.455" v="1" actId="22"/>
          <ac:spMkLst>
            <pc:docMk/>
            <pc:sldMk cId="1454526835" sldId="256"/>
            <ac:spMk id="5" creationId="{BC99372D-F8EA-DF43-9681-FC644F2AD5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CD92A86-3F71-1C44-9AAC-A562E9DC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C99372D-F8EA-DF43-9681-FC644F2A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2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主要事件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主要事件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8616639014503</dc:creator>
  <cp:lastModifiedBy>8616639014503</cp:lastModifiedBy>
  <cp:revision>1</cp:revision>
  <dcterms:created xsi:type="dcterms:W3CDTF">2018-10-15T08:50:22Z</dcterms:created>
  <dcterms:modified xsi:type="dcterms:W3CDTF">2018-10-15T08:50:45Z</dcterms:modified>
</cp:coreProperties>
</file>