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p:sldMasterIdLst>
    <p:sldMasterId id="2147483648" r:id="rId1"/>
    <p:sldMasterId id="2147483661" r:id="rId2"/>
  </p:sldMasterIdLst>
  <p:notesMasterIdLst>
    <p:notesMasterId r:id="rId29"/>
  </p:notesMasterIdLst>
  <p:handoutMasterIdLst>
    <p:handoutMasterId r:id="rId30"/>
  </p:handoutMasterIdLst>
  <p:sldIdLst>
    <p:sldId id="265" r:id="rId3"/>
    <p:sldId id="389" r:id="rId4"/>
    <p:sldId id="392" r:id="rId5"/>
    <p:sldId id="325" r:id="rId6"/>
    <p:sldId id="394" r:id="rId7"/>
    <p:sldId id="393" r:id="rId8"/>
    <p:sldId id="395" r:id="rId9"/>
    <p:sldId id="404" r:id="rId10"/>
    <p:sldId id="397" r:id="rId11"/>
    <p:sldId id="413" r:id="rId12"/>
    <p:sldId id="414" r:id="rId13"/>
    <p:sldId id="398" r:id="rId14"/>
    <p:sldId id="415" r:id="rId15"/>
    <p:sldId id="424" r:id="rId16"/>
    <p:sldId id="416" r:id="rId17"/>
    <p:sldId id="418" r:id="rId18"/>
    <p:sldId id="419" r:id="rId19"/>
    <p:sldId id="420" r:id="rId20"/>
    <p:sldId id="421" r:id="rId21"/>
    <p:sldId id="422" r:id="rId22"/>
    <p:sldId id="423" r:id="rId23"/>
    <p:sldId id="396" r:id="rId24"/>
    <p:sldId id="410" r:id="rId25"/>
    <p:sldId id="408" r:id="rId26"/>
    <p:sldId id="411" r:id="rId27"/>
    <p:sldId id="391" r:id="rId2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5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FFFF"/>
    <a:srgbClr val="FFFF00"/>
    <a:srgbClr val="00FF00"/>
    <a:srgbClr val="0766D4"/>
    <a:srgbClr val="9055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22" autoAdjust="0"/>
    <p:restoredTop sz="78738" autoAdjust="0"/>
  </p:normalViewPr>
  <p:slideViewPr>
    <p:cSldViewPr>
      <p:cViewPr varScale="1">
        <p:scale>
          <a:sx n="74" d="100"/>
          <a:sy n="74" d="100"/>
        </p:scale>
        <p:origin x="1296" y="66"/>
      </p:cViewPr>
      <p:guideLst>
        <p:guide orient="horz" pos="225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2020/6/8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408695766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ea typeface="宋体" panose="02010600030101010101" pitchFamily="2" charset="-122"/>
              </a:defRPr>
            </a:lvl1pPr>
          </a:lstStyle>
          <a:p>
            <a:pPr>
              <a:defRPr/>
            </a:pPr>
            <a:fld id="{23246979-F6D2-41D2-B1B5-EF12571E299D}" type="datetimeFigureOut">
              <a:rPr lang="zh-CN" altLang="en-US"/>
              <a:t>2020/6/8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ea typeface="宋体" panose="02010600030101010101" pitchFamily="2" charset="-122"/>
              </a:defRPr>
            </a:lvl1pPr>
          </a:lstStyle>
          <a:p>
            <a:pPr>
              <a:defRPr/>
            </a:pPr>
            <a:fld id="{C1AAB7B3-F02A-4C27-BAF4-BB2D27264E33}" type="slidenum">
              <a:rPr lang="zh-CN" altLang="en-US"/>
              <a:t>‹#›</a:t>
            </a:fld>
            <a:endParaRPr lang="zh-CN" altLang="en-US"/>
          </a:p>
        </p:txBody>
      </p:sp>
    </p:spTree>
    <p:extLst>
      <p:ext uri="{BB962C8B-B14F-4D97-AF65-F5344CB8AC3E}">
        <p14:creationId xmlns:p14="http://schemas.microsoft.com/office/powerpoint/2010/main" val="3016597331"/>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162203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424137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959581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32667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305207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solidFill>
          <a:schemeClr val="bg1"/>
        </a:solidFill>
        <a:effectLst/>
      </p:bgPr>
    </p:bg>
    <p:spTree>
      <p:nvGrpSpPr>
        <p:cNvPr id="1" name=""/>
        <p:cNvGrpSpPr/>
        <p:nvPr/>
      </p:nvGrpSpPr>
      <p:grpSpPr>
        <a:xfrm>
          <a:off x="0" y="0"/>
          <a:ext cx="0" cy="0"/>
          <a:chOff x="0" y="0"/>
          <a:chExt cx="0" cy="0"/>
        </a:xfrm>
      </p:grpSpPr>
      <p:pic>
        <p:nvPicPr>
          <p:cNvPr id="4" name="Picture 2" descr="Untitled_09p_ttl"/>
          <p:cNvPicPr>
            <a:picLocks noChangeAspect="1" noChangeArrowheads="1"/>
          </p:cNvPicPr>
          <p:nvPr userDrawn="1"/>
        </p:nvPicPr>
        <p:blipFill>
          <a:blip r:embed="rId2">
            <a:extLst>
              <a:ext uri="{28A0092B-C50C-407E-A947-70E740481C1C}">
                <a14:useLocalDpi xmlns:a14="http://schemas.microsoft.com/office/drawing/2010/main" val="0"/>
              </a:ext>
            </a:extLst>
          </a:blip>
          <a:srcRect r="12500"/>
          <a:stretch>
            <a:fillRect/>
          </a:stretch>
        </p:blipFill>
        <p:spPr bwMode="auto">
          <a:xfrm>
            <a:off x="0" y="0"/>
            <a:ext cx="91440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8595" name="Rectangle 3"/>
          <p:cNvSpPr>
            <a:spLocks noGrp="1" noChangeArrowheads="1"/>
          </p:cNvSpPr>
          <p:nvPr>
            <p:ph type="ctrTitle" sz="quarter"/>
          </p:nvPr>
        </p:nvSpPr>
        <p:spPr>
          <a:xfrm>
            <a:off x="533400" y="1753870"/>
            <a:ext cx="8153400" cy="898525"/>
          </a:xfrm>
        </p:spPr>
        <p:txBody>
          <a:bodyPr/>
          <a:lstStyle>
            <a:lvl1pPr>
              <a:defRPr sz="4400" b="1"/>
            </a:lvl1pPr>
          </a:lstStyle>
          <a:p>
            <a:pPr lvl="0"/>
            <a:r>
              <a:rPr lang="zh-CN" altLang="en-US" noProof="0" smtClean="0"/>
              <a:t>单击此处编辑母版标题样式</a:t>
            </a:r>
            <a:endParaRPr lang="ko-KR" altLang="en-US" noProof="0" smtClean="0"/>
          </a:p>
        </p:txBody>
      </p:sp>
      <p:sp>
        <p:nvSpPr>
          <p:cNvPr id="238596" name="Rectangle 4"/>
          <p:cNvSpPr>
            <a:spLocks noGrp="1" noChangeArrowheads="1"/>
          </p:cNvSpPr>
          <p:nvPr>
            <p:ph type="subTitle" sz="quarter" idx="1"/>
          </p:nvPr>
        </p:nvSpPr>
        <p:spPr>
          <a:xfrm>
            <a:off x="1371600" y="3657600"/>
            <a:ext cx="6400800" cy="533400"/>
          </a:xfrm>
        </p:spPr>
        <p:txBody>
          <a:bodyPr/>
          <a:lstStyle>
            <a:lvl1pPr marL="0" indent="0" algn="ctr">
              <a:buFont typeface="Wingdings" panose="05000000000000000000" pitchFamily="2" charset="2"/>
              <a:buNone/>
              <a:defRPr sz="2400" b="1">
                <a:latin typeface="Times New Roman" panose="02020603050405020304" pitchFamily="18" charset="0"/>
              </a:defRPr>
            </a:lvl1pPr>
          </a:lstStyle>
          <a:p>
            <a:pPr lvl="0"/>
            <a:r>
              <a:rPr lang="zh-CN" altLang="en-US" noProof="0" smtClean="0"/>
              <a:t>单击此处编辑母版副标题样式</a:t>
            </a:r>
            <a:endParaRPr lang="ko-KR" altLang="en-US" noProof="0" smtClean="0"/>
          </a:p>
        </p:txBody>
      </p:sp>
      <p:pic>
        <p:nvPicPr>
          <p:cNvPr id="47" name="图片 46" descr="图片包含 标牌&#10;&#10;描述已自动生成"/>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72400" y="233680"/>
            <a:ext cx="1116965" cy="1116965"/>
          </a:xfrm>
          <a:prstGeom prst="rect">
            <a:avLst/>
          </a:prstGeom>
        </p:spPr>
      </p:pic>
      <p:sp>
        <p:nvSpPr>
          <p:cNvPr id="2" name="Text Box 4"/>
          <p:cNvSpPr txBox="1">
            <a:spLocks noChangeArrowheads="1"/>
          </p:cNvSpPr>
          <p:nvPr userDrawn="1"/>
        </p:nvSpPr>
        <p:spPr bwMode="auto">
          <a:xfrm>
            <a:off x="0" y="561975"/>
            <a:ext cx="7026282" cy="461665"/>
          </a:xfrm>
          <a:prstGeom prst="rect">
            <a:avLst/>
          </a:prstGeom>
          <a:noFill/>
          <a:ln>
            <a:noFill/>
          </a:ln>
          <a:effectLst/>
        </p:spPr>
        <p:txBody>
          <a:bodyPr wrap="none">
            <a:spAutoFit/>
          </a:bodyPr>
          <a:lstStyle/>
          <a:p>
            <a:pPr>
              <a:defRPr/>
            </a:pPr>
            <a:r>
              <a:rPr kumimoji="1" lang="zh-CN" altLang="en-US" sz="2400" dirty="0">
                <a:solidFill>
                  <a:schemeClr val="bg1"/>
                </a:solidFill>
                <a:effectLst>
                  <a:outerShdw blurRad="38100" dist="38100" dir="2700000" algn="tl">
                    <a:srgbClr val="000000">
                      <a:alpha val="43137"/>
                    </a:srgbClr>
                  </a:outerShdw>
                </a:effectLst>
                <a:latin typeface="Arial" panose="020B0604020202020204" pitchFamily="34" charset="0"/>
              </a:rPr>
              <a:t>汕头大学计算机系</a:t>
            </a:r>
            <a:r>
              <a:rPr kumimoji="1" lang="en-US" altLang="zh-CN" sz="2400" dirty="0" smtClean="0">
                <a:solidFill>
                  <a:schemeClr val="bg1"/>
                </a:solidFill>
                <a:effectLst>
                  <a:outerShdw blurRad="38100" dist="38100" dir="2700000" algn="tl">
                    <a:srgbClr val="000000">
                      <a:alpha val="43137"/>
                    </a:srgbClr>
                  </a:outerShdw>
                </a:effectLst>
                <a:latin typeface="Arial" panose="020B0604020202020204" pitchFamily="34" charset="0"/>
              </a:rPr>
              <a:t>2020</a:t>
            </a:r>
            <a:r>
              <a:rPr kumimoji="1" lang="zh-CN" altLang="en-US" sz="2400" dirty="0" smtClean="0">
                <a:solidFill>
                  <a:schemeClr val="bg1"/>
                </a:solidFill>
                <a:effectLst>
                  <a:outerShdw blurRad="38100" dist="38100" dir="2700000" algn="tl">
                    <a:srgbClr val="000000">
                      <a:alpha val="43137"/>
                    </a:srgbClr>
                  </a:outerShdw>
                </a:effectLst>
                <a:latin typeface="Arial" panose="020B0604020202020204" pitchFamily="34" charset="0"/>
              </a:rPr>
              <a:t>届</a:t>
            </a:r>
            <a:r>
              <a:rPr kumimoji="1" lang="zh-CN" altLang="en-US" sz="2400" dirty="0">
                <a:solidFill>
                  <a:schemeClr val="bg1"/>
                </a:solidFill>
                <a:effectLst>
                  <a:outerShdw blurRad="38100" dist="38100" dir="2700000" algn="tl">
                    <a:srgbClr val="000000">
                      <a:alpha val="43137"/>
                    </a:srgbClr>
                  </a:outerShdw>
                </a:effectLst>
                <a:latin typeface="Arial" panose="020B0604020202020204" pitchFamily="34" charset="0"/>
              </a:rPr>
              <a:t>硕士研究生硕士学位答辩</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fld id="{FFF8D68B-9DB5-4EAC-8A0C-2DE49817DAA0}" type="datetime1">
              <a:rPr lang="zh-CN" altLang="en-US" smtClean="0"/>
              <a:t>2020/6/8</a:t>
            </a:fld>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03AE3AB1-73C7-45F9-AA94-DCBDD93C53AD}" type="slidenum">
              <a:rPr lang="en-US" altLang="zh-CN"/>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2400"/>
            <a:ext cx="205740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2400"/>
            <a:ext cx="601980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fld id="{0671B75D-E451-418C-830B-A910CE5A2B09}" type="datetime1">
              <a:rPr lang="zh-CN" altLang="en-US" smtClean="0"/>
              <a:t>2020/6/8</a:t>
            </a:fld>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CA471629-02BD-4E0A-B34B-F772CEDEAD85}" type="slidenum">
              <a:rPr lang="en-US" altLang="zh-CN"/>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400"/>
            <a:ext cx="822960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143000"/>
            <a:ext cx="4038600" cy="5181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43000"/>
            <a:ext cx="4038600" cy="5181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fld id="{118D6D56-FC74-4033-8167-B58FF6629B1F}" type="datetime1">
              <a:rPr lang="zh-CN" altLang="en-US" smtClean="0"/>
              <a:t>2020/6/8</a:t>
            </a:fld>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A99496A2-903C-4C42-8492-776651F4748A}" type="slidenum">
              <a:rPr lang="en-US" altLang="zh-CN"/>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solidFill>
          <a:schemeClr val="bg1"/>
        </a:solidFill>
        <a:effectLst/>
      </p:bgPr>
    </p:bg>
    <p:spTree>
      <p:nvGrpSpPr>
        <p:cNvPr id="1" name=""/>
        <p:cNvGrpSpPr/>
        <p:nvPr/>
      </p:nvGrpSpPr>
      <p:grpSpPr>
        <a:xfrm>
          <a:off x="0" y="0"/>
          <a:ext cx="0" cy="0"/>
          <a:chOff x="0" y="0"/>
          <a:chExt cx="0" cy="0"/>
        </a:xfrm>
      </p:grpSpPr>
      <p:pic>
        <p:nvPicPr>
          <p:cNvPr id="4" name="Picture 2" descr="Untitled_09p_ttl"/>
          <p:cNvPicPr>
            <a:picLocks noChangeAspect="1" noChangeArrowheads="1"/>
          </p:cNvPicPr>
          <p:nvPr/>
        </p:nvPicPr>
        <p:blipFill>
          <a:blip r:embed="rId2">
            <a:extLst>
              <a:ext uri="{28A0092B-C50C-407E-A947-70E740481C1C}">
                <a14:useLocalDpi xmlns:a14="http://schemas.microsoft.com/office/drawing/2010/main" val="0"/>
              </a:ext>
            </a:extLst>
          </a:blip>
          <a:srcRect r="12500"/>
          <a:stretch>
            <a:fillRect/>
          </a:stretch>
        </p:blipFill>
        <p:spPr bwMode="auto">
          <a:xfrm>
            <a:off x="0" y="0"/>
            <a:ext cx="91440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8595" name="Rectangle 3"/>
          <p:cNvSpPr>
            <a:spLocks noGrp="1" noChangeArrowheads="1"/>
          </p:cNvSpPr>
          <p:nvPr>
            <p:ph type="ctrTitle" sz="quarter"/>
          </p:nvPr>
        </p:nvSpPr>
        <p:spPr>
          <a:xfrm>
            <a:off x="533400" y="2682875"/>
            <a:ext cx="8153400" cy="898525"/>
          </a:xfrm>
        </p:spPr>
        <p:txBody>
          <a:bodyPr/>
          <a:lstStyle>
            <a:lvl1pPr>
              <a:defRPr sz="4400" b="1"/>
            </a:lvl1pPr>
          </a:lstStyle>
          <a:p>
            <a:pPr lvl="0"/>
            <a:r>
              <a:rPr lang="ko-KR" altLang="en-US" noProof="0" smtClean="0"/>
              <a:t>单击此处编辑母版标题样式</a:t>
            </a:r>
          </a:p>
        </p:txBody>
      </p:sp>
      <p:sp>
        <p:nvSpPr>
          <p:cNvPr id="238596" name="Rectangle 4"/>
          <p:cNvSpPr>
            <a:spLocks noGrp="1" noChangeArrowheads="1"/>
          </p:cNvSpPr>
          <p:nvPr>
            <p:ph type="subTitle" sz="quarter" idx="1"/>
          </p:nvPr>
        </p:nvSpPr>
        <p:spPr>
          <a:xfrm>
            <a:off x="1371600" y="3657600"/>
            <a:ext cx="6400800" cy="533400"/>
          </a:xfrm>
        </p:spPr>
        <p:txBody>
          <a:bodyPr/>
          <a:lstStyle>
            <a:lvl1pPr marL="0" indent="0" algn="ctr">
              <a:buFont typeface="Wingdings" panose="05000000000000000000" pitchFamily="2" charset="2"/>
              <a:buNone/>
              <a:defRPr sz="2400" b="1">
                <a:latin typeface="Times New Roman" panose="02020603050405020304" pitchFamily="18" charset="0"/>
              </a:defRPr>
            </a:lvl1pPr>
          </a:lstStyle>
          <a:p>
            <a:pPr lvl="0"/>
            <a:r>
              <a:rPr lang="ko-KR" altLang="en-US" noProof="0" smtClean="0"/>
              <a:t>单击此处编辑母版副标题样式</a:t>
            </a:r>
          </a:p>
        </p:txBody>
      </p:sp>
      <p:sp>
        <p:nvSpPr>
          <p:cNvPr id="5" name="Rectangle 5"/>
          <p:cNvSpPr>
            <a:spLocks noGrp="1" noChangeArrowheads="1"/>
          </p:cNvSpPr>
          <p:nvPr>
            <p:ph type="dt" sz="quarter" idx="10"/>
          </p:nvPr>
        </p:nvSpPr>
        <p:spPr>
          <a:xfrm>
            <a:off x="457200" y="6553200"/>
            <a:ext cx="2133600" cy="152400"/>
          </a:xfrm>
        </p:spPr>
        <p:txBody>
          <a:bodyPr/>
          <a:lstStyle>
            <a:lvl1pPr>
              <a:defRPr sz="1400">
                <a:effectLst>
                  <a:outerShdw blurRad="38100" dist="38100" dir="2700000" algn="tl">
                    <a:srgbClr val="C0C0C0"/>
                  </a:outerShdw>
                </a:effectLst>
                <a:latin typeface="Times New Roman" panose="02020603050405020304" pitchFamily="18" charset="0"/>
              </a:defRPr>
            </a:lvl1pPr>
          </a:lstStyle>
          <a:p>
            <a:pPr>
              <a:defRPr/>
            </a:pPr>
            <a:fld id="{7F1A2B19-70BC-4BA2-9399-787B0624D96D}" type="datetime1">
              <a:rPr lang="zh-CN" altLang="en-US" smtClean="0"/>
              <a:t>2020/6/8</a:t>
            </a:fld>
            <a:endParaRPr lang="en-US" altLang="ko-KR"/>
          </a:p>
        </p:txBody>
      </p:sp>
      <p:sp>
        <p:nvSpPr>
          <p:cNvPr id="6" name="Rectangle 6"/>
          <p:cNvSpPr>
            <a:spLocks noGrp="1" noChangeArrowheads="1"/>
          </p:cNvSpPr>
          <p:nvPr>
            <p:ph type="ftr" sz="quarter" idx="11"/>
          </p:nvPr>
        </p:nvSpPr>
        <p:spPr bwMode="auto">
          <a:xfrm>
            <a:off x="3124200" y="6553200"/>
            <a:ext cx="2895600" cy="1524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solidFill>
                  <a:srgbClr val="000000"/>
                </a:solidFill>
                <a:effectLst>
                  <a:outerShdw blurRad="38100" dist="38100" dir="2700000" algn="tl">
                    <a:srgbClr val="C0C0C0"/>
                  </a:outerShdw>
                </a:effectLst>
                <a:latin typeface="Times New Roman" panose="02020603050405020304" pitchFamily="18" charset="0"/>
                <a:ea typeface="Gulim" panose="020B0600000101010101" pitchFamily="34" charset="-127"/>
              </a:defRPr>
            </a:lvl1pPr>
          </a:lstStyle>
          <a:p>
            <a:pPr>
              <a:defRPr/>
            </a:pPr>
            <a:endParaRPr lang="en-US" altLang="ko-KR"/>
          </a:p>
        </p:txBody>
      </p:sp>
      <p:sp>
        <p:nvSpPr>
          <p:cNvPr id="7" name="Rectangle 7"/>
          <p:cNvSpPr>
            <a:spLocks noGrp="1" noChangeArrowheads="1"/>
          </p:cNvSpPr>
          <p:nvPr>
            <p:ph type="sldNum" sz="quarter" idx="12"/>
          </p:nvPr>
        </p:nvSpPr>
        <p:spPr>
          <a:xfrm>
            <a:off x="6553200" y="6553200"/>
            <a:ext cx="2133600" cy="152400"/>
          </a:xfrm>
        </p:spPr>
        <p:txBody>
          <a:bodyPr/>
          <a:lstStyle>
            <a:lvl1pPr algn="r">
              <a:defRPr sz="1400">
                <a:effectLst>
                  <a:outerShdw blurRad="38100" dist="38100" dir="2700000" algn="tl">
                    <a:srgbClr val="C0C0C0"/>
                  </a:outerShdw>
                </a:effectLst>
                <a:latin typeface="Times New Roman" panose="02020603050405020304" pitchFamily="18" charset="0"/>
              </a:defRPr>
            </a:lvl1pPr>
          </a:lstStyle>
          <a:p>
            <a:pPr>
              <a:defRPr/>
            </a:pPr>
            <a:fld id="{F5D18B8A-DA13-4086-813B-5561577704F0}" type="slidenum">
              <a:rPr lang="ko-KR" altLang="en-US"/>
              <a:t>‹#›</a:t>
            </a:fld>
            <a:endParaRPr lang="en-US" altLang="ko-KR"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a:defRPr>
                <a:latin typeface="Arial" panose="020B0604020202020204" pitchFamily="34" charset="0"/>
              </a:defRPr>
            </a:lvl1pPr>
          </a:lstStyle>
          <a:p>
            <a:pPr>
              <a:defRPr/>
            </a:pPr>
            <a:fld id="{597C4D7B-6E46-4B8B-BCAD-31C228A000B1}" type="datetime1">
              <a:rPr lang="zh-CN" altLang="en-US" smtClean="0"/>
              <a:t>2020/6/8</a:t>
            </a:fld>
            <a:endParaRPr lang="en-US" altLang="zh-CN"/>
          </a:p>
        </p:txBody>
      </p:sp>
      <p:sp>
        <p:nvSpPr>
          <p:cNvPr id="5" name="Rectangle 6"/>
          <p:cNvSpPr>
            <a:spLocks noGrp="1" noChangeArrowheads="1"/>
          </p:cNvSpPr>
          <p:nvPr>
            <p:ph type="sldNum" sz="quarter" idx="11"/>
          </p:nvPr>
        </p:nvSpPr>
        <p:spPr/>
        <p:txBody>
          <a:bodyPr/>
          <a:lstStyle>
            <a:lvl1pPr>
              <a:defRPr>
                <a:latin typeface="Arial" panose="020B0604020202020204" pitchFamily="34" charset="0"/>
              </a:defRPr>
            </a:lvl1pPr>
          </a:lstStyle>
          <a:p>
            <a:pPr>
              <a:defRPr/>
            </a:pPr>
            <a:fld id="{D1FD5CAE-B92F-4BC8-B8B6-82B5BB87E819}" type="slidenum">
              <a:rPr lang="ko-KR" altLang="en-US"/>
              <a:t>‹#›</a:t>
            </a:fld>
            <a:endParaRPr lang="en-US" altLang="ko-KR"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p:txBody>
          <a:bodyPr/>
          <a:lstStyle>
            <a:lvl1pPr>
              <a:defRPr>
                <a:latin typeface="Arial" panose="020B0604020202020204" pitchFamily="34" charset="0"/>
              </a:defRPr>
            </a:lvl1pPr>
          </a:lstStyle>
          <a:p>
            <a:pPr>
              <a:defRPr/>
            </a:pPr>
            <a:fld id="{85FA0BA3-B19C-462E-88FC-867B8AB2E0CB}" type="datetime1">
              <a:rPr lang="zh-CN" altLang="en-US" smtClean="0"/>
              <a:t>2020/6/8</a:t>
            </a:fld>
            <a:endParaRPr lang="en-US" altLang="zh-CN"/>
          </a:p>
        </p:txBody>
      </p:sp>
      <p:sp>
        <p:nvSpPr>
          <p:cNvPr id="5" name="Rectangle 6"/>
          <p:cNvSpPr>
            <a:spLocks noGrp="1" noChangeArrowheads="1"/>
          </p:cNvSpPr>
          <p:nvPr>
            <p:ph type="sldNum" sz="quarter" idx="11"/>
          </p:nvPr>
        </p:nvSpPr>
        <p:spPr/>
        <p:txBody>
          <a:bodyPr/>
          <a:lstStyle>
            <a:lvl1pPr>
              <a:defRPr>
                <a:latin typeface="Arial" panose="020B0604020202020204" pitchFamily="34" charset="0"/>
              </a:defRPr>
            </a:lvl1pPr>
          </a:lstStyle>
          <a:p>
            <a:pPr>
              <a:defRPr/>
            </a:pPr>
            <a:fld id="{7AB09C70-32C7-4145-9401-2FF73B3FEDD3}" type="slidenum">
              <a:rPr lang="ko-KR" altLang="en-US"/>
              <a:t>‹#›</a:t>
            </a:fld>
            <a:endParaRPr lang="en-US" altLang="ko-KR"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1430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430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p:txBody>
          <a:bodyPr/>
          <a:lstStyle>
            <a:lvl1pPr>
              <a:defRPr>
                <a:latin typeface="Arial" panose="020B0604020202020204" pitchFamily="34" charset="0"/>
              </a:defRPr>
            </a:lvl1pPr>
          </a:lstStyle>
          <a:p>
            <a:pPr>
              <a:defRPr/>
            </a:pPr>
            <a:fld id="{C2FD907F-FDDD-45D3-99D5-998D338D76B6}" type="datetime1">
              <a:rPr lang="zh-CN" altLang="en-US" smtClean="0"/>
              <a:t>2020/6/8</a:t>
            </a:fld>
            <a:endParaRPr lang="en-US" altLang="zh-CN"/>
          </a:p>
        </p:txBody>
      </p:sp>
      <p:sp>
        <p:nvSpPr>
          <p:cNvPr id="6" name="Rectangle 6"/>
          <p:cNvSpPr>
            <a:spLocks noGrp="1" noChangeArrowheads="1"/>
          </p:cNvSpPr>
          <p:nvPr>
            <p:ph type="sldNum" sz="quarter" idx="11"/>
          </p:nvPr>
        </p:nvSpPr>
        <p:spPr/>
        <p:txBody>
          <a:bodyPr/>
          <a:lstStyle>
            <a:lvl1pPr>
              <a:defRPr>
                <a:latin typeface="Arial" panose="020B0604020202020204" pitchFamily="34" charset="0"/>
              </a:defRPr>
            </a:lvl1pPr>
          </a:lstStyle>
          <a:p>
            <a:pPr>
              <a:defRPr/>
            </a:pPr>
            <a:fld id="{C47983BD-6A0C-4896-9083-40EC766EABB9}" type="slidenum">
              <a:rPr lang="ko-KR" altLang="en-US"/>
              <a:t>‹#›</a:t>
            </a:fld>
            <a:endParaRPr lang="en-US" altLang="ko-K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p:txBody>
          <a:bodyPr/>
          <a:lstStyle>
            <a:lvl1pPr>
              <a:defRPr>
                <a:latin typeface="Arial" panose="020B0604020202020204" pitchFamily="34" charset="0"/>
              </a:defRPr>
            </a:lvl1pPr>
          </a:lstStyle>
          <a:p>
            <a:pPr>
              <a:defRPr/>
            </a:pPr>
            <a:fld id="{E8D7E99B-CBEA-4487-8BA2-6CE71C1174C2}" type="datetime1">
              <a:rPr lang="zh-CN" altLang="en-US" smtClean="0"/>
              <a:t>2020/6/8</a:t>
            </a:fld>
            <a:endParaRPr lang="en-US" altLang="zh-CN"/>
          </a:p>
        </p:txBody>
      </p:sp>
      <p:sp>
        <p:nvSpPr>
          <p:cNvPr id="8" name="Rectangle 6"/>
          <p:cNvSpPr>
            <a:spLocks noGrp="1" noChangeArrowheads="1"/>
          </p:cNvSpPr>
          <p:nvPr>
            <p:ph type="sldNum" sz="quarter" idx="11"/>
          </p:nvPr>
        </p:nvSpPr>
        <p:spPr/>
        <p:txBody>
          <a:bodyPr/>
          <a:lstStyle>
            <a:lvl1pPr>
              <a:defRPr>
                <a:latin typeface="Arial" panose="020B0604020202020204" pitchFamily="34" charset="0"/>
              </a:defRPr>
            </a:lvl1pPr>
          </a:lstStyle>
          <a:p>
            <a:pPr>
              <a:defRPr/>
            </a:pPr>
            <a:fld id="{4F6B4D00-88D7-45E6-BDF7-36A527DF5D17}" type="slidenum">
              <a:rPr lang="ko-KR" altLang="en-US"/>
              <a:t>‹#›</a:t>
            </a:fld>
            <a:endParaRPr lang="en-US" altLang="ko-K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p:txBody>
          <a:bodyPr/>
          <a:lstStyle>
            <a:lvl1pPr>
              <a:defRPr>
                <a:latin typeface="Arial" panose="020B0604020202020204" pitchFamily="34" charset="0"/>
              </a:defRPr>
            </a:lvl1pPr>
          </a:lstStyle>
          <a:p>
            <a:pPr>
              <a:defRPr/>
            </a:pPr>
            <a:fld id="{3DE81954-9EFC-44A5-8610-92E7294CE59C}" type="datetime1">
              <a:rPr lang="zh-CN" altLang="en-US" smtClean="0"/>
              <a:t>2020/6/8</a:t>
            </a:fld>
            <a:endParaRPr lang="en-US" altLang="zh-CN"/>
          </a:p>
        </p:txBody>
      </p:sp>
      <p:sp>
        <p:nvSpPr>
          <p:cNvPr id="4" name="Rectangle 6"/>
          <p:cNvSpPr>
            <a:spLocks noGrp="1" noChangeArrowheads="1"/>
          </p:cNvSpPr>
          <p:nvPr>
            <p:ph type="sldNum" sz="quarter" idx="11"/>
          </p:nvPr>
        </p:nvSpPr>
        <p:spPr/>
        <p:txBody>
          <a:bodyPr/>
          <a:lstStyle>
            <a:lvl1pPr>
              <a:defRPr>
                <a:latin typeface="Arial" panose="020B0604020202020204" pitchFamily="34" charset="0"/>
              </a:defRPr>
            </a:lvl1pPr>
          </a:lstStyle>
          <a:p>
            <a:pPr>
              <a:defRPr/>
            </a:pPr>
            <a:fld id="{4FB0620A-57BC-43D8-9189-D205D29AEB0F}" type="slidenum">
              <a:rPr lang="ko-KR" altLang="en-US"/>
              <a:t>‹#›</a:t>
            </a:fld>
            <a:endParaRPr lang="en-US" altLang="ko-K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a:latin typeface="Arial" panose="020B0604020202020204" pitchFamily="34" charset="0"/>
              </a:defRPr>
            </a:lvl1pPr>
          </a:lstStyle>
          <a:p>
            <a:pPr>
              <a:defRPr/>
            </a:pPr>
            <a:fld id="{9C52EBE6-D6BB-4B34-AFC1-26EE2C1F08ED}" type="datetime1">
              <a:rPr lang="zh-CN" altLang="en-US" smtClean="0"/>
              <a:t>2020/6/8</a:t>
            </a:fld>
            <a:endParaRPr lang="en-US" altLang="zh-CN"/>
          </a:p>
        </p:txBody>
      </p:sp>
      <p:sp>
        <p:nvSpPr>
          <p:cNvPr id="3" name="Rectangle 6"/>
          <p:cNvSpPr>
            <a:spLocks noGrp="1" noChangeArrowheads="1"/>
          </p:cNvSpPr>
          <p:nvPr>
            <p:ph type="sldNum" sz="quarter" idx="11"/>
          </p:nvPr>
        </p:nvSpPr>
        <p:spPr/>
        <p:txBody>
          <a:bodyPr/>
          <a:lstStyle>
            <a:lvl1pPr>
              <a:defRPr>
                <a:latin typeface="Arial" panose="020B0604020202020204" pitchFamily="34" charset="0"/>
              </a:defRPr>
            </a:lvl1pPr>
          </a:lstStyle>
          <a:p>
            <a:pPr>
              <a:defRPr/>
            </a:pPr>
            <a:fld id="{62D6F3A7-59F9-4B91-B17D-EAC07946B3DB}" type="slidenum">
              <a:rPr lang="ko-KR" altLang="en-US"/>
              <a:t>‹#›</a:t>
            </a:fld>
            <a:endParaRPr lang="en-US" altLang="ko-K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600"/>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5"/>
          <p:cNvSpPr>
            <a:spLocks noGrp="1" noChangeArrowheads="1"/>
          </p:cNvSpPr>
          <p:nvPr>
            <p:ph type="dt" sz="half" idx="10"/>
          </p:nvPr>
        </p:nvSpPr>
        <p:spPr/>
        <p:txBody>
          <a:bodyPr/>
          <a:lstStyle>
            <a:lvl1pPr>
              <a:defRPr/>
            </a:lvl1pPr>
          </a:lstStyle>
          <a:p>
            <a:pPr>
              <a:defRPr/>
            </a:pPr>
            <a:fld id="{9E73B6C0-29E3-4D26-8047-83EF7B1AA9CC}" type="datetime1">
              <a:rPr lang="zh-CN" altLang="en-US" smtClean="0"/>
              <a:t>2020/6/8</a:t>
            </a:fld>
            <a:endParaRPr lang="en-US" altLang="zh-CN"/>
          </a:p>
        </p:txBody>
      </p:sp>
      <p:sp>
        <p:nvSpPr>
          <p:cNvPr id="5" name="Rectangle 6"/>
          <p:cNvSpPr>
            <a:spLocks noGrp="1" noChangeArrowheads="1"/>
          </p:cNvSpPr>
          <p:nvPr>
            <p:ph type="sldNum" sz="quarter" idx="11"/>
          </p:nvPr>
        </p:nvSpPr>
        <p:spPr/>
        <p:txBody>
          <a:bodyPr/>
          <a:lstStyle>
            <a:lvl1pPr>
              <a:defRPr>
                <a:ea typeface="宋体" panose="02010600030101010101" pitchFamily="2" charset="-122"/>
              </a:defRPr>
            </a:lvl1pPr>
          </a:lstStyle>
          <a:p>
            <a:pPr>
              <a:defRPr/>
            </a:pPr>
            <a:fld id="{D27DFC56-A372-4214-8903-B33B830A87A9}" type="slidenum">
              <a:rPr lang="en-US" altLang="zh-CN" smtClean="0"/>
              <a:t>‹#›</a:t>
            </a:fld>
            <a:r>
              <a:rPr lang="en-US" altLang="zh-CN" dirty="0" smtClean="0"/>
              <a:t>/25</a:t>
            </a: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p:txBody>
          <a:bodyPr/>
          <a:lstStyle>
            <a:lvl1pPr>
              <a:defRPr>
                <a:latin typeface="Arial" panose="020B0604020202020204" pitchFamily="34" charset="0"/>
              </a:defRPr>
            </a:lvl1pPr>
          </a:lstStyle>
          <a:p>
            <a:pPr>
              <a:defRPr/>
            </a:pPr>
            <a:fld id="{776AA163-D97F-4DD5-9692-D7294682B328}" type="datetime1">
              <a:rPr lang="zh-CN" altLang="en-US" smtClean="0"/>
              <a:t>2020/6/8</a:t>
            </a:fld>
            <a:endParaRPr lang="en-US" altLang="zh-CN"/>
          </a:p>
        </p:txBody>
      </p:sp>
      <p:sp>
        <p:nvSpPr>
          <p:cNvPr id="6" name="Rectangle 6"/>
          <p:cNvSpPr>
            <a:spLocks noGrp="1" noChangeArrowheads="1"/>
          </p:cNvSpPr>
          <p:nvPr>
            <p:ph type="sldNum" sz="quarter" idx="11"/>
          </p:nvPr>
        </p:nvSpPr>
        <p:spPr/>
        <p:txBody>
          <a:bodyPr/>
          <a:lstStyle>
            <a:lvl1pPr>
              <a:defRPr>
                <a:latin typeface="Arial" panose="020B0604020202020204" pitchFamily="34" charset="0"/>
              </a:defRPr>
            </a:lvl1pPr>
          </a:lstStyle>
          <a:p>
            <a:pPr>
              <a:defRPr/>
            </a:pPr>
            <a:fld id="{EB3C5E92-9744-4A6B-9AE8-21872E481E24}" type="slidenum">
              <a:rPr lang="ko-KR" altLang="en-US"/>
              <a:t>‹#›</a:t>
            </a:fld>
            <a:endParaRPr lang="en-US" altLang="ko-KR"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p:txBody>
          <a:bodyPr/>
          <a:lstStyle>
            <a:lvl1pPr>
              <a:defRPr>
                <a:latin typeface="Arial" panose="020B0604020202020204" pitchFamily="34" charset="0"/>
              </a:defRPr>
            </a:lvl1pPr>
          </a:lstStyle>
          <a:p>
            <a:pPr>
              <a:defRPr/>
            </a:pPr>
            <a:fld id="{6CB070AF-0310-43FA-B492-0A843D373B18}" type="datetime1">
              <a:rPr lang="zh-CN" altLang="en-US" smtClean="0"/>
              <a:t>2020/6/8</a:t>
            </a:fld>
            <a:endParaRPr lang="en-US" altLang="zh-CN"/>
          </a:p>
        </p:txBody>
      </p:sp>
      <p:sp>
        <p:nvSpPr>
          <p:cNvPr id="6" name="Rectangle 6"/>
          <p:cNvSpPr>
            <a:spLocks noGrp="1" noChangeArrowheads="1"/>
          </p:cNvSpPr>
          <p:nvPr>
            <p:ph type="sldNum" sz="quarter" idx="11"/>
          </p:nvPr>
        </p:nvSpPr>
        <p:spPr/>
        <p:txBody>
          <a:bodyPr/>
          <a:lstStyle>
            <a:lvl1pPr>
              <a:defRPr>
                <a:latin typeface="Arial" panose="020B0604020202020204" pitchFamily="34" charset="0"/>
              </a:defRPr>
            </a:lvl1pPr>
          </a:lstStyle>
          <a:p>
            <a:pPr>
              <a:defRPr/>
            </a:pPr>
            <a:fld id="{40228755-E1AA-415E-B16F-7ACCE4BF913C}" type="slidenum">
              <a:rPr lang="ko-KR" altLang="en-US"/>
              <a:t>‹#›</a:t>
            </a:fld>
            <a:endParaRPr lang="en-US" altLang="ko-KR"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a:defRPr>
                <a:latin typeface="Arial" panose="020B0604020202020204" pitchFamily="34" charset="0"/>
              </a:defRPr>
            </a:lvl1pPr>
          </a:lstStyle>
          <a:p>
            <a:pPr>
              <a:defRPr/>
            </a:pPr>
            <a:fld id="{4AB04B3C-6E00-405C-B9B8-D4D38855F6B3}" type="datetime1">
              <a:rPr lang="zh-CN" altLang="en-US" smtClean="0"/>
              <a:t>2020/6/8</a:t>
            </a:fld>
            <a:endParaRPr lang="en-US" altLang="zh-CN"/>
          </a:p>
        </p:txBody>
      </p:sp>
      <p:sp>
        <p:nvSpPr>
          <p:cNvPr id="5" name="Rectangle 6"/>
          <p:cNvSpPr>
            <a:spLocks noGrp="1" noChangeArrowheads="1"/>
          </p:cNvSpPr>
          <p:nvPr>
            <p:ph type="sldNum" sz="quarter" idx="11"/>
          </p:nvPr>
        </p:nvSpPr>
        <p:spPr/>
        <p:txBody>
          <a:bodyPr/>
          <a:lstStyle>
            <a:lvl1pPr>
              <a:defRPr>
                <a:latin typeface="Arial" panose="020B0604020202020204" pitchFamily="34" charset="0"/>
              </a:defRPr>
            </a:lvl1pPr>
          </a:lstStyle>
          <a:p>
            <a:pPr>
              <a:defRPr/>
            </a:pPr>
            <a:fld id="{5F05F6F7-0BC5-4F63-AF7C-FBA603F07BF2}" type="slidenum">
              <a:rPr lang="ko-KR" altLang="en-US"/>
              <a:t>‹#›</a:t>
            </a:fld>
            <a:endParaRPr lang="en-US" altLang="ko-KR"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2400"/>
            <a:ext cx="205740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2400"/>
            <a:ext cx="601980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a:defRPr>
                <a:latin typeface="Arial" panose="020B0604020202020204" pitchFamily="34" charset="0"/>
              </a:defRPr>
            </a:lvl1pPr>
          </a:lstStyle>
          <a:p>
            <a:pPr>
              <a:defRPr/>
            </a:pPr>
            <a:fld id="{A65A9831-F115-4E3C-915D-5F1D97188631}" type="datetime1">
              <a:rPr lang="zh-CN" altLang="en-US" smtClean="0"/>
              <a:t>2020/6/8</a:t>
            </a:fld>
            <a:endParaRPr lang="en-US" altLang="zh-CN"/>
          </a:p>
        </p:txBody>
      </p:sp>
      <p:sp>
        <p:nvSpPr>
          <p:cNvPr id="5" name="Rectangle 6"/>
          <p:cNvSpPr>
            <a:spLocks noGrp="1" noChangeArrowheads="1"/>
          </p:cNvSpPr>
          <p:nvPr>
            <p:ph type="sldNum" sz="quarter" idx="11"/>
          </p:nvPr>
        </p:nvSpPr>
        <p:spPr/>
        <p:txBody>
          <a:bodyPr/>
          <a:lstStyle>
            <a:lvl1pPr>
              <a:defRPr>
                <a:latin typeface="Arial" panose="020B0604020202020204" pitchFamily="34" charset="0"/>
              </a:defRPr>
            </a:lvl1pPr>
          </a:lstStyle>
          <a:p>
            <a:pPr>
              <a:defRPr/>
            </a:pPr>
            <a:fld id="{A841B024-86C7-40EC-A607-ED6E5080CBC2}" type="slidenum">
              <a:rPr lang="ko-KR" altLang="en-US"/>
              <a:t>‹#›</a:t>
            </a:fld>
            <a:endParaRPr lang="en-US" altLang="ko-KR"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400"/>
            <a:ext cx="822960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143000"/>
            <a:ext cx="4038600" cy="5181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43000"/>
            <a:ext cx="4038600" cy="5181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p:txBody>
          <a:bodyPr/>
          <a:lstStyle>
            <a:lvl1pPr>
              <a:defRPr>
                <a:latin typeface="Arial" panose="020B0604020202020204" pitchFamily="34" charset="0"/>
              </a:defRPr>
            </a:lvl1pPr>
          </a:lstStyle>
          <a:p>
            <a:pPr>
              <a:defRPr/>
            </a:pPr>
            <a:fld id="{4A44AA9C-20F0-48D5-A54E-BDE2DFBE13E8}" type="datetime1">
              <a:rPr lang="zh-CN" altLang="en-US" smtClean="0"/>
              <a:t>2020/6/8</a:t>
            </a:fld>
            <a:endParaRPr lang="en-US" altLang="zh-CN"/>
          </a:p>
        </p:txBody>
      </p:sp>
      <p:sp>
        <p:nvSpPr>
          <p:cNvPr id="6" name="Rectangle 6"/>
          <p:cNvSpPr>
            <a:spLocks noGrp="1" noChangeArrowheads="1"/>
          </p:cNvSpPr>
          <p:nvPr>
            <p:ph type="sldNum" sz="quarter" idx="11"/>
          </p:nvPr>
        </p:nvSpPr>
        <p:spPr/>
        <p:txBody>
          <a:bodyPr/>
          <a:lstStyle>
            <a:lvl1pPr>
              <a:defRPr>
                <a:latin typeface="Arial" panose="020B0604020202020204" pitchFamily="34" charset="0"/>
              </a:defRPr>
            </a:lvl1pPr>
          </a:lstStyle>
          <a:p>
            <a:pPr>
              <a:defRPr/>
            </a:pPr>
            <a:fld id="{900D34DD-0F4D-4C83-A5B7-60376991DC58}" type="slidenum">
              <a:rPr lang="ko-KR" altLang="en-US"/>
              <a:t>‹#›</a:t>
            </a:fld>
            <a:endParaRPr lang="en-US" altLang="ko-K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p:txBody>
          <a:bodyPr/>
          <a:lstStyle>
            <a:lvl1pPr>
              <a:defRPr/>
            </a:lvl1pPr>
          </a:lstStyle>
          <a:p>
            <a:pPr>
              <a:defRPr/>
            </a:pPr>
            <a:fld id="{83BBEDA0-44FB-4EBD-AFBA-1498C2F4E80A}" type="datetime1">
              <a:rPr lang="zh-CN" altLang="en-US" smtClean="0"/>
              <a:t>2020/6/8</a:t>
            </a:fld>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4AFC5010-56A1-4342-8E4C-167CBF6E04DC}" type="slidenum">
              <a:rPr lang="en-US" altLang="zh-CN"/>
              <a:t>‹#›</a:t>
            </a:fld>
            <a:endParaRPr lang="en-US" altLang="zh-CN"/>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1430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430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fld id="{7FDDA4C9-E776-4303-B3EF-4A73A9B14983}" type="datetime1">
              <a:rPr lang="zh-CN" altLang="en-US" smtClean="0"/>
              <a:t>2020/6/8</a:t>
            </a:fld>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55824406-582A-460C-B1D4-3E394EFBE721}" type="slidenum">
              <a:rPr lang="en-US" altLang="zh-CN"/>
              <a:t>‹#›</a:t>
            </a:fld>
            <a:endParaRPr lang="en-US" altLang="zh-CN"/>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p:txBody>
          <a:bodyPr/>
          <a:lstStyle>
            <a:lvl1pPr>
              <a:defRPr/>
            </a:lvl1pPr>
          </a:lstStyle>
          <a:p>
            <a:pPr>
              <a:defRPr/>
            </a:pPr>
            <a:fld id="{683A763E-60FA-4D8C-B270-AAA325068993}" type="datetime1">
              <a:rPr lang="zh-CN" altLang="en-US" smtClean="0"/>
              <a:t>2020/6/8</a:t>
            </a:fld>
            <a:endParaRPr lang="en-US" altLang="zh-CN"/>
          </a:p>
        </p:txBody>
      </p:sp>
      <p:sp>
        <p:nvSpPr>
          <p:cNvPr id="8" name="Rectangle 6"/>
          <p:cNvSpPr>
            <a:spLocks noGrp="1" noChangeArrowheads="1"/>
          </p:cNvSpPr>
          <p:nvPr>
            <p:ph type="sldNum" sz="quarter" idx="11"/>
          </p:nvPr>
        </p:nvSpPr>
        <p:spPr/>
        <p:txBody>
          <a:bodyPr/>
          <a:lstStyle>
            <a:lvl1pPr>
              <a:defRPr/>
            </a:lvl1pPr>
          </a:lstStyle>
          <a:p>
            <a:pPr>
              <a:defRPr/>
            </a:pPr>
            <a:fld id="{7D0BFFBB-6EBF-44EC-B213-F1534778E610}" type="slidenum">
              <a:rPr lang="en-US" altLang="zh-CN"/>
              <a:t>‹#›</a:t>
            </a:fld>
            <a:endParaRPr lang="en-US" altLang="zh-CN"/>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p:txBody>
          <a:bodyPr/>
          <a:lstStyle>
            <a:lvl1pPr>
              <a:defRPr/>
            </a:lvl1pPr>
          </a:lstStyle>
          <a:p>
            <a:pPr>
              <a:defRPr/>
            </a:pPr>
            <a:fld id="{1B9CDAD8-AA22-484C-A07B-39182125802D}" type="datetime1">
              <a:rPr lang="zh-CN" altLang="en-US" smtClean="0"/>
              <a:t>2020/6/8</a:t>
            </a:fld>
            <a:endParaRPr lang="en-US" altLang="zh-CN"/>
          </a:p>
        </p:txBody>
      </p:sp>
      <p:sp>
        <p:nvSpPr>
          <p:cNvPr id="4" name="Rectangle 6"/>
          <p:cNvSpPr>
            <a:spLocks noGrp="1" noChangeArrowheads="1"/>
          </p:cNvSpPr>
          <p:nvPr>
            <p:ph type="sldNum" sz="quarter" idx="11"/>
          </p:nvPr>
        </p:nvSpPr>
        <p:spPr/>
        <p:txBody>
          <a:bodyPr/>
          <a:lstStyle>
            <a:lvl1pPr>
              <a:defRPr/>
            </a:lvl1pPr>
          </a:lstStyle>
          <a:p>
            <a:pPr>
              <a:defRPr/>
            </a:pPr>
            <a:fld id="{9E0AFEFA-1A91-4F90-9068-0D74D1D55A03}" type="slidenum">
              <a:rPr lang="en-US" altLang="zh-CN"/>
              <a:t>‹#›</a:t>
            </a:fld>
            <a:endParaRPr lang="en-US" altLang="zh-C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a:lvl1pPr>
          </a:lstStyle>
          <a:p>
            <a:pPr>
              <a:defRPr/>
            </a:pPr>
            <a:fld id="{D91D8D5E-3134-4EC8-B2D7-B201810E496D}" type="datetime1">
              <a:rPr lang="zh-CN" altLang="en-US" smtClean="0"/>
              <a:t>2020/6/8</a:t>
            </a:fld>
            <a:endParaRPr lang="en-US" altLang="zh-CN"/>
          </a:p>
        </p:txBody>
      </p:sp>
      <p:sp>
        <p:nvSpPr>
          <p:cNvPr id="3" name="Rectangle 6"/>
          <p:cNvSpPr>
            <a:spLocks noGrp="1" noChangeArrowheads="1"/>
          </p:cNvSpPr>
          <p:nvPr>
            <p:ph type="sldNum" sz="quarter" idx="11"/>
          </p:nvPr>
        </p:nvSpPr>
        <p:spPr/>
        <p:txBody>
          <a:bodyPr/>
          <a:lstStyle>
            <a:lvl1pPr>
              <a:defRPr/>
            </a:lvl1pPr>
          </a:lstStyle>
          <a:p>
            <a:pPr>
              <a:defRPr/>
            </a:pPr>
            <a:fld id="{76760BA1-3D44-4486-888F-83F9407570C1}" type="slidenum">
              <a:rPr lang="en-US" altLang="zh-CN"/>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p:txBody>
          <a:bodyPr/>
          <a:lstStyle>
            <a:lvl1pPr>
              <a:defRPr/>
            </a:lvl1pPr>
          </a:lstStyle>
          <a:p>
            <a:pPr>
              <a:defRPr/>
            </a:pPr>
            <a:fld id="{418B041D-AE26-4715-ACDE-2FD513D9D630}" type="datetime1">
              <a:rPr lang="zh-CN" altLang="en-US" smtClean="0"/>
              <a:t>2020/6/8</a:t>
            </a:fld>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38C20785-0C73-41D5-BB19-C04F9264E7D9}" type="slidenum">
              <a:rPr lang="en-US" altLang="zh-CN"/>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p:txBody>
          <a:bodyPr/>
          <a:lstStyle>
            <a:lvl1pPr>
              <a:defRPr/>
            </a:lvl1pPr>
          </a:lstStyle>
          <a:p>
            <a:pPr>
              <a:defRPr/>
            </a:pPr>
            <a:fld id="{7C49C68B-2B0A-4B51-B031-D0BB73378E0C}" type="datetime1">
              <a:rPr lang="zh-CN" altLang="en-US" smtClean="0"/>
              <a:t>2020/6/8</a:t>
            </a:fld>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27CE8EC6-0E9B-4D78-9A0C-577FBB237536}" type="slidenum">
              <a:rPr lang="en-US" altLang="zh-CN"/>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4.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Untitled_09p_ttl"/>
          <p:cNvPicPr>
            <a:picLocks noChangeAspect="1" noChangeArrowheads="1"/>
          </p:cNvPicPr>
          <p:nvPr userDrawn="1"/>
        </p:nvPicPr>
        <p:blipFill>
          <a:blip r:embed="rId14">
            <a:extLst>
              <a:ext uri="{28A0092B-C50C-407E-A947-70E740481C1C}">
                <a14:useLocalDpi xmlns:a14="http://schemas.microsoft.com/office/drawing/2010/main" val="0"/>
              </a:ext>
            </a:extLst>
          </a:blip>
          <a:srcRect r="12500"/>
          <a:stretch>
            <a:fillRect/>
          </a:stretch>
        </p:blipFill>
        <p:spPr bwMode="auto">
          <a:xfrm>
            <a:off x="0" y="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7571" name="Rectangle 3"/>
          <p:cNvSpPr>
            <a:spLocks noGrp="1" noChangeArrowheads="1"/>
          </p:cNvSpPr>
          <p:nvPr>
            <p:ph type="title"/>
          </p:nvPr>
        </p:nvSpPr>
        <p:spPr bwMode="white">
          <a:xfrm>
            <a:off x="457200" y="152400"/>
            <a:ext cx="8229600" cy="762000"/>
          </a:xfrm>
          <a:prstGeom prst="rect">
            <a:avLst/>
          </a:prstGeom>
          <a:noFill/>
          <a:ln>
            <a:noFill/>
          </a:ln>
          <a:effectLst/>
        </p:spPr>
        <p:txBody>
          <a:bodyPr vert="horz" wrap="square" lIns="91440" tIns="45720" rIns="91440" bIns="45720" numCol="1" anchor="ctr" anchorCtr="0" compatLnSpc="1"/>
          <a:lstStyle/>
          <a:p>
            <a:pPr lvl="0"/>
            <a:r>
              <a:rPr lang="ko-KR" altLang="en-US" smtClean="0"/>
              <a:t>单击此处编辑母版标题样式</a:t>
            </a:r>
          </a:p>
        </p:txBody>
      </p:sp>
      <p:sp>
        <p:nvSpPr>
          <p:cNvPr id="1028" name="Rectangle 4"/>
          <p:cNvSpPr>
            <a:spLocks noGrp="1" noChangeArrowheads="1"/>
          </p:cNvSpPr>
          <p:nvPr>
            <p:ph type="body" idx="1"/>
          </p:nvPr>
        </p:nvSpPr>
        <p:spPr bwMode="auto">
          <a:xfrm>
            <a:off x="457200" y="1143000"/>
            <a:ext cx="82296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ko-KR" altLang="en-US" smtClean="0"/>
              <a:t>单击此处编辑母版文本样式</a:t>
            </a:r>
          </a:p>
          <a:p>
            <a:pPr lvl="1"/>
            <a:r>
              <a:rPr lang="ko-KR" altLang="en-US" smtClean="0"/>
              <a:t>第二级</a:t>
            </a:r>
          </a:p>
          <a:p>
            <a:pPr lvl="2"/>
            <a:r>
              <a:rPr lang="ko-KR" altLang="en-US" smtClean="0"/>
              <a:t>第三级</a:t>
            </a:r>
          </a:p>
          <a:p>
            <a:pPr lvl="3"/>
            <a:r>
              <a:rPr lang="ko-KR" altLang="en-US" smtClean="0"/>
              <a:t>第四级</a:t>
            </a:r>
          </a:p>
          <a:p>
            <a:pPr lvl="4"/>
            <a:r>
              <a:rPr lang="ko-KR" altLang="en-US" smtClean="0"/>
              <a:t>第五级</a:t>
            </a:r>
          </a:p>
        </p:txBody>
      </p:sp>
      <p:sp>
        <p:nvSpPr>
          <p:cNvPr id="237573" name="Rectangle 5"/>
          <p:cNvSpPr>
            <a:spLocks noGrp="1" noChangeArrowheads="1"/>
          </p:cNvSpPr>
          <p:nvPr>
            <p:ph type="dt" sz="half" idx="2"/>
          </p:nvPr>
        </p:nvSpPr>
        <p:spPr bwMode="auto">
          <a:xfrm>
            <a:off x="327025" y="6477000"/>
            <a:ext cx="2514600" cy="304800"/>
          </a:xfrm>
          <a:prstGeom prst="rect">
            <a:avLst/>
          </a:prstGeom>
          <a:noFill/>
          <a:ln>
            <a:noFill/>
          </a:ln>
          <a:effectLst/>
        </p:spPr>
        <p:txBody>
          <a:bodyPr vert="horz" wrap="square" lIns="91440" tIns="45720" rIns="91440" bIns="45720" numCol="1" anchor="t" anchorCtr="0" compatLnSpc="1"/>
          <a:lstStyle>
            <a:lvl1pPr>
              <a:defRPr sz="1200">
                <a:effectLst/>
                <a:latin typeface="Arial" panose="020B0604020202020204" pitchFamily="34" charset="0"/>
                <a:ea typeface="Gulim" panose="020B0600000101010101" pitchFamily="34" charset="-127"/>
              </a:defRPr>
            </a:lvl1pPr>
          </a:lstStyle>
          <a:p>
            <a:pPr>
              <a:defRPr/>
            </a:pPr>
            <a:fld id="{270BA0AD-0700-4CAE-916E-BD95C5BE6FA9}" type="datetime1">
              <a:rPr lang="zh-CN" altLang="en-US" smtClean="0"/>
              <a:t>2020/6/8</a:t>
            </a:fld>
            <a:endParaRPr lang="en-US" altLang="zh-CN"/>
          </a:p>
        </p:txBody>
      </p:sp>
      <p:sp>
        <p:nvSpPr>
          <p:cNvPr id="237574" name="Rectangle 6"/>
          <p:cNvSpPr>
            <a:spLocks noGrp="1" noChangeArrowheads="1"/>
          </p:cNvSpPr>
          <p:nvPr>
            <p:ph type="sldNum" sz="quarter" idx="4"/>
          </p:nvPr>
        </p:nvSpPr>
        <p:spPr bwMode="auto">
          <a:xfrm>
            <a:off x="3276600" y="6477000"/>
            <a:ext cx="2133600" cy="304800"/>
          </a:xfrm>
          <a:prstGeom prst="rect">
            <a:avLst/>
          </a:prstGeom>
          <a:noFill/>
          <a:ln>
            <a:noFill/>
          </a:ln>
          <a:effectLst/>
        </p:spPr>
        <p:txBody>
          <a:bodyPr vert="horz" wrap="square" lIns="91440" tIns="45720" rIns="91440" bIns="45720" numCol="1" anchor="t" anchorCtr="0" compatLnSpc="1"/>
          <a:lstStyle>
            <a:lvl1pPr algn="ctr">
              <a:defRPr sz="1200">
                <a:effectLst/>
                <a:latin typeface="Arial" panose="020B0604020202020204" pitchFamily="34" charset="0"/>
                <a:ea typeface="Gulim" panose="020B0600000101010101" pitchFamily="34" charset="-127"/>
              </a:defRPr>
            </a:lvl1pPr>
          </a:lstStyle>
          <a:p>
            <a:pPr>
              <a:defRPr/>
            </a:pPr>
            <a:fld id="{04D26D01-F773-4133-A68D-77EEC1039FA4}" type="slidenum">
              <a:rPr lang="en-US" altLang="zh-CN" smtClean="0"/>
              <a:t>‹#›</a:t>
            </a:fld>
            <a:r>
              <a:rPr lang="en-US" altLang="zh-CN" dirty="0" smtClean="0"/>
              <a:t>/23</a:t>
            </a:r>
            <a:endParaRPr lang="en-US" altLang="zh-CN" dirty="0">
              <a:ea typeface="宋体" panose="02010600030101010101" pitchFamily="2" charset="-122"/>
            </a:endParaRPr>
          </a:p>
        </p:txBody>
      </p:sp>
      <p:pic>
        <p:nvPicPr>
          <p:cNvPr id="47" name="图片 46" descr="图片包含 标牌&#10;&#10;描述已自动生成"/>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8081010" y="40005"/>
            <a:ext cx="833755" cy="833755"/>
          </a:xfrm>
          <a:prstGeom prst="rect">
            <a:avLst/>
          </a:prstGeom>
        </p:spPr>
      </p:pic>
      <p:sp>
        <p:nvSpPr>
          <p:cNvPr id="3" name="文本框 2"/>
          <p:cNvSpPr txBox="1"/>
          <p:nvPr userDrawn="1"/>
        </p:nvSpPr>
        <p:spPr>
          <a:xfrm>
            <a:off x="7334250" y="6477000"/>
            <a:ext cx="1580515" cy="306705"/>
          </a:xfrm>
          <a:prstGeom prst="rect">
            <a:avLst/>
          </a:prstGeom>
          <a:noFill/>
        </p:spPr>
        <p:txBody>
          <a:bodyPr wrap="square" rtlCol="0">
            <a:spAutoFit/>
          </a:bodyPr>
          <a:lstStyle/>
          <a:p>
            <a:pPr algn="ctr"/>
            <a:r>
              <a:rPr lang="en-US" altLang="zh-CN" sz="1400" dirty="0">
                <a:solidFill>
                  <a:srgbClr val="0766D4"/>
                </a:solidFill>
                <a:latin typeface="Arial Black" panose="020B0A04020102020204" pitchFamily="34" charset="0"/>
                <a:ea typeface="微软雅黑" panose="020B0503020204020204" charset="-122"/>
                <a:sym typeface="Calibri" panose="020F0502020204030204" charset="0"/>
              </a:rPr>
              <a:t>DCM</a:t>
            </a:r>
            <a:r>
              <a:rPr lang="zh-CN" altLang="en-US" sz="1400" dirty="0">
                <a:solidFill>
                  <a:srgbClr val="0766D4"/>
                </a:solidFill>
                <a:latin typeface="Arial Black" panose="020B0A04020102020204" pitchFamily="34" charset="0"/>
                <a:ea typeface="微软雅黑" panose="020B0503020204020204" charset="-122"/>
                <a:sym typeface="Calibri" panose="020F0502020204030204" charset="0"/>
              </a:rPr>
              <a:t> 研究中心</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ftr="0"/>
  <p:txStyles>
    <p:titleStyle>
      <a:lvl1pPr algn="ctr" rtl="0" eaLnBrk="0" fontAlgn="base" hangingPunct="0">
        <a:spcBef>
          <a:spcPct val="0"/>
        </a:spcBef>
        <a:spcAft>
          <a:spcPct val="0"/>
        </a:spcAft>
        <a:defRPr sz="3200">
          <a:solidFill>
            <a:schemeClr val="bg1"/>
          </a:solidFill>
          <a:effectLst>
            <a:outerShdw blurRad="38100" dist="38100" dir="2700000" algn="tl">
              <a:srgbClr val="C0C0C0"/>
            </a:outerShdw>
          </a:effectLst>
          <a:latin typeface="微软雅黑" panose="020B0503020204020204" charset="-122"/>
          <a:ea typeface="微软雅黑" panose="020B0503020204020204" charset="-122"/>
          <a:cs typeface="+mj-cs"/>
        </a:defRPr>
      </a:lvl1pPr>
      <a:lvl2pPr algn="ctr" rtl="0" eaLnBrk="0" fontAlgn="base" hangingPunct="0">
        <a:spcBef>
          <a:spcPct val="0"/>
        </a:spcBef>
        <a:spcAft>
          <a:spcPct val="0"/>
        </a:spcAft>
        <a:defRPr sz="3200">
          <a:solidFill>
            <a:schemeClr val="bg1"/>
          </a:solidFill>
          <a:effectLst>
            <a:outerShdw blurRad="38100" dist="38100" dir="2700000" algn="tl">
              <a:srgbClr val="C0C0C0"/>
            </a:outerShdw>
          </a:effectLst>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3200">
          <a:solidFill>
            <a:schemeClr val="bg1"/>
          </a:solidFill>
          <a:effectLst>
            <a:outerShdw blurRad="38100" dist="38100" dir="2700000" algn="tl">
              <a:srgbClr val="C0C0C0"/>
            </a:outerShdw>
          </a:effectLst>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3200">
          <a:solidFill>
            <a:schemeClr val="bg1"/>
          </a:solidFill>
          <a:effectLst>
            <a:outerShdw blurRad="38100" dist="38100" dir="2700000" algn="tl">
              <a:srgbClr val="C0C0C0"/>
            </a:outerShdw>
          </a:effectLst>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3200">
          <a:solidFill>
            <a:schemeClr val="bg1"/>
          </a:solidFill>
          <a:effectLst>
            <a:outerShdw blurRad="38100" dist="38100" dir="2700000" algn="tl">
              <a:srgbClr val="C0C0C0"/>
            </a:outerShdw>
          </a:effectLst>
          <a:latin typeface="Verdana" panose="020B0604030504040204" pitchFamily="34" charset="0"/>
          <a:ea typeface="宋体" panose="02010600030101010101" pitchFamily="2" charset="-122"/>
        </a:defRPr>
      </a:lvl5pPr>
      <a:lvl6pPr marL="457200" algn="ctr" rtl="0" eaLnBrk="1" fontAlgn="base" hangingPunct="1">
        <a:spcBef>
          <a:spcPct val="0"/>
        </a:spcBef>
        <a:spcAft>
          <a:spcPct val="0"/>
        </a:spcAft>
        <a:defRPr sz="3200">
          <a:solidFill>
            <a:schemeClr val="bg1"/>
          </a:solidFill>
          <a:effectLst>
            <a:outerShdw blurRad="38100" dist="38100" dir="2700000" algn="tl">
              <a:srgbClr val="C0C0C0"/>
            </a:outerShdw>
          </a:effectLst>
          <a:latin typeface="Verdana" panose="020B0604030504040204" pitchFamily="34" charset="0"/>
          <a:ea typeface="宋体" panose="02010600030101010101" pitchFamily="2" charset="-122"/>
        </a:defRPr>
      </a:lvl6pPr>
      <a:lvl7pPr marL="914400" algn="ctr" rtl="0" eaLnBrk="1" fontAlgn="base" hangingPunct="1">
        <a:spcBef>
          <a:spcPct val="0"/>
        </a:spcBef>
        <a:spcAft>
          <a:spcPct val="0"/>
        </a:spcAft>
        <a:defRPr sz="3200">
          <a:solidFill>
            <a:schemeClr val="bg1"/>
          </a:solidFill>
          <a:effectLst>
            <a:outerShdw blurRad="38100" dist="38100" dir="2700000" algn="tl">
              <a:srgbClr val="C0C0C0"/>
            </a:outerShdw>
          </a:effectLst>
          <a:latin typeface="Verdana" panose="020B0604030504040204" pitchFamily="34" charset="0"/>
          <a:ea typeface="宋体" panose="02010600030101010101" pitchFamily="2" charset="-122"/>
        </a:defRPr>
      </a:lvl7pPr>
      <a:lvl8pPr marL="1371600" algn="ctr" rtl="0" eaLnBrk="1" fontAlgn="base" hangingPunct="1">
        <a:spcBef>
          <a:spcPct val="0"/>
        </a:spcBef>
        <a:spcAft>
          <a:spcPct val="0"/>
        </a:spcAft>
        <a:defRPr sz="3200">
          <a:solidFill>
            <a:schemeClr val="bg1"/>
          </a:solidFill>
          <a:effectLst>
            <a:outerShdw blurRad="38100" dist="38100" dir="2700000" algn="tl">
              <a:srgbClr val="C0C0C0"/>
            </a:outerShdw>
          </a:effectLst>
          <a:latin typeface="Verdana" panose="020B0604030504040204" pitchFamily="34" charset="0"/>
          <a:ea typeface="宋体" panose="02010600030101010101" pitchFamily="2" charset="-122"/>
        </a:defRPr>
      </a:lvl8pPr>
      <a:lvl9pPr marL="1828800" algn="ctr" rtl="0" eaLnBrk="1" fontAlgn="base" hangingPunct="1">
        <a:spcBef>
          <a:spcPct val="0"/>
        </a:spcBef>
        <a:spcAft>
          <a:spcPct val="0"/>
        </a:spcAft>
        <a:defRPr sz="3200">
          <a:solidFill>
            <a:schemeClr val="bg1"/>
          </a:solidFill>
          <a:effectLst>
            <a:outerShdw blurRad="38100" dist="38100" dir="2700000" algn="tl">
              <a:srgbClr val="C0C0C0"/>
            </a:outerShdw>
          </a:effectLst>
          <a:latin typeface="Verdan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2800">
          <a:solidFill>
            <a:schemeClr val="tx1"/>
          </a:solidFill>
          <a:latin typeface="Times New Roman" panose="02020603050405020304" pitchFamily="18" charset="0"/>
          <a:ea typeface="楷体" panose="02010609060101010101" charset="-122"/>
          <a:cs typeface="+mn-cs"/>
        </a:defRPr>
      </a:lvl1pPr>
      <a:lvl2pPr marL="742950" indent="-285750" algn="l" rtl="0" eaLnBrk="0" fontAlgn="base" hangingPunct="0">
        <a:spcBef>
          <a:spcPct val="20000"/>
        </a:spcBef>
        <a:spcAft>
          <a:spcPct val="0"/>
        </a:spcAft>
        <a:buClr>
          <a:schemeClr val="tx2"/>
        </a:buClr>
        <a:buSzPct val="80000"/>
        <a:buFont typeface="Arial" panose="020B0604020202020204" pitchFamily="34" charset="0"/>
        <a:buChar char="–"/>
        <a:defRPr sz="2400">
          <a:solidFill>
            <a:schemeClr val="tx1"/>
          </a:solidFill>
          <a:latin typeface="Times New Roman" panose="02020603050405020304" pitchFamily="18" charset="0"/>
          <a:ea typeface="楷体" panose="02010609060101010101" charset="-122"/>
        </a:defRPr>
      </a:lvl2pPr>
      <a:lvl3pPr marL="1143000" indent="-228600" algn="l" rtl="0" eaLnBrk="0" fontAlgn="base" hangingPunct="0">
        <a:spcBef>
          <a:spcPct val="20000"/>
        </a:spcBef>
        <a:spcAft>
          <a:spcPct val="0"/>
        </a:spcAft>
        <a:buClr>
          <a:schemeClr val="accent2"/>
        </a:buClr>
        <a:buSzPct val="70000"/>
        <a:buFont typeface="Wingdings" panose="05000000000000000000" pitchFamily="2" charset="2"/>
        <a:buChar char="l"/>
        <a:defRPr sz="2400">
          <a:solidFill>
            <a:schemeClr val="tx1"/>
          </a:solidFill>
          <a:latin typeface="Times New Roman" panose="02020603050405020304" pitchFamily="18" charset="0"/>
          <a:ea typeface="楷体" panose="02010609060101010101" charset="-122"/>
        </a:defRPr>
      </a:lvl3pPr>
      <a:lvl4pPr marL="1600200" indent="-228600" algn="l" rtl="0" eaLnBrk="0" fontAlgn="base" hangingPunct="0">
        <a:spcBef>
          <a:spcPct val="20000"/>
        </a:spcBef>
        <a:spcAft>
          <a:spcPct val="0"/>
        </a:spcAft>
        <a:buClr>
          <a:schemeClr val="tx1"/>
        </a:buClr>
        <a:buSzPct val="70000"/>
        <a:buFont typeface="Arial" panose="020B0604020202020204" pitchFamily="34" charset="0"/>
        <a:buChar char="–"/>
        <a:defRPr sz="2000">
          <a:solidFill>
            <a:schemeClr val="tx1"/>
          </a:solidFill>
          <a:latin typeface="Times New Roman" panose="02020603050405020304" pitchFamily="18" charset="0"/>
          <a:ea typeface="楷体" panose="02010609060101010101" charset="-122"/>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Times New Roman" panose="02020603050405020304" pitchFamily="18" charset="0"/>
          <a:ea typeface="楷体" panose="02010609060101010101" charset="-122"/>
        </a:defRPr>
      </a:lvl5pPr>
      <a:lvl6pPr marL="2514600" indent="-228600" algn="l" rtl="0" eaLnBrk="1" fontAlgn="base" hangingPunct="1">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6pPr>
      <a:lvl7pPr marL="2971800" indent="-228600" algn="l" rtl="0" eaLnBrk="1" fontAlgn="base" hangingPunct="1">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7pPr>
      <a:lvl8pPr marL="3429000" indent="-228600" algn="l" rtl="0" eaLnBrk="1" fontAlgn="base" hangingPunct="1">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8pPr>
      <a:lvl9pPr marL="3886200" indent="-228600" algn="l" rtl="0" eaLnBrk="1" fontAlgn="base" hangingPunct="1">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Untitled_09p_ttl"/>
          <p:cNvPicPr>
            <a:picLocks noChangeAspect="1" noChangeArrowheads="1"/>
          </p:cNvPicPr>
          <p:nvPr/>
        </p:nvPicPr>
        <p:blipFill>
          <a:blip r:embed="rId14">
            <a:extLst>
              <a:ext uri="{28A0092B-C50C-407E-A947-70E740481C1C}">
                <a14:useLocalDpi xmlns:a14="http://schemas.microsoft.com/office/drawing/2010/main" val="0"/>
              </a:ext>
            </a:extLst>
          </a:blip>
          <a:srcRect r="12500"/>
          <a:stretch>
            <a:fillRect/>
          </a:stretch>
        </p:blipFill>
        <p:spPr bwMode="auto">
          <a:xfrm>
            <a:off x="0" y="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7571" name="Rectangle 3"/>
          <p:cNvSpPr>
            <a:spLocks noGrp="1" noChangeArrowheads="1"/>
          </p:cNvSpPr>
          <p:nvPr>
            <p:ph type="title"/>
          </p:nvPr>
        </p:nvSpPr>
        <p:spPr bwMode="white">
          <a:xfrm>
            <a:off x="457200" y="152400"/>
            <a:ext cx="8229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ko-KR" altLang="en-US" smtClean="0"/>
              <a:t>单击此处编辑母版标题样式</a:t>
            </a:r>
          </a:p>
        </p:txBody>
      </p:sp>
      <p:sp>
        <p:nvSpPr>
          <p:cNvPr id="2052" name="Rectangle 4"/>
          <p:cNvSpPr>
            <a:spLocks noGrp="1" noChangeArrowheads="1"/>
          </p:cNvSpPr>
          <p:nvPr>
            <p:ph type="body" idx="1"/>
          </p:nvPr>
        </p:nvSpPr>
        <p:spPr bwMode="auto">
          <a:xfrm>
            <a:off x="457200" y="1143000"/>
            <a:ext cx="82296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ko-KR" altLang="en-US" smtClean="0"/>
              <a:t>单击此处编辑母版文本样式</a:t>
            </a:r>
          </a:p>
          <a:p>
            <a:pPr lvl="1"/>
            <a:r>
              <a:rPr lang="ko-KR" altLang="en-US" smtClean="0"/>
              <a:t>第二级</a:t>
            </a:r>
          </a:p>
          <a:p>
            <a:pPr lvl="2"/>
            <a:r>
              <a:rPr lang="ko-KR" altLang="en-US" smtClean="0"/>
              <a:t>第三级</a:t>
            </a:r>
          </a:p>
          <a:p>
            <a:pPr lvl="3"/>
            <a:r>
              <a:rPr lang="ko-KR" altLang="en-US" smtClean="0"/>
              <a:t>第四级</a:t>
            </a:r>
          </a:p>
          <a:p>
            <a:pPr lvl="4"/>
            <a:r>
              <a:rPr lang="ko-KR" altLang="en-US" smtClean="0"/>
              <a:t>第五级</a:t>
            </a:r>
          </a:p>
        </p:txBody>
      </p:sp>
      <p:sp>
        <p:nvSpPr>
          <p:cNvPr id="237573" name="Rectangle 5"/>
          <p:cNvSpPr>
            <a:spLocks noGrp="1" noChangeArrowheads="1"/>
          </p:cNvSpPr>
          <p:nvPr>
            <p:ph type="dt" sz="half" idx="2"/>
          </p:nvPr>
        </p:nvSpPr>
        <p:spPr bwMode="auto">
          <a:xfrm>
            <a:off x="327025" y="6477000"/>
            <a:ext cx="2514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a:solidFill>
                  <a:srgbClr val="000000"/>
                </a:solidFill>
                <a:effectLst/>
                <a:latin typeface="Verdana" panose="020B0604030504040204" pitchFamily="34" charset="0"/>
                <a:ea typeface="Gulim" panose="020B0600000101010101" pitchFamily="34" charset="-127"/>
              </a:defRPr>
            </a:lvl1pPr>
          </a:lstStyle>
          <a:p>
            <a:pPr>
              <a:defRPr/>
            </a:pPr>
            <a:fld id="{66742FC2-4758-4B93-9514-B77F27173EC7}" type="datetime1">
              <a:rPr lang="zh-CN" altLang="en-US" smtClean="0"/>
              <a:t>2020/6/8</a:t>
            </a:fld>
            <a:endParaRPr lang="en-US" altLang="zh-CN"/>
          </a:p>
        </p:txBody>
      </p:sp>
      <p:sp>
        <p:nvSpPr>
          <p:cNvPr id="237574" name="Rectangle 6"/>
          <p:cNvSpPr>
            <a:spLocks noGrp="1" noChangeArrowheads="1"/>
          </p:cNvSpPr>
          <p:nvPr>
            <p:ph type="sldNum" sz="quarter" idx="4"/>
          </p:nvPr>
        </p:nvSpPr>
        <p:spPr bwMode="auto">
          <a:xfrm>
            <a:off x="3276600" y="6477000"/>
            <a:ext cx="2133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200">
                <a:solidFill>
                  <a:srgbClr val="000000"/>
                </a:solidFill>
                <a:effectLst/>
                <a:latin typeface="Verdana" panose="020B0604030504040204" pitchFamily="34" charset="0"/>
                <a:ea typeface="Gulim" panose="020B0600000101010101" pitchFamily="34" charset="-127"/>
              </a:defRPr>
            </a:lvl1pPr>
          </a:lstStyle>
          <a:p>
            <a:pPr>
              <a:defRPr/>
            </a:pPr>
            <a:fld id="{6F2B02ED-DC1D-42EF-8F8F-1A6D25B94DEB}" type="slidenum">
              <a:rPr lang="ko-KR" altLang="en-US"/>
              <a:t>‹#›</a:t>
            </a:fld>
            <a:endParaRPr lang="en-US" altLang="ko-KR" dirty="0"/>
          </a:p>
        </p:txBody>
      </p:sp>
      <p:pic>
        <p:nvPicPr>
          <p:cNvPr id="2055" name="Picture 7" descr="logo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588125" y="6381750"/>
            <a:ext cx="181768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iming>
    <p:tnLst>
      <p:par>
        <p:cTn id="1" dur="indefinite" restart="never" nodeType="tmRoot"/>
      </p:par>
    </p:tnLst>
  </p:timing>
  <p:hf hdr="0" ftr="0"/>
  <p:txStyles>
    <p:titleStyle>
      <a:lvl1pPr algn="ctr" rtl="0" eaLnBrk="0" fontAlgn="base" hangingPunct="0">
        <a:spcBef>
          <a:spcPct val="0"/>
        </a:spcBef>
        <a:spcAft>
          <a:spcPct val="0"/>
        </a:spcAft>
        <a:defRPr sz="3200">
          <a:solidFill>
            <a:schemeClr val="bg1"/>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200">
          <a:solidFill>
            <a:schemeClr val="bg1"/>
          </a:solidFill>
          <a:effectLst>
            <a:outerShdw blurRad="38100" dist="38100" dir="2700000" algn="tl">
              <a:srgbClr val="C0C0C0"/>
            </a:outerShdw>
          </a:effectLst>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3200">
          <a:solidFill>
            <a:schemeClr val="bg1"/>
          </a:solidFill>
          <a:effectLst>
            <a:outerShdw blurRad="38100" dist="38100" dir="2700000" algn="tl">
              <a:srgbClr val="C0C0C0"/>
            </a:outerShdw>
          </a:effectLst>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3200">
          <a:solidFill>
            <a:schemeClr val="bg1"/>
          </a:solidFill>
          <a:effectLst>
            <a:outerShdw blurRad="38100" dist="38100" dir="2700000" algn="tl">
              <a:srgbClr val="C0C0C0"/>
            </a:outerShdw>
          </a:effectLst>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3200">
          <a:solidFill>
            <a:schemeClr val="bg1"/>
          </a:solidFill>
          <a:effectLst>
            <a:outerShdw blurRad="38100" dist="38100" dir="2700000" algn="tl">
              <a:srgbClr val="C0C0C0"/>
            </a:outerShdw>
          </a:effectLst>
          <a:latin typeface="Verdana" panose="020B0604030504040204" pitchFamily="34" charset="0"/>
          <a:ea typeface="宋体" panose="02010600030101010101" pitchFamily="2" charset="-122"/>
        </a:defRPr>
      </a:lvl5pPr>
      <a:lvl6pPr marL="457200" algn="ctr" rtl="0" fontAlgn="base">
        <a:spcBef>
          <a:spcPct val="0"/>
        </a:spcBef>
        <a:spcAft>
          <a:spcPct val="0"/>
        </a:spcAft>
        <a:defRPr sz="3200">
          <a:solidFill>
            <a:schemeClr val="bg1"/>
          </a:solidFill>
          <a:effectLst>
            <a:outerShdw blurRad="38100" dist="38100" dir="2700000" algn="tl">
              <a:srgbClr val="C0C0C0"/>
            </a:outerShdw>
          </a:effectLst>
          <a:latin typeface="Verdana" panose="020B0604030504040204" pitchFamily="34" charset="0"/>
          <a:ea typeface="宋体" panose="02010600030101010101" pitchFamily="2" charset="-122"/>
        </a:defRPr>
      </a:lvl6pPr>
      <a:lvl7pPr marL="914400" algn="ctr" rtl="0" fontAlgn="base">
        <a:spcBef>
          <a:spcPct val="0"/>
        </a:spcBef>
        <a:spcAft>
          <a:spcPct val="0"/>
        </a:spcAft>
        <a:defRPr sz="3200">
          <a:solidFill>
            <a:schemeClr val="bg1"/>
          </a:solidFill>
          <a:effectLst>
            <a:outerShdw blurRad="38100" dist="38100" dir="2700000" algn="tl">
              <a:srgbClr val="C0C0C0"/>
            </a:outerShdw>
          </a:effectLst>
          <a:latin typeface="Verdana" panose="020B0604030504040204" pitchFamily="34" charset="0"/>
          <a:ea typeface="宋体" panose="02010600030101010101" pitchFamily="2" charset="-122"/>
        </a:defRPr>
      </a:lvl7pPr>
      <a:lvl8pPr marL="1371600" algn="ctr" rtl="0" fontAlgn="base">
        <a:spcBef>
          <a:spcPct val="0"/>
        </a:spcBef>
        <a:spcAft>
          <a:spcPct val="0"/>
        </a:spcAft>
        <a:defRPr sz="3200">
          <a:solidFill>
            <a:schemeClr val="bg1"/>
          </a:solidFill>
          <a:effectLst>
            <a:outerShdw blurRad="38100" dist="38100" dir="2700000" algn="tl">
              <a:srgbClr val="C0C0C0"/>
            </a:outerShdw>
          </a:effectLst>
          <a:latin typeface="Verdana" panose="020B0604030504040204" pitchFamily="34" charset="0"/>
          <a:ea typeface="宋体" panose="02010600030101010101" pitchFamily="2" charset="-122"/>
        </a:defRPr>
      </a:lvl8pPr>
      <a:lvl9pPr marL="1828800" algn="ctr" rtl="0" fontAlgn="base">
        <a:spcBef>
          <a:spcPct val="0"/>
        </a:spcBef>
        <a:spcAft>
          <a:spcPct val="0"/>
        </a:spcAft>
        <a:defRPr sz="3200">
          <a:solidFill>
            <a:schemeClr val="bg1"/>
          </a:solidFill>
          <a:effectLst>
            <a:outerShdw blurRad="38100" dist="38100" dir="2700000" algn="tl">
              <a:srgbClr val="C0C0C0"/>
            </a:outerShdw>
          </a:effectLst>
          <a:latin typeface="Verdan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0000"/>
        <a:buFont typeface="Arial" panose="020B0604020202020204" pitchFamily="34" charset="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2"/>
        </a:buClr>
        <a:buSzPct val="70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70000"/>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5pPr>
      <a:lvl6pPr marL="2514600" indent="-228600" algn="l" rtl="0" fontAlgn="base">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6pPr>
      <a:lvl7pPr marL="2971800" indent="-228600" algn="l" rtl="0" fontAlgn="base">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7pPr>
      <a:lvl8pPr marL="3429000" indent="-228600" algn="l" rtl="0" fontAlgn="base">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8pPr>
      <a:lvl9pPr marL="3886200" indent="-228600" algn="l" rtl="0" fontAlgn="base">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emf"/><Relationship Id="rId1" Type="http://schemas.openxmlformats.org/officeDocument/2006/relationships/slideLayout" Target="../slideLayouts/slideLayout2.xml"/><Relationship Id="rId4" Type="http://schemas.openxmlformats.org/officeDocument/2006/relationships/image" Target="../media/image25.emf"/></Relationships>
</file>

<file path=ppt/slides/_rels/slide18.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6"/>
          <p:cNvSpPr>
            <a:spLocks noGrp="1" noChangeArrowheads="1"/>
          </p:cNvSpPr>
          <p:nvPr>
            <p:ph type="ctrTitle" sz="quarter"/>
          </p:nvPr>
        </p:nvSpPr>
        <p:spPr/>
        <p:txBody>
          <a:bodyPr/>
          <a:lstStyle/>
          <a:p>
            <a:pPr eaLnBrk="1" hangingPunct="1">
              <a:defRPr/>
            </a:pPr>
            <a:r>
              <a:rPr lang="zh-CN" sz="4800" dirty="0">
                <a:latin typeface="黑体" panose="02010609060101010101" pitchFamily="49" charset="-122"/>
                <a:ea typeface="黑体" panose="02010609060101010101" pitchFamily="49" charset="-122"/>
              </a:rPr>
              <a:t>布尔函数平移等价性及快速代数免疫度下界研究</a:t>
            </a:r>
          </a:p>
        </p:txBody>
      </p:sp>
      <p:sp>
        <p:nvSpPr>
          <p:cNvPr id="16387" name="Text Box 2049"/>
          <p:cNvSpPr txBox="1">
            <a:spLocks noChangeArrowheads="1"/>
          </p:cNvSpPr>
          <p:nvPr/>
        </p:nvSpPr>
        <p:spPr bwMode="auto">
          <a:xfrm>
            <a:off x="2195195" y="3861048"/>
            <a:ext cx="5464175" cy="2461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dirty="0">
                <a:ea typeface="黑体" panose="02010609060101010101" pitchFamily="49" charset="-122"/>
              </a:rPr>
              <a:t>答 </a:t>
            </a:r>
            <a:r>
              <a:rPr lang="zh-CN" altLang="en-US" sz="2800" dirty="0" smtClean="0">
                <a:ea typeface="黑体" panose="02010609060101010101" pitchFamily="49" charset="-122"/>
              </a:rPr>
              <a:t> 辩 人：</a:t>
            </a:r>
            <a:r>
              <a:rPr lang="en-US" altLang="zh-CN" sz="2800" dirty="0">
                <a:ea typeface="黑体" panose="02010609060101010101" pitchFamily="49" charset="-122"/>
              </a:rPr>
              <a:t>	</a:t>
            </a:r>
            <a:r>
              <a:rPr lang="zh-CN" altLang="en-US" sz="2800" dirty="0">
                <a:ea typeface="黑体" panose="02010609060101010101" pitchFamily="49" charset="-122"/>
              </a:rPr>
              <a:t>张</a:t>
            </a:r>
            <a:r>
              <a:rPr lang="zh-CN" altLang="en-US" sz="2800" dirty="0" smtClean="0">
                <a:ea typeface="黑体" panose="02010609060101010101" pitchFamily="49" charset="-122"/>
              </a:rPr>
              <a:t>   柳</a:t>
            </a:r>
            <a:endParaRPr lang="zh-CN" altLang="en-US" sz="2800" dirty="0">
              <a:ea typeface="黑体" panose="02010609060101010101" pitchFamily="49" charset="-122"/>
            </a:endParaRPr>
          </a:p>
          <a:p>
            <a:pPr eaLnBrk="1" hangingPunct="1">
              <a:spcBef>
                <a:spcPct val="50000"/>
              </a:spcBef>
            </a:pPr>
            <a:r>
              <a:rPr lang="zh-CN" altLang="en-US" sz="2800" dirty="0">
                <a:ea typeface="黑体" panose="02010609060101010101" pitchFamily="49" charset="-122"/>
              </a:rPr>
              <a:t>专    </a:t>
            </a:r>
            <a:r>
              <a:rPr lang="zh-CN" altLang="en-US" sz="2800" dirty="0" smtClean="0">
                <a:ea typeface="黑体" panose="02010609060101010101" pitchFamily="49" charset="-122"/>
              </a:rPr>
              <a:t>   业：</a:t>
            </a:r>
            <a:r>
              <a:rPr lang="en-US" altLang="zh-CN" sz="2800" dirty="0" smtClean="0">
                <a:ea typeface="黑体" panose="02010609060101010101" pitchFamily="49" charset="-122"/>
              </a:rPr>
              <a:t>	</a:t>
            </a:r>
            <a:r>
              <a:rPr lang="zh-CN" altLang="en-US" sz="2800" dirty="0" smtClean="0">
                <a:ea typeface="黑体" panose="02010609060101010101" pitchFamily="49" charset="-122"/>
              </a:rPr>
              <a:t>计算机软件与理论</a:t>
            </a:r>
            <a:endParaRPr lang="en-US" altLang="zh-CN" sz="2800" dirty="0">
              <a:ea typeface="黑体" panose="02010609060101010101" pitchFamily="49" charset="-122"/>
            </a:endParaRPr>
          </a:p>
          <a:p>
            <a:pPr eaLnBrk="1" hangingPunct="1">
              <a:spcBef>
                <a:spcPct val="50000"/>
              </a:spcBef>
            </a:pPr>
            <a:r>
              <a:rPr lang="zh-CN" altLang="en-US" sz="2800" dirty="0">
                <a:ea typeface="黑体" panose="02010609060101010101" pitchFamily="49" charset="-122"/>
              </a:rPr>
              <a:t>指导老师：</a:t>
            </a:r>
            <a:r>
              <a:rPr lang="en-US" altLang="zh-CN" sz="2800" dirty="0">
                <a:ea typeface="黑体" panose="02010609060101010101" pitchFamily="49" charset="-122"/>
              </a:rPr>
              <a:t>	</a:t>
            </a:r>
            <a:r>
              <a:rPr lang="zh-CN" altLang="en-US" sz="2800" dirty="0" smtClean="0">
                <a:ea typeface="黑体" panose="02010609060101010101" pitchFamily="49" charset="-122"/>
              </a:rPr>
              <a:t>陈银冬   副教授</a:t>
            </a:r>
            <a:endParaRPr lang="zh-CN" altLang="en-US" sz="2800" dirty="0">
              <a:ea typeface="黑体" panose="02010609060101010101" pitchFamily="49" charset="-122"/>
            </a:endParaRPr>
          </a:p>
          <a:p>
            <a:pPr eaLnBrk="1" hangingPunct="1">
              <a:spcBef>
                <a:spcPct val="50000"/>
              </a:spcBef>
            </a:pPr>
            <a:r>
              <a:rPr lang="zh-CN" altLang="en-US" sz="2800" dirty="0">
                <a:ea typeface="黑体" panose="02010609060101010101" pitchFamily="49" charset="-122"/>
              </a:rPr>
              <a:t>答辩时间：</a:t>
            </a:r>
            <a:r>
              <a:rPr lang="en-US" altLang="zh-CN" sz="2800" dirty="0">
                <a:ea typeface="黑体" panose="02010609060101010101" pitchFamily="49" charset="-122"/>
              </a:rPr>
              <a:t>	</a:t>
            </a:r>
            <a:r>
              <a:rPr lang="en-US" altLang="zh-CN" sz="2800" dirty="0" smtClean="0">
                <a:latin typeface="Times New Roman" panose="02020603050405020304" pitchFamily="18" charset="0"/>
                <a:ea typeface="黑体" panose="02010609060101010101" pitchFamily="49" charset="-122"/>
              </a:rPr>
              <a:t>2020-06-10</a:t>
            </a:r>
            <a:endParaRPr lang="en-US" altLang="zh-CN" sz="2800" dirty="0">
              <a:ea typeface="黑体" panose="02010609060101010101" pitchFamily="49"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zh-CN" b="1" dirty="0" smtClean="0">
                <a:effectLst/>
              </a:rPr>
              <a:t>布尔函数</a:t>
            </a:r>
            <a:r>
              <a:rPr lang="zh-CN" altLang="zh-CN" b="1" dirty="0">
                <a:effectLst/>
              </a:rPr>
              <a:t>的平移等价性</a:t>
            </a:r>
          </a:p>
        </p:txBody>
      </p:sp>
      <p:sp>
        <p:nvSpPr>
          <p:cNvPr id="4" name="日期占位符 3"/>
          <p:cNvSpPr>
            <a:spLocks noGrp="1"/>
          </p:cNvSpPr>
          <p:nvPr>
            <p:ph type="dt" sz="half" idx="10"/>
          </p:nvPr>
        </p:nvSpPr>
        <p:spPr/>
        <p:txBody>
          <a:bodyPr/>
          <a:lstStyle/>
          <a:p>
            <a:pPr>
              <a:defRPr/>
            </a:pPr>
            <a:fld id="{E3E33C09-BEA6-4983-9CC3-40038E307C4A}" type="datetime1">
              <a:rPr lang="zh-CN" altLang="en-US" smtClean="0">
                <a:solidFill>
                  <a:srgbClr val="000000"/>
                </a:solidFill>
              </a:rPr>
              <a:t>2020/6/8</a:t>
            </a:fld>
            <a:endParaRPr lang="en-US" altLang="zh-CN">
              <a:solidFill>
                <a:srgbClr val="000000"/>
              </a:solidFill>
            </a:endParaRPr>
          </a:p>
        </p:txBody>
      </p:sp>
      <p:pic>
        <p:nvPicPr>
          <p:cNvPr id="26" name="图片 25"/>
          <p:cNvPicPr>
            <a:picLocks noChangeAspect="1"/>
          </p:cNvPicPr>
          <p:nvPr/>
        </p:nvPicPr>
        <p:blipFill>
          <a:blip r:embed="rId2"/>
          <a:stretch>
            <a:fillRect/>
          </a:stretch>
        </p:blipFill>
        <p:spPr>
          <a:xfrm>
            <a:off x="1080000" y="1409443"/>
            <a:ext cx="6984000" cy="1794768"/>
          </a:xfrm>
          <a:prstGeom prst="rect">
            <a:avLst/>
          </a:prstGeom>
        </p:spPr>
      </p:pic>
      <p:pic>
        <p:nvPicPr>
          <p:cNvPr id="46" name="图片 45"/>
          <p:cNvPicPr>
            <a:picLocks noChangeAspect="1"/>
          </p:cNvPicPr>
          <p:nvPr/>
        </p:nvPicPr>
        <p:blipFill>
          <a:blip r:embed="rId3"/>
          <a:stretch>
            <a:fillRect/>
          </a:stretch>
        </p:blipFill>
        <p:spPr>
          <a:xfrm>
            <a:off x="1134735" y="3204211"/>
            <a:ext cx="6984000" cy="2647687"/>
          </a:xfrm>
          <a:prstGeom prst="rect">
            <a:avLst/>
          </a:prstGeom>
        </p:spPr>
      </p:pic>
      <p:sp>
        <p:nvSpPr>
          <p:cNvPr id="5" name="灯片编号占位符 4"/>
          <p:cNvSpPr>
            <a:spLocks noGrp="1"/>
          </p:cNvSpPr>
          <p:nvPr>
            <p:ph type="sldNum" sz="quarter" idx="11"/>
          </p:nvPr>
        </p:nvSpPr>
        <p:spPr/>
        <p:txBody>
          <a:bodyPr/>
          <a:lstStyle/>
          <a:p>
            <a:pPr>
              <a:defRPr/>
            </a:pPr>
            <a:fld id="{D27DFC56-A372-4214-8903-B33B830A87A9}" type="slidenum">
              <a:rPr lang="en-US" altLang="zh-CN" smtClean="0"/>
              <a:t>9</a:t>
            </a:fld>
            <a:r>
              <a:rPr lang="en-US" altLang="zh-CN" smtClean="0"/>
              <a:t>/25</a:t>
            </a:r>
            <a:endParaRPr lang="en-US" altLang="zh-CN"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zh-CN" b="1" dirty="0" smtClean="0">
                <a:effectLst/>
              </a:rPr>
              <a:t>布尔函数</a:t>
            </a:r>
            <a:r>
              <a:rPr lang="zh-CN" altLang="zh-CN" b="1" dirty="0">
                <a:effectLst/>
              </a:rPr>
              <a:t>的平移等价性</a:t>
            </a:r>
          </a:p>
        </p:txBody>
      </p:sp>
      <p:sp>
        <p:nvSpPr>
          <p:cNvPr id="4" name="日期占位符 3"/>
          <p:cNvSpPr>
            <a:spLocks noGrp="1"/>
          </p:cNvSpPr>
          <p:nvPr>
            <p:ph type="dt" sz="half" idx="10"/>
          </p:nvPr>
        </p:nvSpPr>
        <p:spPr/>
        <p:txBody>
          <a:bodyPr/>
          <a:lstStyle/>
          <a:p>
            <a:pPr>
              <a:defRPr/>
            </a:pPr>
            <a:fld id="{A197AA33-9F62-4824-963F-08D1DBF10739}" type="datetime1">
              <a:rPr lang="zh-CN" altLang="en-US" smtClean="0">
                <a:solidFill>
                  <a:srgbClr val="000000"/>
                </a:solidFill>
              </a:rPr>
              <a:t>2020/6/8</a:t>
            </a:fld>
            <a:endParaRPr lang="en-US" altLang="zh-CN">
              <a:solidFill>
                <a:srgbClr val="000000"/>
              </a:solidFill>
            </a:endParaRPr>
          </a:p>
        </p:txBody>
      </p:sp>
      <p:pic>
        <p:nvPicPr>
          <p:cNvPr id="22" name="图片 21"/>
          <p:cNvPicPr>
            <a:picLocks noChangeAspect="1"/>
          </p:cNvPicPr>
          <p:nvPr/>
        </p:nvPicPr>
        <p:blipFill>
          <a:blip r:embed="rId2"/>
          <a:stretch>
            <a:fillRect/>
          </a:stretch>
        </p:blipFill>
        <p:spPr>
          <a:xfrm>
            <a:off x="1080000" y="1340768"/>
            <a:ext cx="6984000" cy="2099958"/>
          </a:xfrm>
          <a:prstGeom prst="rect">
            <a:avLst/>
          </a:prstGeom>
        </p:spPr>
      </p:pic>
      <p:sp>
        <p:nvSpPr>
          <p:cNvPr id="27" name="Rectangle 22"/>
          <p:cNvSpPr>
            <a:spLocks noChangeArrowheads="1"/>
          </p:cNvSpPr>
          <p:nvPr/>
        </p:nvSpPr>
        <p:spPr bwMode="auto">
          <a:xfrm>
            <a:off x="2987824" y="344072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9" name="Rectangle 24"/>
          <p:cNvSpPr>
            <a:spLocks noChangeArrowheads="1"/>
          </p:cNvSpPr>
          <p:nvPr/>
        </p:nvSpPr>
        <p:spPr bwMode="auto">
          <a:xfrm>
            <a:off x="2914260" y="386709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3" name="Rectangle 28"/>
          <p:cNvSpPr>
            <a:spLocks noChangeArrowheads="1"/>
          </p:cNvSpPr>
          <p:nvPr/>
        </p:nvSpPr>
        <p:spPr bwMode="auto">
          <a:xfrm>
            <a:off x="3329571" y="451949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35" name="图片 34"/>
          <p:cNvPicPr>
            <a:picLocks noChangeAspect="1"/>
          </p:cNvPicPr>
          <p:nvPr/>
        </p:nvPicPr>
        <p:blipFill>
          <a:blip r:embed="rId3"/>
          <a:stretch>
            <a:fillRect/>
          </a:stretch>
        </p:blipFill>
        <p:spPr>
          <a:xfrm>
            <a:off x="2314180" y="3567885"/>
            <a:ext cx="4515639" cy="366896"/>
          </a:xfrm>
          <a:prstGeom prst="rect">
            <a:avLst/>
          </a:prstGeom>
        </p:spPr>
      </p:pic>
      <p:pic>
        <p:nvPicPr>
          <p:cNvPr id="36" name="图片 35"/>
          <p:cNvPicPr>
            <a:picLocks noChangeAspect="1"/>
          </p:cNvPicPr>
          <p:nvPr/>
        </p:nvPicPr>
        <p:blipFill>
          <a:blip r:embed="rId4"/>
          <a:stretch>
            <a:fillRect/>
          </a:stretch>
        </p:blipFill>
        <p:spPr>
          <a:xfrm>
            <a:off x="2355422" y="4187234"/>
            <a:ext cx="4474397" cy="367200"/>
          </a:xfrm>
          <a:prstGeom prst="rect">
            <a:avLst/>
          </a:prstGeom>
        </p:spPr>
      </p:pic>
      <p:pic>
        <p:nvPicPr>
          <p:cNvPr id="37" name="图片 36"/>
          <p:cNvPicPr>
            <a:picLocks noChangeAspect="1"/>
          </p:cNvPicPr>
          <p:nvPr/>
        </p:nvPicPr>
        <p:blipFill>
          <a:blip r:embed="rId5"/>
          <a:stretch>
            <a:fillRect/>
          </a:stretch>
        </p:blipFill>
        <p:spPr>
          <a:xfrm>
            <a:off x="3707904" y="4645582"/>
            <a:ext cx="2362322" cy="367200"/>
          </a:xfrm>
          <a:prstGeom prst="rect">
            <a:avLst/>
          </a:prstGeom>
        </p:spPr>
      </p:pic>
      <p:pic>
        <p:nvPicPr>
          <p:cNvPr id="38" name="图片 37"/>
          <p:cNvPicPr>
            <a:picLocks noChangeAspect="1"/>
          </p:cNvPicPr>
          <p:nvPr/>
        </p:nvPicPr>
        <p:blipFill>
          <a:blip r:embed="rId6"/>
          <a:stretch>
            <a:fillRect/>
          </a:stretch>
        </p:blipFill>
        <p:spPr>
          <a:xfrm>
            <a:off x="3154200" y="5102561"/>
            <a:ext cx="2484722" cy="367200"/>
          </a:xfrm>
          <a:prstGeom prst="rect">
            <a:avLst/>
          </a:prstGeom>
        </p:spPr>
      </p:pic>
      <p:sp>
        <p:nvSpPr>
          <p:cNvPr id="5" name="灯片编号占位符 4"/>
          <p:cNvSpPr>
            <a:spLocks noGrp="1"/>
          </p:cNvSpPr>
          <p:nvPr>
            <p:ph type="sldNum" sz="quarter" idx="11"/>
          </p:nvPr>
        </p:nvSpPr>
        <p:spPr/>
        <p:txBody>
          <a:bodyPr/>
          <a:lstStyle/>
          <a:p>
            <a:pPr>
              <a:defRPr/>
            </a:pPr>
            <a:fld id="{D27DFC56-A372-4214-8903-B33B830A87A9}" type="slidenum">
              <a:rPr lang="en-US" altLang="zh-CN" smtClean="0"/>
              <a:t>10</a:t>
            </a:fld>
            <a:r>
              <a:rPr lang="en-US" altLang="zh-CN" smtClean="0"/>
              <a:t>/25</a:t>
            </a:r>
            <a:endParaRPr lang="en-US" altLang="zh-CN" dirty="0" smtClean="0"/>
          </a:p>
        </p:txBody>
      </p:sp>
      <p:sp>
        <p:nvSpPr>
          <p:cNvPr id="3" name="文本框 2"/>
          <p:cNvSpPr txBox="1"/>
          <p:nvPr/>
        </p:nvSpPr>
        <p:spPr>
          <a:xfrm>
            <a:off x="2889688" y="4643450"/>
            <a:ext cx="879766" cy="369332"/>
          </a:xfrm>
          <a:prstGeom prst="rect">
            <a:avLst/>
          </a:prstGeom>
          <a:noFill/>
        </p:spPr>
        <p:txBody>
          <a:bodyPr wrap="square" rtlCol="0">
            <a:spAutoFit/>
          </a:bodyPr>
          <a:lstStyle/>
          <a:p>
            <a:r>
              <a:rPr lang="zh-CN" altLang="en-US" dirty="0" smtClean="0"/>
              <a:t>引理</a:t>
            </a:r>
            <a:r>
              <a:rPr lang="en-US" altLang="zh-CN" dirty="0" smtClean="0"/>
              <a:t>2</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effectLst/>
              </a:rPr>
              <a:t>布尔函数的平移等价性</a:t>
            </a:r>
            <a:endParaRPr lang="zh-CN" altLang="en-US" dirty="0"/>
          </a:p>
        </p:txBody>
      </p:sp>
      <p:sp>
        <p:nvSpPr>
          <p:cNvPr id="4" name="日期占位符 3"/>
          <p:cNvSpPr>
            <a:spLocks noGrp="1"/>
          </p:cNvSpPr>
          <p:nvPr>
            <p:ph type="dt" sz="half" idx="10"/>
          </p:nvPr>
        </p:nvSpPr>
        <p:spPr/>
        <p:txBody>
          <a:bodyPr/>
          <a:lstStyle/>
          <a:p>
            <a:pPr>
              <a:defRPr/>
            </a:pPr>
            <a:fld id="{B31C5B56-CE8E-4E44-96D5-F0BA0CB93D09}" type="datetime1">
              <a:rPr lang="zh-CN" altLang="en-US" smtClean="0"/>
              <a:t>2020/6/8</a:t>
            </a:fld>
            <a:endParaRPr lang="en-US" altLang="zh-CN"/>
          </a:p>
        </p:txBody>
      </p:sp>
      <p:sp>
        <p:nvSpPr>
          <p:cNvPr id="5" name="灯片编号占位符 4"/>
          <p:cNvSpPr>
            <a:spLocks noGrp="1"/>
          </p:cNvSpPr>
          <p:nvPr>
            <p:ph type="sldNum" sz="quarter" idx="11"/>
          </p:nvPr>
        </p:nvSpPr>
        <p:spPr/>
        <p:txBody>
          <a:bodyPr/>
          <a:lstStyle/>
          <a:p>
            <a:pPr>
              <a:defRPr/>
            </a:pPr>
            <a:fld id="{D27DFC56-A372-4214-8903-B33B830A87A9}" type="slidenum">
              <a:rPr lang="en-US" altLang="zh-CN" smtClean="0"/>
              <a:t>11</a:t>
            </a:fld>
            <a:r>
              <a:rPr lang="en-US" altLang="zh-CN" smtClean="0"/>
              <a:t>/25</a:t>
            </a:r>
            <a:endParaRPr lang="en-US" altLang="zh-CN" dirty="0" smtClean="0"/>
          </a:p>
        </p:txBody>
      </p:sp>
      <p:sp>
        <p:nvSpPr>
          <p:cNvPr id="6" name="文本框 5"/>
          <p:cNvSpPr txBox="1"/>
          <p:nvPr/>
        </p:nvSpPr>
        <p:spPr>
          <a:xfrm>
            <a:off x="749300" y="1167135"/>
            <a:ext cx="2521024" cy="461665"/>
          </a:xfrm>
          <a:prstGeom prst="rect">
            <a:avLst/>
          </a:prstGeom>
          <a:noFill/>
        </p:spPr>
        <p:txBody>
          <a:bodyPr wrap="square" rtlCol="0">
            <a:spAutoFit/>
          </a:bodyPr>
          <a:lstStyle/>
          <a:p>
            <a:r>
              <a:rPr lang="en-US" altLang="zh-CN" sz="2400" b="1" dirty="0" err="1" smtClean="0"/>
              <a:t>Tu</a:t>
            </a:r>
            <a:r>
              <a:rPr lang="en-US" altLang="zh-CN" sz="2400" b="1" dirty="0" smtClean="0"/>
              <a:t>-Deng</a:t>
            </a:r>
            <a:r>
              <a:rPr lang="zh-CN" altLang="en-US" sz="2400" b="1" dirty="0" smtClean="0"/>
              <a:t>函数</a:t>
            </a:r>
            <a:endParaRPr lang="zh-CN" altLang="en-US" sz="2400" b="1" dirty="0"/>
          </a:p>
        </p:txBody>
      </p:sp>
      <p:pic>
        <p:nvPicPr>
          <p:cNvPr id="3" name="图片 2"/>
          <p:cNvPicPr>
            <a:picLocks noChangeAspect="1"/>
          </p:cNvPicPr>
          <p:nvPr/>
        </p:nvPicPr>
        <p:blipFill>
          <a:blip r:embed="rId2"/>
          <a:stretch>
            <a:fillRect/>
          </a:stretch>
        </p:blipFill>
        <p:spPr>
          <a:xfrm>
            <a:off x="899592" y="1916832"/>
            <a:ext cx="7560000" cy="3003177"/>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effectLst/>
              </a:rPr>
              <a:t>布尔函数的平移等价性</a:t>
            </a:r>
            <a:endParaRPr lang="zh-CN" altLang="en-US" dirty="0"/>
          </a:p>
        </p:txBody>
      </p:sp>
      <p:sp>
        <p:nvSpPr>
          <p:cNvPr id="4" name="日期占位符 3"/>
          <p:cNvSpPr>
            <a:spLocks noGrp="1"/>
          </p:cNvSpPr>
          <p:nvPr>
            <p:ph type="dt" sz="half" idx="10"/>
          </p:nvPr>
        </p:nvSpPr>
        <p:spPr/>
        <p:txBody>
          <a:bodyPr/>
          <a:lstStyle/>
          <a:p>
            <a:pPr>
              <a:defRPr/>
            </a:pPr>
            <a:fld id="{1F4C8AC9-67EF-46F0-AF36-C2AEF071D043}" type="datetime1">
              <a:rPr lang="zh-CN" altLang="en-US" smtClean="0"/>
              <a:t>2020/6/8</a:t>
            </a:fld>
            <a:endParaRPr lang="en-US" altLang="zh-CN"/>
          </a:p>
        </p:txBody>
      </p:sp>
      <p:pic>
        <p:nvPicPr>
          <p:cNvPr id="30" name="图片 29"/>
          <p:cNvPicPr>
            <a:picLocks noChangeAspect="1"/>
          </p:cNvPicPr>
          <p:nvPr/>
        </p:nvPicPr>
        <p:blipFill>
          <a:blip r:embed="rId2"/>
          <a:stretch>
            <a:fillRect/>
          </a:stretch>
        </p:blipFill>
        <p:spPr>
          <a:xfrm>
            <a:off x="792000" y="5006517"/>
            <a:ext cx="7560000" cy="870755"/>
          </a:xfrm>
          <a:prstGeom prst="rect">
            <a:avLst/>
          </a:prstGeom>
        </p:spPr>
      </p:pic>
      <p:sp>
        <p:nvSpPr>
          <p:cNvPr id="5" name="灯片编号占位符 4"/>
          <p:cNvSpPr>
            <a:spLocks noGrp="1"/>
          </p:cNvSpPr>
          <p:nvPr>
            <p:ph type="sldNum" sz="quarter" idx="11"/>
          </p:nvPr>
        </p:nvSpPr>
        <p:spPr/>
        <p:txBody>
          <a:bodyPr/>
          <a:lstStyle/>
          <a:p>
            <a:pPr>
              <a:defRPr/>
            </a:pPr>
            <a:fld id="{D27DFC56-A372-4214-8903-B33B830A87A9}" type="slidenum">
              <a:rPr lang="en-US" altLang="zh-CN" smtClean="0"/>
              <a:t>12</a:t>
            </a:fld>
            <a:r>
              <a:rPr lang="en-US" altLang="zh-CN" smtClean="0"/>
              <a:t>/25</a:t>
            </a:r>
            <a:endParaRPr lang="en-US" altLang="zh-CN" dirty="0" smtClean="0"/>
          </a:p>
        </p:txBody>
      </p:sp>
      <p:sp>
        <p:nvSpPr>
          <p:cNvPr id="7" name="文本框 6"/>
          <p:cNvSpPr txBox="1"/>
          <p:nvPr/>
        </p:nvSpPr>
        <p:spPr>
          <a:xfrm>
            <a:off x="737851" y="1141501"/>
            <a:ext cx="3816424" cy="461665"/>
          </a:xfrm>
          <a:prstGeom prst="rect">
            <a:avLst/>
          </a:prstGeom>
          <a:noFill/>
        </p:spPr>
        <p:txBody>
          <a:bodyPr wrap="square" rtlCol="0">
            <a:spAutoFit/>
          </a:bodyPr>
          <a:lstStyle/>
          <a:p>
            <a:r>
              <a:rPr lang="en-US" altLang="zh-CN" sz="2400" b="1" dirty="0" smtClean="0"/>
              <a:t>Tang-Carlet-Tang</a:t>
            </a:r>
            <a:r>
              <a:rPr lang="zh-CN" altLang="en-US" sz="2400" b="1" dirty="0" smtClean="0"/>
              <a:t>函数</a:t>
            </a:r>
            <a:endParaRPr lang="zh-CN" altLang="en-US" sz="2400" b="1" dirty="0"/>
          </a:p>
        </p:txBody>
      </p:sp>
      <p:pic>
        <p:nvPicPr>
          <p:cNvPr id="6" name="图片 5"/>
          <p:cNvPicPr>
            <a:picLocks noChangeAspect="1"/>
          </p:cNvPicPr>
          <p:nvPr/>
        </p:nvPicPr>
        <p:blipFill>
          <a:blip r:embed="rId3"/>
          <a:stretch>
            <a:fillRect/>
          </a:stretch>
        </p:blipFill>
        <p:spPr>
          <a:xfrm>
            <a:off x="808099" y="1832915"/>
            <a:ext cx="7560000" cy="2573874"/>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effectLst/>
              </a:rPr>
              <a:t>布尔函数的快速代数免疫度的下界</a:t>
            </a:r>
            <a:endParaRPr lang="zh-CN" altLang="en-US" dirty="0"/>
          </a:p>
        </p:txBody>
      </p:sp>
      <p:sp>
        <p:nvSpPr>
          <p:cNvPr id="4" name="日期占位符 3"/>
          <p:cNvSpPr>
            <a:spLocks noGrp="1"/>
          </p:cNvSpPr>
          <p:nvPr>
            <p:ph type="dt" sz="half" idx="10"/>
          </p:nvPr>
        </p:nvSpPr>
        <p:spPr/>
        <p:txBody>
          <a:bodyPr/>
          <a:lstStyle/>
          <a:p>
            <a:pPr>
              <a:defRPr/>
            </a:pPr>
            <a:fld id="{476066A4-EDD1-494E-B07E-7059172D6782}" type="datetime1">
              <a:rPr lang="zh-CN" altLang="en-US" smtClean="0"/>
              <a:t>2020/6/8</a:t>
            </a:fld>
            <a:endParaRPr lang="en-US" altLang="zh-CN"/>
          </a:p>
        </p:txBody>
      </p:sp>
      <p:pic>
        <p:nvPicPr>
          <p:cNvPr id="26" name="图片 25"/>
          <p:cNvPicPr>
            <a:picLocks noChangeAspect="1"/>
          </p:cNvPicPr>
          <p:nvPr/>
        </p:nvPicPr>
        <p:blipFill>
          <a:blip r:embed="rId2"/>
          <a:stretch>
            <a:fillRect/>
          </a:stretch>
        </p:blipFill>
        <p:spPr>
          <a:xfrm>
            <a:off x="971600" y="1673674"/>
            <a:ext cx="7560000" cy="1931851"/>
          </a:xfrm>
          <a:prstGeom prst="rect">
            <a:avLst/>
          </a:prstGeom>
        </p:spPr>
      </p:pic>
      <p:sp>
        <p:nvSpPr>
          <p:cNvPr id="5" name="灯片编号占位符 4"/>
          <p:cNvSpPr>
            <a:spLocks noGrp="1"/>
          </p:cNvSpPr>
          <p:nvPr>
            <p:ph type="sldNum" sz="quarter" idx="11"/>
          </p:nvPr>
        </p:nvSpPr>
        <p:spPr/>
        <p:txBody>
          <a:bodyPr/>
          <a:lstStyle/>
          <a:p>
            <a:pPr>
              <a:defRPr/>
            </a:pPr>
            <a:fld id="{D27DFC56-A372-4214-8903-B33B830A87A9}" type="slidenum">
              <a:rPr lang="en-US" altLang="zh-CN" smtClean="0"/>
              <a:t>13</a:t>
            </a:fld>
            <a:r>
              <a:rPr lang="en-US" altLang="zh-CN" smtClean="0"/>
              <a:t>/25</a:t>
            </a:r>
            <a:endParaRPr lang="en-US" altLang="zh-CN" dirty="0" smtClean="0"/>
          </a:p>
        </p:txBody>
      </p:sp>
      <p:pic>
        <p:nvPicPr>
          <p:cNvPr id="3" name="图片 2"/>
          <p:cNvPicPr>
            <a:picLocks noChangeAspect="1"/>
          </p:cNvPicPr>
          <p:nvPr/>
        </p:nvPicPr>
        <p:blipFill>
          <a:blip r:embed="rId3"/>
          <a:stretch>
            <a:fillRect/>
          </a:stretch>
        </p:blipFill>
        <p:spPr>
          <a:xfrm>
            <a:off x="971599" y="3852014"/>
            <a:ext cx="7560000" cy="1513244"/>
          </a:xfrm>
          <a:prstGeom prst="rect">
            <a:avLst/>
          </a:prstGeom>
        </p:spPr>
      </p:pic>
    </p:spTree>
    <p:extLst>
      <p:ext uri="{BB962C8B-B14F-4D97-AF65-F5344CB8AC3E}">
        <p14:creationId xmlns:p14="http://schemas.microsoft.com/office/powerpoint/2010/main" val="37749503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zh-CN" b="1" dirty="0" smtClean="0">
                <a:effectLst/>
              </a:rPr>
              <a:t>布尔函数</a:t>
            </a:r>
            <a:r>
              <a:rPr lang="zh-CN" altLang="zh-CN" b="1" dirty="0">
                <a:effectLst/>
              </a:rPr>
              <a:t>的快速代数免疫度的下界</a:t>
            </a:r>
          </a:p>
        </p:txBody>
      </p:sp>
      <p:sp>
        <p:nvSpPr>
          <p:cNvPr id="4" name="日期占位符 3"/>
          <p:cNvSpPr>
            <a:spLocks noGrp="1"/>
          </p:cNvSpPr>
          <p:nvPr>
            <p:ph type="dt" sz="half" idx="10"/>
          </p:nvPr>
        </p:nvSpPr>
        <p:spPr/>
        <p:txBody>
          <a:bodyPr/>
          <a:lstStyle/>
          <a:p>
            <a:pPr>
              <a:defRPr/>
            </a:pPr>
            <a:fld id="{746221E0-CB88-4183-95C3-DE24C495FE36}" type="datetime1">
              <a:rPr lang="zh-CN" altLang="en-US" smtClean="0"/>
              <a:t>2020/6/8</a:t>
            </a:fld>
            <a:endParaRPr lang="en-US" altLang="zh-CN"/>
          </a:p>
        </p:txBody>
      </p:sp>
      <p:pic>
        <p:nvPicPr>
          <p:cNvPr id="5" name="图片 4"/>
          <p:cNvPicPr>
            <a:picLocks noChangeAspect="1"/>
          </p:cNvPicPr>
          <p:nvPr/>
        </p:nvPicPr>
        <p:blipFill>
          <a:blip r:embed="rId2"/>
          <a:stretch>
            <a:fillRect/>
          </a:stretch>
        </p:blipFill>
        <p:spPr>
          <a:xfrm>
            <a:off x="792000" y="4867316"/>
            <a:ext cx="7560000" cy="956079"/>
          </a:xfrm>
          <a:prstGeom prst="rect">
            <a:avLst/>
          </a:prstGeom>
        </p:spPr>
      </p:pic>
      <p:sp>
        <p:nvSpPr>
          <p:cNvPr id="7" name="灯片编号占位符 6"/>
          <p:cNvSpPr>
            <a:spLocks noGrp="1"/>
          </p:cNvSpPr>
          <p:nvPr>
            <p:ph type="sldNum" sz="quarter" idx="11"/>
          </p:nvPr>
        </p:nvSpPr>
        <p:spPr/>
        <p:txBody>
          <a:bodyPr/>
          <a:lstStyle/>
          <a:p>
            <a:pPr>
              <a:defRPr/>
            </a:pPr>
            <a:fld id="{D27DFC56-A372-4214-8903-B33B830A87A9}" type="slidenum">
              <a:rPr lang="en-US" altLang="zh-CN" smtClean="0"/>
              <a:t>14</a:t>
            </a:fld>
            <a:r>
              <a:rPr lang="en-US" altLang="zh-CN" smtClean="0"/>
              <a:t>/25</a:t>
            </a:r>
            <a:endParaRPr lang="en-US" altLang="zh-CN" dirty="0" smtClean="0"/>
          </a:p>
        </p:txBody>
      </p:sp>
      <p:pic>
        <p:nvPicPr>
          <p:cNvPr id="3" name="图片 2"/>
          <p:cNvPicPr>
            <a:picLocks noChangeAspect="1"/>
          </p:cNvPicPr>
          <p:nvPr/>
        </p:nvPicPr>
        <p:blipFill>
          <a:blip r:embed="rId3"/>
          <a:stretch>
            <a:fillRect/>
          </a:stretch>
        </p:blipFill>
        <p:spPr>
          <a:xfrm>
            <a:off x="792000" y="1564988"/>
            <a:ext cx="7560000" cy="3302328"/>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effectLst/>
              </a:rPr>
              <a:t>布尔函数的快速代数免疫度的下界</a:t>
            </a:r>
            <a:endParaRPr lang="zh-CN" altLang="en-US" dirty="0"/>
          </a:p>
        </p:txBody>
      </p:sp>
      <p:sp>
        <p:nvSpPr>
          <p:cNvPr id="4" name="日期占位符 3"/>
          <p:cNvSpPr>
            <a:spLocks noGrp="1"/>
          </p:cNvSpPr>
          <p:nvPr>
            <p:ph type="dt" sz="half" idx="10"/>
          </p:nvPr>
        </p:nvSpPr>
        <p:spPr/>
        <p:txBody>
          <a:bodyPr/>
          <a:lstStyle/>
          <a:p>
            <a:pPr>
              <a:defRPr/>
            </a:pPr>
            <a:fld id="{90A065FA-CA33-4657-B0A7-28622F633489}" type="datetime1">
              <a:rPr lang="zh-CN" altLang="en-US" smtClean="0"/>
              <a:t>2020/6/8</a:t>
            </a:fld>
            <a:endParaRPr lang="en-US" altLang="zh-CN"/>
          </a:p>
        </p:txBody>
      </p:sp>
      <p:sp>
        <p:nvSpPr>
          <p:cNvPr id="6" name="灯片编号占位符 5"/>
          <p:cNvSpPr>
            <a:spLocks noGrp="1"/>
          </p:cNvSpPr>
          <p:nvPr>
            <p:ph type="sldNum" sz="quarter" idx="11"/>
          </p:nvPr>
        </p:nvSpPr>
        <p:spPr/>
        <p:txBody>
          <a:bodyPr/>
          <a:lstStyle/>
          <a:p>
            <a:pPr>
              <a:defRPr/>
            </a:pPr>
            <a:fld id="{D27DFC56-A372-4214-8903-B33B830A87A9}" type="slidenum">
              <a:rPr lang="en-US" altLang="zh-CN" smtClean="0"/>
              <a:t>15</a:t>
            </a:fld>
            <a:r>
              <a:rPr lang="en-US" altLang="zh-CN" smtClean="0"/>
              <a:t>/25</a:t>
            </a:r>
            <a:endParaRPr lang="en-US" altLang="zh-CN" dirty="0" smtClean="0"/>
          </a:p>
        </p:txBody>
      </p:sp>
      <p:pic>
        <p:nvPicPr>
          <p:cNvPr id="8" name="图片 7"/>
          <p:cNvPicPr>
            <a:picLocks noChangeAspect="1"/>
          </p:cNvPicPr>
          <p:nvPr/>
        </p:nvPicPr>
        <p:blipFill>
          <a:blip r:embed="rId2"/>
          <a:stretch>
            <a:fillRect/>
          </a:stretch>
        </p:blipFill>
        <p:spPr>
          <a:xfrm>
            <a:off x="1126800" y="1844824"/>
            <a:ext cx="7560000" cy="346744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effectLst/>
              </a:rPr>
              <a:t>布尔函数的快速代数免疫度的下界</a:t>
            </a:r>
            <a:endParaRPr lang="zh-CN" altLang="en-US" dirty="0"/>
          </a:p>
        </p:txBody>
      </p:sp>
      <p:sp>
        <p:nvSpPr>
          <p:cNvPr id="4" name="日期占位符 3"/>
          <p:cNvSpPr>
            <a:spLocks noGrp="1"/>
          </p:cNvSpPr>
          <p:nvPr>
            <p:ph type="dt" sz="half" idx="10"/>
          </p:nvPr>
        </p:nvSpPr>
        <p:spPr/>
        <p:txBody>
          <a:bodyPr/>
          <a:lstStyle/>
          <a:p>
            <a:pPr>
              <a:defRPr/>
            </a:pPr>
            <a:fld id="{E6A1E34A-DEFA-4BEE-A5BF-16571532E808}" type="datetime1">
              <a:rPr lang="zh-CN" altLang="en-US" smtClean="0"/>
              <a:t>2020/6/8</a:t>
            </a:fld>
            <a:endParaRPr lang="en-US" altLang="zh-CN"/>
          </a:p>
        </p:txBody>
      </p:sp>
      <p:pic>
        <p:nvPicPr>
          <p:cNvPr id="6" name="图片 5"/>
          <p:cNvPicPr>
            <a:picLocks noChangeAspect="1"/>
          </p:cNvPicPr>
          <p:nvPr/>
        </p:nvPicPr>
        <p:blipFill>
          <a:blip r:embed="rId2"/>
          <a:stretch>
            <a:fillRect/>
          </a:stretch>
        </p:blipFill>
        <p:spPr>
          <a:xfrm>
            <a:off x="740952" y="2998338"/>
            <a:ext cx="7560000" cy="1931851"/>
          </a:xfrm>
          <a:prstGeom prst="rect">
            <a:avLst/>
          </a:prstGeom>
        </p:spPr>
      </p:pic>
      <p:pic>
        <p:nvPicPr>
          <p:cNvPr id="30" name="图片 29"/>
          <p:cNvPicPr>
            <a:picLocks noChangeAspect="1"/>
          </p:cNvPicPr>
          <p:nvPr/>
        </p:nvPicPr>
        <p:blipFill>
          <a:blip r:embed="rId3"/>
          <a:stretch>
            <a:fillRect/>
          </a:stretch>
        </p:blipFill>
        <p:spPr>
          <a:xfrm>
            <a:off x="680952" y="1392175"/>
            <a:ext cx="7696200" cy="1343025"/>
          </a:xfrm>
          <a:prstGeom prst="rect">
            <a:avLst/>
          </a:prstGeom>
        </p:spPr>
      </p:pic>
      <p:pic>
        <p:nvPicPr>
          <p:cNvPr id="31" name="图片 30"/>
          <p:cNvPicPr>
            <a:picLocks noChangeAspect="1"/>
          </p:cNvPicPr>
          <p:nvPr/>
        </p:nvPicPr>
        <p:blipFill>
          <a:blip r:embed="rId4"/>
          <a:stretch>
            <a:fillRect/>
          </a:stretch>
        </p:blipFill>
        <p:spPr>
          <a:xfrm>
            <a:off x="761256" y="5193327"/>
            <a:ext cx="7560000" cy="437566"/>
          </a:xfrm>
          <a:prstGeom prst="rect">
            <a:avLst/>
          </a:prstGeom>
        </p:spPr>
      </p:pic>
      <p:sp>
        <p:nvSpPr>
          <p:cNvPr id="5" name="灯片编号占位符 4"/>
          <p:cNvSpPr>
            <a:spLocks noGrp="1"/>
          </p:cNvSpPr>
          <p:nvPr>
            <p:ph type="sldNum" sz="quarter" idx="11"/>
          </p:nvPr>
        </p:nvSpPr>
        <p:spPr/>
        <p:txBody>
          <a:bodyPr/>
          <a:lstStyle/>
          <a:p>
            <a:pPr>
              <a:defRPr/>
            </a:pPr>
            <a:fld id="{D27DFC56-A372-4214-8903-B33B830A87A9}" type="slidenum">
              <a:rPr lang="en-US" altLang="zh-CN" smtClean="0"/>
              <a:t>16</a:t>
            </a:fld>
            <a:r>
              <a:rPr lang="en-US" altLang="zh-CN" smtClean="0"/>
              <a:t>/25</a:t>
            </a:r>
            <a:endParaRPr lang="en-US" altLang="zh-CN"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effectLst/>
              </a:rPr>
              <a:t>布尔函数的快速代数免疫度的下界</a:t>
            </a:r>
            <a:endParaRPr lang="zh-CN" altLang="en-US" dirty="0"/>
          </a:p>
        </p:txBody>
      </p:sp>
      <p:sp>
        <p:nvSpPr>
          <p:cNvPr id="4" name="日期占位符 3"/>
          <p:cNvSpPr>
            <a:spLocks noGrp="1"/>
          </p:cNvSpPr>
          <p:nvPr>
            <p:ph type="dt" sz="half" idx="10"/>
          </p:nvPr>
        </p:nvSpPr>
        <p:spPr/>
        <p:txBody>
          <a:bodyPr/>
          <a:lstStyle/>
          <a:p>
            <a:pPr>
              <a:defRPr/>
            </a:pPr>
            <a:fld id="{96C22940-FBCB-4B11-89A5-45D8610E8536}" type="datetime1">
              <a:rPr lang="zh-CN" altLang="en-US" smtClean="0"/>
              <a:t>2020/6/8</a:t>
            </a:fld>
            <a:endParaRPr lang="en-US" altLang="zh-CN"/>
          </a:p>
        </p:txBody>
      </p:sp>
      <p:pic>
        <p:nvPicPr>
          <p:cNvPr id="6" name="图片 5"/>
          <p:cNvPicPr>
            <a:picLocks noChangeAspect="1"/>
          </p:cNvPicPr>
          <p:nvPr/>
        </p:nvPicPr>
        <p:blipFill>
          <a:blip r:embed="rId2"/>
          <a:stretch>
            <a:fillRect/>
          </a:stretch>
        </p:blipFill>
        <p:spPr>
          <a:xfrm>
            <a:off x="792000" y="1465642"/>
            <a:ext cx="7560000" cy="2262212"/>
          </a:xfrm>
          <a:prstGeom prst="rect">
            <a:avLst/>
          </a:prstGeom>
        </p:spPr>
      </p:pic>
      <p:pic>
        <p:nvPicPr>
          <p:cNvPr id="7" name="图片 6"/>
          <p:cNvPicPr>
            <a:picLocks noChangeAspect="1"/>
          </p:cNvPicPr>
          <p:nvPr/>
        </p:nvPicPr>
        <p:blipFill>
          <a:blip r:embed="rId3"/>
          <a:stretch>
            <a:fillRect/>
          </a:stretch>
        </p:blipFill>
        <p:spPr>
          <a:xfrm>
            <a:off x="792000" y="3950733"/>
            <a:ext cx="7560000" cy="2262212"/>
          </a:xfrm>
          <a:prstGeom prst="rect">
            <a:avLst/>
          </a:prstGeom>
        </p:spPr>
      </p:pic>
      <p:sp>
        <p:nvSpPr>
          <p:cNvPr id="5" name="灯片编号占位符 4"/>
          <p:cNvSpPr>
            <a:spLocks noGrp="1"/>
          </p:cNvSpPr>
          <p:nvPr>
            <p:ph type="sldNum" sz="quarter" idx="11"/>
          </p:nvPr>
        </p:nvSpPr>
        <p:spPr/>
        <p:txBody>
          <a:bodyPr/>
          <a:lstStyle/>
          <a:p>
            <a:pPr>
              <a:defRPr/>
            </a:pPr>
            <a:fld id="{D27DFC56-A372-4214-8903-B33B830A87A9}" type="slidenum">
              <a:rPr lang="en-US" altLang="zh-CN" smtClean="0"/>
              <a:t>17</a:t>
            </a:fld>
            <a:r>
              <a:rPr lang="en-US" altLang="zh-CN" smtClean="0"/>
              <a:t>/25</a:t>
            </a:r>
            <a:endParaRPr lang="en-US" altLang="zh-CN"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effectLst/>
              </a:rPr>
              <a:t>布尔函数的快速代数免疫度的下界</a:t>
            </a:r>
            <a:endParaRPr lang="zh-CN" altLang="en-US" dirty="0"/>
          </a:p>
        </p:txBody>
      </p:sp>
      <p:sp>
        <p:nvSpPr>
          <p:cNvPr id="4" name="日期占位符 3"/>
          <p:cNvSpPr>
            <a:spLocks noGrp="1"/>
          </p:cNvSpPr>
          <p:nvPr>
            <p:ph type="dt" sz="half" idx="10"/>
          </p:nvPr>
        </p:nvSpPr>
        <p:spPr/>
        <p:txBody>
          <a:bodyPr/>
          <a:lstStyle/>
          <a:p>
            <a:pPr>
              <a:defRPr/>
            </a:pPr>
            <a:fld id="{69FABB65-1DA6-4520-857F-63A674413205}" type="datetime1">
              <a:rPr lang="zh-CN" altLang="en-US" smtClean="0"/>
              <a:t>2020/6/8</a:t>
            </a:fld>
            <a:endParaRPr lang="en-US" altLang="zh-CN"/>
          </a:p>
        </p:txBody>
      </p:sp>
      <p:pic>
        <p:nvPicPr>
          <p:cNvPr id="3" name="图片 2"/>
          <p:cNvPicPr>
            <a:picLocks noChangeAspect="1"/>
          </p:cNvPicPr>
          <p:nvPr/>
        </p:nvPicPr>
        <p:blipFill>
          <a:blip r:embed="rId2"/>
          <a:stretch>
            <a:fillRect/>
          </a:stretch>
        </p:blipFill>
        <p:spPr>
          <a:xfrm>
            <a:off x="779300" y="1670844"/>
            <a:ext cx="7560000" cy="2262212"/>
          </a:xfrm>
          <a:prstGeom prst="rect">
            <a:avLst/>
          </a:prstGeom>
        </p:spPr>
      </p:pic>
      <p:pic>
        <p:nvPicPr>
          <p:cNvPr id="5" name="图片 4"/>
          <p:cNvPicPr>
            <a:picLocks noChangeAspect="1"/>
          </p:cNvPicPr>
          <p:nvPr/>
        </p:nvPicPr>
        <p:blipFill>
          <a:blip r:embed="rId3"/>
          <a:stretch>
            <a:fillRect/>
          </a:stretch>
        </p:blipFill>
        <p:spPr>
          <a:xfrm>
            <a:off x="779300" y="4016669"/>
            <a:ext cx="7560000" cy="2220643"/>
          </a:xfrm>
          <a:prstGeom prst="rect">
            <a:avLst/>
          </a:prstGeom>
        </p:spPr>
      </p:pic>
      <p:sp>
        <p:nvSpPr>
          <p:cNvPr id="7" name="灯片编号占位符 6"/>
          <p:cNvSpPr>
            <a:spLocks noGrp="1"/>
          </p:cNvSpPr>
          <p:nvPr>
            <p:ph type="sldNum" sz="quarter" idx="11"/>
          </p:nvPr>
        </p:nvSpPr>
        <p:spPr/>
        <p:txBody>
          <a:bodyPr/>
          <a:lstStyle/>
          <a:p>
            <a:pPr>
              <a:defRPr/>
            </a:pPr>
            <a:fld id="{D27DFC56-A372-4214-8903-B33B830A87A9}" type="slidenum">
              <a:rPr lang="en-US" altLang="zh-CN" smtClean="0"/>
              <a:t>18</a:t>
            </a:fld>
            <a:r>
              <a:rPr lang="en-US" altLang="zh-CN" smtClean="0"/>
              <a:t>/25</a:t>
            </a:r>
            <a:endParaRPr lang="en-US" altLang="zh-CN" dirty="0" smtClean="0"/>
          </a:p>
        </p:txBody>
      </p:sp>
      <p:sp>
        <p:nvSpPr>
          <p:cNvPr id="6" name="文本框 5"/>
          <p:cNvSpPr txBox="1"/>
          <p:nvPr/>
        </p:nvSpPr>
        <p:spPr>
          <a:xfrm>
            <a:off x="683568" y="1052736"/>
            <a:ext cx="4032448" cy="461665"/>
          </a:xfrm>
          <a:prstGeom prst="rect">
            <a:avLst/>
          </a:prstGeom>
          <a:noFill/>
        </p:spPr>
        <p:txBody>
          <a:bodyPr wrap="square" rtlCol="0">
            <a:spAutoFit/>
          </a:bodyPr>
          <a:lstStyle/>
          <a:p>
            <a:r>
              <a:rPr lang="zh-CN" altLang="en-US" sz="2400" b="1" dirty="0" smtClean="0"/>
              <a:t>由引理</a:t>
            </a:r>
            <a:r>
              <a:rPr lang="en-US" altLang="zh-CN" sz="2400" b="1" dirty="0" smtClean="0"/>
              <a:t>2</a:t>
            </a:r>
            <a:r>
              <a:rPr lang="zh-CN" altLang="en-US" sz="2400" b="1" dirty="0" smtClean="0"/>
              <a:t>和引理</a:t>
            </a:r>
            <a:r>
              <a:rPr lang="en-US" altLang="zh-CN" sz="2400" b="1" dirty="0" smtClean="0"/>
              <a:t>3</a:t>
            </a:r>
            <a:r>
              <a:rPr lang="zh-CN" altLang="en-US" sz="2400" b="1" dirty="0" smtClean="0"/>
              <a:t>得到引理</a:t>
            </a:r>
            <a:r>
              <a:rPr lang="en-US" altLang="zh-CN" sz="2400" b="1" dirty="0" smtClean="0"/>
              <a:t>4</a:t>
            </a:r>
            <a:endParaRPr lang="zh-CN" altLang="en-US" sz="24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sz="4000" dirty="0" smtClean="0">
                <a:latin typeface="黑体" panose="02010609060101010101" pitchFamily="49" charset="-122"/>
                <a:ea typeface="黑体" panose="02010609060101010101" pitchFamily="49" charset="-122"/>
              </a:rPr>
              <a:t>纲要</a:t>
            </a:r>
            <a:endParaRPr lang="zh-CN" altLang="en-US" sz="4000" dirty="0">
              <a:latin typeface="黑体" panose="02010609060101010101" pitchFamily="49" charset="-122"/>
              <a:ea typeface="黑体" panose="02010609060101010101" pitchFamily="49" charset="-122"/>
            </a:endParaRPr>
          </a:p>
        </p:txBody>
      </p:sp>
      <p:grpSp>
        <p:nvGrpSpPr>
          <p:cNvPr id="38917" name="Group 44"/>
          <p:cNvGrpSpPr/>
          <p:nvPr/>
        </p:nvGrpSpPr>
        <p:grpSpPr bwMode="auto">
          <a:xfrm>
            <a:off x="2286000" y="3778250"/>
            <a:ext cx="4705350" cy="787400"/>
            <a:chOff x="1338" y="2347"/>
            <a:chExt cx="2964" cy="496"/>
          </a:xfrm>
        </p:grpSpPr>
        <p:sp>
          <p:nvSpPr>
            <p:cNvPr id="7" name="AutoShape 15"/>
            <p:cNvSpPr>
              <a:spLocks noChangeArrowheads="1"/>
            </p:cNvSpPr>
            <p:nvPr/>
          </p:nvSpPr>
          <p:spPr bwMode="gray">
            <a:xfrm>
              <a:off x="1552" y="2384"/>
              <a:ext cx="2750" cy="446"/>
            </a:xfrm>
            <a:prstGeom prst="roundRect">
              <a:avLst>
                <a:gd name="adj" fmla="val 50000"/>
              </a:avLst>
            </a:prstGeom>
            <a:noFill/>
            <a:ln w="38100" algn="ctr">
              <a:solidFill>
                <a:srgbClr val="2E8DD4"/>
              </a:solidFill>
              <a:round/>
            </a:ln>
          </p:spPr>
          <p:txBody>
            <a:bodyPr vert="eaVert"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grpSp>
          <p:nvGrpSpPr>
            <p:cNvPr id="38943" name="Group 16"/>
            <p:cNvGrpSpPr/>
            <p:nvPr/>
          </p:nvGrpSpPr>
          <p:grpSpPr bwMode="auto">
            <a:xfrm>
              <a:off x="1338" y="2347"/>
              <a:ext cx="540" cy="496"/>
              <a:chOff x="720" y="960"/>
              <a:chExt cx="987" cy="795"/>
            </a:xfrm>
          </p:grpSpPr>
          <p:sp>
            <p:nvSpPr>
              <p:cNvPr id="11" name="Oval 17"/>
              <p:cNvSpPr>
                <a:spLocks noChangeArrowheads="1"/>
              </p:cNvSpPr>
              <p:nvPr/>
            </p:nvSpPr>
            <p:spPr bwMode="gray">
              <a:xfrm rot="1758052">
                <a:off x="747" y="987"/>
                <a:ext cx="960" cy="768"/>
              </a:xfrm>
              <a:prstGeom prst="ellipse">
                <a:avLst/>
              </a:prstGeom>
              <a:solidFill>
                <a:srgbClr val="333333"/>
              </a:soli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sp>
            <p:nvSpPr>
              <p:cNvPr id="12" name="Oval 18"/>
              <p:cNvSpPr>
                <a:spLocks noChangeArrowheads="1"/>
              </p:cNvSpPr>
              <p:nvPr/>
            </p:nvSpPr>
            <p:spPr bwMode="gray">
              <a:xfrm rot="1758052">
                <a:off x="720" y="960"/>
                <a:ext cx="960" cy="768"/>
              </a:xfrm>
              <a:prstGeom prst="ellipse">
                <a:avLst/>
              </a:prstGeom>
              <a:solidFill>
                <a:srgbClr val="2E8DD4"/>
              </a:soli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sp>
            <p:nvSpPr>
              <p:cNvPr id="13" name="Oval 19"/>
              <p:cNvSpPr>
                <a:spLocks noChangeArrowheads="1"/>
              </p:cNvSpPr>
              <p:nvPr/>
            </p:nvSpPr>
            <p:spPr bwMode="gray">
              <a:xfrm>
                <a:off x="817" y="1008"/>
                <a:ext cx="431" cy="431"/>
              </a:xfrm>
              <a:prstGeom prst="ellipse">
                <a:avLst/>
              </a:prstGeom>
              <a:gradFill rotWithShape="1">
                <a:gsLst>
                  <a:gs pos="0">
                    <a:srgbClr val="FFFFFF">
                      <a:alpha val="50000"/>
                    </a:srgbClr>
                  </a:gs>
                  <a:gs pos="100000">
                    <a:srgbClr val="767676">
                      <a:alpha val="0"/>
                    </a:srgbClr>
                  </a:gs>
                </a:gsLst>
                <a:lin ang="5400000" scaled="1"/>
              </a:gra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grpSp>
        <p:sp>
          <p:nvSpPr>
            <p:cNvPr id="9" name="Text Box 20"/>
            <p:cNvSpPr txBox="1">
              <a:spLocks noChangeArrowheads="1"/>
            </p:cNvSpPr>
            <p:nvPr/>
          </p:nvSpPr>
          <p:spPr bwMode="gray">
            <a:xfrm>
              <a:off x="1866" y="2426"/>
              <a:ext cx="2194" cy="368"/>
            </a:xfrm>
            <a:prstGeom prst="rect">
              <a:avLst/>
            </a:prstGeom>
            <a:noFill/>
            <a:ln w="9525" algn="ctr">
              <a:noFill/>
              <a:miter lim="800000"/>
            </a:ln>
          </p:spPr>
          <p:txBody>
            <a:bodyPr>
              <a:spAutoFit/>
            </a:bodyPr>
            <a:lstStyle/>
            <a:p>
              <a:pPr eaLnBrk="0" hangingPunct="0">
                <a:defRPr/>
              </a:pPr>
              <a:r>
                <a:rPr lang="zh-CN" altLang="en-US" sz="3200" dirty="0">
                  <a:solidFill>
                    <a:srgbClr val="000000"/>
                  </a:solidFill>
                  <a:effectLst>
                    <a:outerShdw blurRad="38100" dist="38100" dir="2700000" algn="tl">
                      <a:srgbClr val="000000">
                        <a:alpha val="43137"/>
                      </a:srgbClr>
                    </a:outerShdw>
                  </a:effectLst>
                  <a:latin typeface="楷体" panose="02010609060101010101" charset="-122"/>
                  <a:ea typeface="楷体" panose="02010609060101010101" charset="-122"/>
                </a:rPr>
                <a:t>研究内容</a:t>
              </a:r>
            </a:p>
          </p:txBody>
        </p:sp>
        <p:sp>
          <p:nvSpPr>
            <p:cNvPr id="10" name="Text Box 21"/>
            <p:cNvSpPr txBox="1">
              <a:spLocks noChangeArrowheads="1"/>
            </p:cNvSpPr>
            <p:nvPr/>
          </p:nvSpPr>
          <p:spPr bwMode="gray">
            <a:xfrm>
              <a:off x="1467" y="2393"/>
              <a:ext cx="342" cy="387"/>
            </a:xfrm>
            <a:prstGeom prst="rect">
              <a:avLst/>
            </a:prstGeom>
            <a:noFill/>
            <a:ln w="9525" algn="ctr">
              <a:noFill/>
              <a:miter lim="800000"/>
            </a:ln>
          </p:spPr>
          <p:txBody>
            <a:bodyPr wrap="none">
              <a:spAutoFit/>
            </a:bodyPr>
            <a:lstStyle/>
            <a:p>
              <a:pPr eaLnBrk="0" hangingPunct="0">
                <a:defRPr/>
              </a:pPr>
              <a:r>
                <a:rPr lang="en-US" altLang="zh-CN" sz="340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3.</a:t>
              </a:r>
            </a:p>
          </p:txBody>
        </p:sp>
      </p:grpSp>
      <p:grpSp>
        <p:nvGrpSpPr>
          <p:cNvPr id="38918" name="Group 42"/>
          <p:cNvGrpSpPr/>
          <p:nvPr/>
        </p:nvGrpSpPr>
        <p:grpSpPr bwMode="auto">
          <a:xfrm>
            <a:off x="2286000" y="2655888"/>
            <a:ext cx="4705350" cy="787400"/>
            <a:chOff x="1338" y="1848"/>
            <a:chExt cx="2964" cy="496"/>
          </a:xfrm>
        </p:grpSpPr>
        <p:sp>
          <p:nvSpPr>
            <p:cNvPr id="15" name="AutoShape 23"/>
            <p:cNvSpPr>
              <a:spLocks noChangeArrowheads="1"/>
            </p:cNvSpPr>
            <p:nvPr/>
          </p:nvSpPr>
          <p:spPr bwMode="gray">
            <a:xfrm>
              <a:off x="1552" y="1885"/>
              <a:ext cx="2750" cy="446"/>
            </a:xfrm>
            <a:prstGeom prst="roundRect">
              <a:avLst>
                <a:gd name="adj" fmla="val 50000"/>
              </a:avLst>
            </a:prstGeom>
            <a:noFill/>
            <a:ln w="38100" algn="ctr">
              <a:solidFill>
                <a:srgbClr val="008080"/>
              </a:solidFill>
              <a:round/>
            </a:ln>
          </p:spPr>
          <p:txBody>
            <a:bodyPr vert="eaVert"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grpSp>
          <p:nvGrpSpPr>
            <p:cNvPr id="38936" name="Group 24"/>
            <p:cNvGrpSpPr/>
            <p:nvPr/>
          </p:nvGrpSpPr>
          <p:grpSpPr bwMode="auto">
            <a:xfrm>
              <a:off x="1338" y="1848"/>
              <a:ext cx="540" cy="496"/>
              <a:chOff x="720" y="960"/>
              <a:chExt cx="987" cy="795"/>
            </a:xfrm>
          </p:grpSpPr>
          <p:sp>
            <p:nvSpPr>
              <p:cNvPr id="19" name="Oval 25"/>
              <p:cNvSpPr>
                <a:spLocks noChangeArrowheads="1"/>
              </p:cNvSpPr>
              <p:nvPr/>
            </p:nvSpPr>
            <p:spPr bwMode="gray">
              <a:xfrm rot="1758052">
                <a:off x="747" y="987"/>
                <a:ext cx="960" cy="768"/>
              </a:xfrm>
              <a:prstGeom prst="ellipse">
                <a:avLst/>
              </a:prstGeom>
              <a:solidFill>
                <a:srgbClr val="333333"/>
              </a:soli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sp>
            <p:nvSpPr>
              <p:cNvPr id="20" name="Oval 26"/>
              <p:cNvSpPr>
                <a:spLocks noChangeArrowheads="1"/>
              </p:cNvSpPr>
              <p:nvPr/>
            </p:nvSpPr>
            <p:spPr bwMode="gray">
              <a:xfrm rot="1758052">
                <a:off x="720" y="960"/>
                <a:ext cx="960" cy="768"/>
              </a:xfrm>
              <a:prstGeom prst="ellipse">
                <a:avLst/>
              </a:prstGeom>
              <a:solidFill>
                <a:srgbClr val="008080"/>
              </a:soli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sp>
            <p:nvSpPr>
              <p:cNvPr id="21" name="Oval 27"/>
              <p:cNvSpPr>
                <a:spLocks noChangeArrowheads="1"/>
              </p:cNvSpPr>
              <p:nvPr/>
            </p:nvSpPr>
            <p:spPr bwMode="gray">
              <a:xfrm>
                <a:off x="817" y="1008"/>
                <a:ext cx="431" cy="431"/>
              </a:xfrm>
              <a:prstGeom prst="ellipse">
                <a:avLst/>
              </a:prstGeom>
              <a:gradFill rotWithShape="1">
                <a:gsLst>
                  <a:gs pos="0">
                    <a:srgbClr val="FFFFFF">
                      <a:alpha val="50000"/>
                    </a:srgbClr>
                  </a:gs>
                  <a:gs pos="100000">
                    <a:srgbClr val="767676">
                      <a:alpha val="0"/>
                    </a:srgbClr>
                  </a:gs>
                </a:gsLst>
                <a:lin ang="5400000" scaled="1"/>
              </a:gra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grpSp>
        <p:sp>
          <p:nvSpPr>
            <p:cNvPr id="17" name="Text Box 28"/>
            <p:cNvSpPr txBox="1">
              <a:spLocks noChangeArrowheads="1"/>
            </p:cNvSpPr>
            <p:nvPr/>
          </p:nvSpPr>
          <p:spPr bwMode="gray">
            <a:xfrm>
              <a:off x="1866" y="1927"/>
              <a:ext cx="2239" cy="368"/>
            </a:xfrm>
            <a:prstGeom prst="rect">
              <a:avLst/>
            </a:prstGeom>
            <a:noFill/>
            <a:ln w="9525" algn="ctr">
              <a:noFill/>
              <a:miter lim="800000"/>
            </a:ln>
          </p:spPr>
          <p:txBody>
            <a:bodyPr>
              <a:spAutoFit/>
            </a:bodyPr>
            <a:lstStyle/>
            <a:p>
              <a:pPr eaLnBrk="0" hangingPunct="0">
                <a:defRPr/>
              </a:pPr>
              <a:r>
                <a:rPr lang="zh-CN" altLang="en-US" sz="3200" dirty="0">
                  <a:solidFill>
                    <a:srgbClr val="000000"/>
                  </a:solidFill>
                  <a:effectLst>
                    <a:outerShdw blurRad="38100" dist="38100" dir="2700000" algn="tl">
                      <a:srgbClr val="000000">
                        <a:alpha val="43137"/>
                      </a:srgbClr>
                    </a:outerShdw>
                  </a:effectLst>
                  <a:latin typeface="楷体" panose="02010609060101010101" charset="-122"/>
                  <a:ea typeface="楷体" panose="02010609060101010101" charset="-122"/>
                </a:rPr>
                <a:t>研究现状</a:t>
              </a:r>
            </a:p>
          </p:txBody>
        </p:sp>
        <p:sp>
          <p:nvSpPr>
            <p:cNvPr id="18" name="Text Box 29"/>
            <p:cNvSpPr txBox="1">
              <a:spLocks noChangeArrowheads="1"/>
            </p:cNvSpPr>
            <p:nvPr/>
          </p:nvSpPr>
          <p:spPr bwMode="gray">
            <a:xfrm>
              <a:off x="1474" y="1885"/>
              <a:ext cx="342" cy="387"/>
            </a:xfrm>
            <a:prstGeom prst="rect">
              <a:avLst/>
            </a:prstGeom>
            <a:noFill/>
            <a:ln w="9525" algn="ctr">
              <a:noFill/>
              <a:miter lim="800000"/>
            </a:ln>
          </p:spPr>
          <p:txBody>
            <a:bodyPr wrap="none">
              <a:spAutoFit/>
            </a:bodyPr>
            <a:lstStyle/>
            <a:p>
              <a:pPr eaLnBrk="0" hangingPunct="0">
                <a:defRPr/>
              </a:pPr>
              <a:r>
                <a:rPr lang="en-US" altLang="zh-CN" sz="340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2.</a:t>
              </a:r>
            </a:p>
          </p:txBody>
        </p:sp>
      </p:grpSp>
      <p:grpSp>
        <p:nvGrpSpPr>
          <p:cNvPr id="38919" name="Group 45"/>
          <p:cNvGrpSpPr/>
          <p:nvPr/>
        </p:nvGrpSpPr>
        <p:grpSpPr bwMode="auto">
          <a:xfrm>
            <a:off x="2286000" y="4873625"/>
            <a:ext cx="4824413" cy="787400"/>
            <a:chOff x="1347" y="3073"/>
            <a:chExt cx="3039" cy="496"/>
          </a:xfrm>
        </p:grpSpPr>
        <p:sp>
          <p:nvSpPr>
            <p:cNvPr id="23" name="AutoShape 31"/>
            <p:cNvSpPr>
              <a:spLocks noChangeArrowheads="1"/>
            </p:cNvSpPr>
            <p:nvPr/>
          </p:nvSpPr>
          <p:spPr bwMode="gray">
            <a:xfrm>
              <a:off x="1561" y="3110"/>
              <a:ext cx="2750" cy="446"/>
            </a:xfrm>
            <a:prstGeom prst="roundRect">
              <a:avLst>
                <a:gd name="adj" fmla="val 50000"/>
              </a:avLst>
            </a:prstGeom>
            <a:noFill/>
            <a:ln w="38100" algn="ctr">
              <a:solidFill>
                <a:srgbClr val="339966"/>
              </a:solidFill>
              <a:round/>
            </a:ln>
          </p:spPr>
          <p:txBody>
            <a:bodyPr vert="eaVert"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grpSp>
          <p:nvGrpSpPr>
            <p:cNvPr id="38929" name="Group 32"/>
            <p:cNvGrpSpPr/>
            <p:nvPr/>
          </p:nvGrpSpPr>
          <p:grpSpPr bwMode="auto">
            <a:xfrm>
              <a:off x="1347" y="3073"/>
              <a:ext cx="540" cy="496"/>
              <a:chOff x="720" y="960"/>
              <a:chExt cx="987" cy="795"/>
            </a:xfrm>
          </p:grpSpPr>
          <p:sp>
            <p:nvSpPr>
              <p:cNvPr id="27" name="Oval 33"/>
              <p:cNvSpPr>
                <a:spLocks noChangeArrowheads="1"/>
              </p:cNvSpPr>
              <p:nvPr/>
            </p:nvSpPr>
            <p:spPr bwMode="gray">
              <a:xfrm rot="1758052">
                <a:off x="747" y="987"/>
                <a:ext cx="960" cy="768"/>
              </a:xfrm>
              <a:prstGeom prst="ellipse">
                <a:avLst/>
              </a:prstGeom>
              <a:solidFill>
                <a:srgbClr val="333333"/>
              </a:soli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sp>
            <p:nvSpPr>
              <p:cNvPr id="28" name="Oval 34"/>
              <p:cNvSpPr>
                <a:spLocks noChangeArrowheads="1"/>
              </p:cNvSpPr>
              <p:nvPr/>
            </p:nvSpPr>
            <p:spPr bwMode="gray">
              <a:xfrm rot="1758052">
                <a:off x="720" y="960"/>
                <a:ext cx="960" cy="768"/>
              </a:xfrm>
              <a:prstGeom prst="ellipse">
                <a:avLst/>
              </a:prstGeom>
              <a:solidFill>
                <a:srgbClr val="339966"/>
              </a:soli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sp>
            <p:nvSpPr>
              <p:cNvPr id="29" name="Oval 35"/>
              <p:cNvSpPr>
                <a:spLocks noChangeArrowheads="1"/>
              </p:cNvSpPr>
              <p:nvPr/>
            </p:nvSpPr>
            <p:spPr bwMode="gray">
              <a:xfrm>
                <a:off x="817" y="1008"/>
                <a:ext cx="431" cy="431"/>
              </a:xfrm>
              <a:prstGeom prst="ellipse">
                <a:avLst/>
              </a:prstGeom>
              <a:gradFill rotWithShape="1">
                <a:gsLst>
                  <a:gs pos="0">
                    <a:srgbClr val="FFFFFF">
                      <a:alpha val="50000"/>
                    </a:srgbClr>
                  </a:gs>
                  <a:gs pos="100000">
                    <a:srgbClr val="767676">
                      <a:alpha val="0"/>
                    </a:srgbClr>
                  </a:gs>
                </a:gsLst>
                <a:lin ang="5400000" scaled="1"/>
              </a:gra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grpSp>
        <p:sp>
          <p:nvSpPr>
            <p:cNvPr id="25" name="Text Box 36"/>
            <p:cNvSpPr txBox="1">
              <a:spLocks noChangeArrowheads="1"/>
            </p:cNvSpPr>
            <p:nvPr/>
          </p:nvSpPr>
          <p:spPr bwMode="gray">
            <a:xfrm>
              <a:off x="1875" y="3152"/>
              <a:ext cx="2511" cy="368"/>
            </a:xfrm>
            <a:prstGeom prst="rect">
              <a:avLst/>
            </a:prstGeom>
            <a:noFill/>
            <a:ln w="9525" algn="ctr">
              <a:noFill/>
              <a:miter lim="800000"/>
            </a:ln>
          </p:spPr>
          <p:txBody>
            <a:bodyPr>
              <a:spAutoFit/>
            </a:bodyPr>
            <a:lstStyle/>
            <a:p>
              <a:pPr eaLnBrk="0" hangingPunct="0">
                <a:defRPr/>
              </a:pPr>
              <a:r>
                <a:rPr lang="zh-CN" altLang="en-US" sz="3200" dirty="0">
                  <a:solidFill>
                    <a:srgbClr val="000000"/>
                  </a:solidFill>
                  <a:effectLst>
                    <a:outerShdw blurRad="38100" dist="38100" dir="2700000" algn="tl">
                      <a:srgbClr val="000000">
                        <a:alpha val="43137"/>
                      </a:srgbClr>
                    </a:outerShdw>
                  </a:effectLst>
                  <a:latin typeface="楷体" panose="02010609060101010101" charset="-122"/>
                  <a:ea typeface="楷体" panose="02010609060101010101" charset="-122"/>
                </a:rPr>
                <a:t>总结与展望</a:t>
              </a:r>
            </a:p>
          </p:txBody>
        </p:sp>
        <p:sp>
          <p:nvSpPr>
            <p:cNvPr id="26" name="Text Box 37"/>
            <p:cNvSpPr txBox="1">
              <a:spLocks noChangeArrowheads="1"/>
            </p:cNvSpPr>
            <p:nvPr/>
          </p:nvSpPr>
          <p:spPr bwMode="gray">
            <a:xfrm>
              <a:off x="1472" y="3119"/>
              <a:ext cx="342" cy="387"/>
            </a:xfrm>
            <a:prstGeom prst="rect">
              <a:avLst/>
            </a:prstGeom>
            <a:noFill/>
            <a:ln w="9525" algn="ctr">
              <a:noFill/>
              <a:miter lim="800000"/>
            </a:ln>
          </p:spPr>
          <p:txBody>
            <a:bodyPr wrap="none">
              <a:spAutoFit/>
            </a:bodyPr>
            <a:lstStyle/>
            <a:p>
              <a:pPr eaLnBrk="0" hangingPunct="0">
                <a:defRPr/>
              </a:pPr>
              <a:r>
                <a:rPr lang="en-US" altLang="zh-CN" sz="340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4.</a:t>
              </a:r>
            </a:p>
          </p:txBody>
        </p:sp>
      </p:grpSp>
      <p:grpSp>
        <p:nvGrpSpPr>
          <p:cNvPr id="38920" name="组合 48"/>
          <p:cNvGrpSpPr/>
          <p:nvPr/>
        </p:nvGrpSpPr>
        <p:grpSpPr bwMode="auto">
          <a:xfrm>
            <a:off x="2286000" y="1571625"/>
            <a:ext cx="4878388" cy="784225"/>
            <a:chOff x="1637703" y="1140361"/>
            <a:chExt cx="4878389" cy="783240"/>
          </a:xfrm>
        </p:grpSpPr>
        <p:sp>
          <p:nvSpPr>
            <p:cNvPr id="31" name="AutoShape 11"/>
            <p:cNvSpPr>
              <a:spLocks noChangeArrowheads="1"/>
            </p:cNvSpPr>
            <p:nvPr/>
          </p:nvSpPr>
          <p:spPr bwMode="gray">
            <a:xfrm>
              <a:off x="2056803" y="1187926"/>
              <a:ext cx="4338639" cy="708722"/>
            </a:xfrm>
            <a:prstGeom prst="roundRect">
              <a:avLst>
                <a:gd name="adj" fmla="val 50000"/>
              </a:avLst>
            </a:prstGeom>
            <a:noFill/>
            <a:ln w="38100" algn="ctr">
              <a:solidFill>
                <a:srgbClr val="1550BB"/>
              </a:solidFill>
              <a:round/>
            </a:ln>
          </p:spPr>
          <p:txBody>
            <a:bodyPr vert="eaVert"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sp>
          <p:nvSpPr>
            <p:cNvPr id="32" name="Text Box 12"/>
            <p:cNvSpPr txBox="1">
              <a:spLocks noChangeArrowheads="1"/>
            </p:cNvSpPr>
            <p:nvPr/>
          </p:nvSpPr>
          <p:spPr bwMode="gray">
            <a:xfrm>
              <a:off x="2555278" y="1238662"/>
              <a:ext cx="3960814" cy="582832"/>
            </a:xfrm>
            <a:prstGeom prst="rect">
              <a:avLst/>
            </a:prstGeom>
            <a:noFill/>
            <a:ln w="9525" algn="ctr">
              <a:noFill/>
              <a:miter lim="800000"/>
            </a:ln>
          </p:spPr>
          <p:txBody>
            <a:bodyPr>
              <a:spAutoFit/>
            </a:bodyPr>
            <a:lstStyle/>
            <a:p>
              <a:pPr eaLnBrk="0" hangingPunct="0">
                <a:defRPr/>
              </a:pPr>
              <a:r>
                <a:rPr lang="zh-CN" altLang="en-US" sz="3200" dirty="0">
                  <a:solidFill>
                    <a:srgbClr val="000000"/>
                  </a:solidFill>
                  <a:effectLst>
                    <a:outerShdw blurRad="38100" dist="38100" dir="2700000" algn="tl">
                      <a:srgbClr val="000000">
                        <a:alpha val="43137"/>
                      </a:srgbClr>
                    </a:outerShdw>
                  </a:effectLst>
                  <a:latin typeface="楷体" panose="02010609060101010101" charset="-122"/>
                  <a:ea typeface="楷体" panose="02010609060101010101" charset="-122"/>
                </a:rPr>
                <a:t>背景及意义</a:t>
              </a:r>
            </a:p>
          </p:txBody>
        </p:sp>
        <p:sp>
          <p:nvSpPr>
            <p:cNvPr id="33" name="Oval 7"/>
            <p:cNvSpPr>
              <a:spLocks noChangeArrowheads="1"/>
            </p:cNvSpPr>
            <p:nvPr/>
          </p:nvSpPr>
          <p:spPr bwMode="gray">
            <a:xfrm rot="1758052">
              <a:off x="1659928" y="1162558"/>
              <a:ext cx="898525" cy="761043"/>
            </a:xfrm>
            <a:prstGeom prst="ellipse">
              <a:avLst/>
            </a:prstGeom>
            <a:solidFill>
              <a:srgbClr val="333333"/>
            </a:soli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sp>
          <p:nvSpPr>
            <p:cNvPr id="34" name="Oval 9"/>
            <p:cNvSpPr>
              <a:spLocks noChangeArrowheads="1"/>
            </p:cNvSpPr>
            <p:nvPr/>
          </p:nvSpPr>
          <p:spPr bwMode="gray">
            <a:xfrm>
              <a:off x="1782166" y="1178413"/>
              <a:ext cx="403225" cy="424916"/>
            </a:xfrm>
            <a:prstGeom prst="ellipse">
              <a:avLst/>
            </a:prstGeom>
            <a:gradFill rotWithShape="1">
              <a:gsLst>
                <a:gs pos="0">
                  <a:srgbClr val="FFFFFF">
                    <a:alpha val="50000"/>
                  </a:srgbClr>
                </a:gs>
                <a:gs pos="100000">
                  <a:srgbClr val="767676">
                    <a:alpha val="0"/>
                  </a:srgbClr>
                </a:gs>
              </a:gsLst>
              <a:lin ang="5400000" scaled="1"/>
            </a:gra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sp>
          <p:nvSpPr>
            <p:cNvPr id="35" name="Oval 8"/>
            <p:cNvSpPr>
              <a:spLocks noChangeArrowheads="1"/>
            </p:cNvSpPr>
            <p:nvPr/>
          </p:nvSpPr>
          <p:spPr bwMode="gray">
            <a:xfrm rot="1657319">
              <a:off x="1637703" y="1140361"/>
              <a:ext cx="898525" cy="761043"/>
            </a:xfrm>
            <a:prstGeom prst="ellipse">
              <a:avLst/>
            </a:prstGeom>
            <a:solidFill>
              <a:srgbClr val="1550BB">
                <a:alpha val="83920"/>
              </a:srgbClr>
            </a:soli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sp>
          <p:nvSpPr>
            <p:cNvPr id="36" name="Text Box 13"/>
            <p:cNvSpPr txBox="1">
              <a:spLocks noChangeArrowheads="1"/>
            </p:cNvSpPr>
            <p:nvPr/>
          </p:nvSpPr>
          <p:spPr bwMode="gray">
            <a:xfrm>
              <a:off x="1907578" y="1200610"/>
              <a:ext cx="542925" cy="613274"/>
            </a:xfrm>
            <a:prstGeom prst="rect">
              <a:avLst/>
            </a:prstGeom>
            <a:noFill/>
            <a:ln w="9525" algn="ctr">
              <a:noFill/>
              <a:miter lim="800000"/>
            </a:ln>
          </p:spPr>
          <p:txBody>
            <a:bodyPr wrap="none">
              <a:spAutoFit/>
            </a:bodyPr>
            <a:lstStyle/>
            <a:p>
              <a:pPr eaLnBrk="0" hangingPunct="0">
                <a:defRPr/>
              </a:pPr>
              <a:r>
                <a:rPr lang="en-US" altLang="zh-CN" sz="3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1.</a:t>
              </a:r>
            </a:p>
          </p:txBody>
        </p:sp>
      </p:grpSp>
      <p:pic>
        <p:nvPicPr>
          <p:cNvPr id="37" name="Picture 2" descr="C:\Users\cjk\Desktop\pointing-right.png"/>
          <p:cNvPicPr>
            <a:picLocks noChangeAspect="1" noChangeArrowheads="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259633" y="1588678"/>
            <a:ext cx="864096" cy="771840"/>
          </a:xfrm>
          <a:prstGeom prst="rect">
            <a:avLst/>
          </a:prstGeom>
          <a:noFill/>
          <a:extLst>
            <a:ext uri="{909E8E84-426E-40DD-AFC4-6F175D3DCCD1}">
              <a14:hiddenFill xmlns:a14="http://schemas.microsoft.com/office/drawing/2010/main">
                <a:solidFill>
                  <a:srgbClr val="FFFFFF"/>
                </a:solidFill>
              </a14:hiddenFill>
            </a:ext>
          </a:extLst>
        </p:spPr>
      </p:pic>
      <p:sp>
        <p:nvSpPr>
          <p:cNvPr id="4" name="日期占位符 3"/>
          <p:cNvSpPr>
            <a:spLocks noGrp="1"/>
          </p:cNvSpPr>
          <p:nvPr>
            <p:ph type="dt" sz="half" idx="10"/>
          </p:nvPr>
        </p:nvSpPr>
        <p:spPr/>
        <p:txBody>
          <a:bodyPr/>
          <a:lstStyle/>
          <a:p>
            <a:pPr>
              <a:defRPr/>
            </a:pPr>
            <a:fld id="{8B9FB0F3-3739-4FCD-A5BF-E436E72051C9}" type="datetime1">
              <a:rPr lang="zh-CN" altLang="en-US" smtClean="0"/>
              <a:t>2020/6/8</a:t>
            </a:fld>
            <a:endParaRPr lang="en-US" altLang="zh-CN" dirty="0"/>
          </a:p>
        </p:txBody>
      </p:sp>
      <p:sp>
        <p:nvSpPr>
          <p:cNvPr id="5" name="灯片编号占位符 4"/>
          <p:cNvSpPr>
            <a:spLocks noGrp="1"/>
          </p:cNvSpPr>
          <p:nvPr>
            <p:ph type="sldNum" sz="quarter" idx="11"/>
          </p:nvPr>
        </p:nvSpPr>
        <p:spPr/>
        <p:txBody>
          <a:bodyPr/>
          <a:lstStyle/>
          <a:p>
            <a:pPr>
              <a:defRPr/>
            </a:pPr>
            <a:fld id="{D27DFC56-A372-4214-8903-B33B830A87A9}" type="slidenum">
              <a:rPr lang="en-US" altLang="zh-CN" smtClean="0"/>
              <a:t>1</a:t>
            </a:fld>
            <a:r>
              <a:rPr lang="en-US" altLang="zh-CN" smtClean="0"/>
              <a:t>/25</a:t>
            </a:r>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effectLst/>
              </a:rPr>
              <a:t>布尔函数的快速代数免疫度的下界</a:t>
            </a:r>
            <a:endParaRPr lang="zh-CN" altLang="en-US" dirty="0"/>
          </a:p>
        </p:txBody>
      </p:sp>
      <p:sp>
        <p:nvSpPr>
          <p:cNvPr id="4" name="日期占位符 3"/>
          <p:cNvSpPr>
            <a:spLocks noGrp="1"/>
          </p:cNvSpPr>
          <p:nvPr>
            <p:ph type="dt" sz="half" idx="10"/>
          </p:nvPr>
        </p:nvSpPr>
        <p:spPr/>
        <p:txBody>
          <a:bodyPr/>
          <a:lstStyle/>
          <a:p>
            <a:pPr>
              <a:defRPr/>
            </a:pPr>
            <a:fld id="{67F020FF-1549-44DF-BC41-3DBA81C49078}" type="datetime1">
              <a:rPr lang="zh-CN" altLang="en-US" smtClean="0"/>
              <a:t>2020/6/8</a:t>
            </a:fld>
            <a:endParaRPr lang="en-US" altLang="zh-CN"/>
          </a:p>
        </p:txBody>
      </p:sp>
      <p:pic>
        <p:nvPicPr>
          <p:cNvPr id="3" name="图片 2"/>
          <p:cNvPicPr>
            <a:picLocks noChangeAspect="1"/>
          </p:cNvPicPr>
          <p:nvPr/>
        </p:nvPicPr>
        <p:blipFill>
          <a:blip r:embed="rId2"/>
          <a:stretch>
            <a:fillRect/>
          </a:stretch>
        </p:blipFill>
        <p:spPr>
          <a:xfrm>
            <a:off x="765484" y="1598836"/>
            <a:ext cx="7560000" cy="2262212"/>
          </a:xfrm>
          <a:prstGeom prst="rect">
            <a:avLst/>
          </a:prstGeom>
        </p:spPr>
      </p:pic>
      <p:pic>
        <p:nvPicPr>
          <p:cNvPr id="6" name="图片 5"/>
          <p:cNvPicPr>
            <a:picLocks noChangeAspect="1"/>
          </p:cNvPicPr>
          <p:nvPr/>
        </p:nvPicPr>
        <p:blipFill>
          <a:blip r:embed="rId3"/>
          <a:stretch>
            <a:fillRect/>
          </a:stretch>
        </p:blipFill>
        <p:spPr>
          <a:xfrm>
            <a:off x="765484" y="3907509"/>
            <a:ext cx="7783200" cy="2257795"/>
          </a:xfrm>
          <a:prstGeom prst="rect">
            <a:avLst/>
          </a:prstGeom>
        </p:spPr>
      </p:pic>
      <p:sp>
        <p:nvSpPr>
          <p:cNvPr id="7" name="灯片编号占位符 6"/>
          <p:cNvSpPr>
            <a:spLocks noGrp="1"/>
          </p:cNvSpPr>
          <p:nvPr>
            <p:ph type="sldNum" sz="quarter" idx="11"/>
          </p:nvPr>
        </p:nvSpPr>
        <p:spPr/>
        <p:txBody>
          <a:bodyPr/>
          <a:lstStyle/>
          <a:p>
            <a:pPr>
              <a:defRPr/>
            </a:pPr>
            <a:fld id="{D27DFC56-A372-4214-8903-B33B830A87A9}" type="slidenum">
              <a:rPr lang="en-US" altLang="zh-CN" smtClean="0"/>
              <a:t>19</a:t>
            </a:fld>
            <a:r>
              <a:rPr lang="en-US" altLang="zh-CN" smtClean="0"/>
              <a:t>/25</a:t>
            </a:r>
            <a:endParaRPr lang="en-US" altLang="zh-CN" dirty="0" smtClean="0"/>
          </a:p>
        </p:txBody>
      </p:sp>
      <p:sp>
        <p:nvSpPr>
          <p:cNvPr id="8" name="文本框 7"/>
          <p:cNvSpPr txBox="1"/>
          <p:nvPr/>
        </p:nvSpPr>
        <p:spPr>
          <a:xfrm>
            <a:off x="611560" y="1052736"/>
            <a:ext cx="4032448" cy="461665"/>
          </a:xfrm>
          <a:prstGeom prst="rect">
            <a:avLst/>
          </a:prstGeom>
          <a:noFill/>
        </p:spPr>
        <p:txBody>
          <a:bodyPr wrap="square" rtlCol="0">
            <a:spAutoFit/>
          </a:bodyPr>
          <a:lstStyle/>
          <a:p>
            <a:r>
              <a:rPr lang="zh-CN" altLang="en-US" sz="2400" b="1" dirty="0" smtClean="0"/>
              <a:t>由引理</a:t>
            </a:r>
            <a:r>
              <a:rPr lang="en-US" altLang="zh-CN" sz="2400" b="1" dirty="0" smtClean="0"/>
              <a:t>4</a:t>
            </a:r>
            <a:r>
              <a:rPr lang="zh-CN" altLang="en-US" sz="2400" b="1" dirty="0" smtClean="0"/>
              <a:t>和引理</a:t>
            </a:r>
            <a:r>
              <a:rPr lang="en-US" altLang="zh-CN" sz="2400" b="1" dirty="0" smtClean="0"/>
              <a:t>6</a:t>
            </a:r>
            <a:r>
              <a:rPr lang="zh-CN" altLang="en-US" sz="2400" b="1" dirty="0" smtClean="0"/>
              <a:t>得到引理</a:t>
            </a:r>
            <a:r>
              <a:rPr lang="en-US" altLang="zh-CN" sz="2400" b="1" dirty="0" smtClean="0"/>
              <a:t>6</a:t>
            </a:r>
            <a:endParaRPr lang="zh-CN" altLang="en-US" sz="2400"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effectLst/>
              </a:rPr>
              <a:t>布尔函数的快速代数免疫度的下界</a:t>
            </a:r>
            <a:endParaRPr lang="zh-CN" altLang="en-US" dirty="0"/>
          </a:p>
        </p:txBody>
      </p:sp>
      <p:sp>
        <p:nvSpPr>
          <p:cNvPr id="4" name="日期占位符 3"/>
          <p:cNvSpPr>
            <a:spLocks noGrp="1"/>
          </p:cNvSpPr>
          <p:nvPr>
            <p:ph type="dt" sz="half" idx="10"/>
          </p:nvPr>
        </p:nvSpPr>
        <p:spPr/>
        <p:txBody>
          <a:bodyPr/>
          <a:lstStyle/>
          <a:p>
            <a:pPr>
              <a:defRPr/>
            </a:pPr>
            <a:fld id="{4F4FB8F8-AA06-4476-B94F-5AD77665FF65}" type="datetime1">
              <a:rPr lang="zh-CN" altLang="en-US" smtClean="0"/>
              <a:t>2020/6/8</a:t>
            </a:fld>
            <a:endParaRPr lang="en-US" altLang="zh-CN"/>
          </a:p>
        </p:txBody>
      </p:sp>
      <p:sp>
        <p:nvSpPr>
          <p:cNvPr id="6" name="灯片编号占位符 5"/>
          <p:cNvSpPr>
            <a:spLocks noGrp="1"/>
          </p:cNvSpPr>
          <p:nvPr>
            <p:ph type="sldNum" sz="quarter" idx="11"/>
          </p:nvPr>
        </p:nvSpPr>
        <p:spPr/>
        <p:txBody>
          <a:bodyPr/>
          <a:lstStyle/>
          <a:p>
            <a:pPr>
              <a:defRPr/>
            </a:pPr>
            <a:fld id="{D27DFC56-A372-4214-8903-B33B830A87A9}" type="slidenum">
              <a:rPr lang="en-US" altLang="zh-CN" smtClean="0"/>
              <a:t>20</a:t>
            </a:fld>
            <a:r>
              <a:rPr lang="en-US" altLang="zh-CN" smtClean="0"/>
              <a:t>/25</a:t>
            </a:r>
            <a:endParaRPr lang="en-US" altLang="zh-CN" dirty="0" smtClean="0"/>
          </a:p>
        </p:txBody>
      </p:sp>
      <p:pic>
        <p:nvPicPr>
          <p:cNvPr id="5" name="图片 4"/>
          <p:cNvPicPr>
            <a:picLocks noChangeAspect="1"/>
          </p:cNvPicPr>
          <p:nvPr/>
        </p:nvPicPr>
        <p:blipFill>
          <a:blip r:embed="rId2"/>
          <a:stretch>
            <a:fillRect/>
          </a:stretch>
        </p:blipFill>
        <p:spPr>
          <a:xfrm>
            <a:off x="1098200" y="1844824"/>
            <a:ext cx="7560000" cy="3467445"/>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sz="4000" dirty="0" smtClean="0">
                <a:latin typeface="黑体" panose="02010609060101010101" pitchFamily="49" charset="-122"/>
                <a:ea typeface="黑体" panose="02010609060101010101" pitchFamily="49" charset="-122"/>
              </a:rPr>
              <a:t>纲要</a:t>
            </a:r>
            <a:endParaRPr lang="zh-CN" altLang="en-US" sz="4000" dirty="0">
              <a:latin typeface="黑体" panose="02010609060101010101" pitchFamily="49" charset="-122"/>
              <a:ea typeface="黑体" panose="02010609060101010101" pitchFamily="49" charset="-122"/>
            </a:endParaRPr>
          </a:p>
        </p:txBody>
      </p:sp>
      <p:grpSp>
        <p:nvGrpSpPr>
          <p:cNvPr id="38917" name="Group 44"/>
          <p:cNvGrpSpPr/>
          <p:nvPr/>
        </p:nvGrpSpPr>
        <p:grpSpPr bwMode="auto">
          <a:xfrm>
            <a:off x="2286000" y="3778250"/>
            <a:ext cx="4705350" cy="787400"/>
            <a:chOff x="1338" y="2347"/>
            <a:chExt cx="2964" cy="496"/>
          </a:xfrm>
        </p:grpSpPr>
        <p:sp>
          <p:nvSpPr>
            <p:cNvPr id="7" name="AutoShape 15"/>
            <p:cNvSpPr>
              <a:spLocks noChangeArrowheads="1"/>
            </p:cNvSpPr>
            <p:nvPr/>
          </p:nvSpPr>
          <p:spPr bwMode="gray">
            <a:xfrm>
              <a:off x="1552" y="2384"/>
              <a:ext cx="2750" cy="446"/>
            </a:xfrm>
            <a:prstGeom prst="roundRect">
              <a:avLst>
                <a:gd name="adj" fmla="val 50000"/>
              </a:avLst>
            </a:prstGeom>
            <a:noFill/>
            <a:ln w="38100" algn="ctr">
              <a:solidFill>
                <a:srgbClr val="2E8DD4"/>
              </a:solidFill>
              <a:round/>
            </a:ln>
          </p:spPr>
          <p:txBody>
            <a:bodyPr vert="eaVert"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grpSp>
          <p:nvGrpSpPr>
            <p:cNvPr id="38943" name="Group 16"/>
            <p:cNvGrpSpPr/>
            <p:nvPr/>
          </p:nvGrpSpPr>
          <p:grpSpPr bwMode="auto">
            <a:xfrm>
              <a:off x="1338" y="2347"/>
              <a:ext cx="540" cy="496"/>
              <a:chOff x="720" y="960"/>
              <a:chExt cx="987" cy="795"/>
            </a:xfrm>
          </p:grpSpPr>
          <p:sp>
            <p:nvSpPr>
              <p:cNvPr id="11" name="Oval 17"/>
              <p:cNvSpPr>
                <a:spLocks noChangeArrowheads="1"/>
              </p:cNvSpPr>
              <p:nvPr/>
            </p:nvSpPr>
            <p:spPr bwMode="gray">
              <a:xfrm rot="1758052">
                <a:off x="747" y="987"/>
                <a:ext cx="960" cy="768"/>
              </a:xfrm>
              <a:prstGeom prst="ellipse">
                <a:avLst/>
              </a:prstGeom>
              <a:solidFill>
                <a:srgbClr val="333333"/>
              </a:soli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sp>
            <p:nvSpPr>
              <p:cNvPr id="12" name="Oval 18"/>
              <p:cNvSpPr>
                <a:spLocks noChangeArrowheads="1"/>
              </p:cNvSpPr>
              <p:nvPr/>
            </p:nvSpPr>
            <p:spPr bwMode="gray">
              <a:xfrm rot="1758052">
                <a:off x="720" y="960"/>
                <a:ext cx="960" cy="768"/>
              </a:xfrm>
              <a:prstGeom prst="ellipse">
                <a:avLst/>
              </a:prstGeom>
              <a:solidFill>
                <a:srgbClr val="2E8DD4"/>
              </a:soli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sp>
            <p:nvSpPr>
              <p:cNvPr id="13" name="Oval 19"/>
              <p:cNvSpPr>
                <a:spLocks noChangeArrowheads="1"/>
              </p:cNvSpPr>
              <p:nvPr/>
            </p:nvSpPr>
            <p:spPr bwMode="gray">
              <a:xfrm>
                <a:off x="817" y="1008"/>
                <a:ext cx="431" cy="431"/>
              </a:xfrm>
              <a:prstGeom prst="ellipse">
                <a:avLst/>
              </a:prstGeom>
              <a:gradFill rotWithShape="1">
                <a:gsLst>
                  <a:gs pos="0">
                    <a:srgbClr val="FFFFFF">
                      <a:alpha val="50000"/>
                    </a:srgbClr>
                  </a:gs>
                  <a:gs pos="100000">
                    <a:srgbClr val="767676">
                      <a:alpha val="0"/>
                    </a:srgbClr>
                  </a:gs>
                </a:gsLst>
                <a:lin ang="5400000" scaled="1"/>
              </a:gra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grpSp>
        <p:sp>
          <p:nvSpPr>
            <p:cNvPr id="9" name="Text Box 20"/>
            <p:cNvSpPr txBox="1">
              <a:spLocks noChangeArrowheads="1"/>
            </p:cNvSpPr>
            <p:nvPr/>
          </p:nvSpPr>
          <p:spPr bwMode="gray">
            <a:xfrm>
              <a:off x="1866" y="2426"/>
              <a:ext cx="2194" cy="368"/>
            </a:xfrm>
            <a:prstGeom prst="rect">
              <a:avLst/>
            </a:prstGeom>
            <a:noFill/>
            <a:ln w="9525" algn="ctr">
              <a:noFill/>
              <a:miter lim="800000"/>
            </a:ln>
          </p:spPr>
          <p:txBody>
            <a:bodyPr>
              <a:spAutoFit/>
            </a:bodyPr>
            <a:lstStyle/>
            <a:p>
              <a:pPr eaLnBrk="0" hangingPunct="0">
                <a:defRPr/>
              </a:pPr>
              <a:r>
                <a:rPr lang="zh-CN" altLang="en-US" sz="3200" dirty="0">
                  <a:solidFill>
                    <a:srgbClr val="000000"/>
                  </a:solidFill>
                  <a:effectLst>
                    <a:outerShdw blurRad="38100" dist="38100" dir="2700000" algn="tl">
                      <a:srgbClr val="000000">
                        <a:alpha val="43137"/>
                      </a:srgbClr>
                    </a:outerShdw>
                  </a:effectLst>
                  <a:latin typeface="楷体" panose="02010609060101010101" charset="-122"/>
                  <a:ea typeface="楷体" panose="02010609060101010101" charset="-122"/>
                </a:rPr>
                <a:t>研究内容</a:t>
              </a:r>
            </a:p>
          </p:txBody>
        </p:sp>
        <p:sp>
          <p:nvSpPr>
            <p:cNvPr id="10" name="Text Box 21"/>
            <p:cNvSpPr txBox="1">
              <a:spLocks noChangeArrowheads="1"/>
            </p:cNvSpPr>
            <p:nvPr/>
          </p:nvSpPr>
          <p:spPr bwMode="gray">
            <a:xfrm>
              <a:off x="1467" y="2393"/>
              <a:ext cx="342" cy="387"/>
            </a:xfrm>
            <a:prstGeom prst="rect">
              <a:avLst/>
            </a:prstGeom>
            <a:noFill/>
            <a:ln w="9525" algn="ctr">
              <a:noFill/>
              <a:miter lim="800000"/>
            </a:ln>
          </p:spPr>
          <p:txBody>
            <a:bodyPr wrap="none">
              <a:spAutoFit/>
            </a:bodyPr>
            <a:lstStyle/>
            <a:p>
              <a:pPr eaLnBrk="0" hangingPunct="0">
                <a:defRPr/>
              </a:pPr>
              <a:r>
                <a:rPr lang="en-US" altLang="zh-CN" sz="340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3.</a:t>
              </a:r>
            </a:p>
          </p:txBody>
        </p:sp>
      </p:grpSp>
      <p:grpSp>
        <p:nvGrpSpPr>
          <p:cNvPr id="38918" name="Group 42"/>
          <p:cNvGrpSpPr/>
          <p:nvPr/>
        </p:nvGrpSpPr>
        <p:grpSpPr bwMode="auto">
          <a:xfrm>
            <a:off x="2286000" y="2655888"/>
            <a:ext cx="4705350" cy="787400"/>
            <a:chOff x="1338" y="1848"/>
            <a:chExt cx="2964" cy="496"/>
          </a:xfrm>
        </p:grpSpPr>
        <p:sp>
          <p:nvSpPr>
            <p:cNvPr id="15" name="AutoShape 23"/>
            <p:cNvSpPr>
              <a:spLocks noChangeArrowheads="1"/>
            </p:cNvSpPr>
            <p:nvPr/>
          </p:nvSpPr>
          <p:spPr bwMode="gray">
            <a:xfrm>
              <a:off x="1552" y="1885"/>
              <a:ext cx="2750" cy="446"/>
            </a:xfrm>
            <a:prstGeom prst="roundRect">
              <a:avLst>
                <a:gd name="adj" fmla="val 50000"/>
              </a:avLst>
            </a:prstGeom>
            <a:noFill/>
            <a:ln w="38100" algn="ctr">
              <a:solidFill>
                <a:srgbClr val="008080"/>
              </a:solidFill>
              <a:round/>
            </a:ln>
          </p:spPr>
          <p:txBody>
            <a:bodyPr vert="eaVert"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grpSp>
          <p:nvGrpSpPr>
            <p:cNvPr id="38936" name="Group 24"/>
            <p:cNvGrpSpPr/>
            <p:nvPr/>
          </p:nvGrpSpPr>
          <p:grpSpPr bwMode="auto">
            <a:xfrm>
              <a:off x="1338" y="1848"/>
              <a:ext cx="540" cy="496"/>
              <a:chOff x="720" y="960"/>
              <a:chExt cx="987" cy="795"/>
            </a:xfrm>
          </p:grpSpPr>
          <p:sp>
            <p:nvSpPr>
              <p:cNvPr id="19" name="Oval 25"/>
              <p:cNvSpPr>
                <a:spLocks noChangeArrowheads="1"/>
              </p:cNvSpPr>
              <p:nvPr/>
            </p:nvSpPr>
            <p:spPr bwMode="gray">
              <a:xfrm rot="1758052">
                <a:off x="747" y="987"/>
                <a:ext cx="960" cy="768"/>
              </a:xfrm>
              <a:prstGeom prst="ellipse">
                <a:avLst/>
              </a:prstGeom>
              <a:solidFill>
                <a:srgbClr val="333333"/>
              </a:soli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sp>
            <p:nvSpPr>
              <p:cNvPr id="20" name="Oval 26"/>
              <p:cNvSpPr>
                <a:spLocks noChangeArrowheads="1"/>
              </p:cNvSpPr>
              <p:nvPr/>
            </p:nvSpPr>
            <p:spPr bwMode="gray">
              <a:xfrm rot="1758052">
                <a:off x="720" y="960"/>
                <a:ext cx="960" cy="768"/>
              </a:xfrm>
              <a:prstGeom prst="ellipse">
                <a:avLst/>
              </a:prstGeom>
              <a:solidFill>
                <a:srgbClr val="008080"/>
              </a:soli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sp>
            <p:nvSpPr>
              <p:cNvPr id="21" name="Oval 27"/>
              <p:cNvSpPr>
                <a:spLocks noChangeArrowheads="1"/>
              </p:cNvSpPr>
              <p:nvPr/>
            </p:nvSpPr>
            <p:spPr bwMode="gray">
              <a:xfrm>
                <a:off x="817" y="1008"/>
                <a:ext cx="431" cy="431"/>
              </a:xfrm>
              <a:prstGeom prst="ellipse">
                <a:avLst/>
              </a:prstGeom>
              <a:gradFill rotWithShape="1">
                <a:gsLst>
                  <a:gs pos="0">
                    <a:srgbClr val="FFFFFF">
                      <a:alpha val="50000"/>
                    </a:srgbClr>
                  </a:gs>
                  <a:gs pos="100000">
                    <a:srgbClr val="767676">
                      <a:alpha val="0"/>
                    </a:srgbClr>
                  </a:gs>
                </a:gsLst>
                <a:lin ang="5400000" scaled="1"/>
              </a:gra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grpSp>
        <p:sp>
          <p:nvSpPr>
            <p:cNvPr id="17" name="Text Box 28"/>
            <p:cNvSpPr txBox="1">
              <a:spLocks noChangeArrowheads="1"/>
            </p:cNvSpPr>
            <p:nvPr/>
          </p:nvSpPr>
          <p:spPr bwMode="gray">
            <a:xfrm>
              <a:off x="1866" y="1927"/>
              <a:ext cx="2239" cy="368"/>
            </a:xfrm>
            <a:prstGeom prst="rect">
              <a:avLst/>
            </a:prstGeom>
            <a:noFill/>
            <a:ln w="9525" algn="ctr">
              <a:noFill/>
              <a:miter lim="800000"/>
            </a:ln>
          </p:spPr>
          <p:txBody>
            <a:bodyPr>
              <a:spAutoFit/>
            </a:bodyPr>
            <a:lstStyle/>
            <a:p>
              <a:pPr eaLnBrk="0" hangingPunct="0">
                <a:defRPr/>
              </a:pPr>
              <a:r>
                <a:rPr lang="zh-CN" altLang="en-US" sz="3200" dirty="0">
                  <a:solidFill>
                    <a:srgbClr val="000000"/>
                  </a:solidFill>
                  <a:effectLst>
                    <a:outerShdw blurRad="38100" dist="38100" dir="2700000" algn="tl">
                      <a:srgbClr val="000000">
                        <a:alpha val="43137"/>
                      </a:srgbClr>
                    </a:outerShdw>
                  </a:effectLst>
                  <a:latin typeface="楷体" panose="02010609060101010101" charset="-122"/>
                  <a:ea typeface="楷体" panose="02010609060101010101" charset="-122"/>
                </a:rPr>
                <a:t>研究现状</a:t>
              </a:r>
            </a:p>
          </p:txBody>
        </p:sp>
        <p:sp>
          <p:nvSpPr>
            <p:cNvPr id="18" name="Text Box 29"/>
            <p:cNvSpPr txBox="1">
              <a:spLocks noChangeArrowheads="1"/>
            </p:cNvSpPr>
            <p:nvPr/>
          </p:nvSpPr>
          <p:spPr bwMode="gray">
            <a:xfrm>
              <a:off x="1474" y="1885"/>
              <a:ext cx="342" cy="387"/>
            </a:xfrm>
            <a:prstGeom prst="rect">
              <a:avLst/>
            </a:prstGeom>
            <a:noFill/>
            <a:ln w="9525" algn="ctr">
              <a:noFill/>
              <a:miter lim="800000"/>
            </a:ln>
          </p:spPr>
          <p:txBody>
            <a:bodyPr wrap="none">
              <a:spAutoFit/>
            </a:bodyPr>
            <a:lstStyle/>
            <a:p>
              <a:pPr eaLnBrk="0" hangingPunct="0">
                <a:defRPr/>
              </a:pPr>
              <a:r>
                <a:rPr lang="en-US" altLang="zh-CN" sz="340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2.</a:t>
              </a:r>
            </a:p>
          </p:txBody>
        </p:sp>
      </p:grpSp>
      <p:grpSp>
        <p:nvGrpSpPr>
          <p:cNvPr id="38919" name="Group 45"/>
          <p:cNvGrpSpPr/>
          <p:nvPr/>
        </p:nvGrpSpPr>
        <p:grpSpPr bwMode="auto">
          <a:xfrm>
            <a:off x="2286000" y="4873625"/>
            <a:ext cx="4824413" cy="787400"/>
            <a:chOff x="1347" y="3073"/>
            <a:chExt cx="3039" cy="496"/>
          </a:xfrm>
        </p:grpSpPr>
        <p:sp>
          <p:nvSpPr>
            <p:cNvPr id="23" name="AutoShape 31"/>
            <p:cNvSpPr>
              <a:spLocks noChangeArrowheads="1"/>
            </p:cNvSpPr>
            <p:nvPr/>
          </p:nvSpPr>
          <p:spPr bwMode="gray">
            <a:xfrm>
              <a:off x="1561" y="3110"/>
              <a:ext cx="2750" cy="446"/>
            </a:xfrm>
            <a:prstGeom prst="roundRect">
              <a:avLst>
                <a:gd name="adj" fmla="val 50000"/>
              </a:avLst>
            </a:prstGeom>
            <a:noFill/>
            <a:ln w="38100" algn="ctr">
              <a:solidFill>
                <a:srgbClr val="339966"/>
              </a:solidFill>
              <a:round/>
            </a:ln>
          </p:spPr>
          <p:txBody>
            <a:bodyPr vert="eaVert"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grpSp>
          <p:nvGrpSpPr>
            <p:cNvPr id="38929" name="Group 32"/>
            <p:cNvGrpSpPr/>
            <p:nvPr/>
          </p:nvGrpSpPr>
          <p:grpSpPr bwMode="auto">
            <a:xfrm>
              <a:off x="1347" y="3073"/>
              <a:ext cx="540" cy="496"/>
              <a:chOff x="720" y="960"/>
              <a:chExt cx="987" cy="795"/>
            </a:xfrm>
          </p:grpSpPr>
          <p:sp>
            <p:nvSpPr>
              <p:cNvPr id="27" name="Oval 33"/>
              <p:cNvSpPr>
                <a:spLocks noChangeArrowheads="1"/>
              </p:cNvSpPr>
              <p:nvPr/>
            </p:nvSpPr>
            <p:spPr bwMode="gray">
              <a:xfrm rot="1758052">
                <a:off x="747" y="987"/>
                <a:ext cx="960" cy="768"/>
              </a:xfrm>
              <a:prstGeom prst="ellipse">
                <a:avLst/>
              </a:prstGeom>
              <a:solidFill>
                <a:srgbClr val="333333"/>
              </a:soli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sp>
            <p:nvSpPr>
              <p:cNvPr id="28" name="Oval 34"/>
              <p:cNvSpPr>
                <a:spLocks noChangeArrowheads="1"/>
              </p:cNvSpPr>
              <p:nvPr/>
            </p:nvSpPr>
            <p:spPr bwMode="gray">
              <a:xfrm rot="1758052">
                <a:off x="720" y="960"/>
                <a:ext cx="960" cy="768"/>
              </a:xfrm>
              <a:prstGeom prst="ellipse">
                <a:avLst/>
              </a:prstGeom>
              <a:solidFill>
                <a:srgbClr val="339966"/>
              </a:soli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sp>
            <p:nvSpPr>
              <p:cNvPr id="29" name="Oval 35"/>
              <p:cNvSpPr>
                <a:spLocks noChangeArrowheads="1"/>
              </p:cNvSpPr>
              <p:nvPr/>
            </p:nvSpPr>
            <p:spPr bwMode="gray">
              <a:xfrm>
                <a:off x="817" y="1008"/>
                <a:ext cx="431" cy="431"/>
              </a:xfrm>
              <a:prstGeom prst="ellipse">
                <a:avLst/>
              </a:prstGeom>
              <a:gradFill rotWithShape="1">
                <a:gsLst>
                  <a:gs pos="0">
                    <a:srgbClr val="FFFFFF">
                      <a:alpha val="50000"/>
                    </a:srgbClr>
                  </a:gs>
                  <a:gs pos="100000">
                    <a:srgbClr val="767676">
                      <a:alpha val="0"/>
                    </a:srgbClr>
                  </a:gs>
                </a:gsLst>
                <a:lin ang="5400000" scaled="1"/>
              </a:gra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grpSp>
        <p:sp>
          <p:nvSpPr>
            <p:cNvPr id="25" name="Text Box 36"/>
            <p:cNvSpPr txBox="1">
              <a:spLocks noChangeArrowheads="1"/>
            </p:cNvSpPr>
            <p:nvPr/>
          </p:nvSpPr>
          <p:spPr bwMode="gray">
            <a:xfrm>
              <a:off x="1875" y="3152"/>
              <a:ext cx="2511" cy="368"/>
            </a:xfrm>
            <a:prstGeom prst="rect">
              <a:avLst/>
            </a:prstGeom>
            <a:noFill/>
            <a:ln w="9525" algn="ctr">
              <a:noFill/>
              <a:miter lim="800000"/>
            </a:ln>
          </p:spPr>
          <p:txBody>
            <a:bodyPr>
              <a:spAutoFit/>
            </a:bodyPr>
            <a:lstStyle/>
            <a:p>
              <a:pPr eaLnBrk="0" hangingPunct="0">
                <a:defRPr/>
              </a:pPr>
              <a:r>
                <a:rPr lang="zh-CN" altLang="en-US" sz="3200" dirty="0">
                  <a:solidFill>
                    <a:srgbClr val="000000"/>
                  </a:solidFill>
                  <a:effectLst>
                    <a:outerShdw blurRad="38100" dist="38100" dir="2700000" algn="tl">
                      <a:srgbClr val="000000">
                        <a:alpha val="43137"/>
                      </a:srgbClr>
                    </a:outerShdw>
                  </a:effectLst>
                  <a:latin typeface="楷体" panose="02010609060101010101" charset="-122"/>
                  <a:ea typeface="楷体" panose="02010609060101010101" charset="-122"/>
                </a:rPr>
                <a:t>总结与展望</a:t>
              </a:r>
            </a:p>
          </p:txBody>
        </p:sp>
        <p:sp>
          <p:nvSpPr>
            <p:cNvPr id="26" name="Text Box 37"/>
            <p:cNvSpPr txBox="1">
              <a:spLocks noChangeArrowheads="1"/>
            </p:cNvSpPr>
            <p:nvPr/>
          </p:nvSpPr>
          <p:spPr bwMode="gray">
            <a:xfrm>
              <a:off x="1472" y="3119"/>
              <a:ext cx="342" cy="387"/>
            </a:xfrm>
            <a:prstGeom prst="rect">
              <a:avLst/>
            </a:prstGeom>
            <a:noFill/>
            <a:ln w="9525" algn="ctr">
              <a:noFill/>
              <a:miter lim="800000"/>
            </a:ln>
          </p:spPr>
          <p:txBody>
            <a:bodyPr wrap="none">
              <a:spAutoFit/>
            </a:bodyPr>
            <a:lstStyle/>
            <a:p>
              <a:pPr eaLnBrk="0" hangingPunct="0">
                <a:defRPr/>
              </a:pPr>
              <a:r>
                <a:rPr lang="en-US" altLang="zh-CN" sz="340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4.</a:t>
              </a:r>
            </a:p>
          </p:txBody>
        </p:sp>
      </p:grpSp>
      <p:grpSp>
        <p:nvGrpSpPr>
          <p:cNvPr id="38920" name="组合 48"/>
          <p:cNvGrpSpPr/>
          <p:nvPr/>
        </p:nvGrpSpPr>
        <p:grpSpPr bwMode="auto">
          <a:xfrm>
            <a:off x="2286000" y="1571625"/>
            <a:ext cx="4878388" cy="784225"/>
            <a:chOff x="1637703" y="1140361"/>
            <a:chExt cx="4878389" cy="783240"/>
          </a:xfrm>
        </p:grpSpPr>
        <p:sp>
          <p:nvSpPr>
            <p:cNvPr id="31" name="AutoShape 11"/>
            <p:cNvSpPr>
              <a:spLocks noChangeArrowheads="1"/>
            </p:cNvSpPr>
            <p:nvPr/>
          </p:nvSpPr>
          <p:spPr bwMode="gray">
            <a:xfrm>
              <a:off x="2056803" y="1187926"/>
              <a:ext cx="4338639" cy="708722"/>
            </a:xfrm>
            <a:prstGeom prst="roundRect">
              <a:avLst>
                <a:gd name="adj" fmla="val 50000"/>
              </a:avLst>
            </a:prstGeom>
            <a:noFill/>
            <a:ln w="38100" algn="ctr">
              <a:solidFill>
                <a:srgbClr val="1550BB"/>
              </a:solidFill>
              <a:round/>
            </a:ln>
          </p:spPr>
          <p:txBody>
            <a:bodyPr vert="eaVert"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sp>
          <p:nvSpPr>
            <p:cNvPr id="32" name="Text Box 12"/>
            <p:cNvSpPr txBox="1">
              <a:spLocks noChangeArrowheads="1"/>
            </p:cNvSpPr>
            <p:nvPr/>
          </p:nvSpPr>
          <p:spPr bwMode="gray">
            <a:xfrm>
              <a:off x="2555278" y="1238662"/>
              <a:ext cx="3960814" cy="582832"/>
            </a:xfrm>
            <a:prstGeom prst="rect">
              <a:avLst/>
            </a:prstGeom>
            <a:noFill/>
            <a:ln w="9525" algn="ctr">
              <a:noFill/>
              <a:miter lim="800000"/>
            </a:ln>
          </p:spPr>
          <p:txBody>
            <a:bodyPr>
              <a:spAutoFit/>
            </a:bodyPr>
            <a:lstStyle/>
            <a:p>
              <a:pPr eaLnBrk="0" hangingPunct="0">
                <a:defRPr/>
              </a:pPr>
              <a:r>
                <a:rPr lang="zh-CN" altLang="en-US" sz="3200" dirty="0">
                  <a:solidFill>
                    <a:srgbClr val="000000"/>
                  </a:solidFill>
                  <a:effectLst>
                    <a:outerShdw blurRad="38100" dist="38100" dir="2700000" algn="tl">
                      <a:srgbClr val="000000">
                        <a:alpha val="43137"/>
                      </a:srgbClr>
                    </a:outerShdw>
                  </a:effectLst>
                  <a:latin typeface="楷体" panose="02010609060101010101" charset="-122"/>
                  <a:ea typeface="楷体" panose="02010609060101010101" charset="-122"/>
                </a:rPr>
                <a:t>背景及意义</a:t>
              </a:r>
            </a:p>
          </p:txBody>
        </p:sp>
        <p:sp>
          <p:nvSpPr>
            <p:cNvPr id="33" name="Oval 7"/>
            <p:cNvSpPr>
              <a:spLocks noChangeArrowheads="1"/>
            </p:cNvSpPr>
            <p:nvPr/>
          </p:nvSpPr>
          <p:spPr bwMode="gray">
            <a:xfrm rot="1758052">
              <a:off x="1659928" y="1162558"/>
              <a:ext cx="898525" cy="761043"/>
            </a:xfrm>
            <a:prstGeom prst="ellipse">
              <a:avLst/>
            </a:prstGeom>
            <a:solidFill>
              <a:srgbClr val="333333"/>
            </a:soli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sp>
          <p:nvSpPr>
            <p:cNvPr id="34" name="Oval 9"/>
            <p:cNvSpPr>
              <a:spLocks noChangeArrowheads="1"/>
            </p:cNvSpPr>
            <p:nvPr/>
          </p:nvSpPr>
          <p:spPr bwMode="gray">
            <a:xfrm>
              <a:off x="1782166" y="1178413"/>
              <a:ext cx="403225" cy="424916"/>
            </a:xfrm>
            <a:prstGeom prst="ellipse">
              <a:avLst/>
            </a:prstGeom>
            <a:gradFill rotWithShape="1">
              <a:gsLst>
                <a:gs pos="0">
                  <a:srgbClr val="FFFFFF">
                    <a:alpha val="50000"/>
                  </a:srgbClr>
                </a:gs>
                <a:gs pos="100000">
                  <a:srgbClr val="767676">
                    <a:alpha val="0"/>
                  </a:srgbClr>
                </a:gs>
              </a:gsLst>
              <a:lin ang="5400000" scaled="1"/>
            </a:gra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sp>
          <p:nvSpPr>
            <p:cNvPr id="35" name="Oval 8"/>
            <p:cNvSpPr>
              <a:spLocks noChangeArrowheads="1"/>
            </p:cNvSpPr>
            <p:nvPr/>
          </p:nvSpPr>
          <p:spPr bwMode="gray">
            <a:xfrm rot="1657319">
              <a:off x="1637703" y="1140361"/>
              <a:ext cx="898525" cy="761043"/>
            </a:xfrm>
            <a:prstGeom prst="ellipse">
              <a:avLst/>
            </a:prstGeom>
            <a:solidFill>
              <a:srgbClr val="1550BB">
                <a:alpha val="83920"/>
              </a:srgbClr>
            </a:soli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sp>
          <p:nvSpPr>
            <p:cNvPr id="36" name="Text Box 13"/>
            <p:cNvSpPr txBox="1">
              <a:spLocks noChangeArrowheads="1"/>
            </p:cNvSpPr>
            <p:nvPr/>
          </p:nvSpPr>
          <p:spPr bwMode="gray">
            <a:xfrm>
              <a:off x="1907578" y="1200610"/>
              <a:ext cx="542925" cy="613274"/>
            </a:xfrm>
            <a:prstGeom prst="rect">
              <a:avLst/>
            </a:prstGeom>
            <a:noFill/>
            <a:ln w="9525" algn="ctr">
              <a:noFill/>
              <a:miter lim="800000"/>
            </a:ln>
          </p:spPr>
          <p:txBody>
            <a:bodyPr wrap="none">
              <a:spAutoFit/>
            </a:bodyPr>
            <a:lstStyle/>
            <a:p>
              <a:pPr eaLnBrk="0" hangingPunct="0">
                <a:defRPr/>
              </a:pPr>
              <a:r>
                <a:rPr lang="en-US" altLang="zh-CN" sz="3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1.</a:t>
              </a:r>
            </a:p>
          </p:txBody>
        </p:sp>
      </p:grpSp>
      <p:pic>
        <p:nvPicPr>
          <p:cNvPr id="37" name="Picture 2" descr="C:\Users\cjk\Desktop\pointing-right.png"/>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259633" y="4889408"/>
            <a:ext cx="864096" cy="771840"/>
          </a:xfrm>
          <a:prstGeom prst="rect">
            <a:avLst/>
          </a:prstGeom>
          <a:noFill/>
          <a:extLst>
            <a:ext uri="{909E8E84-426E-40DD-AFC4-6F175D3DCCD1}">
              <a14:hiddenFill xmlns:a14="http://schemas.microsoft.com/office/drawing/2010/main">
                <a:solidFill>
                  <a:srgbClr val="FFFFFF"/>
                </a:solidFill>
              </a14:hiddenFill>
            </a:ext>
          </a:extLst>
        </p:spPr>
      </p:pic>
      <p:sp>
        <p:nvSpPr>
          <p:cNvPr id="4" name="日期占位符 3"/>
          <p:cNvSpPr>
            <a:spLocks noGrp="1"/>
          </p:cNvSpPr>
          <p:nvPr>
            <p:ph type="dt" sz="half" idx="10"/>
          </p:nvPr>
        </p:nvSpPr>
        <p:spPr/>
        <p:txBody>
          <a:bodyPr/>
          <a:lstStyle/>
          <a:p>
            <a:pPr>
              <a:defRPr/>
            </a:pPr>
            <a:fld id="{04142C26-CC5E-4510-958E-59BBCDAD43AD}" type="datetime1">
              <a:rPr lang="zh-CN" altLang="en-US" smtClean="0"/>
              <a:t>2020/6/8</a:t>
            </a:fld>
            <a:endParaRPr lang="en-US" altLang="zh-CN"/>
          </a:p>
        </p:txBody>
      </p:sp>
      <p:sp>
        <p:nvSpPr>
          <p:cNvPr id="5" name="灯片编号占位符 4"/>
          <p:cNvSpPr>
            <a:spLocks noGrp="1"/>
          </p:cNvSpPr>
          <p:nvPr>
            <p:ph type="sldNum" sz="quarter" idx="11"/>
          </p:nvPr>
        </p:nvSpPr>
        <p:spPr/>
        <p:txBody>
          <a:bodyPr/>
          <a:lstStyle/>
          <a:p>
            <a:pPr>
              <a:defRPr/>
            </a:pPr>
            <a:fld id="{D27DFC56-A372-4214-8903-B33B830A87A9}" type="slidenum">
              <a:rPr lang="en-US" altLang="zh-CN" smtClean="0"/>
              <a:t>21</a:t>
            </a:fld>
            <a:r>
              <a:rPr lang="en-US" altLang="zh-CN" smtClean="0"/>
              <a:t>/25</a:t>
            </a:r>
            <a:endParaRPr lang="en-US" altLang="zh-CN"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anose="02010609060101010101" pitchFamily="49" charset="-122"/>
                <a:ea typeface="黑体" panose="02010609060101010101" pitchFamily="49" charset="-122"/>
                <a:sym typeface="+mn-ea"/>
              </a:rPr>
              <a:t>总结与展望</a:t>
            </a:r>
            <a:endParaRPr lang="zh-CN" altLang="en-US" dirty="0"/>
          </a:p>
        </p:txBody>
      </p:sp>
      <p:sp>
        <p:nvSpPr>
          <p:cNvPr id="4" name="日期占位符 3"/>
          <p:cNvSpPr>
            <a:spLocks noGrp="1"/>
          </p:cNvSpPr>
          <p:nvPr>
            <p:ph type="dt" sz="half" idx="10"/>
          </p:nvPr>
        </p:nvSpPr>
        <p:spPr/>
        <p:txBody>
          <a:bodyPr/>
          <a:lstStyle/>
          <a:p>
            <a:pPr>
              <a:defRPr/>
            </a:pPr>
            <a:fld id="{0C87E352-B1F2-4AEC-BA4D-4C4036AB46BD}" type="datetime1">
              <a:rPr lang="zh-CN" altLang="en-US" smtClean="0"/>
              <a:t>2020/6/8</a:t>
            </a:fld>
            <a:endParaRPr lang="en-US" altLang="zh-CN"/>
          </a:p>
        </p:txBody>
      </p:sp>
      <p:sp>
        <p:nvSpPr>
          <p:cNvPr id="6" name="内容占位符 5"/>
          <p:cNvSpPr>
            <a:spLocks noGrp="1"/>
          </p:cNvSpPr>
          <p:nvPr>
            <p:ph idx="1"/>
          </p:nvPr>
        </p:nvSpPr>
        <p:spPr>
          <a:xfrm>
            <a:off x="457200" y="1340768"/>
            <a:ext cx="7931224" cy="792088"/>
          </a:xfrm>
        </p:spPr>
        <p:txBody>
          <a:bodyPr/>
          <a:lstStyle/>
          <a:p>
            <a:pPr marL="0" indent="0" algn="just">
              <a:spcBef>
                <a:spcPts val="3000"/>
              </a:spcBef>
              <a:buNone/>
            </a:pPr>
            <a:r>
              <a:rPr lang="zh-CN" altLang="zh-CN" sz="2400" dirty="0">
                <a:latin typeface="黑体" panose="02010609060101010101" pitchFamily="49" charset="-122"/>
                <a:ea typeface="黑体" panose="02010609060101010101" pitchFamily="49" charset="-122"/>
              </a:rPr>
              <a:t>本文完成的研究工作及取得的创新性研究成果主要包括： </a:t>
            </a:r>
          </a:p>
        </p:txBody>
      </p:sp>
      <p:pic>
        <p:nvPicPr>
          <p:cNvPr id="3" name="图片 2"/>
          <p:cNvPicPr>
            <a:picLocks noChangeAspect="1"/>
          </p:cNvPicPr>
          <p:nvPr/>
        </p:nvPicPr>
        <p:blipFill>
          <a:blip r:embed="rId2"/>
          <a:stretch>
            <a:fillRect/>
          </a:stretch>
        </p:blipFill>
        <p:spPr>
          <a:xfrm>
            <a:off x="642812" y="2372522"/>
            <a:ext cx="7560000" cy="1528784"/>
          </a:xfrm>
          <a:prstGeom prst="rect">
            <a:avLst/>
          </a:prstGeom>
        </p:spPr>
      </p:pic>
      <p:sp>
        <p:nvSpPr>
          <p:cNvPr id="8" name="灯片编号占位符 7"/>
          <p:cNvSpPr>
            <a:spLocks noGrp="1"/>
          </p:cNvSpPr>
          <p:nvPr>
            <p:ph type="sldNum" sz="quarter" idx="11"/>
          </p:nvPr>
        </p:nvSpPr>
        <p:spPr/>
        <p:txBody>
          <a:bodyPr/>
          <a:lstStyle/>
          <a:p>
            <a:pPr>
              <a:defRPr/>
            </a:pPr>
            <a:fld id="{D27DFC56-A372-4214-8903-B33B830A87A9}" type="slidenum">
              <a:rPr lang="en-US" altLang="zh-CN" smtClean="0"/>
              <a:t>22</a:t>
            </a:fld>
            <a:r>
              <a:rPr lang="en-US" altLang="zh-CN" dirty="0" smtClean="0"/>
              <a:t>/25</a:t>
            </a:r>
          </a:p>
        </p:txBody>
      </p:sp>
      <p:pic>
        <p:nvPicPr>
          <p:cNvPr id="10" name="图片 9"/>
          <p:cNvPicPr>
            <a:picLocks noChangeAspect="1"/>
          </p:cNvPicPr>
          <p:nvPr/>
        </p:nvPicPr>
        <p:blipFill>
          <a:blip r:embed="rId3"/>
          <a:stretch>
            <a:fillRect/>
          </a:stretch>
        </p:blipFill>
        <p:spPr>
          <a:xfrm>
            <a:off x="643305" y="4107903"/>
            <a:ext cx="7560000" cy="1148045"/>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anose="02010609060101010101" pitchFamily="49" charset="-122"/>
                <a:ea typeface="黑体" panose="02010609060101010101" pitchFamily="49" charset="-122"/>
                <a:sym typeface="+mn-ea"/>
              </a:rPr>
              <a:t>总结与展望</a:t>
            </a:r>
            <a:endParaRPr lang="zh-CN" altLang="en-US" dirty="0"/>
          </a:p>
        </p:txBody>
      </p:sp>
      <p:sp>
        <p:nvSpPr>
          <p:cNvPr id="4" name="日期占位符 3"/>
          <p:cNvSpPr>
            <a:spLocks noGrp="1"/>
          </p:cNvSpPr>
          <p:nvPr>
            <p:ph type="dt" sz="half" idx="10"/>
          </p:nvPr>
        </p:nvSpPr>
        <p:spPr/>
        <p:txBody>
          <a:bodyPr/>
          <a:lstStyle/>
          <a:p>
            <a:pPr>
              <a:defRPr/>
            </a:pPr>
            <a:fld id="{43EC852D-22E4-458E-B281-4B03948FA9F3}" type="datetime1">
              <a:rPr lang="zh-CN" altLang="en-US" smtClean="0"/>
              <a:t>2020/6/8</a:t>
            </a:fld>
            <a:endParaRPr lang="en-US" altLang="zh-CN"/>
          </a:p>
        </p:txBody>
      </p:sp>
      <p:sp>
        <p:nvSpPr>
          <p:cNvPr id="6" name="内容占位符 5"/>
          <p:cNvSpPr>
            <a:spLocks noGrp="1"/>
          </p:cNvSpPr>
          <p:nvPr>
            <p:ph idx="1"/>
          </p:nvPr>
        </p:nvSpPr>
        <p:spPr>
          <a:xfrm>
            <a:off x="457200" y="1124744"/>
            <a:ext cx="8229600" cy="576064"/>
          </a:xfrm>
        </p:spPr>
        <p:txBody>
          <a:bodyPr/>
          <a:lstStyle/>
          <a:p>
            <a:pPr marL="0" indent="0" algn="just">
              <a:spcBef>
                <a:spcPts val="2400"/>
              </a:spcBef>
              <a:buNone/>
            </a:pPr>
            <a:r>
              <a:rPr lang="zh-CN" altLang="zh-CN" sz="2400" dirty="0" smtClean="0">
                <a:latin typeface="黑体" panose="02010609060101010101" pitchFamily="49" charset="-122"/>
                <a:ea typeface="黑体" panose="02010609060101010101" pitchFamily="49" charset="-122"/>
              </a:rPr>
              <a:t>结合</a:t>
            </a:r>
            <a:r>
              <a:rPr lang="zh-CN" altLang="zh-CN" sz="2400" dirty="0">
                <a:latin typeface="黑体" panose="02010609060101010101" pitchFamily="49" charset="-122"/>
                <a:ea typeface="黑体" panose="02010609060101010101" pitchFamily="49" charset="-122"/>
              </a:rPr>
              <a:t>本文的</a:t>
            </a:r>
            <a:r>
              <a:rPr lang="zh-CN" altLang="zh-CN" sz="2400" dirty="0" smtClean="0">
                <a:latin typeface="黑体" panose="02010609060101010101" pitchFamily="49" charset="-122"/>
                <a:ea typeface="黑体" panose="02010609060101010101" pitchFamily="49" charset="-122"/>
              </a:rPr>
              <a:t>研究</a:t>
            </a:r>
            <a:r>
              <a:rPr lang="zh-CN" altLang="en-US" sz="2400" dirty="0" smtClean="0">
                <a:latin typeface="黑体" panose="02010609060101010101" pitchFamily="49" charset="-122"/>
                <a:ea typeface="黑体" panose="02010609060101010101" pitchFamily="49" charset="-122"/>
              </a:rPr>
              <a:t>内容</a:t>
            </a:r>
            <a:r>
              <a:rPr lang="zh-CN" altLang="zh-CN" sz="2400" dirty="0" smtClean="0">
                <a:latin typeface="黑体" panose="02010609060101010101" pitchFamily="49" charset="-122"/>
                <a:ea typeface="黑体" panose="02010609060101010101" pitchFamily="49" charset="-122"/>
              </a:rPr>
              <a:t>，下一步</a:t>
            </a:r>
            <a:r>
              <a:rPr lang="zh-CN" altLang="en-US" sz="2400" dirty="0" smtClean="0">
                <a:latin typeface="黑体" panose="02010609060101010101" pitchFamily="49" charset="-122"/>
                <a:ea typeface="黑体" panose="02010609060101010101" pitchFamily="49" charset="-122"/>
              </a:rPr>
              <a:t>可开展的</a:t>
            </a:r>
            <a:r>
              <a:rPr lang="zh-CN" altLang="zh-CN" sz="2400" dirty="0" smtClean="0">
                <a:latin typeface="黑体" panose="02010609060101010101" pitchFamily="49" charset="-122"/>
                <a:ea typeface="黑体" panose="02010609060101010101" pitchFamily="49" charset="-122"/>
              </a:rPr>
              <a:t>研究</a:t>
            </a:r>
            <a:r>
              <a:rPr lang="zh-CN" altLang="zh-CN" sz="2400" dirty="0">
                <a:latin typeface="黑体" panose="02010609060101010101" pitchFamily="49" charset="-122"/>
                <a:ea typeface="黑体" panose="02010609060101010101" pitchFamily="49" charset="-122"/>
              </a:rPr>
              <a:t>工作</a:t>
            </a:r>
            <a:r>
              <a:rPr lang="zh-CN" altLang="zh-CN" sz="2400" dirty="0" smtClean="0">
                <a:latin typeface="黑体" panose="02010609060101010101" pitchFamily="49" charset="-122"/>
                <a:ea typeface="黑体" panose="02010609060101010101" pitchFamily="49" charset="-122"/>
              </a:rPr>
              <a:t>主要</a:t>
            </a:r>
            <a:r>
              <a:rPr lang="zh-CN" altLang="en-US" sz="2400" dirty="0">
                <a:latin typeface="黑体" panose="02010609060101010101" pitchFamily="49" charset="-122"/>
                <a:ea typeface="黑体" panose="02010609060101010101" pitchFamily="49" charset="-122"/>
              </a:rPr>
              <a:t>包括</a:t>
            </a:r>
            <a:r>
              <a:rPr lang="zh-CN" altLang="zh-CN" sz="2400" dirty="0" smtClean="0">
                <a:latin typeface="黑体" panose="02010609060101010101" pitchFamily="49" charset="-122"/>
                <a:ea typeface="黑体" panose="02010609060101010101" pitchFamily="49" charset="-122"/>
              </a:rPr>
              <a:t>：</a:t>
            </a:r>
            <a:endParaRPr lang="en-US" altLang="zh-CN" sz="2400" dirty="0" smtClean="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3"/>
          <a:stretch>
            <a:fillRect/>
          </a:stretch>
        </p:blipFill>
        <p:spPr>
          <a:xfrm>
            <a:off x="628650" y="4073500"/>
            <a:ext cx="7560000" cy="1653750"/>
          </a:xfrm>
          <a:prstGeom prst="rect">
            <a:avLst/>
          </a:prstGeom>
        </p:spPr>
      </p:pic>
      <p:pic>
        <p:nvPicPr>
          <p:cNvPr id="10" name="图片 9"/>
          <p:cNvPicPr>
            <a:picLocks noChangeAspect="1"/>
          </p:cNvPicPr>
          <p:nvPr/>
        </p:nvPicPr>
        <p:blipFill>
          <a:blip r:embed="rId4"/>
          <a:stretch>
            <a:fillRect/>
          </a:stretch>
        </p:blipFill>
        <p:spPr>
          <a:xfrm>
            <a:off x="615329" y="1891791"/>
            <a:ext cx="7560000" cy="2049339"/>
          </a:xfrm>
          <a:prstGeom prst="rect">
            <a:avLst/>
          </a:prstGeom>
        </p:spPr>
      </p:pic>
      <p:sp>
        <p:nvSpPr>
          <p:cNvPr id="7" name="灯片编号占位符 6"/>
          <p:cNvSpPr>
            <a:spLocks noGrp="1"/>
          </p:cNvSpPr>
          <p:nvPr>
            <p:ph type="sldNum" sz="quarter" idx="11"/>
          </p:nvPr>
        </p:nvSpPr>
        <p:spPr/>
        <p:txBody>
          <a:bodyPr/>
          <a:lstStyle/>
          <a:p>
            <a:pPr>
              <a:defRPr/>
            </a:pPr>
            <a:fld id="{D27DFC56-A372-4214-8903-B33B830A87A9}" type="slidenum">
              <a:rPr lang="en-US" altLang="zh-CN" smtClean="0"/>
              <a:t>23</a:t>
            </a:fld>
            <a:r>
              <a:rPr lang="en-US" altLang="zh-CN" smtClean="0"/>
              <a:t>/25</a:t>
            </a:r>
            <a:endParaRPr lang="en-US" altLang="zh-CN"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anose="02010609060101010101" pitchFamily="49" charset="-122"/>
                <a:ea typeface="黑体" panose="02010609060101010101" pitchFamily="49" charset="-122"/>
                <a:sym typeface="+mn-ea"/>
              </a:rPr>
              <a:t>攻读硕士学位期间科研成果</a:t>
            </a:r>
            <a:endParaRPr lang="zh-CN" altLang="en-US" dirty="0"/>
          </a:p>
        </p:txBody>
      </p:sp>
      <p:sp>
        <p:nvSpPr>
          <p:cNvPr id="4" name="日期占位符 3"/>
          <p:cNvSpPr>
            <a:spLocks noGrp="1"/>
          </p:cNvSpPr>
          <p:nvPr>
            <p:ph type="dt" sz="half" idx="10"/>
          </p:nvPr>
        </p:nvSpPr>
        <p:spPr/>
        <p:txBody>
          <a:bodyPr/>
          <a:lstStyle/>
          <a:p>
            <a:pPr>
              <a:defRPr/>
            </a:pPr>
            <a:fld id="{CA7348B5-9BF8-46BA-BAC6-6E325D3AD5B4}" type="datetime1">
              <a:rPr lang="zh-CN" altLang="en-US" smtClean="0"/>
              <a:t>2020/6/8</a:t>
            </a:fld>
            <a:endParaRPr lang="en-US" altLang="zh-CN"/>
          </a:p>
        </p:txBody>
      </p:sp>
      <p:pic>
        <p:nvPicPr>
          <p:cNvPr id="3" name="图片 2"/>
          <p:cNvPicPr>
            <a:picLocks noChangeAspect="1"/>
          </p:cNvPicPr>
          <p:nvPr/>
        </p:nvPicPr>
        <p:blipFill>
          <a:blip r:embed="rId3"/>
          <a:stretch>
            <a:fillRect/>
          </a:stretch>
        </p:blipFill>
        <p:spPr>
          <a:xfrm>
            <a:off x="563400" y="1721225"/>
            <a:ext cx="7560000" cy="3949197"/>
          </a:xfrm>
          <a:prstGeom prst="rect">
            <a:avLst/>
          </a:prstGeom>
        </p:spPr>
      </p:pic>
      <p:sp>
        <p:nvSpPr>
          <p:cNvPr id="6" name="灯片编号占位符 5"/>
          <p:cNvSpPr>
            <a:spLocks noGrp="1"/>
          </p:cNvSpPr>
          <p:nvPr>
            <p:ph type="sldNum" sz="quarter" idx="11"/>
          </p:nvPr>
        </p:nvSpPr>
        <p:spPr/>
        <p:txBody>
          <a:bodyPr/>
          <a:lstStyle/>
          <a:p>
            <a:pPr>
              <a:defRPr/>
            </a:pPr>
            <a:fld id="{D27DFC56-A372-4214-8903-B33B830A87A9}" type="slidenum">
              <a:rPr lang="en-US" altLang="zh-CN" smtClean="0"/>
              <a:t>24</a:t>
            </a:fld>
            <a:r>
              <a:rPr lang="en-US" altLang="zh-CN" smtClean="0"/>
              <a:t>/25</a:t>
            </a:r>
            <a:endParaRPr lang="en-US" altLang="zh-CN"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lgn="ctr">
              <a:buNone/>
              <a:defRPr/>
            </a:pPr>
            <a:endParaRPr lang="zh-CN" altLang="en-US" sz="4800" dirty="0" smtClean="0">
              <a:ea typeface="隶书" panose="02010509060101010101" pitchFamily="49" charset="-122"/>
              <a:cs typeface="Times New Roman" panose="02020603050405020304" pitchFamily="18" charset="0"/>
              <a:sym typeface="+mn-ea"/>
            </a:endParaRPr>
          </a:p>
          <a:p>
            <a:pPr marL="0" indent="0" algn="ctr">
              <a:buNone/>
              <a:defRPr/>
            </a:pPr>
            <a:r>
              <a:rPr lang="zh-CN" altLang="en-US" sz="4800" dirty="0" smtClean="0">
                <a:ea typeface="隶书" panose="02010509060101010101" pitchFamily="49" charset="-122"/>
                <a:cs typeface="Times New Roman" panose="02020603050405020304" pitchFamily="18" charset="0"/>
                <a:sym typeface="+mn-ea"/>
              </a:rPr>
              <a:t>衷心感谢</a:t>
            </a:r>
            <a:br>
              <a:rPr lang="zh-CN" altLang="en-US" sz="4800" dirty="0" smtClean="0">
                <a:ea typeface="隶书" panose="02010509060101010101" pitchFamily="49" charset="-122"/>
                <a:cs typeface="Times New Roman" panose="02020603050405020304" pitchFamily="18" charset="0"/>
                <a:sym typeface="+mn-ea"/>
              </a:rPr>
            </a:br>
            <a:r>
              <a:rPr lang="zh-CN" altLang="en-US" sz="4800" dirty="0" smtClean="0">
                <a:ea typeface="隶书" panose="02010509060101010101" pitchFamily="49" charset="-122"/>
                <a:cs typeface="Times New Roman" panose="02020603050405020304" pitchFamily="18" charset="0"/>
                <a:sym typeface="+mn-ea"/>
              </a:rPr>
              <a:t>各位专家、老师、同学</a:t>
            </a:r>
          </a:p>
          <a:p>
            <a:pPr marL="0" indent="0" algn="ctr">
              <a:buNone/>
              <a:defRPr/>
            </a:pPr>
            <a:r>
              <a:rPr lang="zh-CN" altLang="en-US" sz="4800" dirty="0" smtClean="0">
                <a:ea typeface="隶书" panose="02010509060101010101" pitchFamily="49" charset="-122"/>
                <a:cs typeface="Times New Roman" panose="02020603050405020304" pitchFamily="18" charset="0"/>
                <a:sym typeface="+mn-ea"/>
              </a:rPr>
              <a:t>莅临指导！</a:t>
            </a:r>
            <a:endParaRPr lang="en-US" altLang="zh-CN" sz="4800" dirty="0" smtClean="0">
              <a:solidFill>
                <a:schemeClr val="tx1"/>
              </a:solidFill>
              <a:latin typeface="Times New Roman" panose="02020603050405020304" pitchFamily="18" charset="0"/>
              <a:ea typeface="隶书" panose="02010509060101010101" pitchFamily="49" charset="-122"/>
              <a:cs typeface="Times New Roman" panose="02020603050405020304" pitchFamily="18" charset="0"/>
            </a:endParaRPr>
          </a:p>
          <a:p>
            <a:pPr marL="0" indent="0" algn="r">
              <a:buNone/>
              <a:defRPr/>
            </a:pPr>
            <a:endParaRPr lang="zh-CN" altLang="en-US" sz="4800" dirty="0"/>
          </a:p>
        </p:txBody>
      </p:sp>
      <p:sp>
        <p:nvSpPr>
          <p:cNvPr id="4" name="日期占位符 3"/>
          <p:cNvSpPr>
            <a:spLocks noGrp="1"/>
          </p:cNvSpPr>
          <p:nvPr>
            <p:ph type="dt" sz="half" idx="10"/>
          </p:nvPr>
        </p:nvSpPr>
        <p:spPr/>
        <p:txBody>
          <a:bodyPr/>
          <a:lstStyle/>
          <a:p>
            <a:pPr>
              <a:defRPr/>
            </a:pPr>
            <a:fld id="{8BC29451-3A7C-4BFD-881C-ACF5B10D28A9}" type="datetime1">
              <a:rPr lang="zh-CN" altLang="en-US" smtClean="0"/>
              <a:t>2020/6/8</a:t>
            </a:fld>
            <a:endParaRPr lang="en-US" altLang="zh-CN"/>
          </a:p>
        </p:txBody>
      </p:sp>
      <p:sp>
        <p:nvSpPr>
          <p:cNvPr id="6" name="灯片编号占位符 5"/>
          <p:cNvSpPr>
            <a:spLocks noGrp="1"/>
          </p:cNvSpPr>
          <p:nvPr>
            <p:ph type="sldNum" sz="quarter" idx="11"/>
          </p:nvPr>
        </p:nvSpPr>
        <p:spPr/>
        <p:txBody>
          <a:bodyPr/>
          <a:lstStyle/>
          <a:p>
            <a:pPr>
              <a:defRPr/>
            </a:pPr>
            <a:fld id="{D27DFC56-A372-4214-8903-B33B830A87A9}" type="slidenum">
              <a:rPr lang="en-US" altLang="zh-CN" smtClean="0"/>
              <a:t>25</a:t>
            </a:fld>
            <a:r>
              <a:rPr lang="en-US" altLang="zh-CN" smtClean="0"/>
              <a:t>/25</a:t>
            </a:r>
            <a:endParaRPr lang="en-US" altLang="zh-CN"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背景</a:t>
            </a:r>
            <a:r>
              <a:rPr lang="zh-CN" altLang="en-US" dirty="0" smtClean="0"/>
              <a:t>及意义</a:t>
            </a:r>
            <a:endParaRPr lang="zh-CN" altLang="en-US" dirty="0"/>
          </a:p>
        </p:txBody>
      </p:sp>
      <p:sp>
        <p:nvSpPr>
          <p:cNvPr id="3" name="内容占位符 2"/>
          <p:cNvSpPr>
            <a:spLocks noGrp="1"/>
          </p:cNvSpPr>
          <p:nvPr>
            <p:ph idx="1"/>
          </p:nvPr>
        </p:nvSpPr>
        <p:spPr>
          <a:xfrm>
            <a:off x="457200" y="1196752"/>
            <a:ext cx="8229600" cy="5181600"/>
          </a:xfrm>
        </p:spPr>
        <p:txBody>
          <a:bodyPr/>
          <a:lstStyle/>
          <a:p>
            <a:pPr algn="just" eaLnBrk="1" hangingPunct="1">
              <a:buFont typeface="Wingdings" panose="05000000000000000000" pitchFamily="2" charset="2"/>
              <a:buChar char="Ø"/>
            </a:pPr>
            <a:r>
              <a:rPr lang="zh-CN" altLang="en-US" sz="2400" dirty="0">
                <a:latin typeface="黑体" panose="02010609060101010101" pitchFamily="49" charset="-122"/>
                <a:ea typeface="黑体" panose="02010609060101010101" pitchFamily="49" charset="-122"/>
              </a:rPr>
              <a:t>“</a:t>
            </a:r>
            <a:r>
              <a:rPr lang="zh-CN" altLang="zh-CN" sz="2400" dirty="0">
                <a:latin typeface="黑体" panose="02010609060101010101" pitchFamily="49" charset="-122"/>
                <a:ea typeface="黑体" panose="02010609060101010101" pitchFamily="49" charset="-122"/>
              </a:rPr>
              <a:t>没有网络安全就没有国家安全，没有信息化就没有现代化。</a:t>
            </a:r>
            <a:r>
              <a:rPr lang="zh-CN" altLang="en-US" sz="2400" dirty="0">
                <a:latin typeface="黑体" panose="02010609060101010101" pitchFamily="49" charset="-122"/>
                <a:ea typeface="黑体" panose="02010609060101010101" pitchFamily="49" charset="-122"/>
              </a:rPr>
              <a:t>”</a:t>
            </a:r>
            <a:r>
              <a:rPr lang="zh-CN" altLang="zh-CN" sz="2400" dirty="0">
                <a:latin typeface="黑体" panose="02010609060101010101" pitchFamily="49" charset="-122"/>
                <a:ea typeface="黑体" panose="02010609060101010101" pitchFamily="49" charset="-122"/>
              </a:rPr>
              <a:t>加快</a:t>
            </a:r>
            <a:r>
              <a:rPr lang="zh-CN" altLang="zh-CN" sz="2400" dirty="0">
                <a:solidFill>
                  <a:srgbClr val="0000FF"/>
                </a:solidFill>
                <a:latin typeface="黑体" panose="02010609060101010101" pitchFamily="49" charset="-122"/>
                <a:ea typeface="黑体" panose="02010609060101010101" pitchFamily="49" charset="-122"/>
              </a:rPr>
              <a:t>信息安全</a:t>
            </a:r>
            <a:r>
              <a:rPr lang="zh-CN" altLang="zh-CN" sz="2400" dirty="0">
                <a:latin typeface="黑体" panose="02010609060101010101" pitchFamily="49" charset="-122"/>
                <a:ea typeface="黑体" panose="02010609060101010101" pitchFamily="49" charset="-122"/>
              </a:rPr>
              <a:t>体系建设，确保国家安全和个人安全</a:t>
            </a:r>
            <a:r>
              <a:rPr lang="zh-CN" altLang="zh-CN" sz="2400" dirty="0" smtClean="0">
                <a:latin typeface="黑体" panose="02010609060101010101" pitchFamily="49" charset="-122"/>
                <a:ea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rPr>
              <a:t>已成为</a:t>
            </a:r>
            <a:r>
              <a:rPr lang="zh-CN" altLang="zh-CN" sz="2400" dirty="0" smtClean="0">
                <a:latin typeface="黑体" panose="02010609060101010101" pitchFamily="49" charset="-122"/>
                <a:ea typeface="黑体" panose="02010609060101010101" pitchFamily="49" charset="-122"/>
              </a:rPr>
              <a:t>我国</a:t>
            </a:r>
            <a:r>
              <a:rPr lang="zh-CN" altLang="zh-CN" sz="2400" dirty="0">
                <a:latin typeface="黑体" panose="02010609060101010101" pitchFamily="49" charset="-122"/>
                <a:ea typeface="黑体" panose="02010609060101010101" pitchFamily="49" charset="-122"/>
              </a:rPr>
              <a:t>新时代的重大战略。</a:t>
            </a:r>
            <a:endParaRPr lang="en-US" altLang="zh-CN" sz="2400" dirty="0">
              <a:latin typeface="黑体" panose="02010609060101010101" pitchFamily="49" charset="-122"/>
              <a:ea typeface="黑体" panose="02010609060101010101" pitchFamily="49" charset="-122"/>
            </a:endParaRPr>
          </a:p>
          <a:p>
            <a:pPr algn="just" eaLnBrk="1" hangingPunct="1">
              <a:spcBef>
                <a:spcPts val="2400"/>
              </a:spcBef>
              <a:buFont typeface="Wingdings" panose="05000000000000000000" pitchFamily="2" charset="2"/>
              <a:buChar char="Ø"/>
            </a:pPr>
            <a:r>
              <a:rPr lang="zh-CN" altLang="zh-CN" sz="2400" dirty="0">
                <a:solidFill>
                  <a:srgbClr val="0000FF"/>
                </a:solidFill>
                <a:latin typeface="黑体" panose="02010609060101010101" pitchFamily="49" charset="-122"/>
                <a:ea typeface="黑体" panose="02010609060101010101" pitchFamily="49" charset="-122"/>
              </a:rPr>
              <a:t>密码学</a:t>
            </a:r>
            <a:r>
              <a:rPr lang="zh-CN" altLang="zh-CN" sz="2400" dirty="0">
                <a:latin typeface="黑体" panose="02010609060101010101" pitchFamily="49" charset="-122"/>
                <a:ea typeface="黑体" panose="02010609060101010101" pitchFamily="49" charset="-122"/>
              </a:rPr>
              <a:t>作为信息安全的基石和核心，在构建保密和安全的信息系统中起到重要作用。</a:t>
            </a:r>
            <a:endParaRPr lang="en-US" altLang="zh-CN" sz="2400" dirty="0">
              <a:latin typeface="黑体" panose="02010609060101010101" pitchFamily="49" charset="-122"/>
              <a:ea typeface="黑体" panose="02010609060101010101" pitchFamily="49" charset="-122"/>
            </a:endParaRPr>
          </a:p>
          <a:p>
            <a:pPr algn="just" eaLnBrk="1" hangingPunct="1">
              <a:spcBef>
                <a:spcPts val="2400"/>
              </a:spcBef>
              <a:buFont typeface="Wingdings" panose="05000000000000000000" pitchFamily="2" charset="2"/>
              <a:buChar char="Ø"/>
            </a:pPr>
            <a:r>
              <a:rPr lang="zh-CN" altLang="zh-CN" sz="2400" dirty="0">
                <a:solidFill>
                  <a:srgbClr val="0000FF"/>
                </a:solidFill>
                <a:latin typeface="黑体" panose="02010609060101010101" pitchFamily="49" charset="-122"/>
                <a:ea typeface="黑体" panose="02010609060101010101" pitchFamily="49" charset="-122"/>
              </a:rPr>
              <a:t>布尔函数</a:t>
            </a:r>
            <a:r>
              <a:rPr lang="zh-CN" altLang="zh-CN" sz="2400" dirty="0">
                <a:latin typeface="黑体" panose="02010609060101010101" pitchFamily="49" charset="-122"/>
                <a:ea typeface="黑体" panose="02010609060101010101" pitchFamily="49" charset="-122"/>
              </a:rPr>
              <a:t>作为许多密码系统的核心部件，其密码学性质直接决定着密码系统的安全性</a:t>
            </a:r>
            <a:r>
              <a:rPr lang="zh-CN" altLang="zh-CN" sz="2400" dirty="0" smtClean="0">
                <a:latin typeface="黑体" panose="02010609060101010101" pitchFamily="49" charset="-122"/>
                <a:ea typeface="黑体" panose="02010609060101010101" pitchFamily="49" charset="-122"/>
              </a:rPr>
              <a:t>。</a:t>
            </a:r>
            <a:endParaRPr lang="en-US" altLang="zh-CN" sz="2400" dirty="0" smtClean="0">
              <a:latin typeface="黑体" panose="02010609060101010101" pitchFamily="49" charset="-122"/>
              <a:ea typeface="黑体" panose="02010609060101010101" pitchFamily="49" charset="-122"/>
            </a:endParaRPr>
          </a:p>
          <a:p>
            <a:pPr algn="just" eaLnBrk="1" hangingPunct="1">
              <a:spcBef>
                <a:spcPts val="2400"/>
              </a:spcBef>
              <a:buFont typeface="Wingdings" panose="05000000000000000000" pitchFamily="2" charset="2"/>
              <a:buChar char="Ø"/>
            </a:pPr>
            <a:r>
              <a:rPr lang="zh-CN" altLang="zh-CN" sz="2400" dirty="0" smtClean="0">
                <a:latin typeface="黑体" panose="02010609060101010101" pitchFamily="49" charset="-122"/>
                <a:ea typeface="黑体" panose="02010609060101010101" pitchFamily="49" charset="-122"/>
              </a:rPr>
              <a:t>布尔函数两方面的研究引起了国内外密码学者的高度关注：一是</a:t>
            </a:r>
            <a:r>
              <a:rPr lang="zh-CN" altLang="zh-CN" sz="2400" dirty="0" smtClean="0">
                <a:solidFill>
                  <a:srgbClr val="0000FF"/>
                </a:solidFill>
                <a:latin typeface="黑体" panose="02010609060101010101" pitchFamily="49" charset="-122"/>
                <a:ea typeface="黑体" panose="02010609060101010101" pitchFamily="49" charset="-122"/>
              </a:rPr>
              <a:t>构造和设计</a:t>
            </a:r>
            <a:r>
              <a:rPr lang="zh-CN" altLang="zh-CN" sz="2400" dirty="0" smtClean="0">
                <a:latin typeface="黑体" panose="02010609060101010101" pitchFamily="49" charset="-122"/>
                <a:ea typeface="黑体" panose="02010609060101010101" pitchFamily="49" charset="-122"/>
              </a:rPr>
              <a:t>密码学性质</a:t>
            </a:r>
            <a:r>
              <a:rPr lang="zh-CN" altLang="en-US" sz="2400" dirty="0">
                <a:latin typeface="黑体" panose="02010609060101010101" pitchFamily="49" charset="-122"/>
                <a:ea typeface="黑体" panose="02010609060101010101" pitchFamily="49" charset="-122"/>
              </a:rPr>
              <a:t>良好</a:t>
            </a:r>
            <a:r>
              <a:rPr lang="zh-CN" altLang="zh-CN" sz="2400" dirty="0" smtClean="0">
                <a:latin typeface="黑体" panose="02010609060101010101" pitchFamily="49" charset="-122"/>
                <a:ea typeface="黑体" panose="02010609060101010101" pitchFamily="49" charset="-122"/>
              </a:rPr>
              <a:t>的布尔函数，二是深入研究布尔函数的</a:t>
            </a:r>
            <a:r>
              <a:rPr lang="zh-CN" altLang="zh-CN" sz="2400" dirty="0" smtClean="0">
                <a:solidFill>
                  <a:srgbClr val="0000FF"/>
                </a:solidFill>
                <a:latin typeface="黑体" panose="02010609060101010101" pitchFamily="49" charset="-122"/>
                <a:ea typeface="黑体" panose="02010609060101010101" pitchFamily="49" charset="-122"/>
              </a:rPr>
              <a:t>密码学性质</a:t>
            </a:r>
            <a:r>
              <a:rPr lang="zh-CN" altLang="zh-CN" sz="2400" dirty="0" smtClean="0">
                <a:latin typeface="黑体" panose="02010609060101010101" pitchFamily="49" charset="-122"/>
                <a:ea typeface="黑体" panose="02010609060101010101" pitchFamily="49" charset="-122"/>
              </a:rPr>
              <a:t>。</a:t>
            </a:r>
            <a:endParaRPr lang="en-US" altLang="zh-CN" sz="2400" dirty="0" smtClean="0">
              <a:latin typeface="黑体" panose="02010609060101010101" pitchFamily="49" charset="-122"/>
              <a:ea typeface="黑体" panose="02010609060101010101" pitchFamily="49" charset="-122"/>
            </a:endParaRPr>
          </a:p>
          <a:p>
            <a:endParaRPr lang="zh-CN" altLang="en-US" sz="2400" dirty="0"/>
          </a:p>
        </p:txBody>
      </p:sp>
      <p:sp>
        <p:nvSpPr>
          <p:cNvPr id="4" name="日期占位符 3"/>
          <p:cNvSpPr>
            <a:spLocks noGrp="1"/>
          </p:cNvSpPr>
          <p:nvPr>
            <p:ph type="dt" sz="half" idx="10"/>
          </p:nvPr>
        </p:nvSpPr>
        <p:spPr/>
        <p:txBody>
          <a:bodyPr/>
          <a:lstStyle/>
          <a:p>
            <a:pPr>
              <a:defRPr/>
            </a:pPr>
            <a:fld id="{A4887E42-9BF9-4E17-B9A7-160A69F10A01}" type="datetime1">
              <a:rPr lang="zh-CN" altLang="en-US" smtClean="0"/>
              <a:t>2020/6/8</a:t>
            </a:fld>
            <a:endParaRPr lang="en-US" altLang="zh-CN"/>
          </a:p>
        </p:txBody>
      </p:sp>
      <p:sp>
        <p:nvSpPr>
          <p:cNvPr id="6" name="灯片编号占位符 5"/>
          <p:cNvSpPr>
            <a:spLocks noGrp="1"/>
          </p:cNvSpPr>
          <p:nvPr>
            <p:ph type="sldNum" sz="quarter" idx="11"/>
          </p:nvPr>
        </p:nvSpPr>
        <p:spPr/>
        <p:txBody>
          <a:bodyPr/>
          <a:lstStyle/>
          <a:p>
            <a:pPr>
              <a:defRPr/>
            </a:pPr>
            <a:fld id="{D27DFC56-A372-4214-8903-B33B830A87A9}" type="slidenum">
              <a:rPr lang="en-US" altLang="zh-CN" smtClean="0"/>
              <a:t>2</a:t>
            </a:fld>
            <a:r>
              <a:rPr lang="en-US" altLang="zh-CN" smtClean="0"/>
              <a:t>/25</a:t>
            </a:r>
            <a:endParaRPr lang="en-US" altLang="zh-CN"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sz="4000" dirty="0" smtClean="0">
                <a:latin typeface="黑体" panose="02010609060101010101" pitchFamily="49" charset="-122"/>
                <a:ea typeface="黑体" panose="02010609060101010101" pitchFamily="49" charset="-122"/>
              </a:rPr>
              <a:t>纲要</a:t>
            </a:r>
            <a:endParaRPr lang="zh-CN" altLang="en-US" sz="4000" dirty="0">
              <a:latin typeface="黑体" panose="02010609060101010101" pitchFamily="49" charset="-122"/>
              <a:ea typeface="黑体" panose="02010609060101010101" pitchFamily="49" charset="-122"/>
            </a:endParaRPr>
          </a:p>
        </p:txBody>
      </p:sp>
      <p:grpSp>
        <p:nvGrpSpPr>
          <p:cNvPr id="38917" name="Group 44"/>
          <p:cNvGrpSpPr/>
          <p:nvPr/>
        </p:nvGrpSpPr>
        <p:grpSpPr bwMode="auto">
          <a:xfrm>
            <a:off x="2286000" y="3778250"/>
            <a:ext cx="4705350" cy="787400"/>
            <a:chOff x="1338" y="2347"/>
            <a:chExt cx="2964" cy="496"/>
          </a:xfrm>
        </p:grpSpPr>
        <p:sp>
          <p:nvSpPr>
            <p:cNvPr id="7" name="AutoShape 15"/>
            <p:cNvSpPr>
              <a:spLocks noChangeArrowheads="1"/>
            </p:cNvSpPr>
            <p:nvPr/>
          </p:nvSpPr>
          <p:spPr bwMode="gray">
            <a:xfrm>
              <a:off x="1552" y="2384"/>
              <a:ext cx="2750" cy="446"/>
            </a:xfrm>
            <a:prstGeom prst="roundRect">
              <a:avLst>
                <a:gd name="adj" fmla="val 50000"/>
              </a:avLst>
            </a:prstGeom>
            <a:noFill/>
            <a:ln w="38100" algn="ctr">
              <a:solidFill>
                <a:srgbClr val="2E8DD4"/>
              </a:solidFill>
              <a:round/>
            </a:ln>
          </p:spPr>
          <p:txBody>
            <a:bodyPr vert="eaVert"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grpSp>
          <p:nvGrpSpPr>
            <p:cNvPr id="38943" name="Group 16"/>
            <p:cNvGrpSpPr/>
            <p:nvPr/>
          </p:nvGrpSpPr>
          <p:grpSpPr bwMode="auto">
            <a:xfrm>
              <a:off x="1338" y="2347"/>
              <a:ext cx="540" cy="496"/>
              <a:chOff x="720" y="960"/>
              <a:chExt cx="987" cy="795"/>
            </a:xfrm>
          </p:grpSpPr>
          <p:sp>
            <p:nvSpPr>
              <p:cNvPr id="11" name="Oval 17"/>
              <p:cNvSpPr>
                <a:spLocks noChangeArrowheads="1"/>
              </p:cNvSpPr>
              <p:nvPr/>
            </p:nvSpPr>
            <p:spPr bwMode="gray">
              <a:xfrm rot="1758052">
                <a:off x="747" y="987"/>
                <a:ext cx="960" cy="768"/>
              </a:xfrm>
              <a:prstGeom prst="ellipse">
                <a:avLst/>
              </a:prstGeom>
              <a:solidFill>
                <a:srgbClr val="333333"/>
              </a:soli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sp>
            <p:nvSpPr>
              <p:cNvPr id="12" name="Oval 18"/>
              <p:cNvSpPr>
                <a:spLocks noChangeArrowheads="1"/>
              </p:cNvSpPr>
              <p:nvPr/>
            </p:nvSpPr>
            <p:spPr bwMode="gray">
              <a:xfrm rot="1758052">
                <a:off x="720" y="960"/>
                <a:ext cx="960" cy="768"/>
              </a:xfrm>
              <a:prstGeom prst="ellipse">
                <a:avLst/>
              </a:prstGeom>
              <a:solidFill>
                <a:srgbClr val="2E8DD4"/>
              </a:soli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sp>
            <p:nvSpPr>
              <p:cNvPr id="13" name="Oval 19"/>
              <p:cNvSpPr>
                <a:spLocks noChangeArrowheads="1"/>
              </p:cNvSpPr>
              <p:nvPr/>
            </p:nvSpPr>
            <p:spPr bwMode="gray">
              <a:xfrm>
                <a:off x="817" y="1008"/>
                <a:ext cx="431" cy="431"/>
              </a:xfrm>
              <a:prstGeom prst="ellipse">
                <a:avLst/>
              </a:prstGeom>
              <a:gradFill rotWithShape="1">
                <a:gsLst>
                  <a:gs pos="0">
                    <a:srgbClr val="FFFFFF">
                      <a:alpha val="50000"/>
                    </a:srgbClr>
                  </a:gs>
                  <a:gs pos="100000">
                    <a:srgbClr val="767676">
                      <a:alpha val="0"/>
                    </a:srgbClr>
                  </a:gs>
                </a:gsLst>
                <a:lin ang="5400000" scaled="1"/>
              </a:gra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grpSp>
        <p:sp>
          <p:nvSpPr>
            <p:cNvPr id="9" name="Text Box 20"/>
            <p:cNvSpPr txBox="1">
              <a:spLocks noChangeArrowheads="1"/>
            </p:cNvSpPr>
            <p:nvPr/>
          </p:nvSpPr>
          <p:spPr bwMode="gray">
            <a:xfrm>
              <a:off x="1866" y="2426"/>
              <a:ext cx="2194" cy="368"/>
            </a:xfrm>
            <a:prstGeom prst="rect">
              <a:avLst/>
            </a:prstGeom>
            <a:noFill/>
            <a:ln w="9525" algn="ctr">
              <a:noFill/>
              <a:miter lim="800000"/>
            </a:ln>
          </p:spPr>
          <p:txBody>
            <a:bodyPr>
              <a:spAutoFit/>
            </a:bodyPr>
            <a:lstStyle/>
            <a:p>
              <a:pPr eaLnBrk="0" hangingPunct="0">
                <a:defRPr/>
              </a:pPr>
              <a:r>
                <a:rPr lang="zh-CN" altLang="en-US" sz="3200" dirty="0">
                  <a:solidFill>
                    <a:srgbClr val="000000"/>
                  </a:solidFill>
                  <a:effectLst>
                    <a:outerShdw blurRad="38100" dist="38100" dir="2700000" algn="tl">
                      <a:srgbClr val="000000">
                        <a:alpha val="43137"/>
                      </a:srgbClr>
                    </a:outerShdw>
                  </a:effectLst>
                  <a:latin typeface="楷体" panose="02010609060101010101" charset="-122"/>
                  <a:ea typeface="楷体" panose="02010609060101010101" charset="-122"/>
                </a:rPr>
                <a:t>研究内容</a:t>
              </a:r>
            </a:p>
          </p:txBody>
        </p:sp>
        <p:sp>
          <p:nvSpPr>
            <p:cNvPr id="10" name="Text Box 21"/>
            <p:cNvSpPr txBox="1">
              <a:spLocks noChangeArrowheads="1"/>
            </p:cNvSpPr>
            <p:nvPr/>
          </p:nvSpPr>
          <p:spPr bwMode="gray">
            <a:xfrm>
              <a:off x="1467" y="2393"/>
              <a:ext cx="342" cy="387"/>
            </a:xfrm>
            <a:prstGeom prst="rect">
              <a:avLst/>
            </a:prstGeom>
            <a:noFill/>
            <a:ln w="9525" algn="ctr">
              <a:noFill/>
              <a:miter lim="800000"/>
            </a:ln>
          </p:spPr>
          <p:txBody>
            <a:bodyPr wrap="none">
              <a:spAutoFit/>
            </a:bodyPr>
            <a:lstStyle/>
            <a:p>
              <a:pPr eaLnBrk="0" hangingPunct="0">
                <a:defRPr/>
              </a:pPr>
              <a:r>
                <a:rPr lang="en-US" altLang="zh-CN" sz="340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3.</a:t>
              </a:r>
            </a:p>
          </p:txBody>
        </p:sp>
      </p:grpSp>
      <p:grpSp>
        <p:nvGrpSpPr>
          <p:cNvPr id="38918" name="Group 42"/>
          <p:cNvGrpSpPr/>
          <p:nvPr/>
        </p:nvGrpSpPr>
        <p:grpSpPr bwMode="auto">
          <a:xfrm>
            <a:off x="2286000" y="2655888"/>
            <a:ext cx="4705350" cy="787400"/>
            <a:chOff x="1338" y="1848"/>
            <a:chExt cx="2964" cy="496"/>
          </a:xfrm>
        </p:grpSpPr>
        <p:sp>
          <p:nvSpPr>
            <p:cNvPr id="15" name="AutoShape 23"/>
            <p:cNvSpPr>
              <a:spLocks noChangeArrowheads="1"/>
            </p:cNvSpPr>
            <p:nvPr/>
          </p:nvSpPr>
          <p:spPr bwMode="gray">
            <a:xfrm>
              <a:off x="1552" y="1885"/>
              <a:ext cx="2750" cy="446"/>
            </a:xfrm>
            <a:prstGeom prst="roundRect">
              <a:avLst>
                <a:gd name="adj" fmla="val 50000"/>
              </a:avLst>
            </a:prstGeom>
            <a:noFill/>
            <a:ln w="38100" algn="ctr">
              <a:solidFill>
                <a:srgbClr val="008080"/>
              </a:solidFill>
              <a:round/>
            </a:ln>
          </p:spPr>
          <p:txBody>
            <a:bodyPr vert="eaVert"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grpSp>
          <p:nvGrpSpPr>
            <p:cNvPr id="38936" name="Group 24"/>
            <p:cNvGrpSpPr/>
            <p:nvPr/>
          </p:nvGrpSpPr>
          <p:grpSpPr bwMode="auto">
            <a:xfrm>
              <a:off x="1338" y="1848"/>
              <a:ext cx="540" cy="496"/>
              <a:chOff x="720" y="960"/>
              <a:chExt cx="987" cy="795"/>
            </a:xfrm>
          </p:grpSpPr>
          <p:sp>
            <p:nvSpPr>
              <p:cNvPr id="19" name="Oval 25"/>
              <p:cNvSpPr>
                <a:spLocks noChangeArrowheads="1"/>
              </p:cNvSpPr>
              <p:nvPr/>
            </p:nvSpPr>
            <p:spPr bwMode="gray">
              <a:xfrm rot="1758052">
                <a:off x="747" y="987"/>
                <a:ext cx="960" cy="768"/>
              </a:xfrm>
              <a:prstGeom prst="ellipse">
                <a:avLst/>
              </a:prstGeom>
              <a:solidFill>
                <a:srgbClr val="333333"/>
              </a:soli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sp>
            <p:nvSpPr>
              <p:cNvPr id="20" name="Oval 26"/>
              <p:cNvSpPr>
                <a:spLocks noChangeArrowheads="1"/>
              </p:cNvSpPr>
              <p:nvPr/>
            </p:nvSpPr>
            <p:spPr bwMode="gray">
              <a:xfrm rot="1758052">
                <a:off x="720" y="960"/>
                <a:ext cx="960" cy="768"/>
              </a:xfrm>
              <a:prstGeom prst="ellipse">
                <a:avLst/>
              </a:prstGeom>
              <a:solidFill>
                <a:srgbClr val="008080"/>
              </a:soli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sp>
            <p:nvSpPr>
              <p:cNvPr id="21" name="Oval 27"/>
              <p:cNvSpPr>
                <a:spLocks noChangeArrowheads="1"/>
              </p:cNvSpPr>
              <p:nvPr/>
            </p:nvSpPr>
            <p:spPr bwMode="gray">
              <a:xfrm>
                <a:off x="817" y="1008"/>
                <a:ext cx="431" cy="431"/>
              </a:xfrm>
              <a:prstGeom prst="ellipse">
                <a:avLst/>
              </a:prstGeom>
              <a:gradFill rotWithShape="1">
                <a:gsLst>
                  <a:gs pos="0">
                    <a:srgbClr val="FFFFFF">
                      <a:alpha val="50000"/>
                    </a:srgbClr>
                  </a:gs>
                  <a:gs pos="100000">
                    <a:srgbClr val="767676">
                      <a:alpha val="0"/>
                    </a:srgbClr>
                  </a:gs>
                </a:gsLst>
                <a:lin ang="5400000" scaled="1"/>
              </a:gra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grpSp>
        <p:sp>
          <p:nvSpPr>
            <p:cNvPr id="17" name="Text Box 28"/>
            <p:cNvSpPr txBox="1">
              <a:spLocks noChangeArrowheads="1"/>
            </p:cNvSpPr>
            <p:nvPr/>
          </p:nvSpPr>
          <p:spPr bwMode="gray">
            <a:xfrm>
              <a:off x="1866" y="1927"/>
              <a:ext cx="2239" cy="368"/>
            </a:xfrm>
            <a:prstGeom prst="rect">
              <a:avLst/>
            </a:prstGeom>
            <a:noFill/>
            <a:ln w="9525" algn="ctr">
              <a:noFill/>
              <a:miter lim="800000"/>
            </a:ln>
          </p:spPr>
          <p:txBody>
            <a:bodyPr>
              <a:spAutoFit/>
            </a:bodyPr>
            <a:lstStyle/>
            <a:p>
              <a:pPr eaLnBrk="0" hangingPunct="0">
                <a:defRPr/>
              </a:pPr>
              <a:r>
                <a:rPr lang="zh-CN" altLang="en-US" sz="3200" dirty="0">
                  <a:solidFill>
                    <a:srgbClr val="000000"/>
                  </a:solidFill>
                  <a:effectLst>
                    <a:outerShdw blurRad="38100" dist="38100" dir="2700000" algn="tl">
                      <a:srgbClr val="000000">
                        <a:alpha val="43137"/>
                      </a:srgbClr>
                    </a:outerShdw>
                  </a:effectLst>
                  <a:latin typeface="楷体" panose="02010609060101010101" charset="-122"/>
                  <a:ea typeface="楷体" panose="02010609060101010101" charset="-122"/>
                </a:rPr>
                <a:t>研究现状</a:t>
              </a:r>
            </a:p>
          </p:txBody>
        </p:sp>
        <p:sp>
          <p:nvSpPr>
            <p:cNvPr id="18" name="Text Box 29"/>
            <p:cNvSpPr txBox="1">
              <a:spLocks noChangeArrowheads="1"/>
            </p:cNvSpPr>
            <p:nvPr/>
          </p:nvSpPr>
          <p:spPr bwMode="gray">
            <a:xfrm>
              <a:off x="1474" y="1885"/>
              <a:ext cx="342" cy="387"/>
            </a:xfrm>
            <a:prstGeom prst="rect">
              <a:avLst/>
            </a:prstGeom>
            <a:noFill/>
            <a:ln w="9525" algn="ctr">
              <a:noFill/>
              <a:miter lim="800000"/>
            </a:ln>
          </p:spPr>
          <p:txBody>
            <a:bodyPr wrap="none">
              <a:spAutoFit/>
            </a:bodyPr>
            <a:lstStyle/>
            <a:p>
              <a:pPr eaLnBrk="0" hangingPunct="0">
                <a:defRPr/>
              </a:pPr>
              <a:r>
                <a:rPr lang="en-US" altLang="zh-CN" sz="340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2.</a:t>
              </a:r>
            </a:p>
          </p:txBody>
        </p:sp>
      </p:grpSp>
      <p:grpSp>
        <p:nvGrpSpPr>
          <p:cNvPr id="38919" name="Group 45"/>
          <p:cNvGrpSpPr/>
          <p:nvPr/>
        </p:nvGrpSpPr>
        <p:grpSpPr bwMode="auto">
          <a:xfrm>
            <a:off x="2286000" y="4873625"/>
            <a:ext cx="4824413" cy="787400"/>
            <a:chOff x="1347" y="3073"/>
            <a:chExt cx="3039" cy="496"/>
          </a:xfrm>
        </p:grpSpPr>
        <p:sp>
          <p:nvSpPr>
            <p:cNvPr id="23" name="AutoShape 31"/>
            <p:cNvSpPr>
              <a:spLocks noChangeArrowheads="1"/>
            </p:cNvSpPr>
            <p:nvPr/>
          </p:nvSpPr>
          <p:spPr bwMode="gray">
            <a:xfrm>
              <a:off x="1561" y="3110"/>
              <a:ext cx="2750" cy="446"/>
            </a:xfrm>
            <a:prstGeom prst="roundRect">
              <a:avLst>
                <a:gd name="adj" fmla="val 50000"/>
              </a:avLst>
            </a:prstGeom>
            <a:noFill/>
            <a:ln w="38100" algn="ctr">
              <a:solidFill>
                <a:srgbClr val="339966"/>
              </a:solidFill>
              <a:round/>
            </a:ln>
          </p:spPr>
          <p:txBody>
            <a:bodyPr vert="eaVert"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grpSp>
          <p:nvGrpSpPr>
            <p:cNvPr id="38929" name="Group 32"/>
            <p:cNvGrpSpPr/>
            <p:nvPr/>
          </p:nvGrpSpPr>
          <p:grpSpPr bwMode="auto">
            <a:xfrm>
              <a:off x="1347" y="3073"/>
              <a:ext cx="540" cy="496"/>
              <a:chOff x="720" y="960"/>
              <a:chExt cx="987" cy="795"/>
            </a:xfrm>
          </p:grpSpPr>
          <p:sp>
            <p:nvSpPr>
              <p:cNvPr id="27" name="Oval 33"/>
              <p:cNvSpPr>
                <a:spLocks noChangeArrowheads="1"/>
              </p:cNvSpPr>
              <p:nvPr/>
            </p:nvSpPr>
            <p:spPr bwMode="gray">
              <a:xfrm rot="1758052">
                <a:off x="747" y="987"/>
                <a:ext cx="960" cy="768"/>
              </a:xfrm>
              <a:prstGeom prst="ellipse">
                <a:avLst/>
              </a:prstGeom>
              <a:solidFill>
                <a:srgbClr val="333333"/>
              </a:soli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sp>
            <p:nvSpPr>
              <p:cNvPr id="28" name="Oval 34"/>
              <p:cNvSpPr>
                <a:spLocks noChangeArrowheads="1"/>
              </p:cNvSpPr>
              <p:nvPr/>
            </p:nvSpPr>
            <p:spPr bwMode="gray">
              <a:xfrm rot="1758052">
                <a:off x="720" y="960"/>
                <a:ext cx="960" cy="768"/>
              </a:xfrm>
              <a:prstGeom prst="ellipse">
                <a:avLst/>
              </a:prstGeom>
              <a:solidFill>
                <a:srgbClr val="339966"/>
              </a:soli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sp>
            <p:nvSpPr>
              <p:cNvPr id="29" name="Oval 35"/>
              <p:cNvSpPr>
                <a:spLocks noChangeArrowheads="1"/>
              </p:cNvSpPr>
              <p:nvPr/>
            </p:nvSpPr>
            <p:spPr bwMode="gray">
              <a:xfrm>
                <a:off x="817" y="1008"/>
                <a:ext cx="431" cy="431"/>
              </a:xfrm>
              <a:prstGeom prst="ellipse">
                <a:avLst/>
              </a:prstGeom>
              <a:gradFill rotWithShape="1">
                <a:gsLst>
                  <a:gs pos="0">
                    <a:srgbClr val="FFFFFF">
                      <a:alpha val="50000"/>
                    </a:srgbClr>
                  </a:gs>
                  <a:gs pos="100000">
                    <a:srgbClr val="767676">
                      <a:alpha val="0"/>
                    </a:srgbClr>
                  </a:gs>
                </a:gsLst>
                <a:lin ang="5400000" scaled="1"/>
              </a:gra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grpSp>
        <p:sp>
          <p:nvSpPr>
            <p:cNvPr id="25" name="Text Box 36"/>
            <p:cNvSpPr txBox="1">
              <a:spLocks noChangeArrowheads="1"/>
            </p:cNvSpPr>
            <p:nvPr/>
          </p:nvSpPr>
          <p:spPr bwMode="gray">
            <a:xfrm>
              <a:off x="1875" y="3152"/>
              <a:ext cx="2511" cy="368"/>
            </a:xfrm>
            <a:prstGeom prst="rect">
              <a:avLst/>
            </a:prstGeom>
            <a:noFill/>
            <a:ln w="9525" algn="ctr">
              <a:noFill/>
              <a:miter lim="800000"/>
            </a:ln>
          </p:spPr>
          <p:txBody>
            <a:bodyPr>
              <a:spAutoFit/>
            </a:bodyPr>
            <a:lstStyle/>
            <a:p>
              <a:pPr eaLnBrk="0" hangingPunct="0">
                <a:defRPr/>
              </a:pPr>
              <a:r>
                <a:rPr lang="zh-CN" altLang="en-US" sz="3200" dirty="0">
                  <a:solidFill>
                    <a:srgbClr val="000000"/>
                  </a:solidFill>
                  <a:effectLst>
                    <a:outerShdw blurRad="38100" dist="38100" dir="2700000" algn="tl">
                      <a:srgbClr val="000000">
                        <a:alpha val="43137"/>
                      </a:srgbClr>
                    </a:outerShdw>
                  </a:effectLst>
                  <a:latin typeface="楷体" panose="02010609060101010101" charset="-122"/>
                  <a:ea typeface="楷体" panose="02010609060101010101" charset="-122"/>
                </a:rPr>
                <a:t>总结与展望</a:t>
              </a:r>
            </a:p>
          </p:txBody>
        </p:sp>
        <p:sp>
          <p:nvSpPr>
            <p:cNvPr id="26" name="Text Box 37"/>
            <p:cNvSpPr txBox="1">
              <a:spLocks noChangeArrowheads="1"/>
            </p:cNvSpPr>
            <p:nvPr/>
          </p:nvSpPr>
          <p:spPr bwMode="gray">
            <a:xfrm>
              <a:off x="1472" y="3119"/>
              <a:ext cx="342" cy="387"/>
            </a:xfrm>
            <a:prstGeom prst="rect">
              <a:avLst/>
            </a:prstGeom>
            <a:noFill/>
            <a:ln w="9525" algn="ctr">
              <a:noFill/>
              <a:miter lim="800000"/>
            </a:ln>
          </p:spPr>
          <p:txBody>
            <a:bodyPr wrap="none">
              <a:spAutoFit/>
            </a:bodyPr>
            <a:lstStyle/>
            <a:p>
              <a:pPr eaLnBrk="0" hangingPunct="0">
                <a:defRPr/>
              </a:pPr>
              <a:r>
                <a:rPr lang="en-US" altLang="zh-CN" sz="340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4.</a:t>
              </a:r>
            </a:p>
          </p:txBody>
        </p:sp>
      </p:grpSp>
      <p:grpSp>
        <p:nvGrpSpPr>
          <p:cNvPr id="38920" name="组合 48"/>
          <p:cNvGrpSpPr/>
          <p:nvPr/>
        </p:nvGrpSpPr>
        <p:grpSpPr bwMode="auto">
          <a:xfrm>
            <a:off x="2286000" y="1571625"/>
            <a:ext cx="4878388" cy="784225"/>
            <a:chOff x="1637703" y="1140361"/>
            <a:chExt cx="4878389" cy="783240"/>
          </a:xfrm>
        </p:grpSpPr>
        <p:sp>
          <p:nvSpPr>
            <p:cNvPr id="31" name="AutoShape 11"/>
            <p:cNvSpPr>
              <a:spLocks noChangeArrowheads="1"/>
            </p:cNvSpPr>
            <p:nvPr/>
          </p:nvSpPr>
          <p:spPr bwMode="gray">
            <a:xfrm>
              <a:off x="2056803" y="1187926"/>
              <a:ext cx="4338639" cy="708722"/>
            </a:xfrm>
            <a:prstGeom prst="roundRect">
              <a:avLst>
                <a:gd name="adj" fmla="val 50000"/>
              </a:avLst>
            </a:prstGeom>
            <a:noFill/>
            <a:ln w="38100" algn="ctr">
              <a:solidFill>
                <a:srgbClr val="1550BB"/>
              </a:solidFill>
              <a:round/>
            </a:ln>
          </p:spPr>
          <p:txBody>
            <a:bodyPr vert="eaVert"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sp>
          <p:nvSpPr>
            <p:cNvPr id="32" name="Text Box 12"/>
            <p:cNvSpPr txBox="1">
              <a:spLocks noChangeArrowheads="1"/>
            </p:cNvSpPr>
            <p:nvPr/>
          </p:nvSpPr>
          <p:spPr bwMode="gray">
            <a:xfrm>
              <a:off x="2555278" y="1238662"/>
              <a:ext cx="3960814" cy="582832"/>
            </a:xfrm>
            <a:prstGeom prst="rect">
              <a:avLst/>
            </a:prstGeom>
            <a:noFill/>
            <a:ln w="9525" algn="ctr">
              <a:noFill/>
              <a:miter lim="800000"/>
            </a:ln>
          </p:spPr>
          <p:txBody>
            <a:bodyPr>
              <a:spAutoFit/>
            </a:bodyPr>
            <a:lstStyle/>
            <a:p>
              <a:pPr eaLnBrk="0" hangingPunct="0">
                <a:defRPr/>
              </a:pPr>
              <a:r>
                <a:rPr lang="zh-CN" altLang="en-US" sz="3200" dirty="0">
                  <a:solidFill>
                    <a:srgbClr val="000000"/>
                  </a:solidFill>
                  <a:effectLst>
                    <a:outerShdw blurRad="38100" dist="38100" dir="2700000" algn="tl">
                      <a:srgbClr val="000000">
                        <a:alpha val="43137"/>
                      </a:srgbClr>
                    </a:outerShdw>
                  </a:effectLst>
                  <a:latin typeface="楷体" panose="02010609060101010101" charset="-122"/>
                  <a:ea typeface="楷体" panose="02010609060101010101" charset="-122"/>
                </a:rPr>
                <a:t>背景及意义</a:t>
              </a:r>
            </a:p>
          </p:txBody>
        </p:sp>
        <p:sp>
          <p:nvSpPr>
            <p:cNvPr id="33" name="Oval 7"/>
            <p:cNvSpPr>
              <a:spLocks noChangeArrowheads="1"/>
            </p:cNvSpPr>
            <p:nvPr/>
          </p:nvSpPr>
          <p:spPr bwMode="gray">
            <a:xfrm rot="1758052">
              <a:off x="1659928" y="1162558"/>
              <a:ext cx="898525" cy="761043"/>
            </a:xfrm>
            <a:prstGeom prst="ellipse">
              <a:avLst/>
            </a:prstGeom>
            <a:solidFill>
              <a:srgbClr val="333333"/>
            </a:soli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sp>
          <p:nvSpPr>
            <p:cNvPr id="34" name="Oval 9"/>
            <p:cNvSpPr>
              <a:spLocks noChangeArrowheads="1"/>
            </p:cNvSpPr>
            <p:nvPr/>
          </p:nvSpPr>
          <p:spPr bwMode="gray">
            <a:xfrm>
              <a:off x="1782166" y="1178413"/>
              <a:ext cx="403225" cy="424916"/>
            </a:xfrm>
            <a:prstGeom prst="ellipse">
              <a:avLst/>
            </a:prstGeom>
            <a:gradFill rotWithShape="1">
              <a:gsLst>
                <a:gs pos="0">
                  <a:srgbClr val="FFFFFF">
                    <a:alpha val="50000"/>
                  </a:srgbClr>
                </a:gs>
                <a:gs pos="100000">
                  <a:srgbClr val="767676">
                    <a:alpha val="0"/>
                  </a:srgbClr>
                </a:gs>
              </a:gsLst>
              <a:lin ang="5400000" scaled="1"/>
            </a:gra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sp>
          <p:nvSpPr>
            <p:cNvPr id="35" name="Oval 8"/>
            <p:cNvSpPr>
              <a:spLocks noChangeArrowheads="1"/>
            </p:cNvSpPr>
            <p:nvPr/>
          </p:nvSpPr>
          <p:spPr bwMode="gray">
            <a:xfrm rot="1657319">
              <a:off x="1637703" y="1140361"/>
              <a:ext cx="898525" cy="761043"/>
            </a:xfrm>
            <a:prstGeom prst="ellipse">
              <a:avLst/>
            </a:prstGeom>
            <a:solidFill>
              <a:srgbClr val="1550BB">
                <a:alpha val="83920"/>
              </a:srgbClr>
            </a:soli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sp>
          <p:nvSpPr>
            <p:cNvPr id="36" name="Text Box 13"/>
            <p:cNvSpPr txBox="1">
              <a:spLocks noChangeArrowheads="1"/>
            </p:cNvSpPr>
            <p:nvPr/>
          </p:nvSpPr>
          <p:spPr bwMode="gray">
            <a:xfrm>
              <a:off x="1907578" y="1200610"/>
              <a:ext cx="542925" cy="613274"/>
            </a:xfrm>
            <a:prstGeom prst="rect">
              <a:avLst/>
            </a:prstGeom>
            <a:noFill/>
            <a:ln w="9525" algn="ctr">
              <a:noFill/>
              <a:miter lim="800000"/>
            </a:ln>
          </p:spPr>
          <p:txBody>
            <a:bodyPr wrap="none">
              <a:spAutoFit/>
            </a:bodyPr>
            <a:lstStyle/>
            <a:p>
              <a:pPr eaLnBrk="0" hangingPunct="0">
                <a:defRPr/>
              </a:pPr>
              <a:r>
                <a:rPr lang="en-US" altLang="zh-CN" sz="3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1.</a:t>
              </a:r>
            </a:p>
          </p:txBody>
        </p:sp>
      </p:grpSp>
      <p:pic>
        <p:nvPicPr>
          <p:cNvPr id="37" name="Picture 2" descr="C:\Users\cjk\Desktop\pointing-right.png"/>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259633" y="2636912"/>
            <a:ext cx="864096" cy="771840"/>
          </a:xfrm>
          <a:prstGeom prst="rect">
            <a:avLst/>
          </a:prstGeom>
          <a:noFill/>
          <a:extLst>
            <a:ext uri="{909E8E84-426E-40DD-AFC4-6F175D3DCCD1}">
              <a14:hiddenFill xmlns:a14="http://schemas.microsoft.com/office/drawing/2010/main">
                <a:solidFill>
                  <a:srgbClr val="FFFFFF"/>
                </a:solidFill>
              </a14:hiddenFill>
            </a:ext>
          </a:extLst>
        </p:spPr>
      </p:pic>
      <p:sp>
        <p:nvSpPr>
          <p:cNvPr id="4" name="日期占位符 3"/>
          <p:cNvSpPr>
            <a:spLocks noGrp="1"/>
          </p:cNvSpPr>
          <p:nvPr>
            <p:ph type="dt" sz="half" idx="10"/>
          </p:nvPr>
        </p:nvSpPr>
        <p:spPr/>
        <p:txBody>
          <a:bodyPr/>
          <a:lstStyle/>
          <a:p>
            <a:pPr>
              <a:defRPr/>
            </a:pPr>
            <a:fld id="{A30132A7-261A-45EE-A490-724FF3F8500E}" type="datetime1">
              <a:rPr lang="zh-CN" altLang="en-US" smtClean="0"/>
              <a:t>2020/6/8</a:t>
            </a:fld>
            <a:endParaRPr lang="en-US" altLang="zh-CN"/>
          </a:p>
        </p:txBody>
      </p:sp>
      <p:sp>
        <p:nvSpPr>
          <p:cNvPr id="5" name="灯片编号占位符 4"/>
          <p:cNvSpPr>
            <a:spLocks noGrp="1"/>
          </p:cNvSpPr>
          <p:nvPr>
            <p:ph type="sldNum" sz="quarter" idx="11"/>
          </p:nvPr>
        </p:nvSpPr>
        <p:spPr/>
        <p:txBody>
          <a:bodyPr/>
          <a:lstStyle/>
          <a:p>
            <a:pPr>
              <a:defRPr/>
            </a:pPr>
            <a:fld id="{D27DFC56-A372-4214-8903-B33B830A87A9}" type="slidenum">
              <a:rPr lang="en-US" altLang="zh-CN" smtClean="0"/>
              <a:t>3</a:t>
            </a:fld>
            <a:r>
              <a:rPr lang="en-US" altLang="zh-CN" smtClean="0"/>
              <a:t>/25</a:t>
            </a:r>
            <a:endParaRPr lang="en-US" altLang="zh-CN"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研究现状</a:t>
            </a:r>
            <a:endParaRPr lang="zh-CN" altLang="en-US" dirty="0"/>
          </a:p>
        </p:txBody>
      </p:sp>
      <p:sp>
        <p:nvSpPr>
          <p:cNvPr id="3" name="内容占位符 2"/>
          <p:cNvSpPr>
            <a:spLocks noGrp="1"/>
          </p:cNvSpPr>
          <p:nvPr>
            <p:ph idx="1"/>
          </p:nvPr>
        </p:nvSpPr>
        <p:spPr/>
        <p:txBody>
          <a:bodyPr/>
          <a:lstStyle/>
          <a:p>
            <a:pPr marL="0" indent="0">
              <a:buNone/>
            </a:pPr>
            <a:r>
              <a:rPr lang="en-US" altLang="zh-CN" sz="3200" dirty="0" smtClean="0">
                <a:latin typeface="黑体" panose="02010609060101010101" pitchFamily="49" charset="-122"/>
                <a:ea typeface="黑体" panose="02010609060101010101" pitchFamily="49" charset="-122"/>
              </a:rPr>
              <a:t>1. </a:t>
            </a:r>
            <a:r>
              <a:rPr lang="zh-CN" altLang="en-US" sz="3200" dirty="0" smtClean="0">
                <a:latin typeface="黑体" panose="02010609060101010101" pitchFamily="49" charset="-122"/>
                <a:ea typeface="黑体" panose="02010609060101010101" pitchFamily="49" charset="-122"/>
              </a:rPr>
              <a:t>代数免疫最优布尔函数</a:t>
            </a:r>
            <a:endParaRPr lang="zh-CN" altLang="en-US" sz="3200" dirty="0">
              <a:latin typeface="黑体" panose="02010609060101010101" pitchFamily="49" charset="-122"/>
              <a:ea typeface="黑体" panose="02010609060101010101" pitchFamily="49" charset="-122"/>
            </a:endParaRPr>
          </a:p>
        </p:txBody>
      </p:sp>
      <p:sp>
        <p:nvSpPr>
          <p:cNvPr id="4" name="日期占位符 3"/>
          <p:cNvSpPr>
            <a:spLocks noGrp="1"/>
          </p:cNvSpPr>
          <p:nvPr>
            <p:ph type="dt" sz="half" idx="10"/>
          </p:nvPr>
        </p:nvSpPr>
        <p:spPr/>
        <p:txBody>
          <a:bodyPr/>
          <a:lstStyle/>
          <a:p>
            <a:pPr>
              <a:defRPr/>
            </a:pPr>
            <a:fld id="{6C4CD5F7-D5D9-4C71-8A21-03D1588BA438}" type="datetime1">
              <a:rPr lang="zh-CN" altLang="en-US" smtClean="0"/>
              <a:t>2020/6/8</a:t>
            </a:fld>
            <a:endParaRPr lang="en-US" altLang="zh-CN"/>
          </a:p>
        </p:txBody>
      </p:sp>
      <p:cxnSp>
        <p:nvCxnSpPr>
          <p:cNvPr id="6" name="直接箭头连接符 5"/>
          <p:cNvCxnSpPr/>
          <p:nvPr/>
        </p:nvCxnSpPr>
        <p:spPr>
          <a:xfrm>
            <a:off x="179512" y="3693815"/>
            <a:ext cx="8640960" cy="0"/>
          </a:xfrm>
          <a:prstGeom prst="straightConnector1">
            <a:avLst/>
          </a:prstGeom>
          <a:ln w="76200">
            <a:solidFill>
              <a:srgbClr val="292929"/>
            </a:solidFill>
            <a:tailEnd type="stealth" w="lg" len="lg"/>
          </a:ln>
        </p:spPr>
        <p:style>
          <a:lnRef idx="1">
            <a:schemeClr val="dk1"/>
          </a:lnRef>
          <a:fillRef idx="0">
            <a:schemeClr val="dk1"/>
          </a:fillRef>
          <a:effectRef idx="0">
            <a:schemeClr val="dk1"/>
          </a:effectRef>
          <a:fontRef idx="minor">
            <a:schemeClr val="tx1"/>
          </a:fontRef>
        </p:style>
      </p:cxnSp>
      <p:grpSp>
        <p:nvGrpSpPr>
          <p:cNvPr id="7" name="组合 6"/>
          <p:cNvGrpSpPr/>
          <p:nvPr/>
        </p:nvGrpSpPr>
        <p:grpSpPr bwMode="auto">
          <a:xfrm>
            <a:off x="827584" y="3462040"/>
            <a:ext cx="446088" cy="450850"/>
            <a:chOff x="3424238" y="2347913"/>
            <a:chExt cx="446087" cy="450850"/>
          </a:xfrm>
        </p:grpSpPr>
        <p:sp>
          <p:nvSpPr>
            <p:cNvPr id="8" name="Oval 8"/>
            <p:cNvSpPr>
              <a:spLocks noChangeArrowheads="1"/>
            </p:cNvSpPr>
            <p:nvPr/>
          </p:nvSpPr>
          <p:spPr bwMode="auto">
            <a:xfrm>
              <a:off x="3424238" y="2347913"/>
              <a:ext cx="446087" cy="450850"/>
            </a:xfrm>
            <a:prstGeom prst="ellipse">
              <a:avLst/>
            </a:prstGeom>
            <a:solidFill>
              <a:srgbClr val="292929"/>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Calibri" panose="020F0502020204030204" charset="0"/>
              </a:endParaRPr>
            </a:p>
          </p:txBody>
        </p:sp>
        <p:sp>
          <p:nvSpPr>
            <p:cNvPr id="9" name="Oval 9"/>
            <p:cNvSpPr>
              <a:spLocks noChangeArrowheads="1"/>
            </p:cNvSpPr>
            <p:nvPr/>
          </p:nvSpPr>
          <p:spPr bwMode="auto">
            <a:xfrm>
              <a:off x="3487738" y="2416175"/>
              <a:ext cx="317500" cy="317500"/>
            </a:xfrm>
            <a:prstGeom prst="ellipse">
              <a:avLst/>
            </a:prstGeom>
            <a:solidFill>
              <a:srgbClr val="90552D"/>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600">
                <a:latin typeface="Calibri" panose="020F0502020204030204" charset="0"/>
              </a:endParaRPr>
            </a:p>
          </p:txBody>
        </p:sp>
      </p:grpSp>
      <p:grpSp>
        <p:nvGrpSpPr>
          <p:cNvPr id="10" name="组合 9"/>
          <p:cNvGrpSpPr/>
          <p:nvPr/>
        </p:nvGrpSpPr>
        <p:grpSpPr bwMode="auto">
          <a:xfrm>
            <a:off x="3059832" y="3462040"/>
            <a:ext cx="446088" cy="450850"/>
            <a:chOff x="3424238" y="2347913"/>
            <a:chExt cx="446087" cy="450850"/>
          </a:xfrm>
        </p:grpSpPr>
        <p:sp>
          <p:nvSpPr>
            <p:cNvPr id="11" name="Oval 8"/>
            <p:cNvSpPr>
              <a:spLocks noChangeArrowheads="1"/>
            </p:cNvSpPr>
            <p:nvPr/>
          </p:nvSpPr>
          <p:spPr bwMode="auto">
            <a:xfrm>
              <a:off x="3424238" y="2347913"/>
              <a:ext cx="446087" cy="450850"/>
            </a:xfrm>
            <a:prstGeom prst="ellipse">
              <a:avLst/>
            </a:prstGeom>
            <a:solidFill>
              <a:srgbClr val="292929"/>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Calibri" panose="020F0502020204030204" charset="0"/>
              </a:endParaRPr>
            </a:p>
          </p:txBody>
        </p:sp>
        <p:sp>
          <p:nvSpPr>
            <p:cNvPr id="12" name="Oval 9"/>
            <p:cNvSpPr>
              <a:spLocks noChangeArrowheads="1"/>
            </p:cNvSpPr>
            <p:nvPr/>
          </p:nvSpPr>
          <p:spPr bwMode="auto">
            <a:xfrm>
              <a:off x="3487738" y="2416175"/>
              <a:ext cx="317500" cy="317500"/>
            </a:xfrm>
            <a:prstGeom prst="ellipse">
              <a:avLst/>
            </a:prstGeom>
            <a:solidFill>
              <a:srgbClr val="90552D"/>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600">
                <a:latin typeface="Calibri" panose="020F0502020204030204" charset="0"/>
              </a:endParaRPr>
            </a:p>
          </p:txBody>
        </p:sp>
      </p:grpSp>
      <p:grpSp>
        <p:nvGrpSpPr>
          <p:cNvPr id="13" name="组合 12"/>
          <p:cNvGrpSpPr/>
          <p:nvPr/>
        </p:nvGrpSpPr>
        <p:grpSpPr bwMode="auto">
          <a:xfrm>
            <a:off x="5278041" y="3462040"/>
            <a:ext cx="446087" cy="450850"/>
            <a:chOff x="3424238" y="2347913"/>
            <a:chExt cx="446087" cy="450850"/>
          </a:xfrm>
        </p:grpSpPr>
        <p:sp>
          <p:nvSpPr>
            <p:cNvPr id="14" name="Oval 8"/>
            <p:cNvSpPr>
              <a:spLocks noChangeArrowheads="1"/>
            </p:cNvSpPr>
            <p:nvPr/>
          </p:nvSpPr>
          <p:spPr bwMode="auto">
            <a:xfrm>
              <a:off x="3424238" y="2347913"/>
              <a:ext cx="446087" cy="450850"/>
            </a:xfrm>
            <a:prstGeom prst="ellipse">
              <a:avLst/>
            </a:prstGeom>
            <a:solidFill>
              <a:srgbClr val="292929"/>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Calibri" panose="020F0502020204030204" charset="0"/>
              </a:endParaRPr>
            </a:p>
          </p:txBody>
        </p:sp>
        <p:sp>
          <p:nvSpPr>
            <p:cNvPr id="15" name="Oval 9"/>
            <p:cNvSpPr>
              <a:spLocks noChangeArrowheads="1"/>
            </p:cNvSpPr>
            <p:nvPr/>
          </p:nvSpPr>
          <p:spPr bwMode="auto">
            <a:xfrm>
              <a:off x="3487738" y="2416175"/>
              <a:ext cx="317500" cy="317500"/>
            </a:xfrm>
            <a:prstGeom prst="ellipse">
              <a:avLst/>
            </a:prstGeom>
            <a:solidFill>
              <a:srgbClr val="90552D"/>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600">
                <a:latin typeface="Calibri" panose="020F0502020204030204" charset="0"/>
              </a:endParaRPr>
            </a:p>
          </p:txBody>
        </p:sp>
      </p:grpSp>
      <p:grpSp>
        <p:nvGrpSpPr>
          <p:cNvPr id="16" name="组合 15"/>
          <p:cNvGrpSpPr/>
          <p:nvPr/>
        </p:nvGrpSpPr>
        <p:grpSpPr bwMode="auto">
          <a:xfrm>
            <a:off x="7554739" y="3460135"/>
            <a:ext cx="446087" cy="450850"/>
            <a:chOff x="3424238" y="2347913"/>
            <a:chExt cx="446087" cy="450850"/>
          </a:xfrm>
        </p:grpSpPr>
        <p:sp>
          <p:nvSpPr>
            <p:cNvPr id="17" name="Oval 8"/>
            <p:cNvSpPr>
              <a:spLocks noChangeArrowheads="1"/>
            </p:cNvSpPr>
            <p:nvPr/>
          </p:nvSpPr>
          <p:spPr bwMode="auto">
            <a:xfrm>
              <a:off x="3424238" y="2347913"/>
              <a:ext cx="446087" cy="450850"/>
            </a:xfrm>
            <a:prstGeom prst="ellipse">
              <a:avLst/>
            </a:prstGeom>
            <a:solidFill>
              <a:srgbClr val="292929"/>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Calibri" panose="020F0502020204030204" charset="0"/>
              </a:endParaRPr>
            </a:p>
          </p:txBody>
        </p:sp>
        <p:sp>
          <p:nvSpPr>
            <p:cNvPr id="18" name="Oval 9"/>
            <p:cNvSpPr>
              <a:spLocks noChangeArrowheads="1"/>
            </p:cNvSpPr>
            <p:nvPr/>
          </p:nvSpPr>
          <p:spPr bwMode="auto">
            <a:xfrm>
              <a:off x="3487738" y="2416175"/>
              <a:ext cx="317500" cy="317500"/>
            </a:xfrm>
            <a:prstGeom prst="ellipse">
              <a:avLst/>
            </a:prstGeom>
            <a:solidFill>
              <a:srgbClr val="90552D"/>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600">
                <a:latin typeface="Calibri" panose="020F0502020204030204" charset="0"/>
              </a:endParaRPr>
            </a:p>
          </p:txBody>
        </p:sp>
      </p:grpSp>
      <p:sp>
        <p:nvSpPr>
          <p:cNvPr id="19" name="文本框 18"/>
          <p:cNvSpPr txBox="1">
            <a:spLocks noChangeArrowheads="1"/>
          </p:cNvSpPr>
          <p:nvPr/>
        </p:nvSpPr>
        <p:spPr bwMode="auto">
          <a:xfrm>
            <a:off x="640171" y="3952578"/>
            <a:ext cx="84510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b="1" dirty="0" smtClean="0">
                <a:solidFill>
                  <a:srgbClr val="90552D"/>
                </a:solidFill>
                <a:latin typeface="Agency FB" panose="020B0503020202020204" pitchFamily="34" charset="0"/>
              </a:rPr>
              <a:t>2003</a:t>
            </a:r>
            <a:endParaRPr lang="zh-CN" altLang="en-US" sz="2800" b="1" dirty="0">
              <a:solidFill>
                <a:srgbClr val="90552D"/>
              </a:solidFill>
              <a:latin typeface="Agency FB" panose="020B0503020202020204" pitchFamily="34" charset="0"/>
            </a:endParaRPr>
          </a:p>
        </p:txBody>
      </p:sp>
      <p:sp>
        <p:nvSpPr>
          <p:cNvPr id="20" name="文本框 19"/>
          <p:cNvSpPr txBox="1">
            <a:spLocks noChangeArrowheads="1"/>
          </p:cNvSpPr>
          <p:nvPr/>
        </p:nvSpPr>
        <p:spPr bwMode="auto">
          <a:xfrm>
            <a:off x="5148064" y="3952578"/>
            <a:ext cx="68159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b="1" dirty="0" smtClean="0">
                <a:solidFill>
                  <a:srgbClr val="90552D"/>
                </a:solidFill>
                <a:latin typeface="Agency FB" panose="020B0503020202020204" pitchFamily="34" charset="0"/>
              </a:rPr>
              <a:t>2011</a:t>
            </a:r>
            <a:endParaRPr lang="zh-CN" altLang="en-US" sz="2800" b="1" dirty="0">
              <a:solidFill>
                <a:srgbClr val="90552D"/>
              </a:solidFill>
              <a:latin typeface="Agency FB" panose="020B0503020202020204" pitchFamily="34" charset="0"/>
            </a:endParaRPr>
          </a:p>
        </p:txBody>
      </p:sp>
      <p:sp>
        <p:nvSpPr>
          <p:cNvPr id="21" name="文本框 20"/>
          <p:cNvSpPr txBox="1">
            <a:spLocks noChangeArrowheads="1"/>
          </p:cNvSpPr>
          <p:nvPr/>
        </p:nvSpPr>
        <p:spPr bwMode="auto">
          <a:xfrm>
            <a:off x="2915816" y="2920703"/>
            <a:ext cx="84830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b="1" dirty="0" smtClean="0">
                <a:solidFill>
                  <a:srgbClr val="90552D"/>
                </a:solidFill>
                <a:latin typeface="Agency FB" panose="020B0503020202020204" pitchFamily="34" charset="0"/>
              </a:rPr>
              <a:t>2008</a:t>
            </a:r>
            <a:endParaRPr lang="zh-CN" altLang="en-US" sz="2800" b="1" dirty="0">
              <a:solidFill>
                <a:srgbClr val="90552D"/>
              </a:solidFill>
              <a:latin typeface="Agency FB" panose="020B0503020202020204" pitchFamily="34" charset="0"/>
            </a:endParaRPr>
          </a:p>
        </p:txBody>
      </p:sp>
      <p:sp>
        <p:nvSpPr>
          <p:cNvPr id="22" name="文本框 21"/>
          <p:cNvSpPr txBox="1">
            <a:spLocks noChangeArrowheads="1"/>
          </p:cNvSpPr>
          <p:nvPr/>
        </p:nvSpPr>
        <p:spPr bwMode="auto">
          <a:xfrm>
            <a:off x="7339979" y="2920703"/>
            <a:ext cx="75311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b="1" dirty="0" smtClean="0">
                <a:solidFill>
                  <a:srgbClr val="90552D"/>
                </a:solidFill>
                <a:latin typeface="Agency FB" panose="020B0503020202020204" pitchFamily="34" charset="0"/>
              </a:rPr>
              <a:t>2013</a:t>
            </a:r>
            <a:endParaRPr lang="zh-CN" altLang="en-US" sz="2800" b="1" dirty="0">
              <a:solidFill>
                <a:srgbClr val="90552D"/>
              </a:solidFill>
              <a:latin typeface="Agency FB" panose="020B0503020202020204" pitchFamily="34" charset="0"/>
            </a:endParaRPr>
          </a:p>
        </p:txBody>
      </p:sp>
      <p:sp>
        <p:nvSpPr>
          <p:cNvPr id="31" name="文本框 30"/>
          <p:cNvSpPr txBox="1"/>
          <p:nvPr/>
        </p:nvSpPr>
        <p:spPr>
          <a:xfrm>
            <a:off x="120031" y="2376290"/>
            <a:ext cx="2662113" cy="923330"/>
          </a:xfrm>
          <a:prstGeom prst="rect">
            <a:avLst/>
          </a:prstGeom>
          <a:noFill/>
        </p:spPr>
        <p:txBody>
          <a:bodyPr wrap="square" rtlCol="0">
            <a:spAutoFit/>
          </a:bodyPr>
          <a:lstStyle/>
          <a:p>
            <a:r>
              <a:rPr lang="en-US" altLang="zh-CN" dirty="0" err="1" smtClean="0">
                <a:latin typeface="黑体" panose="02010609060101010101" pitchFamily="49" charset="-122"/>
                <a:ea typeface="黑体" panose="02010609060101010101" pitchFamily="49" charset="-122"/>
              </a:rPr>
              <a:t>Courtois</a:t>
            </a:r>
            <a:r>
              <a:rPr lang="zh-CN" altLang="en-US" dirty="0" smtClean="0">
                <a:latin typeface="黑体" panose="02010609060101010101" pitchFamily="49" charset="-122"/>
                <a:ea typeface="黑体" panose="02010609060101010101" pitchFamily="49" charset="-122"/>
              </a:rPr>
              <a:t>和</a:t>
            </a:r>
            <a:r>
              <a:rPr lang="en-US" altLang="zh-CN" dirty="0" smtClean="0">
                <a:latin typeface="黑体" panose="02010609060101010101" pitchFamily="49" charset="-122"/>
                <a:ea typeface="黑体" panose="02010609060101010101" pitchFamily="49" charset="-122"/>
              </a:rPr>
              <a:t>Meier</a:t>
            </a:r>
            <a:r>
              <a:rPr lang="zh-CN" altLang="en-US" dirty="0" smtClean="0">
                <a:latin typeface="黑体" panose="02010609060101010101" pitchFamily="49" charset="-122"/>
                <a:ea typeface="黑体" panose="02010609060101010101" pitchFamily="49" charset="-122"/>
              </a:rPr>
              <a:t>提出了标准代数攻击和快速代数攻击</a:t>
            </a:r>
            <a:endParaRPr lang="zh-CN" altLang="en-US" dirty="0">
              <a:latin typeface="黑体" panose="02010609060101010101" pitchFamily="49" charset="-122"/>
              <a:ea typeface="黑体" panose="02010609060101010101" pitchFamily="49" charset="-122"/>
            </a:endParaRPr>
          </a:p>
        </p:txBody>
      </p:sp>
      <p:sp>
        <p:nvSpPr>
          <p:cNvPr id="32" name="矩形 31"/>
          <p:cNvSpPr/>
          <p:nvPr/>
        </p:nvSpPr>
        <p:spPr>
          <a:xfrm>
            <a:off x="2132893" y="4076402"/>
            <a:ext cx="2357934" cy="1477328"/>
          </a:xfrm>
          <a:prstGeom prst="rect">
            <a:avLst/>
          </a:prstGeom>
        </p:spPr>
        <p:txBody>
          <a:bodyPr wrap="square">
            <a:spAutoFit/>
          </a:bodyPr>
          <a:lstStyle/>
          <a:p>
            <a:r>
              <a:rPr lang="en-US" altLang="zh-CN" dirty="0" smtClean="0">
                <a:latin typeface="黑体" panose="02010609060101010101" pitchFamily="49" charset="-122"/>
                <a:ea typeface="黑体" panose="02010609060101010101" pitchFamily="49" charset="-122"/>
              </a:rPr>
              <a:t>Carlet</a:t>
            </a:r>
            <a:r>
              <a:rPr lang="zh-CN" altLang="en-US" dirty="0" smtClean="0">
                <a:latin typeface="黑体" panose="02010609060101010101" pitchFamily="49" charset="-122"/>
                <a:ea typeface="黑体" panose="02010609060101010101" pitchFamily="49" charset="-122"/>
              </a:rPr>
              <a:t>和冯克勤构造了一类具有最优代数免疫度和高的非线性度下界的布尔函数，称为</a:t>
            </a:r>
            <a:r>
              <a:rPr lang="en-US" altLang="zh-CN" dirty="0" smtClean="0">
                <a:latin typeface="黑体" panose="02010609060101010101" pitchFamily="49" charset="-122"/>
                <a:ea typeface="黑体" panose="02010609060101010101" pitchFamily="49" charset="-122"/>
              </a:rPr>
              <a:t>Carlet-Feng</a:t>
            </a:r>
            <a:r>
              <a:rPr lang="zh-CN" altLang="en-US" dirty="0" smtClean="0">
                <a:latin typeface="黑体" panose="02010609060101010101" pitchFamily="49" charset="-122"/>
                <a:ea typeface="黑体" panose="02010609060101010101" pitchFamily="49" charset="-122"/>
              </a:rPr>
              <a:t>函数。</a:t>
            </a:r>
            <a:endParaRPr lang="zh-CN" altLang="en-US" dirty="0">
              <a:latin typeface="黑体" panose="02010609060101010101" pitchFamily="49" charset="-122"/>
              <a:ea typeface="黑体" panose="02010609060101010101" pitchFamily="49" charset="-122"/>
            </a:endParaRPr>
          </a:p>
        </p:txBody>
      </p:sp>
      <p:sp>
        <p:nvSpPr>
          <p:cNvPr id="33" name="矩形 32"/>
          <p:cNvSpPr/>
          <p:nvPr/>
        </p:nvSpPr>
        <p:spPr>
          <a:xfrm>
            <a:off x="4172598" y="2297824"/>
            <a:ext cx="2663976" cy="1477328"/>
          </a:xfrm>
          <a:prstGeom prst="rect">
            <a:avLst/>
          </a:prstGeom>
        </p:spPr>
        <p:txBody>
          <a:bodyPr wrap="square">
            <a:spAutoFit/>
          </a:bodyPr>
          <a:lstStyle/>
          <a:p>
            <a:r>
              <a:rPr lang="zh-CN" altLang="en-US" dirty="0" smtClean="0">
                <a:latin typeface="黑体" panose="02010609060101010101" pitchFamily="49" charset="-122"/>
                <a:ea typeface="黑体" panose="02010609060101010101" pitchFamily="49" charset="-122"/>
              </a:rPr>
              <a:t>涂自然</a:t>
            </a:r>
            <a:r>
              <a:rPr lang="zh-CN" altLang="en-US" dirty="0">
                <a:latin typeface="黑体" panose="02010609060101010101" pitchFamily="49" charset="-122"/>
                <a:ea typeface="黑体" panose="02010609060101010101" pitchFamily="49" charset="-122"/>
              </a:rPr>
              <a:t>和</a:t>
            </a:r>
            <a:r>
              <a:rPr lang="zh-CN" altLang="en-US" dirty="0" smtClean="0">
                <a:latin typeface="黑体" panose="02010609060101010101" pitchFamily="49" charset="-122"/>
                <a:ea typeface="黑体" panose="02010609060101010101" pitchFamily="49" charset="-122"/>
              </a:rPr>
              <a:t>邓映蒲构造了一类</a:t>
            </a:r>
            <a:r>
              <a:rPr lang="zh-CN" altLang="en-US" dirty="0">
                <a:latin typeface="黑体" panose="02010609060101010101" pitchFamily="49" charset="-122"/>
                <a:ea typeface="黑体" panose="02010609060101010101" pitchFamily="49" charset="-122"/>
              </a:rPr>
              <a:t>最大代数次数的高非线性平衡</a:t>
            </a:r>
            <a:r>
              <a:rPr lang="zh-CN" altLang="en-US" dirty="0" smtClean="0">
                <a:latin typeface="黑体" panose="02010609060101010101" pitchFamily="49" charset="-122"/>
                <a:ea typeface="黑体" panose="02010609060101010101" pitchFamily="49" charset="-122"/>
              </a:rPr>
              <a:t>布尔函数，称为</a:t>
            </a:r>
            <a:r>
              <a:rPr lang="en-US" altLang="zh-CN" dirty="0" err="1" smtClean="0">
                <a:latin typeface="黑体" panose="02010609060101010101" pitchFamily="49" charset="-122"/>
                <a:ea typeface="黑体" panose="02010609060101010101" pitchFamily="49" charset="-122"/>
              </a:rPr>
              <a:t>Tu</a:t>
            </a:r>
            <a:r>
              <a:rPr lang="en-US" altLang="zh-CN" dirty="0" smtClean="0">
                <a:latin typeface="黑体" panose="02010609060101010101" pitchFamily="49" charset="-122"/>
                <a:ea typeface="黑体" panose="02010609060101010101" pitchFamily="49" charset="-122"/>
              </a:rPr>
              <a:t>-Deng</a:t>
            </a:r>
            <a:r>
              <a:rPr lang="zh-CN" altLang="en-US" dirty="0" smtClean="0">
                <a:latin typeface="黑体" panose="02010609060101010101" pitchFamily="49" charset="-122"/>
                <a:ea typeface="黑体" panose="02010609060101010101" pitchFamily="49" charset="-122"/>
              </a:rPr>
              <a:t>函数</a:t>
            </a:r>
            <a:endParaRPr lang="zh-CN" altLang="en-US" dirty="0">
              <a:latin typeface="黑体" panose="02010609060101010101" pitchFamily="49" charset="-122"/>
              <a:ea typeface="黑体" panose="02010609060101010101" pitchFamily="49" charset="-122"/>
            </a:endParaRPr>
          </a:p>
          <a:p>
            <a:endParaRPr lang="zh-CN" altLang="en-US" dirty="0">
              <a:latin typeface="黑体" panose="02010609060101010101" pitchFamily="49" charset="-122"/>
              <a:ea typeface="黑体" panose="02010609060101010101" pitchFamily="49" charset="-122"/>
            </a:endParaRPr>
          </a:p>
        </p:txBody>
      </p:sp>
      <p:sp>
        <p:nvSpPr>
          <p:cNvPr id="34" name="矩形 33"/>
          <p:cNvSpPr/>
          <p:nvPr/>
        </p:nvSpPr>
        <p:spPr>
          <a:xfrm>
            <a:off x="6588544" y="4077072"/>
            <a:ext cx="2375944" cy="1754326"/>
          </a:xfrm>
          <a:prstGeom prst="rect">
            <a:avLst/>
          </a:prstGeom>
        </p:spPr>
        <p:txBody>
          <a:bodyPr wrap="square">
            <a:spAutoFit/>
          </a:bodyPr>
          <a:lstStyle/>
          <a:p>
            <a:r>
              <a:rPr lang="zh-CN" altLang="en-US" dirty="0" smtClean="0">
                <a:latin typeface="黑体" panose="02010609060101010101" pitchFamily="49" charset="-122"/>
                <a:ea typeface="黑体" panose="02010609060101010101" pitchFamily="49" charset="-122"/>
              </a:rPr>
              <a:t>唐灯提出</a:t>
            </a:r>
            <a:r>
              <a:rPr lang="zh-CN" altLang="en-US" dirty="0">
                <a:latin typeface="黑体" panose="02010609060101010101" pitchFamily="49" charset="-122"/>
                <a:ea typeface="黑体" panose="02010609060101010101" pitchFamily="49" charset="-122"/>
              </a:rPr>
              <a:t>一类具有最大代数次数和最优</a:t>
            </a:r>
          </a:p>
          <a:p>
            <a:r>
              <a:rPr lang="zh-CN" altLang="en-US" dirty="0">
                <a:latin typeface="黑体" panose="02010609060101010101" pitchFamily="49" charset="-122"/>
                <a:ea typeface="黑体" panose="02010609060101010101" pitchFamily="49" charset="-122"/>
              </a:rPr>
              <a:t>代数免疫度的高非线性平衡</a:t>
            </a:r>
            <a:r>
              <a:rPr lang="zh-CN" altLang="en-US" dirty="0" smtClean="0">
                <a:latin typeface="黑体" panose="02010609060101010101" pitchFamily="49" charset="-122"/>
                <a:ea typeface="黑体" panose="02010609060101010101" pitchFamily="49" charset="-122"/>
              </a:rPr>
              <a:t>布尔函数，称 为</a:t>
            </a:r>
            <a:r>
              <a:rPr lang="en-US" altLang="zh-CN" dirty="0" smtClean="0">
                <a:latin typeface="黑体" panose="02010609060101010101" pitchFamily="49" charset="-122"/>
                <a:ea typeface="黑体" panose="02010609060101010101" pitchFamily="49" charset="-122"/>
              </a:rPr>
              <a:t>Tang-Carlet-Tang </a:t>
            </a:r>
            <a:r>
              <a:rPr lang="zh-CN" altLang="en-US" dirty="0">
                <a:latin typeface="黑体" panose="02010609060101010101" pitchFamily="49" charset="-122"/>
                <a:ea typeface="黑体" panose="02010609060101010101" pitchFamily="49" charset="-122"/>
              </a:rPr>
              <a:t>函数</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a:t>
            </a:r>
            <a:endParaRPr lang="zh-CN" altLang="en-US" dirty="0">
              <a:latin typeface="黑体" panose="02010609060101010101" pitchFamily="49" charset="-122"/>
              <a:ea typeface="黑体" panose="02010609060101010101" pitchFamily="49" charset="-122"/>
            </a:endParaRPr>
          </a:p>
        </p:txBody>
      </p:sp>
      <p:sp>
        <p:nvSpPr>
          <p:cNvPr id="35" name="文本框 34"/>
          <p:cNvSpPr txBox="1"/>
          <p:nvPr/>
        </p:nvSpPr>
        <p:spPr>
          <a:xfrm>
            <a:off x="4148137" y="2971800"/>
            <a:ext cx="65" cy="276999"/>
          </a:xfrm>
          <a:prstGeom prst="rect">
            <a:avLst/>
          </a:prstGeom>
          <a:noFill/>
        </p:spPr>
        <p:txBody>
          <a:bodyPr wrap="none" lIns="0" tIns="0" rIns="0" bIns="0" rtlCol="0">
            <a:spAutoFit/>
          </a:bodyPr>
          <a:lstStyle/>
          <a:p>
            <a:endParaRPr lang="zh-CN" altLang="en-US" dirty="0"/>
          </a:p>
        </p:txBody>
      </p:sp>
      <p:sp>
        <p:nvSpPr>
          <p:cNvPr id="23" name="灯片编号占位符 22"/>
          <p:cNvSpPr>
            <a:spLocks noGrp="1"/>
          </p:cNvSpPr>
          <p:nvPr>
            <p:ph type="sldNum" sz="quarter" idx="11"/>
          </p:nvPr>
        </p:nvSpPr>
        <p:spPr/>
        <p:txBody>
          <a:bodyPr/>
          <a:lstStyle/>
          <a:p>
            <a:pPr>
              <a:defRPr/>
            </a:pPr>
            <a:fld id="{D27DFC56-A372-4214-8903-B33B830A87A9}" type="slidenum">
              <a:rPr lang="en-US" altLang="zh-CN" smtClean="0"/>
              <a:t>4</a:t>
            </a:fld>
            <a:r>
              <a:rPr lang="en-US" altLang="zh-CN" smtClean="0"/>
              <a:t>/25</a:t>
            </a:r>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300" fill="hold"/>
                                        <p:tgtEl>
                                          <p:spTgt spid="6"/>
                                        </p:tgtEl>
                                        <p:attrNameLst>
                                          <p:attrName>ppt_x</p:attrName>
                                        </p:attrNameLst>
                                      </p:cBhvr>
                                      <p:tavLst>
                                        <p:tav tm="0">
                                          <p:val>
                                            <p:strVal val="0-#ppt_w/2"/>
                                          </p:val>
                                        </p:tav>
                                        <p:tav tm="100000">
                                          <p:val>
                                            <p:strVal val="#ppt_x"/>
                                          </p:val>
                                        </p:tav>
                                      </p:tavLst>
                                    </p:anim>
                                    <p:anim calcmode="lin" valueType="num">
                                      <p:cBhvr additive="base">
                                        <p:cTn id="8" dur="3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p:cTn id="25" dur="500" fill="hold"/>
                                        <p:tgtEl>
                                          <p:spTgt spid="10"/>
                                        </p:tgtEl>
                                        <p:attrNameLst>
                                          <p:attrName>ppt_w</p:attrName>
                                        </p:attrNameLst>
                                      </p:cBhvr>
                                      <p:tavLst>
                                        <p:tav tm="0">
                                          <p:val>
                                            <p:fltVal val="0"/>
                                          </p:val>
                                        </p:tav>
                                        <p:tav tm="100000">
                                          <p:val>
                                            <p:strVal val="#ppt_w"/>
                                          </p:val>
                                        </p:tav>
                                      </p:tavLst>
                                    </p:anim>
                                    <p:anim calcmode="lin" valueType="num">
                                      <p:cBhvr>
                                        <p:cTn id="26" dur="500" fill="hold"/>
                                        <p:tgtEl>
                                          <p:spTgt spid="10"/>
                                        </p:tgtEl>
                                        <p:attrNameLst>
                                          <p:attrName>ppt_h</p:attrName>
                                        </p:attrNameLst>
                                      </p:cBhvr>
                                      <p:tavLst>
                                        <p:tav tm="0">
                                          <p:val>
                                            <p:fltVal val="0"/>
                                          </p:val>
                                        </p:tav>
                                        <p:tav tm="100000">
                                          <p:val>
                                            <p:strVal val="#ppt_h"/>
                                          </p:val>
                                        </p:tav>
                                      </p:tavLst>
                                    </p:anim>
                                    <p:animEffect transition="in" filter="fade">
                                      <p:cBhvr>
                                        <p:cTn id="27" dur="500"/>
                                        <p:tgtEl>
                                          <p:spTgt spid="10"/>
                                        </p:tgtEl>
                                      </p:cBhvr>
                                    </p:animEffect>
                                  </p:childTnLst>
                                </p:cTn>
                              </p:par>
                            </p:childTnLst>
                          </p:cTn>
                        </p:par>
                        <p:par>
                          <p:cTn id="28" fill="hold">
                            <p:stCondLst>
                              <p:cond delay="2000"/>
                            </p:stCondLst>
                            <p:childTnLst>
                              <p:par>
                                <p:cTn id="29" presetID="10" presetClass="entr" presetSubtype="0" fill="hold" grpId="0" nodeType="afterEffect">
                                  <p:stCondLst>
                                    <p:cond delay="20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300"/>
                                        <p:tgtEl>
                                          <p:spTgt spid="21"/>
                                        </p:tgtEl>
                                      </p:cBhvr>
                                    </p:animEffect>
                                  </p:childTnLst>
                                </p:cTn>
                              </p:par>
                              <p:par>
                                <p:cTn id="32" presetID="10" presetClass="entr" presetSubtype="0" fill="hold" grpId="0" nodeType="withEffect">
                                  <p:stCondLst>
                                    <p:cond delay="20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childTnLst>
                                </p:cTn>
                              </p:par>
                            </p:childTnLst>
                          </p:cTn>
                        </p:par>
                        <p:par>
                          <p:cTn id="35" fill="hold">
                            <p:stCondLst>
                              <p:cond delay="2700"/>
                            </p:stCondLst>
                            <p:childTnLst>
                              <p:par>
                                <p:cTn id="36" presetID="53" presetClass="entr" presetSubtype="16" fill="hold" nodeType="after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p:cTn id="38" dur="500" fill="hold"/>
                                        <p:tgtEl>
                                          <p:spTgt spid="13"/>
                                        </p:tgtEl>
                                        <p:attrNameLst>
                                          <p:attrName>ppt_w</p:attrName>
                                        </p:attrNameLst>
                                      </p:cBhvr>
                                      <p:tavLst>
                                        <p:tav tm="0">
                                          <p:val>
                                            <p:fltVal val="0"/>
                                          </p:val>
                                        </p:tav>
                                        <p:tav tm="100000">
                                          <p:val>
                                            <p:strVal val="#ppt_w"/>
                                          </p:val>
                                        </p:tav>
                                      </p:tavLst>
                                    </p:anim>
                                    <p:anim calcmode="lin" valueType="num">
                                      <p:cBhvr>
                                        <p:cTn id="39" dur="500" fill="hold"/>
                                        <p:tgtEl>
                                          <p:spTgt spid="13"/>
                                        </p:tgtEl>
                                        <p:attrNameLst>
                                          <p:attrName>ppt_h</p:attrName>
                                        </p:attrNameLst>
                                      </p:cBhvr>
                                      <p:tavLst>
                                        <p:tav tm="0">
                                          <p:val>
                                            <p:fltVal val="0"/>
                                          </p:val>
                                        </p:tav>
                                        <p:tav tm="100000">
                                          <p:val>
                                            <p:strVal val="#ppt_h"/>
                                          </p:val>
                                        </p:tav>
                                      </p:tavLst>
                                    </p:anim>
                                    <p:animEffect transition="in" filter="fade">
                                      <p:cBhvr>
                                        <p:cTn id="40" dur="500"/>
                                        <p:tgtEl>
                                          <p:spTgt spid="13"/>
                                        </p:tgtEl>
                                      </p:cBhvr>
                                    </p:animEffect>
                                  </p:childTnLst>
                                </p:cTn>
                              </p:par>
                            </p:childTnLst>
                          </p:cTn>
                        </p:par>
                        <p:par>
                          <p:cTn id="41" fill="hold">
                            <p:stCondLst>
                              <p:cond delay="3200"/>
                            </p:stCondLst>
                            <p:childTnLst>
                              <p:par>
                                <p:cTn id="42" presetID="10" presetClass="entr" presetSubtype="0" fill="hold" grpId="0" nodeType="after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500"/>
                                        <p:tgtEl>
                                          <p:spTgt spid="2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childTnLst>
                                </p:cTn>
                              </p:par>
                            </p:childTnLst>
                          </p:cTn>
                        </p:par>
                        <p:par>
                          <p:cTn id="48" fill="hold">
                            <p:stCondLst>
                              <p:cond delay="3700"/>
                            </p:stCondLst>
                            <p:childTnLst>
                              <p:par>
                                <p:cTn id="49" presetID="53" presetClass="entr" presetSubtype="16" fill="hold" nodeType="after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p:cTn id="51" dur="500" fill="hold"/>
                                        <p:tgtEl>
                                          <p:spTgt spid="16"/>
                                        </p:tgtEl>
                                        <p:attrNameLst>
                                          <p:attrName>ppt_w</p:attrName>
                                        </p:attrNameLst>
                                      </p:cBhvr>
                                      <p:tavLst>
                                        <p:tav tm="0">
                                          <p:val>
                                            <p:fltVal val="0"/>
                                          </p:val>
                                        </p:tav>
                                        <p:tav tm="100000">
                                          <p:val>
                                            <p:strVal val="#ppt_w"/>
                                          </p:val>
                                        </p:tav>
                                      </p:tavLst>
                                    </p:anim>
                                    <p:anim calcmode="lin" valueType="num">
                                      <p:cBhvr>
                                        <p:cTn id="52" dur="500" fill="hold"/>
                                        <p:tgtEl>
                                          <p:spTgt spid="16"/>
                                        </p:tgtEl>
                                        <p:attrNameLst>
                                          <p:attrName>ppt_h</p:attrName>
                                        </p:attrNameLst>
                                      </p:cBhvr>
                                      <p:tavLst>
                                        <p:tav tm="0">
                                          <p:val>
                                            <p:fltVal val="0"/>
                                          </p:val>
                                        </p:tav>
                                        <p:tav tm="100000">
                                          <p:val>
                                            <p:strVal val="#ppt_h"/>
                                          </p:val>
                                        </p:tav>
                                      </p:tavLst>
                                    </p:anim>
                                    <p:animEffect transition="in" filter="fade">
                                      <p:cBhvr>
                                        <p:cTn id="53" dur="500"/>
                                        <p:tgtEl>
                                          <p:spTgt spid="16"/>
                                        </p:tgtEl>
                                      </p:cBhvr>
                                    </p:animEffect>
                                  </p:childTnLst>
                                </p:cTn>
                              </p:par>
                            </p:childTnLst>
                          </p:cTn>
                        </p:par>
                        <p:par>
                          <p:cTn id="54" fill="hold">
                            <p:stCondLst>
                              <p:cond delay="4200"/>
                            </p:stCondLst>
                            <p:childTnLst>
                              <p:par>
                                <p:cTn id="55" presetID="10" presetClass="entr" presetSubtype="0" fill="hold" grpId="0" nodeType="after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500"/>
                                        <p:tgtEl>
                                          <p:spTgt spid="2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4"/>
                                        </p:tgtEl>
                                        <p:attrNameLst>
                                          <p:attrName>style.visibility</p:attrName>
                                        </p:attrNameLst>
                                      </p:cBhvr>
                                      <p:to>
                                        <p:strVal val="visible"/>
                                      </p:to>
                                    </p:set>
                                    <p:animEffect transition="in" filter="fade">
                                      <p:cBhvr>
                                        <p:cTn id="6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31" grpId="0"/>
      <p:bldP spid="32" grpId="0"/>
      <p:bldP spid="33" grpId="0"/>
      <p:bldP spid="3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研究现状</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0" indent="0" algn="just">
                  <a:buNone/>
                </a:pPr>
                <a:r>
                  <a:rPr lang="en-US" altLang="zh-CN" sz="3200" dirty="0" smtClean="0">
                    <a:latin typeface="黑体" panose="02010609060101010101" pitchFamily="49" charset="-122"/>
                    <a:ea typeface="黑体" panose="02010609060101010101" pitchFamily="49" charset="-122"/>
                  </a:rPr>
                  <a:t>2. </a:t>
                </a:r>
                <a:r>
                  <a:rPr lang="zh-CN" altLang="en-US" sz="3200" dirty="0" smtClean="0">
                    <a:latin typeface="黑体" panose="02010609060101010101" pitchFamily="49" charset="-122"/>
                    <a:ea typeface="黑体" panose="02010609060101010101" pitchFamily="49" charset="-122"/>
                  </a:rPr>
                  <a:t>布尔函数快速代数免疫度</a:t>
                </a:r>
                <a:r>
                  <a:rPr lang="en-US" altLang="zh-CN" sz="3200" dirty="0" smtClean="0">
                    <a:latin typeface="黑体" panose="02010609060101010101" pitchFamily="49" charset="-122"/>
                    <a:ea typeface="黑体" panose="02010609060101010101" pitchFamily="49" charset="-122"/>
                  </a:rPr>
                  <a:t>(FAI)</a:t>
                </a:r>
              </a:p>
              <a:p>
                <a:pPr algn="just">
                  <a:spcBef>
                    <a:spcPts val="1800"/>
                  </a:spcBef>
                  <a:buFont typeface="Wingdings" panose="05000000000000000000" pitchFamily="2" charset="2"/>
                  <a:buChar char="Ø"/>
                </a:pPr>
                <a:r>
                  <a:rPr lang="en-US" altLang="zh-CN" sz="2400" dirty="0" smtClean="0">
                    <a:latin typeface="黑体" panose="02010609060101010101" pitchFamily="49" charset="-122"/>
                    <a:ea typeface="黑体" panose="02010609060101010101" pitchFamily="49" charset="-122"/>
                  </a:rPr>
                  <a:t>2012</a:t>
                </a:r>
                <a:r>
                  <a:rPr lang="zh-CN" altLang="zh-CN" sz="2400" dirty="0" smtClean="0">
                    <a:latin typeface="黑体" panose="02010609060101010101" pitchFamily="49" charset="-122"/>
                    <a:ea typeface="黑体" panose="02010609060101010101" pitchFamily="49" charset="-122"/>
                  </a:rPr>
                  <a:t>年</a:t>
                </a:r>
                <a:r>
                  <a:rPr lang="zh-CN" altLang="zh-CN" sz="2400" dirty="0">
                    <a:latin typeface="黑体" panose="02010609060101010101" pitchFamily="49" charset="-122"/>
                    <a:ea typeface="黑体" panose="02010609060101010101" pitchFamily="49" charset="-122"/>
                  </a:rPr>
                  <a:t>，</a:t>
                </a:r>
                <a:r>
                  <a:rPr lang="zh-CN" altLang="zh-CN" sz="2400" dirty="0" smtClean="0">
                    <a:latin typeface="黑体" panose="02010609060101010101" pitchFamily="49" charset="-122"/>
                    <a:ea typeface="黑体" panose="02010609060101010101" pitchFamily="49" charset="-122"/>
                  </a:rPr>
                  <a:t>刘美成</a:t>
                </a:r>
                <a:r>
                  <a:rPr lang="zh-CN" altLang="en-US" sz="2400" dirty="0">
                    <a:latin typeface="黑体" panose="02010609060101010101" pitchFamily="49" charset="-122"/>
                    <a:ea typeface="黑体" panose="02010609060101010101" pitchFamily="49" charset="-122"/>
                  </a:rPr>
                  <a:t>提出了</a:t>
                </a:r>
                <a:r>
                  <a:rPr lang="zh-CN" altLang="en-US" sz="2400" dirty="0">
                    <a:solidFill>
                      <a:srgbClr val="0000FF"/>
                    </a:solidFill>
                    <a:latin typeface="黑体" panose="02010609060101010101" pitchFamily="49" charset="-122"/>
                    <a:ea typeface="黑体" panose="02010609060101010101" pitchFamily="49" charset="-122"/>
                  </a:rPr>
                  <a:t>完美代数免疫</a:t>
                </a:r>
                <a:r>
                  <a:rPr lang="en-US" altLang="zh-CN" sz="2400" dirty="0" smtClean="0">
                    <a:latin typeface="黑体" panose="02010609060101010101" pitchFamily="49" charset="-122"/>
                    <a:ea typeface="黑体" panose="02010609060101010101" pitchFamily="49" charset="-122"/>
                  </a:rPr>
                  <a:t>(</a:t>
                </a:r>
                <a14:m>
                  <m:oMath xmlns:m="http://schemas.openxmlformats.org/officeDocument/2006/math">
                    <m:r>
                      <m:rPr>
                        <m:sty m:val="p"/>
                      </m:rPr>
                      <a:rPr lang="en-US" altLang="zh-CN" sz="2400" i="1" dirty="0">
                        <a:latin typeface="Cambria Math" panose="02040503050406030204" pitchFamily="18" charset="0"/>
                        <a:ea typeface="黑体" panose="02010609060101010101" pitchFamily="49" charset="-122"/>
                      </a:rPr>
                      <m:t>PAI</m:t>
                    </m:r>
                  </m:oMath>
                </a14:m>
                <a:r>
                  <a:rPr lang="en-US" altLang="zh-CN" sz="2400" dirty="0" smtClean="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的</a:t>
                </a:r>
                <a:r>
                  <a:rPr lang="zh-CN" altLang="en-US" sz="2400" dirty="0" smtClean="0">
                    <a:latin typeface="黑体" panose="02010609060101010101" pitchFamily="49" charset="-122"/>
                    <a:ea typeface="黑体" panose="02010609060101010101" pitchFamily="49" charset="-122"/>
                  </a:rPr>
                  <a:t>概念。</a:t>
                </a:r>
                <a:endParaRPr lang="en-US" altLang="zh-CN" sz="2400" dirty="0">
                  <a:latin typeface="黑体" panose="02010609060101010101" pitchFamily="49" charset="-122"/>
                  <a:ea typeface="黑体" panose="02010609060101010101" pitchFamily="49" charset="-122"/>
                </a:endParaRPr>
              </a:p>
              <a:p>
                <a:pPr algn="just">
                  <a:spcBef>
                    <a:spcPts val="1800"/>
                  </a:spcBef>
                  <a:buFont typeface="Wingdings" panose="05000000000000000000" pitchFamily="2" charset="2"/>
                  <a:buChar char="Ø"/>
                </a:pPr>
                <a:r>
                  <a:rPr lang="en-US" altLang="zh-CN" sz="2400" dirty="0">
                    <a:latin typeface="黑体" panose="02010609060101010101" pitchFamily="49" charset="-122"/>
                    <a:ea typeface="黑体" panose="02010609060101010101" pitchFamily="49" charset="-122"/>
                  </a:rPr>
                  <a:t>2012</a:t>
                </a:r>
                <a:r>
                  <a:rPr lang="zh-CN" altLang="en-US" sz="2400" dirty="0">
                    <a:latin typeface="黑体" panose="02010609060101010101" pitchFamily="49" charset="-122"/>
                    <a:ea typeface="黑体" panose="02010609060101010101" pitchFamily="49" charset="-122"/>
                  </a:rPr>
                  <a:t>年，王启春</a:t>
                </a:r>
                <a:r>
                  <a:rPr lang="zh-CN" altLang="en-US" sz="2400" dirty="0" smtClean="0">
                    <a:latin typeface="黑体" panose="02010609060101010101" pitchFamily="49" charset="-122"/>
                    <a:ea typeface="黑体" panose="02010609060101010101" pitchFamily="49" charset="-122"/>
                  </a:rPr>
                  <a:t>等给</a:t>
                </a:r>
                <a:r>
                  <a:rPr lang="zh-CN" altLang="en-US" sz="2400" dirty="0">
                    <a:latin typeface="黑体" panose="02010609060101010101" pitchFamily="49" charset="-122"/>
                    <a:ea typeface="黑体" panose="02010609060101010101" pitchFamily="49" charset="-122"/>
                  </a:rPr>
                  <a:t>出</a:t>
                </a:r>
                <a:r>
                  <a:rPr lang="zh-CN" altLang="en-US" sz="2400" dirty="0" smtClean="0">
                    <a:latin typeface="黑体" panose="02010609060101010101" pitchFamily="49" charset="-122"/>
                    <a:ea typeface="黑体" panose="02010609060101010101" pitchFamily="49" charset="-122"/>
                  </a:rPr>
                  <a:t>了</a:t>
                </a:r>
                <a:r>
                  <a:rPr lang="zh-CN" altLang="en-US" sz="2400" dirty="0" smtClean="0">
                    <a:solidFill>
                      <a:srgbClr val="0000FF"/>
                    </a:solidFill>
                    <a:latin typeface="黑体" panose="02010609060101010101" pitchFamily="49" charset="-122"/>
                    <a:ea typeface="黑体" panose="02010609060101010101" pitchFamily="49" charset="-122"/>
                  </a:rPr>
                  <a:t>快速代数免疫度关于</a:t>
                </a:r>
                <a:r>
                  <a:rPr lang="zh-CN" altLang="en-US" sz="2400" dirty="0">
                    <a:solidFill>
                      <a:srgbClr val="0000FF"/>
                    </a:solidFill>
                    <a:latin typeface="黑体" panose="02010609060101010101" pitchFamily="49" charset="-122"/>
                    <a:ea typeface="黑体" panose="02010609060101010101" pitchFamily="49" charset="-122"/>
                  </a:rPr>
                  <a:t>高阶非线性度的一个</a:t>
                </a:r>
                <a:r>
                  <a:rPr lang="zh-CN" altLang="en-US" sz="2400" dirty="0" smtClean="0">
                    <a:solidFill>
                      <a:srgbClr val="0000FF"/>
                    </a:solidFill>
                    <a:latin typeface="黑体" panose="02010609060101010101" pitchFamily="49" charset="-122"/>
                    <a:ea typeface="黑体" panose="02010609060101010101" pitchFamily="49" charset="-122"/>
                  </a:rPr>
                  <a:t>上界</a:t>
                </a:r>
                <a:r>
                  <a:rPr lang="zh-CN" altLang="en-US" sz="2400" dirty="0">
                    <a:latin typeface="黑体" panose="02010609060101010101" pitchFamily="49" charset="-122"/>
                    <a:ea typeface="黑体" panose="02010609060101010101" pitchFamily="49" charset="-122"/>
                  </a:rPr>
                  <a:t>。</a:t>
                </a:r>
                <a:endParaRPr lang="en-US" altLang="zh-CN" sz="2400" dirty="0" smtClean="0">
                  <a:latin typeface="黑体" panose="02010609060101010101" pitchFamily="49" charset="-122"/>
                  <a:ea typeface="黑体" panose="02010609060101010101" pitchFamily="49" charset="-122"/>
                </a:endParaRPr>
              </a:p>
              <a:p>
                <a:pPr algn="just">
                  <a:spcBef>
                    <a:spcPts val="1800"/>
                  </a:spcBef>
                  <a:buFont typeface="Wingdings" panose="05000000000000000000" pitchFamily="2" charset="2"/>
                  <a:buChar char="Ø"/>
                </a:pPr>
                <a:r>
                  <a:rPr lang="en-US" altLang="zh-CN" sz="2400" dirty="0">
                    <a:latin typeface="黑体" panose="02010609060101010101" pitchFamily="49" charset="-122"/>
                    <a:ea typeface="黑体" panose="02010609060101010101" pitchFamily="49" charset="-122"/>
                  </a:rPr>
                  <a:t>2017</a:t>
                </a:r>
                <a:r>
                  <a:rPr lang="zh-CN" altLang="en-US" sz="2400" dirty="0">
                    <a:latin typeface="黑体" panose="02010609060101010101" pitchFamily="49" charset="-122"/>
                    <a:ea typeface="黑体" panose="02010609060101010101" pitchFamily="49" charset="-122"/>
                  </a:rPr>
                  <a:t>年，唐</a:t>
                </a:r>
                <a:r>
                  <a:rPr lang="zh-CN" altLang="en-US" sz="2400" dirty="0" smtClean="0">
                    <a:latin typeface="黑体" panose="02010609060101010101" pitchFamily="49" charset="-122"/>
                    <a:ea typeface="黑体" panose="02010609060101010101" pitchFamily="49" charset="-122"/>
                  </a:rPr>
                  <a:t>灯构造</a:t>
                </a:r>
                <a:r>
                  <a:rPr lang="zh-CN" altLang="en-US" sz="2400" dirty="0">
                    <a:latin typeface="黑体" panose="02010609060101010101" pitchFamily="49" charset="-122"/>
                    <a:ea typeface="黑体" panose="02010609060101010101" pitchFamily="49" charset="-122"/>
                  </a:rPr>
                  <a:t>了一大类代数免疫最优</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阶弹性函数，这</a:t>
                </a:r>
                <a:r>
                  <a:rPr lang="zh-CN" altLang="en-US" sz="2400" dirty="0" smtClean="0">
                    <a:latin typeface="黑体" panose="02010609060101010101" pitchFamily="49" charset="-122"/>
                    <a:ea typeface="黑体" panose="02010609060101010101" pitchFamily="49" charset="-122"/>
                  </a:rPr>
                  <a:t>类函数具有</a:t>
                </a:r>
                <a:r>
                  <a:rPr lang="zh-CN" altLang="en-US" sz="2400" dirty="0">
                    <a:latin typeface="黑体" panose="02010609060101010101" pitchFamily="49" charset="-122"/>
                    <a:ea typeface="黑体" panose="02010609060101010101" pitchFamily="49" charset="-122"/>
                  </a:rPr>
                  <a:t>最优代数次数和很高的非线性度下界等良好性质，且能从理论上证明</a:t>
                </a:r>
                <a:r>
                  <a:rPr lang="zh-CN" altLang="en-US" sz="2400" dirty="0" smtClean="0">
                    <a:latin typeface="黑体" panose="02010609060101010101" pitchFamily="49" charset="-122"/>
                    <a:ea typeface="黑体" panose="02010609060101010101" pitchFamily="49" charset="-122"/>
                  </a:rPr>
                  <a:t>其</a:t>
                </a:r>
                <a:r>
                  <a:rPr lang="zh-CN" altLang="en-US" sz="2400" dirty="0" smtClean="0">
                    <a:solidFill>
                      <a:srgbClr val="0000FF"/>
                    </a:solidFill>
                    <a:latin typeface="黑体" panose="02010609060101010101" pitchFamily="49" charset="-122"/>
                    <a:ea typeface="黑体" panose="02010609060101010101" pitchFamily="49" charset="-122"/>
                  </a:rPr>
                  <a:t>快速代数免疫度不小于</a:t>
                </a:r>
                <a14:m>
                  <m:oMath xmlns:m="http://schemas.openxmlformats.org/officeDocument/2006/math">
                    <m:r>
                      <m:rPr>
                        <m:sty m:val="p"/>
                      </m:rPr>
                      <a:rPr lang="en-US" altLang="zh-CN" sz="2400" i="1" dirty="0">
                        <a:solidFill>
                          <a:srgbClr val="0000FF"/>
                        </a:solidFill>
                        <a:latin typeface="Cambria Math" panose="02040503050406030204" pitchFamily="18" charset="0"/>
                        <a:ea typeface="黑体" panose="02010609060101010101" pitchFamily="49" charset="-122"/>
                      </a:rPr>
                      <m:t>n</m:t>
                    </m:r>
                  </m:oMath>
                </a14:m>
                <a:r>
                  <a:rPr lang="en-US" altLang="zh-CN" sz="2400" dirty="0" smtClean="0">
                    <a:solidFill>
                      <a:srgbClr val="0000FF"/>
                    </a:solidFill>
                    <a:latin typeface="黑体" panose="02010609060101010101" pitchFamily="49" charset="-122"/>
                    <a:ea typeface="黑体" panose="02010609060101010101" pitchFamily="49" charset="-122"/>
                  </a:rPr>
                  <a:t>-6</a:t>
                </a:r>
                <a:r>
                  <a:rPr lang="zh-CN" altLang="en-US" sz="2400" dirty="0" smtClean="0">
                    <a:solidFill>
                      <a:srgbClr val="0000FF"/>
                    </a:solidFill>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852" t="-1529" r="-1111"/>
                </a:stretch>
              </a:blipFill>
            </p:spPr>
            <p:txBody>
              <a:bodyPr/>
              <a:lstStyle/>
              <a:p>
                <a:r>
                  <a:rPr lang="zh-CN" altLang="en-US">
                    <a:noFill/>
                  </a:rPr>
                  <a:t> </a:t>
                </a:r>
                <a:endParaRPr lang="zh-CN" altLang="en-US">
                  <a:noFill/>
                </a:endParaRPr>
              </a:p>
            </p:txBody>
          </p:sp>
        </mc:Fallback>
      </mc:AlternateContent>
      <p:sp>
        <p:nvSpPr>
          <p:cNvPr id="4" name="日期占位符 3"/>
          <p:cNvSpPr>
            <a:spLocks noGrp="1"/>
          </p:cNvSpPr>
          <p:nvPr>
            <p:ph type="dt" sz="half" idx="10"/>
          </p:nvPr>
        </p:nvSpPr>
        <p:spPr/>
        <p:txBody>
          <a:bodyPr/>
          <a:lstStyle/>
          <a:p>
            <a:pPr>
              <a:defRPr/>
            </a:pPr>
            <a:fld id="{D8666EA6-E31A-43EF-8C71-823205ED84ED}" type="datetime1">
              <a:rPr lang="zh-CN" altLang="en-US" smtClean="0"/>
              <a:t>2020/6/8</a:t>
            </a:fld>
            <a:endParaRPr lang="en-US" altLang="zh-CN"/>
          </a:p>
        </p:txBody>
      </p:sp>
      <p:sp>
        <p:nvSpPr>
          <p:cNvPr id="6" name="灯片编号占位符 5"/>
          <p:cNvSpPr>
            <a:spLocks noGrp="1"/>
          </p:cNvSpPr>
          <p:nvPr>
            <p:ph type="sldNum" sz="quarter" idx="11"/>
          </p:nvPr>
        </p:nvSpPr>
        <p:spPr/>
        <p:txBody>
          <a:bodyPr/>
          <a:lstStyle/>
          <a:p>
            <a:pPr>
              <a:defRPr/>
            </a:pPr>
            <a:fld id="{D27DFC56-A372-4214-8903-B33B830A87A9}" type="slidenum">
              <a:rPr lang="en-US" altLang="zh-CN" smtClean="0"/>
              <a:t>5</a:t>
            </a:fld>
            <a:r>
              <a:rPr lang="en-US" altLang="zh-CN" smtClean="0"/>
              <a:t>/25</a:t>
            </a:r>
            <a:endParaRPr lang="en-US" altLang="zh-CN"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sz="4000" dirty="0" smtClean="0">
                <a:latin typeface="黑体" panose="02010609060101010101" pitchFamily="49" charset="-122"/>
                <a:ea typeface="黑体" panose="02010609060101010101" pitchFamily="49" charset="-122"/>
              </a:rPr>
              <a:t>纲要</a:t>
            </a:r>
            <a:endParaRPr lang="zh-CN" altLang="en-US" sz="4000" dirty="0">
              <a:latin typeface="黑体" panose="02010609060101010101" pitchFamily="49" charset="-122"/>
              <a:ea typeface="黑体" panose="02010609060101010101" pitchFamily="49" charset="-122"/>
            </a:endParaRPr>
          </a:p>
        </p:txBody>
      </p:sp>
      <p:grpSp>
        <p:nvGrpSpPr>
          <p:cNvPr id="38917" name="Group 44"/>
          <p:cNvGrpSpPr/>
          <p:nvPr/>
        </p:nvGrpSpPr>
        <p:grpSpPr bwMode="auto">
          <a:xfrm>
            <a:off x="2286000" y="3778250"/>
            <a:ext cx="4705350" cy="787400"/>
            <a:chOff x="1338" y="2347"/>
            <a:chExt cx="2964" cy="496"/>
          </a:xfrm>
        </p:grpSpPr>
        <p:sp>
          <p:nvSpPr>
            <p:cNvPr id="7" name="AutoShape 15"/>
            <p:cNvSpPr>
              <a:spLocks noChangeArrowheads="1"/>
            </p:cNvSpPr>
            <p:nvPr/>
          </p:nvSpPr>
          <p:spPr bwMode="gray">
            <a:xfrm>
              <a:off x="1552" y="2384"/>
              <a:ext cx="2750" cy="446"/>
            </a:xfrm>
            <a:prstGeom prst="roundRect">
              <a:avLst>
                <a:gd name="adj" fmla="val 50000"/>
              </a:avLst>
            </a:prstGeom>
            <a:noFill/>
            <a:ln w="38100" algn="ctr">
              <a:solidFill>
                <a:srgbClr val="2E8DD4"/>
              </a:solidFill>
              <a:round/>
            </a:ln>
          </p:spPr>
          <p:txBody>
            <a:bodyPr vert="eaVert"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grpSp>
          <p:nvGrpSpPr>
            <p:cNvPr id="38943" name="Group 16"/>
            <p:cNvGrpSpPr/>
            <p:nvPr/>
          </p:nvGrpSpPr>
          <p:grpSpPr bwMode="auto">
            <a:xfrm>
              <a:off x="1338" y="2347"/>
              <a:ext cx="540" cy="496"/>
              <a:chOff x="720" y="960"/>
              <a:chExt cx="987" cy="795"/>
            </a:xfrm>
          </p:grpSpPr>
          <p:sp>
            <p:nvSpPr>
              <p:cNvPr id="11" name="Oval 17"/>
              <p:cNvSpPr>
                <a:spLocks noChangeArrowheads="1"/>
              </p:cNvSpPr>
              <p:nvPr/>
            </p:nvSpPr>
            <p:spPr bwMode="gray">
              <a:xfrm rot="1758052">
                <a:off x="747" y="987"/>
                <a:ext cx="960" cy="768"/>
              </a:xfrm>
              <a:prstGeom prst="ellipse">
                <a:avLst/>
              </a:prstGeom>
              <a:solidFill>
                <a:srgbClr val="333333"/>
              </a:soli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sp>
            <p:nvSpPr>
              <p:cNvPr id="12" name="Oval 18"/>
              <p:cNvSpPr>
                <a:spLocks noChangeArrowheads="1"/>
              </p:cNvSpPr>
              <p:nvPr/>
            </p:nvSpPr>
            <p:spPr bwMode="gray">
              <a:xfrm rot="1758052">
                <a:off x="720" y="960"/>
                <a:ext cx="960" cy="768"/>
              </a:xfrm>
              <a:prstGeom prst="ellipse">
                <a:avLst/>
              </a:prstGeom>
              <a:solidFill>
                <a:srgbClr val="2E8DD4"/>
              </a:soli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sp>
            <p:nvSpPr>
              <p:cNvPr id="13" name="Oval 19"/>
              <p:cNvSpPr>
                <a:spLocks noChangeArrowheads="1"/>
              </p:cNvSpPr>
              <p:nvPr/>
            </p:nvSpPr>
            <p:spPr bwMode="gray">
              <a:xfrm>
                <a:off x="817" y="1008"/>
                <a:ext cx="431" cy="431"/>
              </a:xfrm>
              <a:prstGeom prst="ellipse">
                <a:avLst/>
              </a:prstGeom>
              <a:gradFill rotWithShape="1">
                <a:gsLst>
                  <a:gs pos="0">
                    <a:srgbClr val="FFFFFF">
                      <a:alpha val="50000"/>
                    </a:srgbClr>
                  </a:gs>
                  <a:gs pos="100000">
                    <a:srgbClr val="767676">
                      <a:alpha val="0"/>
                    </a:srgbClr>
                  </a:gs>
                </a:gsLst>
                <a:lin ang="5400000" scaled="1"/>
              </a:gra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grpSp>
        <p:sp>
          <p:nvSpPr>
            <p:cNvPr id="9" name="Text Box 20"/>
            <p:cNvSpPr txBox="1">
              <a:spLocks noChangeArrowheads="1"/>
            </p:cNvSpPr>
            <p:nvPr/>
          </p:nvSpPr>
          <p:spPr bwMode="gray">
            <a:xfrm>
              <a:off x="1866" y="2426"/>
              <a:ext cx="2194" cy="368"/>
            </a:xfrm>
            <a:prstGeom prst="rect">
              <a:avLst/>
            </a:prstGeom>
            <a:noFill/>
            <a:ln w="9525" algn="ctr">
              <a:noFill/>
              <a:miter lim="800000"/>
            </a:ln>
          </p:spPr>
          <p:txBody>
            <a:bodyPr>
              <a:spAutoFit/>
            </a:bodyPr>
            <a:lstStyle/>
            <a:p>
              <a:pPr eaLnBrk="0" hangingPunct="0">
                <a:defRPr/>
              </a:pPr>
              <a:r>
                <a:rPr lang="zh-CN" altLang="en-US" sz="3200" dirty="0">
                  <a:solidFill>
                    <a:srgbClr val="000000"/>
                  </a:solidFill>
                  <a:effectLst>
                    <a:outerShdw blurRad="38100" dist="38100" dir="2700000" algn="tl">
                      <a:srgbClr val="000000">
                        <a:alpha val="43137"/>
                      </a:srgbClr>
                    </a:outerShdw>
                  </a:effectLst>
                  <a:latin typeface="楷体" panose="02010609060101010101" charset="-122"/>
                  <a:ea typeface="楷体" panose="02010609060101010101" charset="-122"/>
                </a:rPr>
                <a:t>研究内容</a:t>
              </a:r>
            </a:p>
          </p:txBody>
        </p:sp>
        <p:sp>
          <p:nvSpPr>
            <p:cNvPr id="10" name="Text Box 21"/>
            <p:cNvSpPr txBox="1">
              <a:spLocks noChangeArrowheads="1"/>
            </p:cNvSpPr>
            <p:nvPr/>
          </p:nvSpPr>
          <p:spPr bwMode="gray">
            <a:xfrm>
              <a:off x="1467" y="2393"/>
              <a:ext cx="342" cy="387"/>
            </a:xfrm>
            <a:prstGeom prst="rect">
              <a:avLst/>
            </a:prstGeom>
            <a:noFill/>
            <a:ln w="9525" algn="ctr">
              <a:noFill/>
              <a:miter lim="800000"/>
            </a:ln>
          </p:spPr>
          <p:txBody>
            <a:bodyPr wrap="none">
              <a:spAutoFit/>
            </a:bodyPr>
            <a:lstStyle/>
            <a:p>
              <a:pPr eaLnBrk="0" hangingPunct="0">
                <a:defRPr/>
              </a:pPr>
              <a:r>
                <a:rPr lang="en-US" altLang="zh-CN" sz="340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3.</a:t>
              </a:r>
            </a:p>
          </p:txBody>
        </p:sp>
      </p:grpSp>
      <p:grpSp>
        <p:nvGrpSpPr>
          <p:cNvPr id="38918" name="Group 42"/>
          <p:cNvGrpSpPr/>
          <p:nvPr/>
        </p:nvGrpSpPr>
        <p:grpSpPr bwMode="auto">
          <a:xfrm>
            <a:off x="2286000" y="2655888"/>
            <a:ext cx="4705350" cy="787400"/>
            <a:chOff x="1338" y="1848"/>
            <a:chExt cx="2964" cy="496"/>
          </a:xfrm>
        </p:grpSpPr>
        <p:sp>
          <p:nvSpPr>
            <p:cNvPr id="15" name="AutoShape 23"/>
            <p:cNvSpPr>
              <a:spLocks noChangeArrowheads="1"/>
            </p:cNvSpPr>
            <p:nvPr/>
          </p:nvSpPr>
          <p:spPr bwMode="gray">
            <a:xfrm>
              <a:off x="1552" y="1885"/>
              <a:ext cx="2750" cy="446"/>
            </a:xfrm>
            <a:prstGeom prst="roundRect">
              <a:avLst>
                <a:gd name="adj" fmla="val 50000"/>
              </a:avLst>
            </a:prstGeom>
            <a:noFill/>
            <a:ln w="38100" algn="ctr">
              <a:solidFill>
                <a:srgbClr val="008080"/>
              </a:solidFill>
              <a:round/>
            </a:ln>
          </p:spPr>
          <p:txBody>
            <a:bodyPr vert="eaVert"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grpSp>
          <p:nvGrpSpPr>
            <p:cNvPr id="38936" name="Group 24"/>
            <p:cNvGrpSpPr/>
            <p:nvPr/>
          </p:nvGrpSpPr>
          <p:grpSpPr bwMode="auto">
            <a:xfrm>
              <a:off x="1338" y="1848"/>
              <a:ext cx="540" cy="496"/>
              <a:chOff x="720" y="960"/>
              <a:chExt cx="987" cy="795"/>
            </a:xfrm>
          </p:grpSpPr>
          <p:sp>
            <p:nvSpPr>
              <p:cNvPr id="19" name="Oval 25"/>
              <p:cNvSpPr>
                <a:spLocks noChangeArrowheads="1"/>
              </p:cNvSpPr>
              <p:nvPr/>
            </p:nvSpPr>
            <p:spPr bwMode="gray">
              <a:xfrm rot="1758052">
                <a:off x="747" y="987"/>
                <a:ext cx="960" cy="768"/>
              </a:xfrm>
              <a:prstGeom prst="ellipse">
                <a:avLst/>
              </a:prstGeom>
              <a:solidFill>
                <a:srgbClr val="333333"/>
              </a:soli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sp>
            <p:nvSpPr>
              <p:cNvPr id="20" name="Oval 26"/>
              <p:cNvSpPr>
                <a:spLocks noChangeArrowheads="1"/>
              </p:cNvSpPr>
              <p:nvPr/>
            </p:nvSpPr>
            <p:spPr bwMode="gray">
              <a:xfrm rot="1758052">
                <a:off x="720" y="960"/>
                <a:ext cx="960" cy="768"/>
              </a:xfrm>
              <a:prstGeom prst="ellipse">
                <a:avLst/>
              </a:prstGeom>
              <a:solidFill>
                <a:srgbClr val="008080"/>
              </a:soli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sp>
            <p:nvSpPr>
              <p:cNvPr id="21" name="Oval 27"/>
              <p:cNvSpPr>
                <a:spLocks noChangeArrowheads="1"/>
              </p:cNvSpPr>
              <p:nvPr/>
            </p:nvSpPr>
            <p:spPr bwMode="gray">
              <a:xfrm>
                <a:off x="817" y="1008"/>
                <a:ext cx="431" cy="431"/>
              </a:xfrm>
              <a:prstGeom prst="ellipse">
                <a:avLst/>
              </a:prstGeom>
              <a:gradFill rotWithShape="1">
                <a:gsLst>
                  <a:gs pos="0">
                    <a:srgbClr val="FFFFFF">
                      <a:alpha val="50000"/>
                    </a:srgbClr>
                  </a:gs>
                  <a:gs pos="100000">
                    <a:srgbClr val="767676">
                      <a:alpha val="0"/>
                    </a:srgbClr>
                  </a:gs>
                </a:gsLst>
                <a:lin ang="5400000" scaled="1"/>
              </a:gra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grpSp>
        <p:sp>
          <p:nvSpPr>
            <p:cNvPr id="17" name="Text Box 28"/>
            <p:cNvSpPr txBox="1">
              <a:spLocks noChangeArrowheads="1"/>
            </p:cNvSpPr>
            <p:nvPr/>
          </p:nvSpPr>
          <p:spPr bwMode="gray">
            <a:xfrm>
              <a:off x="1866" y="1927"/>
              <a:ext cx="2239" cy="368"/>
            </a:xfrm>
            <a:prstGeom prst="rect">
              <a:avLst/>
            </a:prstGeom>
            <a:noFill/>
            <a:ln w="9525" algn="ctr">
              <a:noFill/>
              <a:miter lim="800000"/>
            </a:ln>
          </p:spPr>
          <p:txBody>
            <a:bodyPr>
              <a:spAutoFit/>
            </a:bodyPr>
            <a:lstStyle/>
            <a:p>
              <a:pPr eaLnBrk="0" hangingPunct="0">
                <a:defRPr/>
              </a:pPr>
              <a:r>
                <a:rPr lang="zh-CN" altLang="en-US" sz="3200" dirty="0">
                  <a:solidFill>
                    <a:srgbClr val="000000"/>
                  </a:solidFill>
                  <a:effectLst>
                    <a:outerShdw blurRad="38100" dist="38100" dir="2700000" algn="tl">
                      <a:srgbClr val="000000">
                        <a:alpha val="43137"/>
                      </a:srgbClr>
                    </a:outerShdw>
                  </a:effectLst>
                  <a:latin typeface="楷体" panose="02010609060101010101" charset="-122"/>
                  <a:ea typeface="楷体" panose="02010609060101010101" charset="-122"/>
                </a:rPr>
                <a:t>研究现状</a:t>
              </a:r>
            </a:p>
          </p:txBody>
        </p:sp>
        <p:sp>
          <p:nvSpPr>
            <p:cNvPr id="18" name="Text Box 29"/>
            <p:cNvSpPr txBox="1">
              <a:spLocks noChangeArrowheads="1"/>
            </p:cNvSpPr>
            <p:nvPr/>
          </p:nvSpPr>
          <p:spPr bwMode="gray">
            <a:xfrm>
              <a:off x="1474" y="1885"/>
              <a:ext cx="342" cy="387"/>
            </a:xfrm>
            <a:prstGeom prst="rect">
              <a:avLst/>
            </a:prstGeom>
            <a:noFill/>
            <a:ln w="9525" algn="ctr">
              <a:noFill/>
              <a:miter lim="800000"/>
            </a:ln>
          </p:spPr>
          <p:txBody>
            <a:bodyPr wrap="none">
              <a:spAutoFit/>
            </a:bodyPr>
            <a:lstStyle/>
            <a:p>
              <a:pPr eaLnBrk="0" hangingPunct="0">
                <a:defRPr/>
              </a:pPr>
              <a:r>
                <a:rPr lang="en-US" altLang="zh-CN" sz="340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2.</a:t>
              </a:r>
            </a:p>
          </p:txBody>
        </p:sp>
      </p:grpSp>
      <p:grpSp>
        <p:nvGrpSpPr>
          <p:cNvPr id="38919" name="Group 45"/>
          <p:cNvGrpSpPr/>
          <p:nvPr/>
        </p:nvGrpSpPr>
        <p:grpSpPr bwMode="auto">
          <a:xfrm>
            <a:off x="2286000" y="4873625"/>
            <a:ext cx="4824413" cy="787400"/>
            <a:chOff x="1347" y="3073"/>
            <a:chExt cx="3039" cy="496"/>
          </a:xfrm>
        </p:grpSpPr>
        <p:sp>
          <p:nvSpPr>
            <p:cNvPr id="23" name="AutoShape 31"/>
            <p:cNvSpPr>
              <a:spLocks noChangeArrowheads="1"/>
            </p:cNvSpPr>
            <p:nvPr/>
          </p:nvSpPr>
          <p:spPr bwMode="gray">
            <a:xfrm>
              <a:off x="1561" y="3110"/>
              <a:ext cx="2750" cy="446"/>
            </a:xfrm>
            <a:prstGeom prst="roundRect">
              <a:avLst>
                <a:gd name="adj" fmla="val 50000"/>
              </a:avLst>
            </a:prstGeom>
            <a:noFill/>
            <a:ln w="38100" algn="ctr">
              <a:solidFill>
                <a:srgbClr val="339966"/>
              </a:solidFill>
              <a:round/>
            </a:ln>
          </p:spPr>
          <p:txBody>
            <a:bodyPr vert="eaVert"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grpSp>
          <p:nvGrpSpPr>
            <p:cNvPr id="38929" name="Group 32"/>
            <p:cNvGrpSpPr/>
            <p:nvPr/>
          </p:nvGrpSpPr>
          <p:grpSpPr bwMode="auto">
            <a:xfrm>
              <a:off x="1347" y="3073"/>
              <a:ext cx="540" cy="496"/>
              <a:chOff x="720" y="960"/>
              <a:chExt cx="987" cy="795"/>
            </a:xfrm>
          </p:grpSpPr>
          <p:sp>
            <p:nvSpPr>
              <p:cNvPr id="27" name="Oval 33"/>
              <p:cNvSpPr>
                <a:spLocks noChangeArrowheads="1"/>
              </p:cNvSpPr>
              <p:nvPr/>
            </p:nvSpPr>
            <p:spPr bwMode="gray">
              <a:xfrm rot="1758052">
                <a:off x="747" y="987"/>
                <a:ext cx="960" cy="768"/>
              </a:xfrm>
              <a:prstGeom prst="ellipse">
                <a:avLst/>
              </a:prstGeom>
              <a:solidFill>
                <a:srgbClr val="333333"/>
              </a:soli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sp>
            <p:nvSpPr>
              <p:cNvPr id="28" name="Oval 34"/>
              <p:cNvSpPr>
                <a:spLocks noChangeArrowheads="1"/>
              </p:cNvSpPr>
              <p:nvPr/>
            </p:nvSpPr>
            <p:spPr bwMode="gray">
              <a:xfrm rot="1758052">
                <a:off x="720" y="960"/>
                <a:ext cx="960" cy="768"/>
              </a:xfrm>
              <a:prstGeom prst="ellipse">
                <a:avLst/>
              </a:prstGeom>
              <a:solidFill>
                <a:srgbClr val="339966"/>
              </a:soli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sp>
            <p:nvSpPr>
              <p:cNvPr id="29" name="Oval 35"/>
              <p:cNvSpPr>
                <a:spLocks noChangeArrowheads="1"/>
              </p:cNvSpPr>
              <p:nvPr/>
            </p:nvSpPr>
            <p:spPr bwMode="gray">
              <a:xfrm>
                <a:off x="817" y="1008"/>
                <a:ext cx="431" cy="431"/>
              </a:xfrm>
              <a:prstGeom prst="ellipse">
                <a:avLst/>
              </a:prstGeom>
              <a:gradFill rotWithShape="1">
                <a:gsLst>
                  <a:gs pos="0">
                    <a:srgbClr val="FFFFFF">
                      <a:alpha val="50000"/>
                    </a:srgbClr>
                  </a:gs>
                  <a:gs pos="100000">
                    <a:srgbClr val="767676">
                      <a:alpha val="0"/>
                    </a:srgbClr>
                  </a:gs>
                </a:gsLst>
                <a:lin ang="5400000" scaled="1"/>
              </a:gra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grpSp>
        <p:sp>
          <p:nvSpPr>
            <p:cNvPr id="25" name="Text Box 36"/>
            <p:cNvSpPr txBox="1">
              <a:spLocks noChangeArrowheads="1"/>
            </p:cNvSpPr>
            <p:nvPr/>
          </p:nvSpPr>
          <p:spPr bwMode="gray">
            <a:xfrm>
              <a:off x="1875" y="3152"/>
              <a:ext cx="2511" cy="368"/>
            </a:xfrm>
            <a:prstGeom prst="rect">
              <a:avLst/>
            </a:prstGeom>
            <a:noFill/>
            <a:ln w="9525" algn="ctr">
              <a:noFill/>
              <a:miter lim="800000"/>
            </a:ln>
          </p:spPr>
          <p:txBody>
            <a:bodyPr>
              <a:spAutoFit/>
            </a:bodyPr>
            <a:lstStyle/>
            <a:p>
              <a:pPr eaLnBrk="0" hangingPunct="0">
                <a:defRPr/>
              </a:pPr>
              <a:r>
                <a:rPr lang="zh-CN" altLang="en-US" sz="3200" dirty="0">
                  <a:solidFill>
                    <a:srgbClr val="000000"/>
                  </a:solidFill>
                  <a:effectLst>
                    <a:outerShdw blurRad="38100" dist="38100" dir="2700000" algn="tl">
                      <a:srgbClr val="000000">
                        <a:alpha val="43137"/>
                      </a:srgbClr>
                    </a:outerShdw>
                  </a:effectLst>
                  <a:latin typeface="楷体" panose="02010609060101010101" charset="-122"/>
                  <a:ea typeface="楷体" panose="02010609060101010101" charset="-122"/>
                </a:rPr>
                <a:t>总结与展望</a:t>
              </a:r>
            </a:p>
          </p:txBody>
        </p:sp>
        <p:sp>
          <p:nvSpPr>
            <p:cNvPr id="26" name="Text Box 37"/>
            <p:cNvSpPr txBox="1">
              <a:spLocks noChangeArrowheads="1"/>
            </p:cNvSpPr>
            <p:nvPr/>
          </p:nvSpPr>
          <p:spPr bwMode="gray">
            <a:xfrm>
              <a:off x="1472" y="3119"/>
              <a:ext cx="342" cy="387"/>
            </a:xfrm>
            <a:prstGeom prst="rect">
              <a:avLst/>
            </a:prstGeom>
            <a:noFill/>
            <a:ln w="9525" algn="ctr">
              <a:noFill/>
              <a:miter lim="800000"/>
            </a:ln>
          </p:spPr>
          <p:txBody>
            <a:bodyPr wrap="none">
              <a:spAutoFit/>
            </a:bodyPr>
            <a:lstStyle/>
            <a:p>
              <a:pPr eaLnBrk="0" hangingPunct="0">
                <a:defRPr/>
              </a:pPr>
              <a:r>
                <a:rPr lang="en-US" altLang="zh-CN" sz="340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4.</a:t>
              </a:r>
            </a:p>
          </p:txBody>
        </p:sp>
      </p:grpSp>
      <p:grpSp>
        <p:nvGrpSpPr>
          <p:cNvPr id="38920" name="组合 48"/>
          <p:cNvGrpSpPr/>
          <p:nvPr/>
        </p:nvGrpSpPr>
        <p:grpSpPr bwMode="auto">
          <a:xfrm>
            <a:off x="2286000" y="1571625"/>
            <a:ext cx="4878388" cy="784225"/>
            <a:chOff x="1637703" y="1140361"/>
            <a:chExt cx="4878389" cy="783240"/>
          </a:xfrm>
        </p:grpSpPr>
        <p:sp>
          <p:nvSpPr>
            <p:cNvPr id="31" name="AutoShape 11"/>
            <p:cNvSpPr>
              <a:spLocks noChangeArrowheads="1"/>
            </p:cNvSpPr>
            <p:nvPr/>
          </p:nvSpPr>
          <p:spPr bwMode="gray">
            <a:xfrm>
              <a:off x="2056803" y="1187926"/>
              <a:ext cx="4338639" cy="708722"/>
            </a:xfrm>
            <a:prstGeom prst="roundRect">
              <a:avLst>
                <a:gd name="adj" fmla="val 50000"/>
              </a:avLst>
            </a:prstGeom>
            <a:noFill/>
            <a:ln w="38100" algn="ctr">
              <a:solidFill>
                <a:srgbClr val="1550BB"/>
              </a:solidFill>
              <a:round/>
            </a:ln>
          </p:spPr>
          <p:txBody>
            <a:bodyPr vert="eaVert"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sp>
          <p:nvSpPr>
            <p:cNvPr id="32" name="Text Box 12"/>
            <p:cNvSpPr txBox="1">
              <a:spLocks noChangeArrowheads="1"/>
            </p:cNvSpPr>
            <p:nvPr/>
          </p:nvSpPr>
          <p:spPr bwMode="gray">
            <a:xfrm>
              <a:off x="2555278" y="1238662"/>
              <a:ext cx="3960814" cy="582832"/>
            </a:xfrm>
            <a:prstGeom prst="rect">
              <a:avLst/>
            </a:prstGeom>
            <a:noFill/>
            <a:ln w="9525" algn="ctr">
              <a:noFill/>
              <a:miter lim="800000"/>
            </a:ln>
          </p:spPr>
          <p:txBody>
            <a:bodyPr>
              <a:spAutoFit/>
            </a:bodyPr>
            <a:lstStyle/>
            <a:p>
              <a:pPr eaLnBrk="0" hangingPunct="0">
                <a:defRPr/>
              </a:pPr>
              <a:r>
                <a:rPr lang="zh-CN" altLang="en-US" sz="3200" dirty="0">
                  <a:solidFill>
                    <a:srgbClr val="000000"/>
                  </a:solidFill>
                  <a:effectLst>
                    <a:outerShdw blurRad="38100" dist="38100" dir="2700000" algn="tl">
                      <a:srgbClr val="000000">
                        <a:alpha val="43137"/>
                      </a:srgbClr>
                    </a:outerShdw>
                  </a:effectLst>
                  <a:latin typeface="楷体" panose="02010609060101010101" charset="-122"/>
                  <a:ea typeface="楷体" panose="02010609060101010101" charset="-122"/>
                </a:rPr>
                <a:t>背景及意义</a:t>
              </a:r>
            </a:p>
          </p:txBody>
        </p:sp>
        <p:sp>
          <p:nvSpPr>
            <p:cNvPr id="33" name="Oval 7"/>
            <p:cNvSpPr>
              <a:spLocks noChangeArrowheads="1"/>
            </p:cNvSpPr>
            <p:nvPr/>
          </p:nvSpPr>
          <p:spPr bwMode="gray">
            <a:xfrm rot="1758052">
              <a:off x="1659928" y="1162558"/>
              <a:ext cx="898525" cy="761043"/>
            </a:xfrm>
            <a:prstGeom prst="ellipse">
              <a:avLst/>
            </a:prstGeom>
            <a:solidFill>
              <a:srgbClr val="333333"/>
            </a:soli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sp>
          <p:nvSpPr>
            <p:cNvPr id="34" name="Oval 9"/>
            <p:cNvSpPr>
              <a:spLocks noChangeArrowheads="1"/>
            </p:cNvSpPr>
            <p:nvPr/>
          </p:nvSpPr>
          <p:spPr bwMode="gray">
            <a:xfrm>
              <a:off x="1782166" y="1178413"/>
              <a:ext cx="403225" cy="424916"/>
            </a:xfrm>
            <a:prstGeom prst="ellipse">
              <a:avLst/>
            </a:prstGeom>
            <a:gradFill rotWithShape="1">
              <a:gsLst>
                <a:gs pos="0">
                  <a:srgbClr val="FFFFFF">
                    <a:alpha val="50000"/>
                  </a:srgbClr>
                </a:gs>
                <a:gs pos="100000">
                  <a:srgbClr val="767676">
                    <a:alpha val="0"/>
                  </a:srgbClr>
                </a:gs>
              </a:gsLst>
              <a:lin ang="5400000" scaled="1"/>
            </a:gra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sp>
          <p:nvSpPr>
            <p:cNvPr id="35" name="Oval 8"/>
            <p:cNvSpPr>
              <a:spLocks noChangeArrowheads="1"/>
            </p:cNvSpPr>
            <p:nvPr/>
          </p:nvSpPr>
          <p:spPr bwMode="gray">
            <a:xfrm rot="1657319">
              <a:off x="1637703" y="1140361"/>
              <a:ext cx="898525" cy="761043"/>
            </a:xfrm>
            <a:prstGeom prst="ellipse">
              <a:avLst/>
            </a:prstGeom>
            <a:solidFill>
              <a:srgbClr val="1550BB">
                <a:alpha val="83920"/>
              </a:srgbClr>
            </a:solidFill>
            <a:ln w="9525">
              <a:noFill/>
              <a:round/>
            </a:ln>
          </p:spPr>
          <p:txBody>
            <a:bodyPr wrap="none" anchor="ctr"/>
            <a:lstStyle/>
            <a:p>
              <a:pPr eaLnBrk="0" hangingPunct="0">
                <a:defRPr/>
              </a:pPr>
              <a:endParaRPr lang="zh-CN" altLang="en-US">
                <a:effectLst>
                  <a:outerShdw blurRad="38100" dist="38100" dir="2700000" algn="tl">
                    <a:srgbClr val="000000">
                      <a:alpha val="43137"/>
                    </a:srgbClr>
                  </a:outerShdw>
                </a:effectLst>
                <a:latin typeface="Arial" panose="020B0604020202020204" pitchFamily="34" charset="0"/>
                <a:ea typeface="Gulim" panose="020B0600000101010101" pitchFamily="34" charset="-127"/>
              </a:endParaRPr>
            </a:p>
          </p:txBody>
        </p:sp>
        <p:sp>
          <p:nvSpPr>
            <p:cNvPr id="36" name="Text Box 13"/>
            <p:cNvSpPr txBox="1">
              <a:spLocks noChangeArrowheads="1"/>
            </p:cNvSpPr>
            <p:nvPr/>
          </p:nvSpPr>
          <p:spPr bwMode="gray">
            <a:xfrm>
              <a:off x="1907578" y="1200610"/>
              <a:ext cx="542925" cy="613274"/>
            </a:xfrm>
            <a:prstGeom prst="rect">
              <a:avLst/>
            </a:prstGeom>
            <a:noFill/>
            <a:ln w="9525" algn="ctr">
              <a:noFill/>
              <a:miter lim="800000"/>
            </a:ln>
          </p:spPr>
          <p:txBody>
            <a:bodyPr wrap="none">
              <a:spAutoFit/>
            </a:bodyPr>
            <a:lstStyle/>
            <a:p>
              <a:pPr eaLnBrk="0" hangingPunct="0">
                <a:defRPr/>
              </a:pPr>
              <a:r>
                <a:rPr lang="en-US" altLang="zh-CN" sz="3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1.</a:t>
              </a:r>
            </a:p>
          </p:txBody>
        </p:sp>
      </p:grpSp>
      <p:pic>
        <p:nvPicPr>
          <p:cNvPr id="37" name="Picture 2" descr="C:\Users\cjk\Desktop\pointing-right.png"/>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259633" y="3789040"/>
            <a:ext cx="864096" cy="771840"/>
          </a:xfrm>
          <a:prstGeom prst="rect">
            <a:avLst/>
          </a:prstGeom>
          <a:noFill/>
          <a:extLst>
            <a:ext uri="{909E8E84-426E-40DD-AFC4-6F175D3DCCD1}">
              <a14:hiddenFill xmlns:a14="http://schemas.microsoft.com/office/drawing/2010/main">
                <a:solidFill>
                  <a:srgbClr val="FFFFFF"/>
                </a:solidFill>
              </a14:hiddenFill>
            </a:ext>
          </a:extLst>
        </p:spPr>
      </p:pic>
      <p:sp>
        <p:nvSpPr>
          <p:cNvPr id="4" name="日期占位符 3"/>
          <p:cNvSpPr>
            <a:spLocks noGrp="1"/>
          </p:cNvSpPr>
          <p:nvPr>
            <p:ph type="dt" sz="half" idx="10"/>
          </p:nvPr>
        </p:nvSpPr>
        <p:spPr/>
        <p:txBody>
          <a:bodyPr/>
          <a:lstStyle/>
          <a:p>
            <a:pPr>
              <a:defRPr/>
            </a:pPr>
            <a:fld id="{E6930D75-3FC6-4766-A8E5-EDCD618EC78B}" type="datetime1">
              <a:rPr lang="zh-CN" altLang="en-US" smtClean="0"/>
              <a:t>2020/6/8</a:t>
            </a:fld>
            <a:endParaRPr lang="en-US" altLang="zh-CN"/>
          </a:p>
        </p:txBody>
      </p:sp>
      <p:sp>
        <p:nvSpPr>
          <p:cNvPr id="5" name="灯片编号占位符 4"/>
          <p:cNvSpPr>
            <a:spLocks noGrp="1"/>
          </p:cNvSpPr>
          <p:nvPr>
            <p:ph type="sldNum" sz="quarter" idx="11"/>
          </p:nvPr>
        </p:nvSpPr>
        <p:spPr/>
        <p:txBody>
          <a:bodyPr/>
          <a:lstStyle/>
          <a:p>
            <a:pPr>
              <a:defRPr/>
            </a:pPr>
            <a:fld id="{D27DFC56-A372-4214-8903-B33B830A87A9}" type="slidenum">
              <a:rPr lang="en-US" altLang="zh-CN" smtClean="0"/>
              <a:t>6</a:t>
            </a:fld>
            <a:r>
              <a:rPr lang="en-US" altLang="zh-CN" smtClean="0"/>
              <a:t>/25</a:t>
            </a:r>
            <a:endParaRPr lang="en-US" altLang="zh-CN"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研究内容</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spcBef>
                    <a:spcPts val="2400"/>
                  </a:spcBef>
                </a:pPr>
                <a:endParaRPr lang="en-US" altLang="zh-CN" sz="2400" dirty="0" smtClean="0">
                  <a:latin typeface="黑体" panose="02010609060101010101" pitchFamily="49" charset="-122"/>
                  <a:ea typeface="黑体" panose="02010609060101010101" pitchFamily="49" charset="-122"/>
                </a:endParaRPr>
              </a:p>
              <a:p>
                <a:pPr marL="447675" indent="-447675" algn="just">
                  <a:spcBef>
                    <a:spcPts val="3000"/>
                  </a:spcBef>
                  <a:buNone/>
                </a:pPr>
                <a:r>
                  <a:rPr lang="en-US" altLang="zh-CN" sz="2400" dirty="0" smtClean="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研究</a:t>
                </a:r>
                <a:r>
                  <a:rPr lang="zh-CN" altLang="en-US" sz="2400" dirty="0" smtClean="0">
                    <a:latin typeface="黑体" panose="02010609060101010101" pitchFamily="49" charset="-122"/>
                    <a:ea typeface="黑体" panose="02010609060101010101" pitchFamily="49" charset="-122"/>
                  </a:rPr>
                  <a:t>了</a:t>
                </a:r>
                <a:r>
                  <a:rPr lang="en-US" altLang="zh-CN" sz="2400" dirty="0" smtClean="0">
                    <a:latin typeface="黑体" panose="02010609060101010101" pitchFamily="49" charset="-122"/>
                    <a:ea typeface="黑体" panose="02010609060101010101" pitchFamily="49" charset="-122"/>
                  </a:rPr>
                  <a:t>Carlet-Feng</a:t>
                </a:r>
                <a:r>
                  <a:rPr lang="zh-CN" altLang="en-US" sz="2400" dirty="0" smtClean="0">
                    <a:latin typeface="黑体" panose="02010609060101010101" pitchFamily="49" charset="-122"/>
                    <a:ea typeface="黑体" panose="02010609060101010101" pitchFamily="49" charset="-122"/>
                  </a:rPr>
                  <a:t>函数</a:t>
                </a:r>
                <a:r>
                  <a:rPr lang="en-US" altLang="zh-CN" sz="2400" dirty="0">
                    <a:latin typeface="黑体" panose="02010609060101010101" pitchFamily="49" charset="-122"/>
                    <a:ea typeface="黑体" panose="02010609060101010101" pitchFamily="49" charset="-122"/>
                  </a:rPr>
                  <a:t>, </a:t>
                </a:r>
                <a:r>
                  <a:rPr lang="en-US" altLang="zh-CN" sz="2400" dirty="0" err="1">
                    <a:latin typeface="黑体" panose="02010609060101010101" pitchFamily="49" charset="-122"/>
                    <a:ea typeface="黑体" panose="02010609060101010101" pitchFamily="49" charset="-122"/>
                  </a:rPr>
                  <a:t>Tu</a:t>
                </a:r>
                <a:r>
                  <a:rPr lang="en-US" altLang="zh-CN" sz="2400" dirty="0">
                    <a:latin typeface="黑体" panose="02010609060101010101" pitchFamily="49" charset="-122"/>
                    <a:ea typeface="黑体" panose="02010609060101010101" pitchFamily="49" charset="-122"/>
                  </a:rPr>
                  <a:t>-Deng</a:t>
                </a:r>
                <a:r>
                  <a:rPr lang="zh-CN" altLang="en-US" sz="2400" dirty="0" smtClean="0">
                    <a:latin typeface="黑体" panose="02010609060101010101" pitchFamily="49" charset="-122"/>
                    <a:ea typeface="黑体" panose="02010609060101010101" pitchFamily="49" charset="-122"/>
                  </a:rPr>
                  <a:t>函数，</a:t>
                </a:r>
                <a:r>
                  <a:rPr lang="en-US" altLang="zh-CN" sz="2400" dirty="0" smtClean="0">
                    <a:latin typeface="黑体" panose="02010609060101010101" pitchFamily="49" charset="-122"/>
                    <a:ea typeface="黑体" panose="02010609060101010101" pitchFamily="49" charset="-122"/>
                  </a:rPr>
                  <a:t>Tang-Carlet-Tang</a:t>
                </a:r>
                <a:r>
                  <a:rPr lang="zh-CN" altLang="en-US" sz="2400" dirty="0" smtClean="0">
                    <a:latin typeface="黑体" panose="02010609060101010101" pitchFamily="49" charset="-122"/>
                    <a:ea typeface="黑体" panose="02010609060101010101" pitchFamily="49" charset="-122"/>
                  </a:rPr>
                  <a:t>函数</a:t>
                </a:r>
                <a:r>
                  <a:rPr lang="zh-CN" altLang="en-US" sz="2400" dirty="0" smtClean="0">
                    <a:solidFill>
                      <a:srgbClr val="0000FF"/>
                    </a:solidFill>
                    <a:latin typeface="黑体" panose="02010609060101010101" pitchFamily="49" charset="-122"/>
                    <a:ea typeface="黑体" panose="02010609060101010101" pitchFamily="49" charset="-122"/>
                  </a:rPr>
                  <a:t>仿射等价</a:t>
                </a:r>
                <a:r>
                  <a:rPr lang="zh-CN" altLang="en-US" sz="2400" dirty="0">
                    <a:solidFill>
                      <a:srgbClr val="0000FF"/>
                    </a:solidFill>
                    <a:latin typeface="黑体" panose="02010609060101010101" pitchFamily="49" charset="-122"/>
                    <a:ea typeface="黑体" panose="02010609060101010101" pitchFamily="49" charset="-122"/>
                  </a:rPr>
                  <a:t>关系</a:t>
                </a:r>
                <a:r>
                  <a:rPr lang="zh-CN" altLang="en-US" sz="2400" dirty="0">
                    <a:latin typeface="黑体" panose="02010609060101010101" pitchFamily="49" charset="-122"/>
                    <a:ea typeface="黑体" panose="02010609060101010101" pitchFamily="49" charset="-122"/>
                  </a:rPr>
                  <a:t>。基于有限域表示的这三类函数，它们的支撑集中都含有共同的</a:t>
                </a:r>
                <a:r>
                  <a:rPr lang="zh-CN" altLang="en-US" sz="2400" dirty="0" smtClean="0">
                    <a:latin typeface="黑体" panose="02010609060101010101" pitchFamily="49" charset="-122"/>
                    <a:ea typeface="黑体" panose="02010609060101010101" pitchFamily="49" charset="-122"/>
                  </a:rPr>
                  <a:t>参数</a:t>
                </a:r>
                <a14:m>
                  <m:oMath xmlns:m="http://schemas.openxmlformats.org/officeDocument/2006/math">
                    <m:r>
                      <a:rPr lang="en-US" altLang="zh-CN" sz="2400" b="0" i="1" smtClean="0">
                        <a:latin typeface="Cambria Math" panose="02040503050406030204" pitchFamily="18" charset="0"/>
                        <a:ea typeface="黑体" panose="02010609060101010101" pitchFamily="49" charset="-122"/>
                      </a:rPr>
                      <m:t>𝑠</m:t>
                    </m:r>
                  </m:oMath>
                </a14:m>
                <a:r>
                  <a:rPr lang="zh-CN" altLang="en-US" sz="2400" dirty="0" smtClean="0">
                    <a:latin typeface="黑体" panose="02010609060101010101" pitchFamily="49" charset="-122"/>
                    <a:ea typeface="黑体" panose="02010609060101010101" pitchFamily="49" charset="-122"/>
                  </a:rPr>
                  <a:t>（</a:t>
                </a:r>
                <a14:m>
                  <m:oMath xmlns:m="http://schemas.openxmlformats.org/officeDocument/2006/math">
                    <m:r>
                      <a:rPr lang="en-US" altLang="zh-CN" sz="2400" b="0" i="1" dirty="0" smtClean="0">
                        <a:latin typeface="Cambria Math" panose="02040503050406030204" pitchFamily="18" charset="0"/>
                        <a:ea typeface="黑体" panose="02010609060101010101" pitchFamily="49" charset="-122"/>
                      </a:rPr>
                      <m:t>0</m:t>
                    </m:r>
                    <m:r>
                      <a:rPr lang="en-US" altLang="zh-CN" sz="2400" b="0" i="1" dirty="0" smtClean="0">
                        <a:latin typeface="Cambria Math" panose="02040503050406030204" pitchFamily="18" charset="0"/>
                        <a:ea typeface="Cambria Math" panose="02040503050406030204" pitchFamily="18" charset="0"/>
                      </a:rPr>
                      <m:t>≤</m:t>
                    </m:r>
                    <m:r>
                      <a:rPr lang="en-US" altLang="zh-CN" sz="2400" b="0" i="1" dirty="0" smtClean="0">
                        <a:latin typeface="Cambria Math" panose="02040503050406030204" pitchFamily="18" charset="0"/>
                        <a:ea typeface="Cambria Math" panose="02040503050406030204" pitchFamily="18" charset="0"/>
                      </a:rPr>
                      <m:t>𝑠</m:t>
                    </m:r>
                    <m:r>
                      <a:rPr lang="en-US" altLang="zh-CN" sz="2400" b="0" i="1" dirty="0" smtClean="0">
                        <a:latin typeface="Cambria Math" panose="02040503050406030204" pitchFamily="18" charset="0"/>
                        <a:ea typeface="Cambria Math" panose="02040503050406030204" pitchFamily="18" charset="0"/>
                      </a:rPr>
                      <m:t>≤</m:t>
                    </m:r>
                    <m:sSup>
                      <m:sSupPr>
                        <m:ctrlPr>
                          <a:rPr lang="en-US" altLang="zh-CN" sz="2400" b="0" i="1" dirty="0" smtClean="0">
                            <a:latin typeface="Cambria Math" panose="02040503050406030204" pitchFamily="18" charset="0"/>
                            <a:ea typeface="Cambria Math" panose="02040503050406030204" pitchFamily="18" charset="0"/>
                          </a:rPr>
                        </m:ctrlPr>
                      </m:sSupPr>
                      <m:e>
                        <m:r>
                          <a:rPr lang="en-US" altLang="zh-CN" sz="2400" b="0" i="1" dirty="0" smtClean="0">
                            <a:latin typeface="Cambria Math" panose="02040503050406030204" pitchFamily="18" charset="0"/>
                            <a:ea typeface="Cambria Math" panose="02040503050406030204" pitchFamily="18" charset="0"/>
                          </a:rPr>
                          <m:t>2</m:t>
                        </m:r>
                      </m:e>
                      <m:sup>
                        <m:r>
                          <a:rPr lang="en-US" altLang="zh-CN" sz="2400" b="0" i="1" dirty="0" smtClean="0">
                            <a:latin typeface="Cambria Math" panose="02040503050406030204" pitchFamily="18" charset="0"/>
                            <a:ea typeface="Cambria Math" panose="02040503050406030204" pitchFamily="18" charset="0"/>
                          </a:rPr>
                          <m:t>𝑛</m:t>
                        </m:r>
                      </m:sup>
                    </m:sSup>
                    <m:r>
                      <a:rPr lang="en-US" altLang="zh-CN" sz="2400" b="0" i="1" dirty="0" smtClean="0">
                        <a:latin typeface="Cambria Math" panose="02040503050406030204" pitchFamily="18" charset="0"/>
                        <a:ea typeface="Cambria Math" panose="02040503050406030204" pitchFamily="18" charset="0"/>
                      </a:rPr>
                      <m:t>−2</m:t>
                    </m:r>
                  </m:oMath>
                </a14:m>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从而能得到大量性质优良的布尔函数。经研究发现，</a:t>
                </a:r>
                <a:r>
                  <a:rPr lang="zh-CN" altLang="en-US" sz="2400" dirty="0" smtClean="0">
                    <a:solidFill>
                      <a:srgbClr val="0000FF"/>
                    </a:solidFill>
                    <a:latin typeface="黑体" panose="02010609060101010101" pitchFamily="49" charset="-122"/>
                    <a:ea typeface="黑体" panose="02010609060101010101" pitchFamily="49" charset="-122"/>
                  </a:rPr>
                  <a:t>当参数</a:t>
                </a:r>
                <a14:m>
                  <m:oMath xmlns:m="http://schemas.openxmlformats.org/officeDocument/2006/math">
                    <m:r>
                      <a:rPr lang="en-US" altLang="zh-CN" sz="2400" b="0" i="1" smtClean="0">
                        <a:solidFill>
                          <a:srgbClr val="0000FF"/>
                        </a:solidFill>
                        <a:latin typeface="Cambria Math" panose="02040503050406030204" pitchFamily="18" charset="0"/>
                        <a:ea typeface="黑体" panose="02010609060101010101" pitchFamily="49" charset="-122"/>
                      </a:rPr>
                      <m:t>𝑠</m:t>
                    </m:r>
                  </m:oMath>
                </a14:m>
                <a:r>
                  <a:rPr lang="zh-CN" altLang="en-US" sz="2400" dirty="0">
                    <a:solidFill>
                      <a:srgbClr val="0000FF"/>
                    </a:solidFill>
                    <a:latin typeface="黑体" panose="02010609060101010101" pitchFamily="49" charset="-122"/>
                    <a:ea typeface="黑体" panose="02010609060101010101" pitchFamily="49" charset="-122"/>
                  </a:rPr>
                  <a:t>取不同值时，这些布尔函数是具有仿射等价的关系</a:t>
                </a:r>
                <a:r>
                  <a:rPr lang="zh-CN" altLang="en-US" sz="2400" dirty="0" smtClean="0">
                    <a:solidFill>
                      <a:srgbClr val="0000FF"/>
                    </a:solidFill>
                    <a:latin typeface="黑体" panose="02010609060101010101" pitchFamily="49" charset="-122"/>
                    <a:ea typeface="黑体" panose="02010609060101010101" pitchFamily="49" charset="-122"/>
                  </a:rPr>
                  <a:t>。</a:t>
                </a:r>
                <a:endParaRPr lang="en-US" altLang="zh-CN" sz="2400" dirty="0" smtClean="0">
                  <a:latin typeface="黑体" panose="02010609060101010101" pitchFamily="49" charset="-122"/>
                  <a:ea typeface="黑体" panose="02010609060101010101" pitchFamily="49" charset="-122"/>
                </a:endParaRPr>
              </a:p>
              <a:p>
                <a:pPr marL="447675" indent="-447675" algn="just">
                  <a:spcBef>
                    <a:spcPts val="3000"/>
                  </a:spcBef>
                  <a:buNone/>
                </a:pPr>
                <a:r>
                  <a:rPr lang="en-US" altLang="zh-CN" sz="2400" dirty="0" smtClean="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通过数学证明的方法得到了一类一阶弹性函数</a:t>
                </a:r>
                <a:r>
                  <a:rPr lang="zh-CN" altLang="en-US" sz="2400" dirty="0" smtClean="0">
                    <a:latin typeface="黑体" panose="02010609060101010101" pitchFamily="49" charset="-122"/>
                    <a:ea typeface="黑体" panose="02010609060101010101" pitchFamily="49" charset="-122"/>
                  </a:rPr>
                  <a:t>的</a:t>
                </a:r>
                <a:r>
                  <a:rPr lang="zh-CN" altLang="en-US" sz="2400" dirty="0" smtClean="0">
                    <a:solidFill>
                      <a:srgbClr val="0000FF"/>
                    </a:solidFill>
                    <a:latin typeface="黑体" panose="02010609060101010101" pitchFamily="49" charset="-122"/>
                    <a:ea typeface="黑体" panose="02010609060101010101" pitchFamily="49" charset="-122"/>
                  </a:rPr>
                  <a:t>快速代数免疫度大于等于</a:t>
                </a:r>
                <a:r>
                  <a:rPr lang="en-US" altLang="zh-CN" sz="2400" dirty="0" smtClean="0">
                    <a:solidFill>
                      <a:srgbClr val="0000FF"/>
                    </a:solidFill>
                    <a:latin typeface="黑体" panose="02010609060101010101" pitchFamily="49" charset="-122"/>
                    <a:ea typeface="黑体" panose="02010609060101010101" pitchFamily="49" charset="-122"/>
                  </a:rPr>
                  <a:t>n-6</a:t>
                </a:r>
                <a:r>
                  <a:rPr lang="zh-CN" altLang="en-US" sz="2400" dirty="0">
                    <a:latin typeface="黑体" panose="02010609060101010101" pitchFamily="49" charset="-122"/>
                    <a:ea typeface="黑体" panose="02010609060101010101" pitchFamily="49" charset="-122"/>
                  </a:rPr>
                  <a:t>。于此同时，我们也证明了一些起源于 </a:t>
                </a:r>
                <a:r>
                  <a:rPr lang="en-US" altLang="zh-CN" sz="2400" dirty="0" err="1" smtClean="0">
                    <a:solidFill>
                      <a:srgbClr val="0000FF"/>
                    </a:solidFill>
                    <a:latin typeface="黑体" panose="02010609060101010101" pitchFamily="49" charset="-122"/>
                    <a:ea typeface="黑体" panose="02010609060101010101" pitchFamily="49" charset="-122"/>
                  </a:rPr>
                  <a:t>Tu</a:t>
                </a:r>
                <a:r>
                  <a:rPr lang="en-US" altLang="zh-CN" sz="2400" dirty="0" smtClean="0">
                    <a:solidFill>
                      <a:srgbClr val="0000FF"/>
                    </a:solidFill>
                    <a:latin typeface="黑体" panose="02010609060101010101" pitchFamily="49" charset="-122"/>
                    <a:ea typeface="黑体" panose="02010609060101010101" pitchFamily="49" charset="-122"/>
                  </a:rPr>
                  <a:t>-Deng</a:t>
                </a:r>
                <a:r>
                  <a:rPr lang="zh-CN" altLang="en-US" sz="2400" dirty="0" smtClean="0">
                    <a:solidFill>
                      <a:srgbClr val="0000FF"/>
                    </a:solidFill>
                    <a:latin typeface="黑体" panose="02010609060101010101" pitchFamily="49" charset="-122"/>
                    <a:ea typeface="黑体" panose="02010609060101010101" pitchFamily="49" charset="-122"/>
                  </a:rPr>
                  <a:t>猜想</a:t>
                </a:r>
                <a:r>
                  <a:rPr lang="zh-CN" altLang="en-US" sz="2400" dirty="0">
                    <a:solidFill>
                      <a:srgbClr val="0000FF"/>
                    </a:solidFill>
                    <a:latin typeface="黑体" panose="02010609060101010101" pitchFamily="49" charset="-122"/>
                    <a:ea typeface="黑体" panose="02010609060101010101" pitchFamily="49" charset="-122"/>
                  </a:rPr>
                  <a:t>的组合事实</a:t>
                </a:r>
                <a:r>
                  <a:rPr lang="zh-CN" altLang="en-US" sz="2400" dirty="0">
                    <a:latin typeface="黑体" panose="02010609060101010101" pitchFamily="49" charset="-122"/>
                    <a:ea typeface="黑体" panose="02010609060101010101" pitchFamily="49" charset="-122"/>
                  </a:rPr>
                  <a:t>。</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111" r="-1111"/>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pPr>
              <a:defRPr/>
            </a:pPr>
            <a:fld id="{4B4F083D-1593-4BCC-AD1E-DF32884EAA6A}" type="datetime1">
              <a:rPr lang="zh-CN" altLang="en-US" smtClean="0"/>
              <a:t>2020/6/8</a:t>
            </a:fld>
            <a:endParaRPr lang="en-US" altLang="zh-CN"/>
          </a:p>
        </p:txBody>
      </p:sp>
      <p:sp>
        <p:nvSpPr>
          <p:cNvPr id="6" name="灯片编号占位符 5"/>
          <p:cNvSpPr>
            <a:spLocks noGrp="1"/>
          </p:cNvSpPr>
          <p:nvPr>
            <p:ph type="sldNum" sz="quarter" idx="11"/>
          </p:nvPr>
        </p:nvSpPr>
        <p:spPr/>
        <p:txBody>
          <a:bodyPr/>
          <a:lstStyle/>
          <a:p>
            <a:pPr>
              <a:defRPr/>
            </a:pPr>
            <a:fld id="{D27DFC56-A372-4214-8903-B33B830A87A9}" type="slidenum">
              <a:rPr lang="en-US" altLang="zh-CN" smtClean="0"/>
              <a:t>7</a:t>
            </a:fld>
            <a:r>
              <a:rPr lang="en-US" altLang="zh-CN" smtClean="0"/>
              <a:t>/25</a:t>
            </a:r>
            <a:endParaRPr lang="en-US" altLang="zh-CN"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zh-CN" b="1" dirty="0" smtClean="0">
                <a:effectLst/>
              </a:rPr>
              <a:t>布尔函数</a:t>
            </a:r>
            <a:r>
              <a:rPr lang="zh-CN" altLang="zh-CN" b="1" dirty="0">
                <a:effectLst/>
              </a:rPr>
              <a:t>的平移等价性</a:t>
            </a:r>
          </a:p>
        </p:txBody>
      </p:sp>
      <p:sp>
        <p:nvSpPr>
          <p:cNvPr id="4" name="日期占位符 3"/>
          <p:cNvSpPr>
            <a:spLocks noGrp="1"/>
          </p:cNvSpPr>
          <p:nvPr>
            <p:ph type="dt" sz="half" idx="10"/>
          </p:nvPr>
        </p:nvSpPr>
        <p:spPr/>
        <p:txBody>
          <a:bodyPr/>
          <a:lstStyle/>
          <a:p>
            <a:pPr>
              <a:defRPr/>
            </a:pPr>
            <a:fld id="{EA700864-2960-4F50-AF50-A895990CD3C7}" type="datetime1">
              <a:rPr lang="zh-CN" altLang="en-US" smtClean="0"/>
              <a:t>2020/6/8</a:t>
            </a:fld>
            <a:endParaRPr lang="en-US" altLang="zh-CN"/>
          </a:p>
        </p:txBody>
      </p:sp>
      <p:pic>
        <p:nvPicPr>
          <p:cNvPr id="54" name="图片 53"/>
          <p:cNvPicPr>
            <a:picLocks noChangeAspect="1"/>
          </p:cNvPicPr>
          <p:nvPr/>
        </p:nvPicPr>
        <p:blipFill>
          <a:blip r:embed="rId2"/>
          <a:stretch>
            <a:fillRect/>
          </a:stretch>
        </p:blipFill>
        <p:spPr>
          <a:xfrm>
            <a:off x="1115615" y="1843956"/>
            <a:ext cx="6984000" cy="2017092"/>
          </a:xfrm>
          <a:prstGeom prst="rect">
            <a:avLst/>
          </a:prstGeom>
        </p:spPr>
      </p:pic>
      <p:pic>
        <p:nvPicPr>
          <p:cNvPr id="55" name="图片 54"/>
          <p:cNvPicPr>
            <a:picLocks noChangeAspect="1"/>
          </p:cNvPicPr>
          <p:nvPr/>
        </p:nvPicPr>
        <p:blipFill>
          <a:blip r:embed="rId3"/>
          <a:stretch>
            <a:fillRect/>
          </a:stretch>
        </p:blipFill>
        <p:spPr>
          <a:xfrm>
            <a:off x="1115616" y="4038555"/>
            <a:ext cx="6984000" cy="1982733"/>
          </a:xfrm>
          <a:prstGeom prst="rect">
            <a:avLst/>
          </a:prstGeom>
        </p:spPr>
      </p:pic>
      <p:sp>
        <p:nvSpPr>
          <p:cNvPr id="5" name="灯片编号占位符 4"/>
          <p:cNvSpPr>
            <a:spLocks noGrp="1"/>
          </p:cNvSpPr>
          <p:nvPr>
            <p:ph type="sldNum" sz="quarter" idx="11"/>
          </p:nvPr>
        </p:nvSpPr>
        <p:spPr/>
        <p:txBody>
          <a:bodyPr/>
          <a:lstStyle/>
          <a:p>
            <a:pPr>
              <a:defRPr/>
            </a:pPr>
            <a:fld id="{D27DFC56-A372-4214-8903-B33B830A87A9}" type="slidenum">
              <a:rPr lang="en-US" altLang="zh-CN" smtClean="0"/>
              <a:t>8</a:t>
            </a:fld>
            <a:r>
              <a:rPr lang="en-US" altLang="zh-CN" smtClean="0"/>
              <a:t>/25</a:t>
            </a:r>
            <a:endParaRPr lang="en-US" altLang="zh-CN" dirty="0" smtClean="0"/>
          </a:p>
        </p:txBody>
      </p:sp>
      <p:sp>
        <p:nvSpPr>
          <p:cNvPr id="3" name="文本框 2"/>
          <p:cNvSpPr txBox="1"/>
          <p:nvPr/>
        </p:nvSpPr>
        <p:spPr>
          <a:xfrm>
            <a:off x="1042864" y="1129556"/>
            <a:ext cx="2521024" cy="461665"/>
          </a:xfrm>
          <a:prstGeom prst="rect">
            <a:avLst/>
          </a:prstGeom>
          <a:noFill/>
        </p:spPr>
        <p:txBody>
          <a:bodyPr wrap="square" rtlCol="0">
            <a:spAutoFit/>
          </a:bodyPr>
          <a:lstStyle/>
          <a:p>
            <a:r>
              <a:rPr lang="en-US" altLang="zh-CN" sz="2400" b="1" dirty="0" smtClean="0"/>
              <a:t>Carlet-Feng</a:t>
            </a:r>
            <a:r>
              <a:rPr lang="zh-CN" altLang="en-US" sz="2400" b="1" dirty="0" smtClean="0"/>
              <a:t>函数</a:t>
            </a:r>
            <a:endParaRPr lang="zh-CN" altLang="en-US" sz="2400"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主题1">
  <a:themeElements>
    <a:clrScheme name="统一用的母版 3">
      <a:dk1>
        <a:srgbClr val="000000"/>
      </a:dk1>
      <a:lt1>
        <a:srgbClr val="FFFFFF"/>
      </a:lt1>
      <a:dk2>
        <a:srgbClr val="333300"/>
      </a:dk2>
      <a:lt2>
        <a:srgbClr val="C0C0C0"/>
      </a:lt2>
      <a:accent1>
        <a:srgbClr val="B5B68A"/>
      </a:accent1>
      <a:accent2>
        <a:srgbClr val="009999"/>
      </a:accent2>
      <a:accent3>
        <a:srgbClr val="FFFFFF"/>
      </a:accent3>
      <a:accent4>
        <a:srgbClr val="000000"/>
      </a:accent4>
      <a:accent5>
        <a:srgbClr val="D7D7C4"/>
      </a:accent5>
      <a:accent6>
        <a:srgbClr val="008A8A"/>
      </a:accent6>
      <a:hlink>
        <a:srgbClr val="B4B000"/>
      </a:hlink>
      <a:folHlink>
        <a:srgbClr val="CC9900"/>
      </a:folHlink>
    </a:clrScheme>
    <a:fontScheme name="统一用的母版">
      <a:majorFont>
        <a:latin typeface="Verdana"/>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outerShdw blurRad="38100" dist="38100" dir="2700000" algn="tl">
                <a:srgbClr val="000000">
                  <a:alpha val="43137"/>
                </a:srgbClr>
              </a:outerShdw>
            </a:effectLst>
            <a:latin typeface="Verdan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outerShdw blurRad="38100" dist="38100" dir="2700000" algn="tl">
                <a:srgbClr val="000000">
                  <a:alpha val="43137"/>
                </a:srgbClr>
              </a:outerShdw>
            </a:effectLst>
            <a:latin typeface="Verdana" panose="020B0604030504040204" pitchFamily="34" charset="0"/>
            <a:ea typeface="宋体" panose="02010600030101010101" pitchFamily="2" charset="-122"/>
          </a:defRPr>
        </a:defPPr>
      </a:lstStyle>
    </a:lnDef>
  </a:objectDefaults>
  <a:extraClrSchemeLst>
    <a:extraClrScheme>
      <a:clrScheme name="统一用的母版 1">
        <a:dk1>
          <a:srgbClr val="000000"/>
        </a:dk1>
        <a:lt1>
          <a:srgbClr val="FFFFFF"/>
        </a:lt1>
        <a:dk2>
          <a:srgbClr val="5B8802"/>
        </a:dk2>
        <a:lt2>
          <a:srgbClr val="333333"/>
        </a:lt2>
        <a:accent1>
          <a:srgbClr val="FF5050"/>
        </a:accent1>
        <a:accent2>
          <a:srgbClr val="FF9933"/>
        </a:accent2>
        <a:accent3>
          <a:srgbClr val="FFFFFF"/>
        </a:accent3>
        <a:accent4>
          <a:srgbClr val="000000"/>
        </a:accent4>
        <a:accent5>
          <a:srgbClr val="FFB3B3"/>
        </a:accent5>
        <a:accent6>
          <a:srgbClr val="E78A2D"/>
        </a:accent6>
        <a:hlink>
          <a:srgbClr val="00CC99"/>
        </a:hlink>
        <a:folHlink>
          <a:srgbClr val="969696"/>
        </a:folHlink>
      </a:clrScheme>
      <a:clrMap bg1="lt1" tx1="dk1" bg2="lt2" tx2="dk2" accent1="accent1" accent2="accent2" accent3="accent3" accent4="accent4" accent5="accent5" accent6="accent6" hlink="hlink" folHlink="folHlink"/>
    </a:extraClrScheme>
    <a:extraClrScheme>
      <a:clrScheme name="统一用的母版 2">
        <a:dk1>
          <a:srgbClr val="000000"/>
        </a:dk1>
        <a:lt1>
          <a:srgbClr val="FFFFFF"/>
        </a:lt1>
        <a:dk2>
          <a:srgbClr val="CC6600"/>
        </a:dk2>
        <a:lt2>
          <a:srgbClr val="5F5F5F"/>
        </a:lt2>
        <a:accent1>
          <a:srgbClr val="CC9900"/>
        </a:accent1>
        <a:accent2>
          <a:srgbClr val="FF9900"/>
        </a:accent2>
        <a:accent3>
          <a:srgbClr val="FFFFFF"/>
        </a:accent3>
        <a:accent4>
          <a:srgbClr val="000000"/>
        </a:accent4>
        <a:accent5>
          <a:srgbClr val="E2CAAA"/>
        </a:accent5>
        <a:accent6>
          <a:srgbClr val="E78A00"/>
        </a:accent6>
        <a:hlink>
          <a:srgbClr val="FFCC00"/>
        </a:hlink>
        <a:folHlink>
          <a:srgbClr val="669900"/>
        </a:folHlink>
      </a:clrScheme>
      <a:clrMap bg1="lt1" tx1="dk1" bg2="lt2" tx2="dk2" accent1="accent1" accent2="accent2" accent3="accent3" accent4="accent4" accent5="accent5" accent6="accent6" hlink="hlink" folHlink="folHlink"/>
    </a:extraClrScheme>
    <a:extraClrScheme>
      <a:clrScheme name="统一用的母版 3">
        <a:dk1>
          <a:srgbClr val="000000"/>
        </a:dk1>
        <a:lt1>
          <a:srgbClr val="FFFFFF"/>
        </a:lt1>
        <a:dk2>
          <a:srgbClr val="333300"/>
        </a:dk2>
        <a:lt2>
          <a:srgbClr val="C0C0C0"/>
        </a:lt2>
        <a:accent1>
          <a:srgbClr val="B5B68A"/>
        </a:accent1>
        <a:accent2>
          <a:srgbClr val="009999"/>
        </a:accent2>
        <a:accent3>
          <a:srgbClr val="FFFFFF"/>
        </a:accent3>
        <a:accent4>
          <a:srgbClr val="000000"/>
        </a:accent4>
        <a:accent5>
          <a:srgbClr val="D7D7C4"/>
        </a:accent5>
        <a:accent6>
          <a:srgbClr val="008A8A"/>
        </a:accent6>
        <a:hlink>
          <a:srgbClr val="B4B000"/>
        </a:hlink>
        <a:folHlink>
          <a:srgbClr val="CC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统一用的母版">
  <a:themeElements>
    <a:clrScheme name="统一用的母版 3">
      <a:dk1>
        <a:srgbClr val="000000"/>
      </a:dk1>
      <a:lt1>
        <a:srgbClr val="FFFFFF"/>
      </a:lt1>
      <a:dk2>
        <a:srgbClr val="333300"/>
      </a:dk2>
      <a:lt2>
        <a:srgbClr val="C0C0C0"/>
      </a:lt2>
      <a:accent1>
        <a:srgbClr val="B5B68A"/>
      </a:accent1>
      <a:accent2>
        <a:srgbClr val="009999"/>
      </a:accent2>
      <a:accent3>
        <a:srgbClr val="FFFFFF"/>
      </a:accent3>
      <a:accent4>
        <a:srgbClr val="000000"/>
      </a:accent4>
      <a:accent5>
        <a:srgbClr val="D7D7C4"/>
      </a:accent5>
      <a:accent6>
        <a:srgbClr val="008A8A"/>
      </a:accent6>
      <a:hlink>
        <a:srgbClr val="B4B000"/>
      </a:hlink>
      <a:folHlink>
        <a:srgbClr val="CC9900"/>
      </a:folHlink>
    </a:clrScheme>
    <a:fontScheme name="统一用的母版">
      <a:majorFont>
        <a:latin typeface="Verdana"/>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outerShdw blurRad="38100" dist="38100" dir="2700000" algn="tl">
                <a:srgbClr val="000000">
                  <a:alpha val="43137"/>
                </a:srgbClr>
              </a:outerShdw>
            </a:effectLst>
            <a:latin typeface="Verdan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outerShdw blurRad="38100" dist="38100" dir="2700000" algn="tl">
                <a:srgbClr val="000000">
                  <a:alpha val="43137"/>
                </a:srgbClr>
              </a:outerShdw>
            </a:effectLst>
            <a:latin typeface="Verdana" panose="020B0604030504040204" pitchFamily="34" charset="0"/>
            <a:ea typeface="宋体" panose="02010600030101010101" pitchFamily="2" charset="-122"/>
          </a:defRPr>
        </a:defPPr>
      </a:lstStyle>
    </a:lnDef>
  </a:objectDefaults>
  <a:extraClrSchemeLst>
    <a:extraClrScheme>
      <a:clrScheme name="统一用的母版 1">
        <a:dk1>
          <a:srgbClr val="000000"/>
        </a:dk1>
        <a:lt1>
          <a:srgbClr val="FFFFFF"/>
        </a:lt1>
        <a:dk2>
          <a:srgbClr val="5B8802"/>
        </a:dk2>
        <a:lt2>
          <a:srgbClr val="333333"/>
        </a:lt2>
        <a:accent1>
          <a:srgbClr val="FF5050"/>
        </a:accent1>
        <a:accent2>
          <a:srgbClr val="FF9933"/>
        </a:accent2>
        <a:accent3>
          <a:srgbClr val="FFFFFF"/>
        </a:accent3>
        <a:accent4>
          <a:srgbClr val="000000"/>
        </a:accent4>
        <a:accent5>
          <a:srgbClr val="FFB3B3"/>
        </a:accent5>
        <a:accent6>
          <a:srgbClr val="E78A2D"/>
        </a:accent6>
        <a:hlink>
          <a:srgbClr val="00CC99"/>
        </a:hlink>
        <a:folHlink>
          <a:srgbClr val="969696"/>
        </a:folHlink>
      </a:clrScheme>
      <a:clrMap bg1="lt1" tx1="dk1" bg2="lt2" tx2="dk2" accent1="accent1" accent2="accent2" accent3="accent3" accent4="accent4" accent5="accent5" accent6="accent6" hlink="hlink" folHlink="folHlink"/>
    </a:extraClrScheme>
    <a:extraClrScheme>
      <a:clrScheme name="统一用的母版 2">
        <a:dk1>
          <a:srgbClr val="000000"/>
        </a:dk1>
        <a:lt1>
          <a:srgbClr val="FFFFFF"/>
        </a:lt1>
        <a:dk2>
          <a:srgbClr val="CC6600"/>
        </a:dk2>
        <a:lt2>
          <a:srgbClr val="5F5F5F"/>
        </a:lt2>
        <a:accent1>
          <a:srgbClr val="CC9900"/>
        </a:accent1>
        <a:accent2>
          <a:srgbClr val="FF9900"/>
        </a:accent2>
        <a:accent3>
          <a:srgbClr val="FFFFFF"/>
        </a:accent3>
        <a:accent4>
          <a:srgbClr val="000000"/>
        </a:accent4>
        <a:accent5>
          <a:srgbClr val="E2CAAA"/>
        </a:accent5>
        <a:accent6>
          <a:srgbClr val="E78A00"/>
        </a:accent6>
        <a:hlink>
          <a:srgbClr val="FFCC00"/>
        </a:hlink>
        <a:folHlink>
          <a:srgbClr val="669900"/>
        </a:folHlink>
      </a:clrScheme>
      <a:clrMap bg1="lt1" tx1="dk1" bg2="lt2" tx2="dk2" accent1="accent1" accent2="accent2" accent3="accent3" accent4="accent4" accent5="accent5" accent6="accent6" hlink="hlink" folHlink="folHlink"/>
    </a:extraClrScheme>
    <a:extraClrScheme>
      <a:clrScheme name="统一用的母版 3">
        <a:dk1>
          <a:srgbClr val="000000"/>
        </a:dk1>
        <a:lt1>
          <a:srgbClr val="FFFFFF"/>
        </a:lt1>
        <a:dk2>
          <a:srgbClr val="333300"/>
        </a:dk2>
        <a:lt2>
          <a:srgbClr val="C0C0C0"/>
        </a:lt2>
        <a:accent1>
          <a:srgbClr val="B5B68A"/>
        </a:accent1>
        <a:accent2>
          <a:srgbClr val="009999"/>
        </a:accent2>
        <a:accent3>
          <a:srgbClr val="FFFFFF"/>
        </a:accent3>
        <a:accent4>
          <a:srgbClr val="000000"/>
        </a:accent4>
        <a:accent5>
          <a:srgbClr val="D7D7C4"/>
        </a:accent5>
        <a:accent6>
          <a:srgbClr val="008A8A"/>
        </a:accent6>
        <a:hlink>
          <a:srgbClr val="B4B000"/>
        </a:hlink>
        <a:folHlink>
          <a:srgbClr val="CC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71</TotalTime>
  <Words>643</Words>
  <Application>Microsoft Office PowerPoint</Application>
  <PresentationFormat>全屏显示(4:3)</PresentationFormat>
  <Paragraphs>143</Paragraphs>
  <Slides>26</Slides>
  <Notes>5</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26</vt:i4>
      </vt:variant>
    </vt:vector>
  </HeadingPairs>
  <TitlesOfParts>
    <vt:vector size="42" baseType="lpstr">
      <vt:lpstr>Gulim</vt:lpstr>
      <vt:lpstr>黑体</vt:lpstr>
      <vt:lpstr>楷体</vt:lpstr>
      <vt:lpstr>隶书</vt:lpstr>
      <vt:lpstr>宋体</vt:lpstr>
      <vt:lpstr>微软雅黑</vt:lpstr>
      <vt:lpstr>Agency FB</vt:lpstr>
      <vt:lpstr>Arial</vt:lpstr>
      <vt:lpstr>Arial Black</vt:lpstr>
      <vt:lpstr>Calibri</vt:lpstr>
      <vt:lpstr>Cambria Math</vt:lpstr>
      <vt:lpstr>Times New Roman</vt:lpstr>
      <vt:lpstr>Verdana</vt:lpstr>
      <vt:lpstr>Wingdings</vt:lpstr>
      <vt:lpstr>主题1</vt:lpstr>
      <vt:lpstr>统一用的母版</vt:lpstr>
      <vt:lpstr>布尔函数平移等价性及快速代数免疫度下界研究</vt:lpstr>
      <vt:lpstr>纲要</vt:lpstr>
      <vt:lpstr>背景及意义</vt:lpstr>
      <vt:lpstr>纲要</vt:lpstr>
      <vt:lpstr>研究现状</vt:lpstr>
      <vt:lpstr>研究现状</vt:lpstr>
      <vt:lpstr>纲要</vt:lpstr>
      <vt:lpstr>研究内容</vt:lpstr>
      <vt:lpstr>布尔函数的平移等价性</vt:lpstr>
      <vt:lpstr>布尔函数的平移等价性</vt:lpstr>
      <vt:lpstr>布尔函数的平移等价性</vt:lpstr>
      <vt:lpstr>布尔函数的平移等价性</vt:lpstr>
      <vt:lpstr>布尔函数的平移等价性</vt:lpstr>
      <vt:lpstr>布尔函数的快速代数免疫度的下界</vt:lpstr>
      <vt:lpstr>布尔函数的快速代数免疫度的下界</vt:lpstr>
      <vt:lpstr>布尔函数的快速代数免疫度的下界</vt:lpstr>
      <vt:lpstr>布尔函数的快速代数免疫度的下界</vt:lpstr>
      <vt:lpstr>布尔函数的快速代数免疫度的下界</vt:lpstr>
      <vt:lpstr>布尔函数的快速代数免疫度的下界</vt:lpstr>
      <vt:lpstr>布尔函数的快速代数免疫度的下界</vt:lpstr>
      <vt:lpstr>布尔函数的快速代数免疫度的下界</vt:lpstr>
      <vt:lpstr>纲要</vt:lpstr>
      <vt:lpstr>总结与展望</vt:lpstr>
      <vt:lpstr>总结与展望</vt:lpstr>
      <vt:lpstr>攻读硕士学位期间科研成果</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多主体使用控制管理模型研究</dc:title>
  <dc:creator>SmartOwen</dc:creator>
  <cp:lastModifiedBy>zhangliu</cp:lastModifiedBy>
  <cp:revision>443</cp:revision>
  <dcterms:created xsi:type="dcterms:W3CDTF">2016-05-29T01:48:00Z</dcterms:created>
  <dcterms:modified xsi:type="dcterms:W3CDTF">2020-06-08T09:18:25Z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