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10" autoAdjust="0"/>
  </p:normalViewPr>
  <p:slideViewPr>
    <p:cSldViewPr snapToGrid="0" snapToObjects="1">
      <p:cViewPr varScale="1">
        <p:scale>
          <a:sx n="86" d="100"/>
          <a:sy n="86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058" y="262269"/>
            <a:ext cx="8042975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类与对象练习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en-US" altLang="zh-TW" dirty="0" smtClean="0"/>
              <a:t>. </a:t>
            </a:r>
            <a:r>
              <a:rPr lang="zh-TW" altLang="en-US" dirty="0"/>
              <a:t>类方法与实例方法</a:t>
            </a:r>
          </a:p>
          <a:p>
            <a:r>
              <a:rPr lang="en-US" altLang="zh-TW" dirty="0"/>
              <a:t>       1&gt; ‘+’</a:t>
            </a:r>
            <a:r>
              <a:rPr lang="zh-TW" altLang="en-US" dirty="0"/>
              <a:t>符号开头的是类方法</a:t>
            </a:r>
            <a:r>
              <a:rPr lang="en-US" altLang="zh-TW" dirty="0"/>
              <a:t>.</a:t>
            </a:r>
            <a:r>
              <a:rPr lang="zh-TW" altLang="en-US" dirty="0"/>
              <a:t>相当于</a:t>
            </a:r>
            <a:r>
              <a:rPr lang="en-US" altLang="zh-TW" dirty="0"/>
              <a:t>C++</a:t>
            </a:r>
            <a:r>
              <a:rPr lang="zh-TW" altLang="en-US" dirty="0"/>
              <a:t>中的静态方法。不属于任何一个对象	</a:t>
            </a:r>
            <a:r>
              <a:rPr lang="en-US" altLang="zh-TW" dirty="0"/>
              <a:t>   </a:t>
            </a:r>
          </a:p>
          <a:p>
            <a:r>
              <a:rPr lang="en-US" altLang="zh-TW" dirty="0"/>
              <a:t>           </a:t>
            </a:r>
            <a:r>
              <a:rPr lang="zh-TW" altLang="en-US" dirty="0"/>
              <a:t>通过类名调用。类</a:t>
            </a:r>
            <a:r>
              <a:rPr lang="zh-TW" altLang="en-US" dirty="0" smtClean="0"/>
              <a:t>方法不能访问成员变量</a:t>
            </a:r>
            <a:endParaRPr lang="fi-FI" altLang="zh-CN" dirty="0" smtClean="0"/>
          </a:p>
          <a:p>
            <a:r>
              <a:rPr lang="fi-FI" altLang="zh-CN" dirty="0" smtClean="0"/>
              <a:t>                    </a:t>
            </a:r>
            <a:r>
              <a:rPr lang="en-US" altLang="zh-TW" dirty="0" smtClean="0"/>
              <a:t>[</a:t>
            </a:r>
            <a:r>
              <a:rPr lang="zh-TW" altLang="en-US" dirty="0"/>
              <a:t>类名  </a:t>
            </a:r>
            <a:r>
              <a:rPr lang="en-US" altLang="zh-TW" dirty="0"/>
              <a:t>+</a:t>
            </a:r>
            <a:r>
              <a:rPr lang="zh-TW" altLang="en-US" dirty="0"/>
              <a:t>方法</a:t>
            </a:r>
            <a:r>
              <a:rPr lang="en-US" altLang="zh-TW" dirty="0"/>
              <a:t>];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  </a:t>
            </a:r>
            <a:r>
              <a:rPr lang="zh-TW" altLang="en-US" dirty="0"/>
              <a:t>如</a:t>
            </a:r>
            <a:r>
              <a:rPr lang="en-US" altLang="zh-TW" dirty="0"/>
              <a:t>:[Person </a:t>
            </a:r>
            <a:r>
              <a:rPr lang="en-US" altLang="zh-TW" dirty="0" err="1"/>
              <a:t>alloc</a:t>
            </a:r>
            <a:r>
              <a:rPr lang="en-US" altLang="zh-TW" dirty="0"/>
              <a:t>]; //</a:t>
            </a:r>
            <a:r>
              <a:rPr lang="zh-TW" altLang="en-US" dirty="0"/>
              <a:t>通过类名调用 </a:t>
            </a:r>
            <a:r>
              <a:rPr lang="en-US" altLang="zh-TW" dirty="0"/>
              <a:t>+</a:t>
            </a:r>
            <a:r>
              <a:rPr lang="zh-TW" altLang="en-US" dirty="0"/>
              <a:t>开头的方法</a:t>
            </a:r>
            <a:endParaRPr lang="fi-FI" altLang="zh-CN" dirty="0"/>
          </a:p>
          <a:p>
            <a:endParaRPr lang="fi-FI" altLang="zh-CN" dirty="0"/>
          </a:p>
          <a:p>
            <a:r>
              <a:rPr lang="en-US" altLang="zh-TW" dirty="0"/>
              <a:t>       2&gt; ‘-’</a:t>
            </a:r>
            <a:r>
              <a:rPr lang="zh-TW" altLang="en-US" dirty="0"/>
              <a:t>符号开头</a:t>
            </a:r>
            <a:r>
              <a:rPr lang="zh-TW" altLang="en-US" dirty="0" smtClean="0"/>
              <a:t>的是</a:t>
            </a:r>
            <a:r>
              <a:rPr lang="zh-CN" altLang="en-US" dirty="0" smtClean="0"/>
              <a:t>对象</a:t>
            </a:r>
            <a:r>
              <a:rPr lang="zh-TW" altLang="en-US" dirty="0" smtClean="0"/>
              <a:t>方法</a:t>
            </a:r>
            <a:r>
              <a:rPr lang="en-US" altLang="zh-TW" dirty="0"/>
              <a:t>.</a:t>
            </a:r>
            <a:r>
              <a:rPr lang="zh-TW" altLang="en-US" dirty="0" smtClean="0"/>
              <a:t>通过实例</a:t>
            </a:r>
            <a:r>
              <a:rPr lang="zh-CN" altLang="en-US" dirty="0" smtClean="0"/>
              <a:t>对象</a:t>
            </a:r>
            <a:r>
              <a:rPr lang="zh-TW" altLang="en-US" dirty="0" smtClean="0"/>
              <a:t>调</a:t>
            </a:r>
            <a:r>
              <a:rPr lang="zh-TW" altLang="en-US" dirty="0"/>
              <a:t>用。</a:t>
            </a:r>
          </a:p>
          <a:p>
            <a:r>
              <a:rPr lang="fi-FI" altLang="zh-CN" dirty="0"/>
              <a:t>	    	   </a:t>
            </a:r>
            <a:r>
              <a:rPr lang="zh-CN" altLang="fi-FI" dirty="0"/>
              <a:t>例如：</a:t>
            </a:r>
            <a:r>
              <a:rPr lang="fi-FI" altLang="zh-CN" dirty="0"/>
              <a:t>- (</a:t>
            </a:r>
            <a:r>
              <a:rPr lang="fi-FI" altLang="zh-CN" dirty="0" err="1"/>
              <a:t>void)print</a:t>
            </a:r>
            <a:r>
              <a:rPr lang="fi-FI" altLang="zh-CN" dirty="0"/>
              <a:t>;</a:t>
            </a:r>
          </a:p>
          <a:p>
            <a:r>
              <a:rPr lang="fi-FI" altLang="zh-CN" dirty="0"/>
              <a:t>    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/>
              <a:t>初始化方法（构造方法）</a:t>
            </a:r>
          </a:p>
          <a:p>
            <a:r>
              <a:rPr lang="en-US" altLang="zh-CN" dirty="0"/>
              <a:t>      1</a:t>
            </a:r>
            <a:r>
              <a:rPr lang="zh-CN" altLang="en-US" dirty="0"/>
              <a:t>、一般语言中，在创建对象时，自动调用的方法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      2</a:t>
            </a:r>
            <a:r>
              <a:rPr lang="zh-CN" altLang="en-US" dirty="0"/>
              <a:t>、</a:t>
            </a:r>
            <a:r>
              <a:rPr lang="en-US" altLang="zh-CN" dirty="0"/>
              <a:t>OC</a:t>
            </a:r>
            <a:r>
              <a:rPr lang="zh-CN" altLang="en-US" dirty="0"/>
              <a:t>中，凡是用</a:t>
            </a:r>
            <a:r>
              <a:rPr lang="en-US" altLang="zh-CN" dirty="0" err="1"/>
              <a:t>init</a:t>
            </a:r>
            <a:r>
              <a:rPr lang="zh-CN" altLang="en-US" dirty="0"/>
              <a:t>开头的成员方法都是构造方法</a:t>
            </a:r>
          </a:p>
          <a:p>
            <a:endParaRPr lang="zh-CN" altLang="en-US" dirty="0"/>
          </a:p>
          <a:p>
            <a:r>
              <a:rPr lang="en-US" altLang="zh-CN" dirty="0"/>
              <a:t>  【</a:t>
            </a:r>
            <a:r>
              <a:rPr lang="zh-CN" altLang="en-US" dirty="0"/>
              <a:t>注</a:t>
            </a:r>
            <a:r>
              <a:rPr lang="en-US" altLang="zh-CN" dirty="0"/>
              <a:t>】</a:t>
            </a:r>
            <a:r>
              <a:rPr lang="zh-CN" altLang="en-US" dirty="0" smtClean="0"/>
              <a:t>构造方法一般用于成员属性的</a:t>
            </a:r>
            <a:r>
              <a:rPr lang="zh-CN" altLang="en-US" dirty="0"/>
              <a:t>初始化。</a:t>
            </a:r>
          </a:p>
          <a:p>
            <a:endParaRPr lang="en-US" altLang="zh-TW" sz="2400" b="1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058" y="262269"/>
            <a:ext cx="804297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HT" dirty="0" smtClean="0"/>
          </a:p>
          <a:p>
            <a:r>
              <a:rPr lang="en-US" altLang="zh-CN" dirty="0" smtClean="0"/>
              <a:t>2.1. </a:t>
            </a:r>
            <a:r>
              <a:rPr lang="zh-CN" altLang="en-US" dirty="0" smtClean="0"/>
              <a:t>自定义</a:t>
            </a:r>
            <a:r>
              <a:rPr lang="zh-CHT" altLang="en-US" dirty="0" smtClean="0"/>
              <a:t>初始化方法</a:t>
            </a:r>
            <a:endParaRPr lang="en-US" altLang="zh-CHT" dirty="0" smtClean="0"/>
          </a:p>
          <a:p>
            <a:endParaRPr lang="zh-CHT" altLang="en-US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&lt;</a:t>
            </a:r>
            <a:r>
              <a:rPr lang="en-US" altLang="zh-TW" dirty="0"/>
              <a:t>1&gt;</a:t>
            </a:r>
            <a:r>
              <a:rPr lang="zh-TW" altLang="en-US" dirty="0"/>
              <a:t>无参的初始化方法</a:t>
            </a:r>
          </a:p>
          <a:p>
            <a:r>
              <a:rPr lang="zh-TW" altLang="en-US" dirty="0"/>
              <a:t>	</a:t>
            </a:r>
            <a:r>
              <a:rPr lang="zh-CN" altLang="en-US" dirty="0"/>
              <a:t>   </a:t>
            </a:r>
            <a:r>
              <a:rPr lang="en-US" altLang="zh-CN" dirty="0"/>
              <a:t>self = [super </a:t>
            </a:r>
            <a:r>
              <a:rPr lang="en-US" altLang="zh-CN" dirty="0" err="1"/>
              <a:t>init</a:t>
            </a:r>
            <a:r>
              <a:rPr lang="en-US" altLang="zh-CN" dirty="0"/>
              <a:t>];//</a:t>
            </a:r>
            <a:r>
              <a:rPr lang="zh-CN" altLang="en-US" dirty="0"/>
              <a:t>要调用父类的初始化方法初始化父类的成员变量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en-US" altLang="zh-TW" dirty="0"/>
              <a:t>return self;//</a:t>
            </a:r>
            <a:r>
              <a:rPr lang="zh-TW" altLang="en-US" dirty="0"/>
              <a:t>返回当前对象地址</a:t>
            </a:r>
            <a:endParaRPr lang="zh-CN" altLang="en-US" dirty="0"/>
          </a:p>
          <a:p>
            <a:r>
              <a:rPr lang="zh-CN" altLang="en-US" dirty="0"/>
              <a:t>				</a:t>
            </a:r>
            <a:endParaRPr lang="en-US" altLang="zh-CN" dirty="0"/>
          </a:p>
          <a:p>
            <a:r>
              <a:rPr lang="en-US" altLang="zh-CN" dirty="0"/>
              <a:t>        &lt;2&gt;</a:t>
            </a:r>
            <a:r>
              <a:rPr lang="zh-CN" altLang="en-US" dirty="0"/>
              <a:t>带参数的初始化方法</a:t>
            </a:r>
          </a:p>
          <a:p>
            <a:r>
              <a:rPr lang="en-US" altLang="zh-CN" dirty="0"/>
              <a:t>				- (id)</a:t>
            </a:r>
            <a:r>
              <a:rPr lang="en-US" altLang="zh-CN" dirty="0" err="1"/>
              <a:t>initWithAge</a:t>
            </a:r>
            <a:r>
              <a:rPr lang="en-US" altLang="zh-CN" dirty="0"/>
              <a:t>:(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newAge</a:t>
            </a:r>
            <a:endParaRPr lang="en-US" altLang="zh-CN" dirty="0"/>
          </a:p>
          <a:p>
            <a:r>
              <a:rPr lang="zh-CN" altLang="en-US" dirty="0"/>
              <a:t>    </a:t>
            </a:r>
          </a:p>
          <a:p>
            <a:r>
              <a:rPr lang="en-US" altLang="zh-TW" dirty="0" smtClean="0"/>
              <a:t>2.2 </a:t>
            </a:r>
            <a:r>
              <a:rPr lang="zh-TW" altLang="en-US" dirty="0"/>
              <a:t>初始化方法</a:t>
            </a:r>
            <a:r>
              <a:rPr lang="en-US" altLang="zh-TW" dirty="0"/>
              <a:t>/</a:t>
            </a:r>
            <a:r>
              <a:rPr lang="zh-TW" altLang="en-US" dirty="0"/>
              <a:t>构造方法</a:t>
            </a:r>
            <a:r>
              <a:rPr lang="en-US" altLang="zh-TW" dirty="0"/>
              <a:t>(</a:t>
            </a:r>
            <a:r>
              <a:rPr lang="en-US" altLang="zh-TW" dirty="0" err="1"/>
              <a:t>id,super,self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1&gt; id</a:t>
            </a:r>
            <a:r>
              <a:rPr lang="zh-TW" altLang="en-US" dirty="0"/>
              <a:t>类型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 id: </a:t>
            </a:r>
            <a:r>
              <a:rPr lang="zh-TW" altLang="en-US" dirty="0"/>
              <a:t>泛型对象指针，与</a:t>
            </a:r>
            <a:r>
              <a:rPr lang="en-US" altLang="zh-TW" dirty="0"/>
              <a:t>C</a:t>
            </a:r>
            <a:r>
              <a:rPr lang="zh-TW" altLang="en-US" dirty="0"/>
              <a:t>语言</a:t>
            </a:r>
            <a:r>
              <a:rPr lang="en-US" altLang="zh-TW" dirty="0"/>
              <a:t>void *</a:t>
            </a:r>
            <a:r>
              <a:rPr lang="zh-TW" altLang="en-US" dirty="0"/>
              <a:t>类似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 2&gt; super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super: </a:t>
            </a:r>
            <a:r>
              <a:rPr lang="zh-CN" altLang="en-US" dirty="0"/>
              <a:t>用于调用父类方法的关键字（实际上就是一个编译器符号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           3&gt;  self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self: </a:t>
            </a:r>
            <a:r>
              <a:rPr lang="zh-TW" altLang="en-US" dirty="0"/>
              <a:t>指向当前对</a:t>
            </a:r>
            <a:r>
              <a:rPr lang="zh-TW" altLang="en-US" dirty="0" smtClean="0"/>
              <a:t>象的指针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类</a:t>
            </a:r>
            <a:r>
              <a:rPr lang="zh-TW" altLang="en-US" dirty="0"/>
              <a:t>内的方法进行相互调用可以用</a:t>
            </a:r>
            <a:r>
              <a:rPr lang="en-US" altLang="zh-TW" dirty="0" smtClean="0"/>
              <a:t>sel</a:t>
            </a:r>
            <a:r>
              <a:rPr lang="en-US" altLang="zh-CN" dirty="0" smtClean="0"/>
              <a:t>f</a:t>
            </a:r>
            <a:r>
              <a:rPr lang="zh-TW" altLang="en-US" dirty="0"/>
              <a:t>	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17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构造方法与设置方法的应用：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&lt;</a:t>
            </a:r>
            <a:r>
              <a:rPr lang="zh-CN" altLang="zh-CN" dirty="0"/>
              <a:t>1</a:t>
            </a:r>
            <a:r>
              <a:rPr lang="en-US" altLang="zh-CN" dirty="0" smtClean="0"/>
              <a:t>&gt;</a:t>
            </a:r>
            <a:r>
              <a:rPr lang="en-US" altLang="zh-CN" dirty="0"/>
              <a:t>.</a:t>
            </a:r>
            <a:r>
              <a:rPr lang="zh-CN" altLang="en-US" dirty="0" smtClean="0"/>
              <a:t>创建一辆卡车类，</a:t>
            </a:r>
            <a:r>
              <a:rPr lang="zh-CN" altLang="en-US" dirty="0"/>
              <a:t>成员变量有速度，编写关于速度的构造方法和</a:t>
            </a:r>
            <a:r>
              <a:rPr lang="en-US" altLang="zh-CN" dirty="0" err="1"/>
              <a:t>set,get</a:t>
            </a:r>
            <a:r>
              <a:rPr lang="zh-CN" altLang="en-US" dirty="0"/>
              <a:t>方法。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构</a:t>
            </a:r>
            <a:r>
              <a:rPr lang="zh-CN" altLang="en-US" dirty="0"/>
              <a:t>造方法： 需要不带参数和带参数两个版本，不带参数默认是</a:t>
            </a:r>
            <a:r>
              <a:rPr lang="en-US" altLang="zh-CN" dirty="0"/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Truck        </a:t>
            </a:r>
            <a:r>
              <a:rPr lang="zh-CN" altLang="en-US" dirty="0" smtClean="0"/>
              <a:t>属性：速度，品牌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方法：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／</a:t>
            </a:r>
            <a:r>
              <a:rPr lang="en-US" altLang="zh-CN" dirty="0" smtClean="0"/>
              <a:t>get    </a:t>
            </a:r>
            <a:r>
              <a:rPr lang="zh-CN" altLang="en-US" dirty="0" smtClean="0"/>
              <a:t>对象：东风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类方法及</a:t>
            </a:r>
            <a:r>
              <a:rPr lang="en-US" altLang="zh-CN" b="1" dirty="0"/>
              <a:t>Self</a:t>
            </a:r>
            <a:r>
              <a:rPr lang="zh-CN" altLang="en-US" b="1" dirty="0"/>
              <a:t>对象应用：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smtClean="0"/>
              <a:t>&lt;</a:t>
            </a:r>
            <a:r>
              <a:rPr lang="zh-CN" altLang="zh-CN" b="1" dirty="0" smtClean="0"/>
              <a:t>2</a:t>
            </a:r>
            <a:r>
              <a:rPr lang="en-US" altLang="zh-CN" b="1" dirty="0" smtClean="0"/>
              <a:t>&gt;</a:t>
            </a:r>
            <a:r>
              <a:rPr lang="en-US" altLang="zh-CN" b="1" dirty="0"/>
              <a:t>.</a:t>
            </a:r>
            <a:r>
              <a:rPr lang="zh-CN" altLang="en-US" b="1" dirty="0"/>
              <a:t>有一匹汗血宝马，一顿能吃三大桶，奔跑起来健步如飞；</a:t>
            </a:r>
            <a:endParaRPr lang="en-US" altLang="zh-CN" b="1" dirty="0"/>
          </a:p>
          <a:p>
            <a:r>
              <a:rPr lang="en-US" altLang="zh-CN" b="1" dirty="0" smtClean="0"/>
              <a:t>    </a:t>
            </a:r>
            <a:r>
              <a:rPr lang="zh-CN" altLang="en-US" b="1" dirty="0" smtClean="0"/>
              <a:t>类：马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对象：汗血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属性：名字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方法：吃，跑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 smtClean="0"/>
              <a:t>&lt;</a:t>
            </a:r>
            <a:r>
              <a:rPr lang="zh-CN" altLang="zh-CN" dirty="0"/>
              <a:t>3</a:t>
            </a:r>
            <a:r>
              <a:rPr lang="en-US" altLang="zh-CN" dirty="0" smtClean="0"/>
              <a:t>&gt;</a:t>
            </a:r>
            <a:r>
              <a:rPr lang="en-US" altLang="zh-CN" dirty="0"/>
              <a:t>.</a:t>
            </a:r>
            <a:r>
              <a:rPr lang="zh-CN" altLang="en-US" dirty="0"/>
              <a:t>创建一个明星类，比较他们的年龄，比如：郭德纲</a:t>
            </a:r>
            <a:r>
              <a:rPr lang="en-US" altLang="zh-CN" dirty="0"/>
              <a:t>44</a:t>
            </a:r>
            <a:r>
              <a:rPr lang="zh-CN" altLang="en-US" dirty="0"/>
              <a:t>岁，林志颖也</a:t>
            </a:r>
            <a:r>
              <a:rPr lang="en-US" altLang="zh-CN" dirty="0"/>
              <a:t>44</a:t>
            </a:r>
            <a:r>
              <a:rPr lang="zh-CN" altLang="en-US" dirty="0"/>
              <a:t>岁，那么郭德纲与林志颖同岁，林志玲</a:t>
            </a:r>
            <a:r>
              <a:rPr lang="en-US" altLang="zh-CN" dirty="0"/>
              <a:t>40</a:t>
            </a:r>
            <a:r>
              <a:rPr lang="zh-CN" altLang="en-US" dirty="0"/>
              <a:t>岁，那么郭德纲与林志玲不同岁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明星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对象：郭德纲、林志颖、林志玲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属性：姓名、年龄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方法：构造方法</a:t>
            </a:r>
            <a:r>
              <a:rPr lang="en-US" altLang="zh-CN" dirty="0" smtClean="0"/>
              <a:t>   set</a:t>
            </a:r>
            <a:r>
              <a:rPr lang="zh-CN" altLang="en-US" dirty="0" smtClean="0"/>
              <a:t>／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  </a:t>
            </a:r>
            <a:r>
              <a:rPr lang="zh-CN" altLang="en-US" dirty="0" smtClean="0"/>
              <a:t>比较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61</Words>
  <Application>Microsoft Macintosh PowerPoint</Application>
  <PresentationFormat>全屏显示(4:3)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71</cp:revision>
  <dcterms:created xsi:type="dcterms:W3CDTF">2015-06-09T02:53:44Z</dcterms:created>
  <dcterms:modified xsi:type="dcterms:W3CDTF">2015-09-23T22:02:01Z</dcterms:modified>
</cp:coreProperties>
</file>