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1" r:id="rId4"/>
    <p:sldId id="258" r:id="rId5"/>
    <p:sldId id="259" r:id="rId6"/>
    <p:sldId id="268" r:id="rId7"/>
    <p:sldId id="260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02" autoAdjust="0"/>
  </p:normalViewPr>
  <p:slideViewPr>
    <p:cSldViewPr snapToGrid="0" snapToObjects="1">
      <p:cViewPr varScale="1">
        <p:scale>
          <a:sx n="91" d="100"/>
          <a:sy n="91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98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9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7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28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1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0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87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79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08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8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1AC51-7FD1-2947-A291-62C064FE610C}" type="datetimeFigureOut">
              <a:rPr kumimoji="1" lang="zh-CN" altLang="en-US" smtClean="0"/>
              <a:t>15/9/21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0784-8E5F-F64B-B432-92E2FA3F053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83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244" y="325119"/>
            <a:ext cx="804297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2400" dirty="0" smtClean="0"/>
          </a:p>
          <a:p>
            <a:r>
              <a:rPr lang="zh-CN" altLang="en-US" sz="2400" dirty="0" smtClean="0"/>
              <a:t>学习目标</a:t>
            </a:r>
            <a:endParaRPr lang="en-US" altLang="zh-CN" sz="2400" dirty="0" smtClean="0"/>
          </a:p>
          <a:p>
            <a:endParaRPr lang="en-US" altLang="zh-TW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 smtClean="0"/>
              <a:t>1. </a:t>
            </a:r>
            <a:r>
              <a:rPr lang="en-US" altLang="zh-TW" sz="2400" dirty="0" err="1" smtClean="0"/>
              <a:t>NSString</a:t>
            </a:r>
            <a:r>
              <a:rPr lang="en-US" altLang="zh-TW" sz="2400" dirty="0" smtClean="0"/>
              <a:t> </a:t>
            </a:r>
            <a:r>
              <a:rPr lang="zh-TW" altLang="en-US" sz="2400" dirty="0"/>
              <a:t>类的重点函数</a:t>
            </a:r>
            <a:r>
              <a:rPr lang="zh-TW" altLang="en-US" sz="2400" dirty="0" smtClean="0"/>
              <a:t>使用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/>
              <a:t>2</a:t>
            </a:r>
            <a:r>
              <a:rPr lang="en-US" altLang="zh-TW" sz="2400" dirty="0" smtClean="0"/>
              <a:t>. </a:t>
            </a:r>
            <a:r>
              <a:rPr lang="en-US" altLang="zh-TW" sz="2400" dirty="0" err="1" smtClean="0"/>
              <a:t>NSMutableString</a:t>
            </a:r>
            <a:r>
              <a:rPr lang="en-US" altLang="zh-TW" sz="2400" dirty="0" smtClean="0"/>
              <a:t> </a:t>
            </a:r>
            <a:r>
              <a:rPr lang="zh-TW" altLang="en-US" sz="2400" dirty="0"/>
              <a:t>类的重点函数</a:t>
            </a:r>
            <a:r>
              <a:rPr lang="zh-TW" altLang="en-US" sz="2400" dirty="0" smtClean="0"/>
              <a:t>使用</a:t>
            </a:r>
            <a:endParaRPr lang="en-US" altLang="zh-TW" sz="2400" dirty="0" smtClean="0"/>
          </a:p>
          <a:p>
            <a:endParaRPr lang="zh-TW" altLang="en-US" sz="2400" dirty="0"/>
          </a:p>
          <a:p>
            <a:r>
              <a:rPr lang="zh-TW" altLang="en-US" sz="2400" dirty="0"/>
              <a:t>	</a:t>
            </a:r>
            <a:r>
              <a:rPr lang="en-US" altLang="zh-TW" sz="2400" dirty="0"/>
              <a:t>3</a:t>
            </a:r>
            <a:r>
              <a:rPr lang="en-US" altLang="zh-TW" sz="2400" dirty="0" smtClean="0"/>
              <a:t>. </a:t>
            </a:r>
            <a:r>
              <a:rPr lang="zh-TW" altLang="en-US" sz="2400" dirty="0" smtClean="0"/>
              <a:t>了解</a:t>
            </a:r>
            <a:r>
              <a:rPr lang="en-US" altLang="zh-TW" sz="2400" dirty="0" err="1"/>
              <a:t>NSMutableString</a:t>
            </a:r>
            <a:r>
              <a:rPr lang="zh-TW" altLang="en-US" sz="2400" dirty="0"/>
              <a:t>与</a:t>
            </a:r>
            <a:r>
              <a:rPr lang="en-US" altLang="zh-TW" sz="2400" dirty="0" err="1"/>
              <a:t>NSString</a:t>
            </a:r>
            <a:r>
              <a:rPr lang="zh-TW" altLang="en-US" sz="2400" dirty="0"/>
              <a:t>的继承关</a:t>
            </a:r>
            <a:r>
              <a:rPr lang="zh-TW" altLang="en-US" sz="2400" dirty="0" smtClean="0"/>
              <a:t>系</a:t>
            </a:r>
            <a:endParaRPr lang="en-US" altLang="zh-TW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135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875" y="476251"/>
            <a:ext cx="8143875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</a:t>
            </a:r>
            <a:r>
              <a:rPr lang="en-US" altLang="zh-CN" dirty="0"/>
              <a:t>3.</a:t>
            </a:r>
            <a:r>
              <a:rPr lang="zh-CN" altLang="en-US" dirty="0"/>
              <a:t>如何在字符串中插入内容  </a:t>
            </a:r>
          </a:p>
          <a:p>
            <a:r>
              <a:rPr lang="nb-NO" altLang="zh-CN" dirty="0"/>
              <a:t>	  1)</a:t>
            </a:r>
            <a:r>
              <a:rPr lang="nb-NO" altLang="zh-CN" dirty="0" err="1"/>
              <a:t>insertString:atIndex</a:t>
            </a:r>
            <a:r>
              <a:rPr lang="zh-CN" altLang="nb-NO" dirty="0"/>
              <a:t>消息</a:t>
            </a:r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将指定字符串插入到目标字符串指定位置</a:t>
            </a:r>
          </a:p>
          <a:p>
            <a:r>
              <a:rPr lang="en-US" altLang="zh-CN" dirty="0"/>
              <a:t>	[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en-US" altLang="zh-CN" dirty="0" err="1"/>
              <a:t>insertString</a:t>
            </a:r>
            <a:r>
              <a:rPr lang="en-US" altLang="zh-CN" dirty="0"/>
              <a:t>:"</a:t>
            </a:r>
            <a:r>
              <a:rPr lang="en-US" altLang="zh-CN" dirty="0" err="1"/>
              <a:t>abc</a:t>
            </a:r>
            <a:r>
              <a:rPr lang="en-US" altLang="zh-CN" dirty="0"/>
              <a:t>" atindex:4];</a:t>
            </a:r>
          </a:p>
          <a:p>
            <a:endParaRPr lang="en-US" altLang="zh-CN" dirty="0"/>
          </a:p>
          <a:p>
            <a:r>
              <a:rPr lang="zh-CN" altLang="en-US" dirty="0"/>
              <a:t>删除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4.</a:t>
            </a:r>
            <a:r>
              <a:rPr lang="zh-CN" altLang="en-US" dirty="0"/>
              <a:t>如何删除字符串中的内容</a:t>
            </a:r>
          </a:p>
          <a:p>
            <a:r>
              <a:rPr lang="hu-HU" altLang="zh-CN" dirty="0"/>
              <a:t>	  1)deleteCharactersInRange</a:t>
            </a:r>
            <a:r>
              <a:rPr lang="zh-CN" altLang="hu-HU" dirty="0"/>
              <a:t>消息</a:t>
            </a:r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删除</a:t>
            </a:r>
            <a:r>
              <a:rPr lang="en-US" altLang="zh-CN" dirty="0" err="1"/>
              <a:t>NSRange</a:t>
            </a:r>
            <a:r>
              <a:rPr lang="zh-CN" altLang="en-US" dirty="0"/>
              <a:t>指定范围中的字符串</a:t>
            </a:r>
          </a:p>
          <a:p>
            <a:r>
              <a:rPr lang="en-US" altLang="zh-CN" dirty="0"/>
              <a:t>	[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en-US" altLang="zh-CN" dirty="0" err="1"/>
              <a:t>deleteCharactersInRange:NSMakeRange</a:t>
            </a:r>
            <a:r>
              <a:rPr lang="en-US" altLang="zh-CN" dirty="0"/>
              <a:t>(3, 5)];</a:t>
            </a:r>
          </a:p>
          <a:p>
            <a:endParaRPr lang="en-US" altLang="zh-CN" dirty="0"/>
          </a:p>
          <a:p>
            <a:r>
              <a:rPr lang="zh-CN" altLang="en-US" dirty="0"/>
              <a:t>修改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5.</a:t>
            </a:r>
            <a:r>
              <a:rPr lang="zh-CN" altLang="en-US" dirty="0"/>
              <a:t>如何修改其中一段内容</a:t>
            </a:r>
          </a:p>
          <a:p>
            <a:r>
              <a:rPr lang="en-US" altLang="zh-CN" dirty="0"/>
              <a:t>	  1)</a:t>
            </a:r>
            <a:r>
              <a:rPr lang="en-US" altLang="zh-CN" dirty="0" err="1"/>
              <a:t>replaceCharactersInRange:withString</a:t>
            </a:r>
            <a:r>
              <a:rPr lang="zh-CN" altLang="en-US" dirty="0"/>
              <a:t>消息</a:t>
            </a:r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将</a:t>
            </a:r>
            <a:r>
              <a:rPr lang="en-US" altLang="zh-CN" dirty="0" err="1"/>
              <a:t>NSRange</a:t>
            </a:r>
            <a:r>
              <a:rPr lang="zh-CN" altLang="en-US" dirty="0"/>
              <a:t>指定范围中的字符串替换为指定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 2)</a:t>
            </a:r>
            <a:r>
              <a:rPr lang="en-US" altLang="zh-CN" dirty="0" err="1" smtClean="0"/>
              <a:t>replaceOccurrencesOfString</a:t>
            </a:r>
            <a:r>
              <a:rPr lang="en-US" altLang="zh-CN" dirty="0" smtClean="0"/>
              <a:t> </a:t>
            </a:r>
            <a:r>
              <a:rPr lang="en-US" altLang="zh-CN" dirty="0"/>
              <a:t>	</a:t>
            </a:r>
            <a:r>
              <a:rPr lang="zh-CN" altLang="en-US" dirty="0"/>
              <a:t>将字符串中的参数进行替换</a:t>
            </a:r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625" y="238126"/>
            <a:ext cx="8413750" cy="5909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类中的</a:t>
            </a:r>
            <a:r>
              <a:rPr lang="en-US" altLang="zh-TW" dirty="0"/>
              <a:t>description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endParaRPr lang="zh-TW" altLang="en-US" dirty="0"/>
          </a:p>
          <a:p>
            <a:r>
              <a:rPr lang="en-US" altLang="zh-TW" dirty="0" smtClean="0"/>
              <a:t>      description</a:t>
            </a:r>
            <a:r>
              <a:rPr lang="zh-TW" altLang="en-US" dirty="0"/>
              <a:t>方法是</a:t>
            </a:r>
            <a:r>
              <a:rPr lang="en-US" altLang="zh-TW" dirty="0" err="1"/>
              <a:t>NSObject</a:t>
            </a:r>
            <a:r>
              <a:rPr lang="zh-TW" altLang="en-US" dirty="0"/>
              <a:t>类的一个实例方法，所有的</a:t>
            </a:r>
            <a:r>
              <a:rPr lang="en-US" altLang="zh-TW" dirty="0"/>
              <a:t>objective-C</a:t>
            </a:r>
            <a:r>
              <a:rPr lang="zh-TW" altLang="en-US" dirty="0"/>
              <a:t>类都是</a:t>
            </a:r>
            <a:r>
              <a:rPr lang="en-US" altLang="zh-TW" dirty="0" err="1"/>
              <a:t>NSObject</a:t>
            </a:r>
            <a:r>
              <a:rPr lang="zh-TW" altLang="en-US" dirty="0"/>
              <a:t>类的子类，因此所有的</a:t>
            </a:r>
            <a:r>
              <a:rPr lang="en-US" altLang="zh-TW" dirty="0"/>
              <a:t>Objective-C</a:t>
            </a:r>
            <a:r>
              <a:rPr lang="zh-TW" altLang="en-US" dirty="0"/>
              <a:t>对象都具有</a:t>
            </a:r>
            <a:r>
              <a:rPr lang="en-US" altLang="zh-TW" dirty="0"/>
              <a:t>description</a:t>
            </a:r>
            <a:r>
              <a:rPr lang="zh-TW" altLang="en-US" dirty="0"/>
              <a:t>方法。该方法通常用于实现自我描述信息的打印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  <a:p>
            <a:r>
              <a:rPr lang="zh-CN" altLang="en-US" dirty="0"/>
              <a:t>函数原型：</a:t>
            </a:r>
            <a:r>
              <a:rPr lang="en-US" altLang="zh-CN" dirty="0"/>
              <a:t>-(</a:t>
            </a:r>
            <a:r>
              <a:rPr lang="en-US" altLang="zh-CN" dirty="0" err="1"/>
              <a:t>NSString</a:t>
            </a:r>
            <a:r>
              <a:rPr lang="en-US" altLang="zh-CN" dirty="0"/>
              <a:t> *)description</a:t>
            </a:r>
            <a:r>
              <a:rPr lang="en-US" altLang="zh-CN" dirty="0" smtClean="0"/>
              <a:t>;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CN" dirty="0"/>
              <a:t>description</a:t>
            </a:r>
            <a:r>
              <a:rPr lang="zh-CN" altLang="en-US" dirty="0"/>
              <a:t>方法：当使用</a:t>
            </a:r>
            <a:r>
              <a:rPr lang="en-US" altLang="zh-CN" dirty="0"/>
              <a:t>%@</a:t>
            </a:r>
            <a:r>
              <a:rPr lang="zh-CN" altLang="en-US" dirty="0"/>
              <a:t>打印一个对象的时候，会调用这个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TW" dirty="0" smtClean="0"/>
              <a:t>description</a:t>
            </a:r>
            <a:r>
              <a:rPr lang="zh-TW" altLang="en-US" dirty="0"/>
              <a:t>方法的默认实现是返回这样的格式：</a:t>
            </a:r>
            <a:r>
              <a:rPr lang="en-US" altLang="zh-TW" dirty="0"/>
              <a:t>&lt;</a:t>
            </a:r>
            <a:r>
              <a:rPr lang="zh-TW" altLang="en-US" dirty="0"/>
              <a:t>类名</a:t>
            </a:r>
            <a:r>
              <a:rPr lang="en-US" altLang="zh-TW" dirty="0"/>
              <a:t>: </a:t>
            </a:r>
            <a:r>
              <a:rPr lang="zh-TW" altLang="en-US" dirty="0"/>
              <a:t>对象的内存地址</a:t>
            </a:r>
            <a:r>
              <a:rPr lang="en-US" altLang="zh-TW" dirty="0" smtClean="0"/>
              <a:t>&gt;</a:t>
            </a:r>
          </a:p>
          <a:p>
            <a:endParaRPr lang="en-US" altLang="zh-CN" dirty="0"/>
          </a:p>
          <a:p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dirty="0"/>
              <a:t>子类可以对其进行重写来输出用户需要的信息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但须记住其返回值</a:t>
            </a:r>
            <a:r>
              <a:rPr lang="zh-CN" altLang="en-US" dirty="0"/>
              <a:t>一定是</a:t>
            </a:r>
            <a:r>
              <a:rPr lang="en-US" altLang="zh-CN" dirty="0" err="1"/>
              <a:t>NSString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/>
              <a:t>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875" y="476251"/>
            <a:ext cx="8143875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作业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创建一个电视台类</a:t>
            </a:r>
            <a:endParaRPr lang="zh-CN" altLang="en-US" dirty="0"/>
          </a:p>
          <a:p>
            <a:r>
              <a:rPr lang="zh-CN" altLang="en-US" dirty="0"/>
              <a:t>	成员变量：无</a:t>
            </a:r>
          </a:p>
          <a:p>
            <a:r>
              <a:rPr lang="zh-CN" altLang="en-US" dirty="0"/>
              <a:t>	成员函数：过滤敏感词（如果发现传入词句含有“黄色”“暴力”这个</a:t>
            </a:r>
            <a:r>
              <a:rPr lang="en-US" altLang="zh-CN" dirty="0"/>
              <a:t>2</a:t>
            </a:r>
            <a:r>
              <a:rPr lang="zh-CN" altLang="en-US" dirty="0" smtClean="0"/>
              <a:t>个词语就会被替换</a:t>
            </a:r>
            <a:r>
              <a:rPr lang="zh-CN" altLang="en-US" dirty="0"/>
              <a:t>“</a:t>
            </a:r>
            <a:r>
              <a:rPr lang="en-US" altLang="zh-CN" dirty="0"/>
              <a:t>XX”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		</a:t>
            </a:r>
            <a:r>
              <a:rPr lang="zh-CN" altLang="en-US" dirty="0" smtClean="0"/>
              <a:t>例子</a:t>
            </a:r>
            <a:r>
              <a:rPr lang="zh-CN" altLang="en-US" dirty="0"/>
              <a:t>：暴力的黄色小说</a:t>
            </a:r>
            <a:r>
              <a:rPr lang="en-US" altLang="zh-CN" dirty="0"/>
              <a:t>-&gt;XX</a:t>
            </a:r>
            <a:r>
              <a:rPr lang="zh-CN" altLang="en-US" dirty="0"/>
              <a:t>的</a:t>
            </a:r>
            <a:r>
              <a:rPr lang="en-US" altLang="zh-CN" dirty="0"/>
              <a:t>XX</a:t>
            </a:r>
            <a:r>
              <a:rPr lang="zh-CN" altLang="en-US" dirty="0"/>
              <a:t>小说</a:t>
            </a:r>
          </a:p>
          <a:p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扩展：</a:t>
            </a:r>
          </a:p>
          <a:p>
            <a:r>
              <a:rPr lang="zh-CN" altLang="en-US" dirty="0"/>
              <a:t>	作业</a:t>
            </a:r>
            <a:r>
              <a:rPr lang="en-US" altLang="zh-CN" dirty="0"/>
              <a:t>:</a:t>
            </a:r>
            <a:r>
              <a:rPr lang="zh-CN" altLang="en-US" dirty="0"/>
              <a:t>创建一个电视台类</a:t>
            </a:r>
          </a:p>
          <a:p>
            <a:r>
              <a:rPr lang="zh-CN" altLang="en-US" dirty="0"/>
              <a:t>	成员变量：两个敏感词（可以指定，传入参数）</a:t>
            </a:r>
          </a:p>
          <a:p>
            <a:r>
              <a:rPr lang="zh-CN" altLang="en-US" dirty="0"/>
              <a:t>	成员函数：过滤敏感词（如果发现传入词句含有指定的敏感词，</a:t>
            </a:r>
            <a:r>
              <a:rPr lang="zh-CN" altLang="en-US" dirty="0" smtClean="0"/>
              <a:t>敏感词就会被替换</a:t>
            </a:r>
            <a:r>
              <a:rPr lang="zh-CN" altLang="en-US" dirty="0"/>
              <a:t>“</a:t>
            </a:r>
            <a:r>
              <a:rPr lang="en-US" altLang="zh-CN" dirty="0"/>
              <a:t>XX”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/>
              <a:t>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816" y="488405"/>
            <a:ext cx="8042975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OC:  </a:t>
            </a:r>
            <a:r>
              <a:rPr lang="zh-CN" altLang="en-US" dirty="0"/>
              <a:t>三大骨灰级数据结构</a:t>
            </a:r>
          </a:p>
          <a:p>
            <a:r>
              <a:rPr lang="zh-CN" altLang="en-US" dirty="0"/>
              <a:t>			</a:t>
            </a:r>
            <a:r>
              <a:rPr lang="en-US" altLang="zh-CN" dirty="0" err="1" smtClean="0"/>
              <a:t>NSString</a:t>
            </a:r>
            <a:r>
              <a:rPr lang="en-US" altLang="zh-CN" dirty="0"/>
              <a:t>: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</a:t>
            </a:r>
            <a:r>
              <a:rPr lang="zh-CN" altLang="en-US" dirty="0"/>
              <a:t>符串</a:t>
            </a:r>
          </a:p>
          <a:p>
            <a:r>
              <a:rPr lang="zh-TW" altLang="en-US" dirty="0"/>
              <a:t>			</a:t>
            </a:r>
            <a:r>
              <a:rPr lang="en-US" altLang="zh-TW" dirty="0" err="1"/>
              <a:t>NSArray</a:t>
            </a:r>
            <a:r>
              <a:rPr lang="en-US" altLang="zh-TW" dirty="0"/>
              <a:t>:          </a:t>
            </a:r>
            <a:r>
              <a:rPr lang="en-US" altLang="zh-TW" dirty="0" smtClean="0"/>
              <a:t> </a:t>
            </a:r>
            <a:r>
              <a:rPr lang="zh-TW" altLang="en-US" dirty="0" smtClean="0"/>
              <a:t>数组</a:t>
            </a:r>
            <a:endParaRPr lang="zh-TW" altLang="en-US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NSDictionary</a:t>
            </a:r>
            <a:r>
              <a:rPr lang="en-US" altLang="zh-CN" dirty="0"/>
              <a:t>: 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字典</a:t>
            </a:r>
            <a:endParaRPr lang="en-US" altLang="zh-CN" dirty="0" smtClean="0"/>
          </a:p>
          <a:p>
            <a:endParaRPr lang="en-US" altLang="zh-TW" dirty="0"/>
          </a:p>
          <a:p>
            <a:r>
              <a:rPr lang="en-US" altLang="zh-CN" dirty="0"/>
              <a:t>1</a:t>
            </a:r>
            <a:r>
              <a:rPr lang="zh-CN" altLang="en-US" dirty="0"/>
              <a:t>、需要</a:t>
            </a:r>
            <a:r>
              <a:rPr lang="zh-CN" altLang="en-US" dirty="0" smtClean="0"/>
              <a:t>理解的知识</a:t>
            </a:r>
            <a:endParaRPr lang="zh-CN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1&gt;.</a:t>
            </a:r>
            <a:r>
              <a:rPr lang="zh-TW" altLang="en-US" dirty="0"/>
              <a:t>为什么需要</a:t>
            </a:r>
            <a:r>
              <a:rPr lang="en-US" altLang="zh-TW" dirty="0" err="1"/>
              <a:t>NSString</a:t>
            </a:r>
            <a:r>
              <a:rPr lang="zh-TW" altLang="en-US" dirty="0"/>
              <a:t>对象	</a:t>
            </a:r>
          </a:p>
          <a:p>
            <a:r>
              <a:rPr lang="zh-TW" altLang="en-US" dirty="0"/>
              <a:t>	答：在</a:t>
            </a:r>
            <a:r>
              <a:rPr lang="en-US" altLang="zh-TW" dirty="0"/>
              <a:t>OC</a:t>
            </a:r>
            <a:r>
              <a:rPr lang="zh-TW" altLang="en-US" dirty="0"/>
              <a:t>中创建字符串时，一般不使用</a:t>
            </a:r>
            <a:r>
              <a:rPr lang="en-US" altLang="zh-TW" dirty="0"/>
              <a:t>C</a:t>
            </a:r>
            <a:r>
              <a:rPr lang="zh-TW" altLang="en-US" dirty="0"/>
              <a:t>的方法，</a:t>
            </a:r>
          </a:p>
          <a:p>
            <a:r>
              <a:rPr lang="zh-TW" altLang="en-US" dirty="0"/>
              <a:t>	因为</a:t>
            </a:r>
            <a:r>
              <a:rPr lang="en-US" altLang="zh-TW" dirty="0"/>
              <a:t>C</a:t>
            </a:r>
            <a:r>
              <a:rPr lang="zh-TW" altLang="en-US" dirty="0"/>
              <a:t>将字符串作为字符数组，所以在操作时会有很多不方便的地方，</a:t>
            </a:r>
          </a:p>
          <a:p>
            <a:r>
              <a:rPr lang="zh-TW" altLang="en-US" dirty="0"/>
              <a:t>	在</a:t>
            </a:r>
            <a:r>
              <a:rPr lang="en-US" altLang="zh-TW" dirty="0"/>
              <a:t>Cocoa</a:t>
            </a:r>
            <a:r>
              <a:rPr lang="zh-TW" altLang="en-US" dirty="0"/>
              <a:t>中</a:t>
            </a:r>
            <a:r>
              <a:rPr lang="en-US" altLang="zh-TW" dirty="0" err="1"/>
              <a:t>NSString</a:t>
            </a:r>
            <a:r>
              <a:rPr lang="zh-TW" altLang="en-US" dirty="0"/>
              <a:t>集成的一些方法，可以很方便的操作字符串，</a:t>
            </a:r>
          </a:p>
          <a:p>
            <a:endParaRPr lang="zh-TW" altLang="en-US" dirty="0"/>
          </a:p>
          <a:p>
            <a:r>
              <a:rPr lang="zh-TW" altLang="en-US" dirty="0"/>
              <a:t>	</a:t>
            </a:r>
            <a:r>
              <a:rPr lang="en-US" altLang="zh-TW" dirty="0" smtClean="0"/>
              <a:t>2&gt;.</a:t>
            </a:r>
            <a:r>
              <a:rPr lang="en-US" altLang="zh-TW" dirty="0"/>
              <a:t>oc</a:t>
            </a:r>
            <a:r>
              <a:rPr lang="zh-TW" altLang="en-US" dirty="0"/>
              <a:t>中字符串和</a:t>
            </a:r>
            <a:r>
              <a:rPr lang="en-US" altLang="zh-TW" dirty="0"/>
              <a:t>c</a:t>
            </a:r>
            <a:r>
              <a:rPr lang="zh-TW" altLang="en-US" dirty="0"/>
              <a:t>语言字符串的对比</a:t>
            </a:r>
          </a:p>
          <a:p>
            <a:r>
              <a:rPr lang="en-US" altLang="zh-CN" dirty="0"/>
              <a:t>			“hello world”</a:t>
            </a:r>
          </a:p>
          <a:p>
            <a:r>
              <a:rPr lang="en-US" altLang="zh-CN" dirty="0"/>
              <a:t>		</a:t>
            </a:r>
            <a:r>
              <a:rPr lang="en-US" altLang="zh-CN" dirty="0" smtClean="0"/>
              <a:t>     @</a:t>
            </a:r>
            <a:r>
              <a:rPr lang="en-US" altLang="zh-CN" dirty="0"/>
              <a:t>“hello world” </a:t>
            </a:r>
            <a:r>
              <a:rPr lang="zh-TW" altLang="en-US" dirty="0"/>
              <a:t>	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	   </a:t>
            </a:r>
            <a:r>
              <a:rPr lang="en-US" altLang="zh-TW" dirty="0" smtClean="0"/>
              <a:t> 1</a:t>
            </a:r>
            <a:r>
              <a:rPr lang="en-US" altLang="zh-TW" dirty="0"/>
              <a:t>)</a:t>
            </a:r>
            <a:r>
              <a:rPr lang="zh-TW" altLang="en-US" dirty="0"/>
              <a:t>输出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 </a:t>
            </a:r>
            <a:r>
              <a:rPr lang="zh-TW" altLang="en-US" dirty="0"/>
              <a:t>	</a:t>
            </a:r>
            <a:r>
              <a:rPr lang="en-US" altLang="zh-TW" dirty="0"/>
              <a:t>%</a:t>
            </a:r>
            <a:r>
              <a:rPr lang="en-US" altLang="zh-TW" dirty="0" smtClean="0"/>
              <a:t>@</a:t>
            </a:r>
          </a:p>
          <a:p>
            <a:endParaRPr lang="en-US" altLang="zh-TW" dirty="0"/>
          </a:p>
          <a:p>
            <a:r>
              <a:rPr lang="en-US" altLang="zh-CN" dirty="0"/>
              <a:t>	  </a:t>
            </a:r>
            <a:r>
              <a:rPr lang="en-US" altLang="zh-CN" dirty="0" smtClean="0"/>
              <a:t>  </a:t>
            </a:r>
            <a:r>
              <a:rPr lang="en-US" altLang="zh-CN" dirty="0"/>
              <a:t>2)</a:t>
            </a:r>
            <a:r>
              <a:rPr lang="zh-CN" altLang="en-US" dirty="0"/>
              <a:t>引用方式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NSString</a:t>
            </a:r>
            <a:r>
              <a:rPr lang="zh-CN" altLang="en-US" dirty="0"/>
              <a:t>以</a:t>
            </a:r>
            <a:r>
              <a:rPr lang="en-US" altLang="zh-CN" dirty="0"/>
              <a:t>@</a:t>
            </a:r>
            <a:r>
              <a:rPr lang="zh-CN" altLang="en-US" dirty="0"/>
              <a:t>符号开头</a:t>
            </a:r>
            <a:r>
              <a:rPr lang="en-US" altLang="zh-CN" dirty="0"/>
              <a:t>,</a:t>
            </a:r>
            <a:r>
              <a:rPr lang="zh-CN" altLang="en-US" dirty="0"/>
              <a:t>表示该字符串是一个</a:t>
            </a:r>
            <a:r>
              <a:rPr lang="en-US" altLang="zh-CN" dirty="0" err="1"/>
              <a:t>oc</a:t>
            </a:r>
            <a:r>
              <a:rPr lang="zh-CN" altLang="en-US" dirty="0"/>
              <a:t>类型的字符串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c</a:t>
            </a:r>
            <a:r>
              <a:rPr lang="zh-CN" altLang="en-US" dirty="0"/>
              <a:t>语言字符串则没有</a:t>
            </a:r>
            <a:r>
              <a:rPr lang="en-US" altLang="zh-CN" dirty="0"/>
              <a:t>@</a:t>
            </a:r>
            <a:r>
              <a:rPr lang="zh-CN" altLang="en-US" dirty="0"/>
              <a:t>开头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3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572" y="344715"/>
            <a:ext cx="827322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	</a:t>
            </a:r>
            <a:r>
              <a:rPr lang="en-US" altLang="zh-TW" dirty="0"/>
              <a:t>3.c</a:t>
            </a:r>
            <a:r>
              <a:rPr lang="zh-TW" altLang="en-US" dirty="0"/>
              <a:t>语言字符串和</a:t>
            </a:r>
            <a:r>
              <a:rPr lang="en-US" altLang="zh-TW" dirty="0" err="1"/>
              <a:t>NSString</a:t>
            </a:r>
            <a:r>
              <a:rPr lang="zh-TW" altLang="en-US" dirty="0"/>
              <a:t>的转换</a:t>
            </a:r>
          </a:p>
          <a:p>
            <a:endParaRPr lang="zh-TW" altLang="en-US" dirty="0"/>
          </a:p>
          <a:p>
            <a:r>
              <a:rPr lang="en-US" altLang="zh-CN" dirty="0"/>
              <a:t>	   1)</a:t>
            </a:r>
            <a:r>
              <a:rPr lang="en-US" altLang="zh-CN" dirty="0" err="1"/>
              <a:t>stringWithCString:encoding</a:t>
            </a:r>
            <a:r>
              <a:rPr lang="en-US" altLang="zh-CN" dirty="0"/>
              <a:t>:</a:t>
            </a:r>
            <a:r>
              <a:rPr lang="zh-CN" altLang="en-US" dirty="0"/>
              <a:t>消息</a:t>
            </a:r>
          </a:p>
          <a:p>
            <a:r>
              <a:rPr lang="zh-CN" altLang="en-US" dirty="0"/>
              <a:t>	     作用</a:t>
            </a:r>
            <a:r>
              <a:rPr lang="en-US" altLang="zh-CN" dirty="0"/>
              <a:t>:</a:t>
            </a:r>
            <a:r>
              <a:rPr lang="zh-CN" altLang="en-US" dirty="0"/>
              <a:t>将</a:t>
            </a:r>
            <a:r>
              <a:rPr lang="en-US" altLang="zh-CN" dirty="0"/>
              <a:t>c</a:t>
            </a:r>
            <a:r>
              <a:rPr lang="zh-CN" altLang="en-US" dirty="0"/>
              <a:t>字符串按照指定的编码方式转换为</a:t>
            </a:r>
            <a:r>
              <a:rPr lang="en-US" altLang="zh-CN" dirty="0" err="1"/>
              <a:t>oc</a:t>
            </a:r>
            <a:r>
              <a:rPr lang="zh-CN" altLang="en-US" dirty="0"/>
              <a:t>字符串对象</a:t>
            </a:r>
          </a:p>
          <a:p>
            <a:endParaRPr lang="zh-CN" altLang="en-US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NSString</a:t>
            </a:r>
            <a:r>
              <a:rPr lang="en-US" altLang="zh-CN" dirty="0"/>
              <a:t> *str2 = [</a:t>
            </a:r>
            <a:r>
              <a:rPr lang="en-US" altLang="zh-CN" dirty="0" err="1"/>
              <a:t>NSString</a:t>
            </a:r>
            <a:r>
              <a:rPr lang="en-US" altLang="zh-CN" dirty="0"/>
              <a:t> </a:t>
            </a:r>
            <a:r>
              <a:rPr lang="en-US" altLang="zh-CN" dirty="0" err="1"/>
              <a:t>stringWithCString:cstr</a:t>
            </a:r>
            <a:r>
              <a:rPr lang="en-US" altLang="zh-CN" dirty="0"/>
              <a:t> encoding:</a:t>
            </a:r>
          </a:p>
          <a:p>
            <a:r>
              <a:rPr lang="en-US" altLang="zh-CN" dirty="0"/>
              <a:t>						NSUTF8StringEncoding];</a:t>
            </a:r>
          </a:p>
          <a:p>
            <a:endParaRPr lang="en-US" altLang="zh-CN" dirty="0"/>
          </a:p>
          <a:p>
            <a:r>
              <a:rPr lang="en-US" altLang="zh-CN" dirty="0"/>
              <a:t>	   2)UTF8String</a:t>
            </a:r>
            <a:r>
              <a:rPr lang="zh-CN" altLang="en-US" dirty="0"/>
              <a:t>消息</a:t>
            </a:r>
          </a:p>
          <a:p>
            <a:r>
              <a:rPr lang="zh-CN" altLang="en-US" dirty="0"/>
              <a:t>	     作用</a:t>
            </a:r>
            <a:r>
              <a:rPr lang="en-US" altLang="zh-CN" dirty="0"/>
              <a:t>:</a:t>
            </a:r>
            <a:r>
              <a:rPr lang="zh-CN" altLang="en-US" dirty="0"/>
              <a:t>将</a:t>
            </a:r>
            <a:r>
              <a:rPr lang="en-US" altLang="zh-CN" dirty="0" err="1"/>
              <a:t>NSString</a:t>
            </a:r>
            <a:r>
              <a:rPr lang="zh-CN" altLang="en-US" dirty="0"/>
              <a:t>对象按照</a:t>
            </a:r>
            <a:r>
              <a:rPr lang="en-US" altLang="zh-CN" dirty="0"/>
              <a:t>UTF8</a:t>
            </a:r>
            <a:r>
              <a:rPr lang="zh-CN" altLang="en-US" dirty="0"/>
              <a:t>编码转换为</a:t>
            </a:r>
            <a:r>
              <a:rPr lang="en-US" altLang="zh-CN" dirty="0"/>
              <a:t>c</a:t>
            </a:r>
            <a:r>
              <a:rPr lang="zh-CN" altLang="en-US" dirty="0"/>
              <a:t>字符串</a:t>
            </a:r>
          </a:p>
          <a:p>
            <a:r>
              <a:rPr lang="zh-CN" altLang="en-US" dirty="0"/>
              <a:t>		  并且转换的结果为一个</a:t>
            </a:r>
            <a:r>
              <a:rPr lang="en-US" altLang="zh-CN" dirty="0" err="1"/>
              <a:t>const</a:t>
            </a:r>
            <a:r>
              <a:rPr lang="en-US" altLang="zh-CN" dirty="0"/>
              <a:t> char *</a:t>
            </a:r>
            <a:r>
              <a:rPr lang="zh-CN" altLang="en-US" dirty="0"/>
              <a:t>类型字符串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const</a:t>
            </a:r>
            <a:r>
              <a:rPr lang="en-US" altLang="zh-CN" dirty="0"/>
              <a:t> char *cstr2 = [str2 UTF8String]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TW" altLang="en-US" dirty="0"/>
              <a:t>	   </a:t>
            </a:r>
            <a:r>
              <a:rPr lang="en-US" altLang="zh-TW" dirty="0"/>
              <a:t>3)</a:t>
            </a:r>
            <a:r>
              <a:rPr lang="zh-TW" altLang="en-US" dirty="0"/>
              <a:t>什么是字符编码</a:t>
            </a:r>
          </a:p>
          <a:p>
            <a:r>
              <a:rPr lang="zh-TW" altLang="en-US" dirty="0"/>
              <a:t>		</a:t>
            </a:r>
            <a:r>
              <a:rPr lang="zh-TW" altLang="en-US" dirty="0" smtClean="0"/>
              <a:t>是一套法则</a:t>
            </a:r>
            <a:r>
              <a:rPr lang="zh-TW" altLang="en-US" dirty="0"/>
              <a:t>，使用该法则能够对自然语言的字符的一个集合（如字母表或音节表），与其他东西的一个集合（如号码或电脉冲）进行配对。即在符号集合与数字系统之间建立对应关系。</a:t>
            </a:r>
          </a:p>
          <a:p>
            <a:r>
              <a:rPr lang="zh-TW" altLang="en-US" dirty="0"/>
              <a:t>			常见的字符编码：  </a:t>
            </a:r>
            <a:r>
              <a:rPr lang="en-US" altLang="zh-TW" dirty="0"/>
              <a:t>ASCII,</a:t>
            </a:r>
            <a:r>
              <a:rPr lang="zh-TW" altLang="en-US" dirty="0"/>
              <a:t>		</a:t>
            </a:r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750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7534" y="341882"/>
            <a:ext cx="7880162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	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en-US" altLang="zh-TW" b="1" dirty="0" smtClean="0"/>
              <a:t>  4</a:t>
            </a:r>
            <a:r>
              <a:rPr lang="en-US" altLang="zh-TW" b="1" dirty="0"/>
              <a:t>.NSString</a:t>
            </a:r>
            <a:r>
              <a:rPr lang="zh-TW" altLang="en-US" b="1" dirty="0"/>
              <a:t>的创建方式</a:t>
            </a:r>
          </a:p>
          <a:p>
            <a:r>
              <a:rPr lang="zh-TW" altLang="en-US" dirty="0"/>
              <a:t>		</a:t>
            </a:r>
            <a:r>
              <a:rPr lang="en-US" altLang="zh-TW" dirty="0" err="1"/>
              <a:t>NSString</a:t>
            </a:r>
            <a:r>
              <a:rPr lang="zh-TW" altLang="en-US" dirty="0"/>
              <a:t> *</a:t>
            </a:r>
            <a:r>
              <a:rPr lang="en-US" altLang="zh-TW" dirty="0" err="1"/>
              <a:t>str</a:t>
            </a:r>
            <a:r>
              <a:rPr lang="en-US" altLang="zh-TW" dirty="0"/>
              <a:t> =@"</a:t>
            </a:r>
            <a:r>
              <a:rPr lang="en-US" altLang="zh-TW" dirty="0" err="1"/>
              <a:t>ios</a:t>
            </a:r>
            <a:r>
              <a:rPr lang="en-US" altLang="zh-TW" dirty="0"/>
              <a:t>";  //</a:t>
            </a:r>
            <a:r>
              <a:rPr lang="zh-TW" altLang="en-US" dirty="0"/>
              <a:t>创建不可变字符串		</a:t>
            </a:r>
          </a:p>
          <a:p>
            <a:endParaRPr lang="zh-TW" altLang="en-US" dirty="0"/>
          </a:p>
          <a:p>
            <a:r>
              <a:rPr lang="zh-TW" altLang="en-US" b="1" dirty="0"/>
              <a:t>	</a:t>
            </a:r>
            <a:r>
              <a:rPr lang="en-US" altLang="zh-TW" dirty="0"/>
              <a:t>//</a:t>
            </a:r>
            <a:r>
              <a:rPr lang="zh-TW" altLang="en-US" dirty="0"/>
              <a:t>实例化方法创建字符串</a:t>
            </a:r>
          </a:p>
          <a:p>
            <a:r>
              <a:rPr lang="zh-TW" altLang="en-US" dirty="0"/>
              <a:t>		</a:t>
            </a:r>
            <a:r>
              <a:rPr lang="en-US" altLang="zh-TW" dirty="0" smtClean="0"/>
              <a:t>/</a:t>
            </a:r>
            <a:r>
              <a:rPr lang="en-US" altLang="zh-TW" dirty="0"/>
              <a:t>/</a:t>
            </a:r>
            <a:r>
              <a:rPr lang="zh-TW" altLang="en-US" dirty="0"/>
              <a:t>用一个</a:t>
            </a:r>
            <a:r>
              <a:rPr lang="en-US" altLang="zh-TW" dirty="0"/>
              <a:t>OC</a:t>
            </a:r>
            <a:r>
              <a:rPr lang="zh-TW" altLang="en-US" dirty="0"/>
              <a:t>常量字符串初始化一个</a:t>
            </a:r>
            <a:r>
              <a:rPr lang="en-US" altLang="zh-TW" dirty="0"/>
              <a:t>OC</a:t>
            </a:r>
            <a:r>
              <a:rPr lang="zh-TW" altLang="en-US" dirty="0"/>
              <a:t>的字符串对象</a:t>
            </a:r>
          </a:p>
          <a:p>
            <a:r>
              <a:rPr lang="en-US" altLang="zh-CN" dirty="0"/>
              <a:t>	- (</a:t>
            </a:r>
            <a:r>
              <a:rPr lang="en-US" altLang="zh-CN" dirty="0" err="1"/>
              <a:t>instancetype</a:t>
            </a:r>
            <a:r>
              <a:rPr lang="en-US" altLang="zh-CN" dirty="0"/>
              <a:t>)</a:t>
            </a:r>
            <a:r>
              <a:rPr lang="en-US" altLang="zh-CN" dirty="0" err="1"/>
              <a:t>initWithString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aString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- (</a:t>
            </a:r>
            <a:r>
              <a:rPr lang="en-US" altLang="zh-CN" dirty="0" err="1"/>
              <a:t>instancetype</a:t>
            </a:r>
            <a:r>
              <a:rPr lang="en-US" altLang="zh-CN" dirty="0"/>
              <a:t>)</a:t>
            </a:r>
            <a:r>
              <a:rPr lang="en-US" altLang="zh-CN" dirty="0" err="1"/>
              <a:t>initWithFormat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*)format,…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- (</a:t>
            </a:r>
            <a:r>
              <a:rPr lang="en-US" altLang="zh-CN" dirty="0" err="1"/>
              <a:t>instancetype</a:t>
            </a:r>
            <a:r>
              <a:rPr lang="en-US" altLang="zh-CN" dirty="0"/>
              <a:t>)initWithUTF8String:(</a:t>
            </a:r>
            <a:r>
              <a:rPr lang="en-US" altLang="zh-CN" dirty="0" err="1"/>
              <a:t>const</a:t>
            </a:r>
            <a:r>
              <a:rPr lang="en-US" altLang="zh-CN" dirty="0"/>
              <a:t> char *)bytes;</a:t>
            </a:r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//</a:t>
            </a:r>
            <a:r>
              <a:rPr lang="zh-CN" altLang="en-US" dirty="0"/>
              <a:t>类方法创建字符串</a:t>
            </a:r>
          </a:p>
          <a:p>
            <a:r>
              <a:rPr lang="en-US" altLang="zh-CN" dirty="0"/>
              <a:t>	+ (</a:t>
            </a:r>
            <a:r>
              <a:rPr lang="en-US" altLang="zh-CN" dirty="0" err="1"/>
              <a:t>instancetype</a:t>
            </a:r>
            <a:r>
              <a:rPr lang="en-US" altLang="zh-CN" dirty="0"/>
              <a:t>)</a:t>
            </a:r>
            <a:r>
              <a:rPr lang="en-US" altLang="zh-CN" dirty="0" err="1"/>
              <a:t>stringWithString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*)</a:t>
            </a:r>
            <a:r>
              <a:rPr lang="en-US" altLang="zh-CN" dirty="0" err="1"/>
              <a:t>aString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+ (</a:t>
            </a:r>
            <a:r>
              <a:rPr lang="en-US" altLang="zh-CN" dirty="0" err="1"/>
              <a:t>instancetype</a:t>
            </a:r>
            <a:r>
              <a:rPr lang="en-US" altLang="zh-CN" dirty="0"/>
              <a:t>)</a:t>
            </a:r>
            <a:r>
              <a:rPr lang="en-US" altLang="zh-CN" dirty="0" err="1"/>
              <a:t>stringWithFormat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*)format,…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+ (</a:t>
            </a:r>
            <a:r>
              <a:rPr lang="en-US" altLang="zh-CN" dirty="0" err="1"/>
              <a:t>instancetype</a:t>
            </a:r>
            <a:r>
              <a:rPr lang="en-US" altLang="zh-CN" dirty="0"/>
              <a:t>)stringWithUTF8String:(</a:t>
            </a:r>
            <a:r>
              <a:rPr lang="en-US" altLang="zh-CN" dirty="0" err="1"/>
              <a:t>const</a:t>
            </a:r>
            <a:r>
              <a:rPr lang="en-US" altLang="zh-CN" dirty="0"/>
              <a:t> char *)bytes;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3" y="157215"/>
            <a:ext cx="8491917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o-RO" altLang="zh-CN" dirty="0" smtClean="0"/>
          </a:p>
          <a:p>
            <a:r>
              <a:rPr lang="ro-RO" altLang="zh-CN" dirty="0" smtClean="0"/>
              <a:t>NSString</a:t>
            </a:r>
            <a:r>
              <a:rPr lang="zh-CN" altLang="ro-RO" dirty="0"/>
              <a:t>的常用方法   </a:t>
            </a:r>
            <a:endParaRPr lang="en-US" altLang="zh-CN" dirty="0" smtClean="0"/>
          </a:p>
          <a:p>
            <a:r>
              <a:rPr lang="zh-CN" altLang="ro-RO" dirty="0" smtClean="0"/>
              <a:t>            </a:t>
            </a:r>
            <a:r>
              <a:rPr lang="ro-RO" altLang="zh-CN" dirty="0"/>
              <a:t>	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1</a:t>
            </a:r>
            <a:r>
              <a:rPr lang="zh-CN" altLang="en-US" dirty="0"/>
              <a:t>、求字符串的长度</a:t>
            </a:r>
          </a:p>
          <a:p>
            <a:r>
              <a:rPr lang="en-US" altLang="zh-CN" dirty="0"/>
              <a:t>		- (</a:t>
            </a:r>
            <a:r>
              <a:rPr lang="en-US" altLang="zh-CN" dirty="0" err="1"/>
              <a:t>NSUInteger</a:t>
            </a:r>
            <a:r>
              <a:rPr lang="en-US" altLang="zh-CN" dirty="0"/>
              <a:t>)length;</a:t>
            </a:r>
          </a:p>
          <a:p>
            <a:r>
              <a:rPr lang="en-US" altLang="zh-CN" dirty="0"/>
              <a:t>	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2</a:t>
            </a:r>
            <a:r>
              <a:rPr lang="zh-CN" altLang="en-US" dirty="0"/>
              <a:t>、通过索引获取相应的字符</a:t>
            </a:r>
          </a:p>
          <a:p>
            <a:r>
              <a:rPr lang="en-US" altLang="zh-CN" dirty="0" smtClean="0"/>
              <a:t>		- (</a:t>
            </a:r>
            <a:r>
              <a:rPr lang="en-US" altLang="zh-CN" dirty="0" err="1" smtClean="0"/>
              <a:t>unichar</a:t>
            </a:r>
            <a:r>
              <a:rPr lang="en-US" altLang="zh-CN" dirty="0" smtClean="0"/>
              <a:t>)</a:t>
            </a:r>
            <a:r>
              <a:rPr lang="en-US" altLang="zh-CN" dirty="0" err="1" smtClean="0"/>
              <a:t>characterAtIndex</a:t>
            </a:r>
            <a:r>
              <a:rPr lang="en-US" altLang="zh-CN" dirty="0" smtClean="0"/>
              <a:t>:(</a:t>
            </a:r>
            <a:r>
              <a:rPr lang="en-US" altLang="zh-CN" dirty="0" err="1" smtClean="0"/>
              <a:t>NSUInteger</a:t>
            </a:r>
            <a:r>
              <a:rPr lang="en-US" altLang="zh-CN" dirty="0" smtClean="0"/>
              <a:t>)index;</a:t>
            </a:r>
          </a:p>
          <a:p>
            <a:endParaRPr lang="en-US" altLang="zh-CN" dirty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练习：逆序输出字符串；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3</a:t>
            </a:r>
            <a:r>
              <a:rPr lang="zh-CN" altLang="en-US" dirty="0"/>
              <a:t>、字符串的比较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3.1 </a:t>
            </a:r>
            <a:r>
              <a:rPr lang="zh-CN" altLang="en-US" dirty="0"/>
              <a:t>比较两个字符串是否相</a:t>
            </a:r>
            <a:r>
              <a:rPr lang="zh-CN" altLang="en-US" dirty="0" smtClean="0"/>
              <a:t>等</a:t>
            </a:r>
            <a:endParaRPr lang="it-IT" altLang="zh-CN" dirty="0" smtClean="0"/>
          </a:p>
          <a:p>
            <a:r>
              <a:rPr lang="zh-CN" altLang="en-US" dirty="0"/>
              <a:t>	  	</a:t>
            </a:r>
            <a:r>
              <a:rPr lang="en-US" altLang="zh-CN" dirty="0" smtClean="0"/>
              <a:t>- </a:t>
            </a:r>
            <a:r>
              <a:rPr lang="en-US" altLang="zh-CN" dirty="0"/>
              <a:t>(BOOL)</a:t>
            </a:r>
            <a:r>
              <a:rPr lang="en-US" altLang="zh-CN" dirty="0" err="1"/>
              <a:t>isEqualToString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aString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	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	</a:t>
            </a:r>
            <a:r>
              <a:rPr lang="en-US" altLang="zh-CN" dirty="0" smtClean="0"/>
              <a:t>3.2 </a:t>
            </a:r>
            <a:r>
              <a:rPr lang="zh-CN" altLang="en-US" dirty="0"/>
              <a:t>比较两个字符串的大小</a:t>
            </a:r>
          </a:p>
          <a:p>
            <a:r>
              <a:rPr lang="en-US" altLang="zh-CN" dirty="0"/>
              <a:t>		- (</a:t>
            </a:r>
            <a:r>
              <a:rPr lang="en-US" altLang="zh-CN" dirty="0" err="1"/>
              <a:t>NSComparisonResult</a:t>
            </a:r>
            <a:r>
              <a:rPr lang="en-US" altLang="zh-CN" dirty="0"/>
              <a:t>)compare:(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aString</a:t>
            </a:r>
            <a:r>
              <a:rPr lang="en-US" altLang="zh-CN" dirty="0"/>
              <a:t>;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3" y="157215"/>
            <a:ext cx="84919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   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 </a:t>
            </a:r>
            <a:r>
              <a:rPr lang="en-US" altLang="zh-CN" dirty="0" smtClean="0"/>
              <a:t>4</a:t>
            </a:r>
            <a:r>
              <a:rPr lang="zh-CN" altLang="en-US" dirty="0"/>
              <a:t>、</a:t>
            </a:r>
            <a:r>
              <a:rPr lang="zh-CN" altLang="en-US" dirty="0" smtClean="0"/>
              <a:t>字符串查找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	 </a:t>
            </a:r>
            <a:r>
              <a:rPr lang="en-US" altLang="zh-CN" dirty="0"/>
              <a:t>1) </a:t>
            </a:r>
            <a:r>
              <a:rPr lang="en-US" altLang="zh-CN" dirty="0" err="1"/>
              <a:t>rangeOfString</a:t>
            </a:r>
            <a:r>
              <a:rPr lang="zh-CN" altLang="en-US" dirty="0"/>
              <a:t>消息	</a:t>
            </a:r>
          </a:p>
          <a:p>
            <a:r>
              <a:rPr lang="en-US" altLang="zh-CN" dirty="0"/>
              <a:t>	    - (</a:t>
            </a:r>
            <a:r>
              <a:rPr lang="en-US" altLang="zh-CN" dirty="0" err="1"/>
              <a:t>NSRange</a:t>
            </a:r>
            <a:r>
              <a:rPr lang="en-US" altLang="zh-CN" dirty="0"/>
              <a:t>)</a:t>
            </a:r>
            <a:r>
              <a:rPr lang="en-US" altLang="zh-CN" dirty="0" err="1"/>
              <a:t>rangeOfString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aString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   </a:t>
            </a:r>
            <a:r>
              <a:rPr lang="zh-CN" altLang="en-US" dirty="0"/>
              <a:t>作用：查找指定字符串是否在目标字符串中，返回</a:t>
            </a:r>
            <a:r>
              <a:rPr lang="en-US" altLang="zh-CN" dirty="0" err="1"/>
              <a:t>NSRange</a:t>
            </a:r>
            <a:r>
              <a:rPr lang="zh-CN" altLang="en-US" dirty="0"/>
              <a:t>结构体。</a:t>
            </a:r>
          </a:p>
          <a:p>
            <a:endParaRPr lang="en-US" altLang="zh-CN" dirty="0"/>
          </a:p>
          <a:p>
            <a:r>
              <a:rPr lang="zh-CN" altLang="en-US" dirty="0"/>
              <a:t>		 如果存在，返回的</a:t>
            </a:r>
            <a:r>
              <a:rPr lang="en-US" altLang="zh-CN" dirty="0" err="1"/>
              <a:t>NSRange</a:t>
            </a:r>
            <a:r>
              <a:rPr lang="zh-CN" altLang="en-US" dirty="0"/>
              <a:t>中会包含起始位置和长度</a:t>
            </a:r>
          </a:p>
          <a:p>
            <a:r>
              <a:rPr lang="en-US" altLang="zh-CN" dirty="0"/>
              <a:t>		  </a:t>
            </a:r>
            <a:r>
              <a:rPr lang="zh-CN" altLang="en-US" dirty="0"/>
              <a:t>如不存在，</a:t>
            </a:r>
            <a:r>
              <a:rPr lang="en-US" altLang="zh-CN" dirty="0" err="1"/>
              <a:t>NSRange.location</a:t>
            </a:r>
            <a:r>
              <a:rPr lang="en-US" altLang="zh-CN" dirty="0"/>
              <a:t> == </a:t>
            </a:r>
            <a:r>
              <a:rPr lang="en-US" altLang="zh-CN" dirty="0" err="1" smtClean="0"/>
              <a:t>NSNotFound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</a:t>
            </a:r>
            <a:r>
              <a:rPr lang="zh-CN" altLang="en-US" dirty="0"/>
              <a:t>练习：</a:t>
            </a:r>
            <a:r>
              <a:rPr lang="en-US" altLang="zh-CN" dirty="0"/>
              <a:t>1.</a:t>
            </a:r>
            <a:r>
              <a:rPr lang="zh-CN" altLang="en-US" dirty="0"/>
              <a:t>查找</a:t>
            </a:r>
            <a:r>
              <a:rPr lang="en-US" altLang="zh-CN" dirty="0"/>
              <a:t>“Hi, </a:t>
            </a:r>
            <a:r>
              <a:rPr lang="en-US" altLang="zh-CN" dirty="0" smtClean="0"/>
              <a:t>how are you</a:t>
            </a:r>
            <a:r>
              <a:rPr lang="en-US" altLang="zh-CN" dirty="0" smtClean="0"/>
              <a:t>”</a:t>
            </a:r>
            <a:r>
              <a:rPr lang="zh-CN" altLang="en-US" dirty="0"/>
              <a:t>中</a:t>
            </a:r>
            <a:r>
              <a:rPr lang="en-US" altLang="zh-CN" dirty="0" smtClean="0"/>
              <a:t>“</a:t>
            </a:r>
            <a:r>
              <a:rPr lang="en-US" altLang="zh-CN" dirty="0" smtClean="0"/>
              <a:t>are</a:t>
            </a:r>
            <a:r>
              <a:rPr lang="en-US" altLang="zh-CN" dirty="0" smtClean="0"/>
              <a:t>”</a:t>
            </a:r>
            <a:r>
              <a:rPr lang="zh-CN" altLang="en-US" dirty="0"/>
              <a:t>字符串的</a:t>
            </a:r>
            <a:r>
              <a:rPr lang="zh-CN" altLang="en-US" dirty="0" smtClean="0"/>
              <a:t>位置</a:t>
            </a: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1289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228817"/>
            <a:ext cx="8143875" cy="6186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5</a:t>
            </a:r>
            <a:r>
              <a:rPr lang="zh-CN" altLang="en-US" dirty="0"/>
              <a:t>、判断前后缀</a:t>
            </a:r>
          </a:p>
          <a:p>
            <a:r>
              <a:rPr lang="en-US" altLang="zh-CN" dirty="0"/>
              <a:t>		- (BOOL)</a:t>
            </a:r>
            <a:r>
              <a:rPr lang="en-US" altLang="zh-CN" dirty="0" err="1"/>
              <a:t>hasPrefix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aString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- (BOOL)</a:t>
            </a:r>
            <a:r>
              <a:rPr lang="en-US" altLang="zh-CN" dirty="0" err="1"/>
              <a:t>hasSuffix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aString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6</a:t>
            </a:r>
            <a:r>
              <a:rPr lang="zh-CN" altLang="en-US" dirty="0"/>
              <a:t>、数字串转化为数字</a:t>
            </a:r>
          </a:p>
          <a:p>
            <a:r>
              <a:rPr lang="en-US" altLang="zh-CN" dirty="0"/>
              <a:t>		- (double)</a:t>
            </a:r>
            <a:r>
              <a:rPr lang="en-US" altLang="zh-CN" dirty="0" err="1"/>
              <a:t>doubleValue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- (float)</a:t>
            </a:r>
            <a:r>
              <a:rPr lang="en-US" altLang="zh-CN" dirty="0" err="1"/>
              <a:t>floatValue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- 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intValue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- (</a:t>
            </a:r>
            <a:r>
              <a:rPr lang="en-US" altLang="zh-CN" dirty="0" err="1"/>
              <a:t>NSInteger</a:t>
            </a:r>
            <a:r>
              <a:rPr lang="en-US" altLang="zh-CN" dirty="0"/>
              <a:t>)</a:t>
            </a:r>
            <a:r>
              <a:rPr lang="en-US" altLang="zh-CN" dirty="0" err="1"/>
              <a:t>integerValue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zh-CN" altLang="en-US" dirty="0"/>
              <a:t>字符串提取</a:t>
            </a:r>
          </a:p>
          <a:p>
            <a:r>
              <a:rPr lang="zh-CN" altLang="en-US" dirty="0"/>
              <a:t>	   </a:t>
            </a:r>
            <a:r>
              <a:rPr lang="en-US" altLang="zh-CN" dirty="0"/>
              <a:t>1)</a:t>
            </a:r>
            <a:r>
              <a:rPr lang="en-US" altLang="zh-CN" dirty="0" err="1"/>
              <a:t>substringFromIndex</a:t>
            </a:r>
            <a:r>
              <a:rPr lang="zh-CN" altLang="en-US" dirty="0" smtClean="0"/>
              <a:t>消息</a:t>
            </a:r>
            <a:endParaRPr lang="zh-CN" altLang="en-US" dirty="0"/>
          </a:p>
          <a:p>
            <a:r>
              <a:rPr lang="zh-CN" altLang="en-US" dirty="0"/>
              <a:t>	     作用</a:t>
            </a:r>
            <a:r>
              <a:rPr lang="en-US" altLang="zh-CN" dirty="0"/>
              <a:t>:</a:t>
            </a:r>
            <a:r>
              <a:rPr lang="zh-CN" altLang="en-US" dirty="0"/>
              <a:t>从指定位置开始向后提取字符串，返回字符串地址，闭区间</a:t>
            </a:r>
          </a:p>
          <a:p>
            <a:endParaRPr lang="zh-CN" altLang="en-US" dirty="0"/>
          </a:p>
          <a:p>
            <a:r>
              <a:rPr lang="zh-CN" altLang="en-US" dirty="0"/>
              <a:t>	   </a:t>
            </a:r>
            <a:r>
              <a:rPr lang="en-US" altLang="zh-CN" dirty="0"/>
              <a:t>2)</a:t>
            </a:r>
            <a:r>
              <a:rPr lang="en-US" altLang="zh-CN" dirty="0" err="1"/>
              <a:t>substringToIndex</a:t>
            </a:r>
            <a:r>
              <a:rPr lang="zh-CN" altLang="en-US" dirty="0" smtClean="0"/>
              <a:t>消息</a:t>
            </a:r>
            <a:endParaRPr lang="zh-CN" altLang="en-US" dirty="0"/>
          </a:p>
          <a:p>
            <a:r>
              <a:rPr lang="zh-CN" altLang="en-US" dirty="0"/>
              <a:t>	     作用</a:t>
            </a:r>
            <a:r>
              <a:rPr lang="en-US" altLang="zh-CN" dirty="0"/>
              <a:t>:</a:t>
            </a:r>
            <a:r>
              <a:rPr lang="zh-CN" altLang="en-US" dirty="0"/>
              <a:t>提取从开头到指定位置的字符串，返回字符串地址，</a:t>
            </a:r>
            <a:r>
              <a:rPr lang="zh-CN" altLang="en-US" dirty="0" smtClean="0"/>
              <a:t>开区间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         </a:t>
            </a:r>
            <a:r>
              <a:rPr lang="zh-CN" altLang="en-US" dirty="0" smtClean="0"/>
              <a:t>注意</a:t>
            </a:r>
            <a:r>
              <a:rPr lang="zh-CN" altLang="en-US" dirty="0"/>
              <a:t>：生成一个新的字符串，而不是修改原字符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5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7501" y="174625"/>
            <a:ext cx="82550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	   </a:t>
            </a:r>
            <a:r>
              <a:rPr lang="zh-CN" altLang="en-US" dirty="0"/>
              <a:t>练习</a:t>
            </a:r>
            <a:r>
              <a:rPr lang="en-US" altLang="zh-CN" dirty="0" smtClean="0"/>
              <a:t>:    1</a:t>
            </a:r>
            <a:r>
              <a:rPr lang="en-US" altLang="zh-CN" dirty="0"/>
              <a:t>.</a:t>
            </a:r>
            <a:r>
              <a:rPr lang="zh-CN" altLang="en-US" dirty="0"/>
              <a:t>从</a:t>
            </a:r>
            <a:r>
              <a:rPr lang="en-US" altLang="zh-CN" dirty="0"/>
              <a:t>"</a:t>
            </a:r>
            <a:r>
              <a:rPr lang="en-US" altLang="zh-CN" dirty="0" err="1"/>
              <a:t>Hi</a:t>
            </a:r>
            <a:r>
              <a:rPr lang="en-US" altLang="zh-CN" dirty="0" err="1" smtClean="0"/>
              <a:t>,</a:t>
            </a:r>
            <a:r>
              <a:rPr lang="en-US" altLang="zh-CN" dirty="0" err="1" smtClean="0"/>
              <a:t>How</a:t>
            </a:r>
            <a:r>
              <a:rPr lang="en-US" altLang="zh-CN" dirty="0" smtClean="0"/>
              <a:t> old are you</a:t>
            </a:r>
            <a:r>
              <a:rPr lang="en-US" altLang="zh-CN" dirty="0" smtClean="0"/>
              <a:t>"</a:t>
            </a:r>
            <a:r>
              <a:rPr lang="zh-CN" altLang="en-US" dirty="0"/>
              <a:t>中提取出</a:t>
            </a:r>
            <a:r>
              <a:rPr lang="en-US" altLang="zh-CN" dirty="0"/>
              <a:t>"How old are you"</a:t>
            </a:r>
            <a:r>
              <a:rPr lang="zh-CN" altLang="en-US" dirty="0"/>
              <a:t>子串</a:t>
            </a:r>
          </a:p>
          <a:p>
            <a:r>
              <a:rPr lang="en-US" altLang="zh-CN" dirty="0"/>
              <a:t>	       		2. </a:t>
            </a:r>
            <a:r>
              <a:rPr lang="zh-CN" altLang="en-US" dirty="0"/>
              <a:t>从</a:t>
            </a:r>
            <a:r>
              <a:rPr lang="en-US" altLang="zh-CN" dirty="0"/>
              <a:t>"</a:t>
            </a:r>
            <a:r>
              <a:rPr lang="en-US" altLang="zh-CN" dirty="0" err="1"/>
              <a:t>Hi,How</a:t>
            </a:r>
            <a:r>
              <a:rPr lang="en-US" altLang="zh-CN" dirty="0"/>
              <a:t> old are you"</a:t>
            </a:r>
            <a:r>
              <a:rPr lang="zh-CN" altLang="en-US" dirty="0" smtClean="0"/>
              <a:t>中提</a:t>
            </a:r>
            <a:r>
              <a:rPr lang="zh-CN" altLang="en-US" dirty="0"/>
              <a:t>取出</a:t>
            </a:r>
            <a:r>
              <a:rPr lang="en-US" altLang="zh-CN" dirty="0"/>
              <a:t>"</a:t>
            </a:r>
            <a:r>
              <a:rPr lang="en-US" altLang="zh-CN" dirty="0" err="1"/>
              <a:t>Hi,How</a:t>
            </a:r>
            <a:r>
              <a:rPr lang="en-US" altLang="zh-CN" dirty="0"/>
              <a:t> </a:t>
            </a:r>
            <a:r>
              <a:rPr lang="en-US" altLang="zh-CN" dirty="0" smtClean="0"/>
              <a:t>old"</a:t>
            </a:r>
            <a:r>
              <a:rPr lang="zh-CN" altLang="en-US" dirty="0"/>
              <a:t>子串</a:t>
            </a:r>
          </a:p>
          <a:p>
            <a:r>
              <a:rPr lang="en-US" altLang="zh-CN" dirty="0"/>
              <a:t>	       		3.</a:t>
            </a:r>
            <a:r>
              <a:rPr lang="zh-CN" altLang="en-US" dirty="0"/>
              <a:t>从</a:t>
            </a:r>
            <a:r>
              <a:rPr lang="en-US" altLang="zh-CN" dirty="0"/>
              <a:t>“</a:t>
            </a:r>
            <a:r>
              <a:rPr lang="en-US" altLang="zh-CN" dirty="0" err="1"/>
              <a:t>Hi,How</a:t>
            </a:r>
            <a:r>
              <a:rPr lang="en-US" altLang="zh-CN" dirty="0"/>
              <a:t> old are you"</a:t>
            </a:r>
            <a:r>
              <a:rPr lang="zh-CN" altLang="en-US" dirty="0" smtClean="0"/>
              <a:t>中提</a:t>
            </a:r>
            <a:r>
              <a:rPr lang="zh-CN" altLang="en-US" dirty="0"/>
              <a:t>取出</a:t>
            </a:r>
            <a:r>
              <a:rPr lang="en-US" altLang="zh-CN" dirty="0"/>
              <a:t>“How old”</a:t>
            </a:r>
            <a:r>
              <a:rPr lang="zh-CN" altLang="en-US" dirty="0"/>
              <a:t>子串</a:t>
            </a:r>
          </a:p>
          <a:p>
            <a:endParaRPr lang="zh-CN" altLang="en-US" dirty="0"/>
          </a:p>
          <a:p>
            <a:r>
              <a:rPr lang="zh-CN" altLang="en-US" dirty="0"/>
              <a:t>	   思考</a:t>
            </a:r>
            <a:r>
              <a:rPr lang="en-US" altLang="zh-CN" dirty="0"/>
              <a:t>:</a:t>
            </a:r>
            <a:r>
              <a:rPr lang="zh-CN" altLang="en-US" dirty="0"/>
              <a:t>如何提取指定范围里的子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	   3) </a:t>
            </a:r>
            <a:r>
              <a:rPr lang="en-US" altLang="zh-CN" dirty="0" err="1"/>
              <a:t>substringWithRange</a:t>
            </a:r>
            <a:r>
              <a:rPr lang="zh-CN" altLang="en-US" dirty="0"/>
              <a:t>消息</a:t>
            </a:r>
          </a:p>
          <a:p>
            <a:r>
              <a:rPr lang="zh-CN" altLang="en-US" dirty="0"/>
              <a:t>		作用：根据指定的区间提取出子</a:t>
            </a:r>
            <a:r>
              <a:rPr lang="zh-CN" altLang="en-US" dirty="0" smtClean="0"/>
              <a:t>串</a:t>
            </a:r>
            <a:endParaRPr lang="zh-CN" altLang="en-US" dirty="0"/>
          </a:p>
          <a:p>
            <a:r>
              <a:rPr lang="da-DK" altLang="zh-CN" dirty="0"/>
              <a:t>		</a:t>
            </a:r>
            <a:r>
              <a:rPr lang="da-DK" altLang="zh-CN" dirty="0" err="1"/>
              <a:t>NSRange</a:t>
            </a:r>
            <a:r>
              <a:rPr lang="da-DK" altLang="zh-CN" dirty="0"/>
              <a:t> range = {3, 4};</a:t>
            </a:r>
          </a:p>
          <a:p>
            <a:r>
              <a:rPr lang="da-DK" altLang="zh-CN" dirty="0"/>
              <a:t>		</a:t>
            </a:r>
            <a:r>
              <a:rPr lang="da-DK" altLang="zh-CN" dirty="0" err="1"/>
              <a:t>NSString</a:t>
            </a:r>
            <a:r>
              <a:rPr lang="da-DK" altLang="zh-CN" dirty="0"/>
              <a:t> *</a:t>
            </a:r>
            <a:r>
              <a:rPr lang="da-DK" altLang="zh-CN" dirty="0" err="1"/>
              <a:t>str</a:t>
            </a:r>
            <a:r>
              <a:rPr lang="da-DK" altLang="zh-CN" dirty="0"/>
              <a:t> = [</a:t>
            </a:r>
            <a:r>
              <a:rPr lang="da-DK" altLang="zh-CN" dirty="0" err="1"/>
              <a:t>str</a:t>
            </a:r>
            <a:r>
              <a:rPr lang="da-DK" altLang="zh-CN" dirty="0"/>
              <a:t> </a:t>
            </a:r>
            <a:r>
              <a:rPr lang="da-DK" altLang="zh-CN" dirty="0" err="1"/>
              <a:t>substringWithRange:range</a:t>
            </a:r>
            <a:r>
              <a:rPr lang="da-DK" altLang="zh-CN" dirty="0"/>
              <a:t>];</a:t>
            </a:r>
          </a:p>
          <a:p>
            <a:endParaRPr lang="da-DK" altLang="zh-CN" dirty="0"/>
          </a:p>
          <a:p>
            <a:r>
              <a:rPr lang="da-DK" altLang="zh-CN" dirty="0"/>
              <a:t>		</a:t>
            </a:r>
            <a:r>
              <a:rPr lang="da-DK" altLang="zh-CN" dirty="0" err="1"/>
              <a:t>NSRange</a:t>
            </a:r>
            <a:r>
              <a:rPr lang="zh-CN" altLang="da-DK" dirty="0"/>
              <a:t>结构体 和 </a:t>
            </a:r>
            <a:r>
              <a:rPr lang="da-DK" altLang="zh-CN" dirty="0" err="1"/>
              <a:t>NSMakeRange</a:t>
            </a:r>
            <a:r>
              <a:rPr lang="zh-CN" altLang="da-DK" dirty="0" smtClean="0"/>
              <a:t>函数</a:t>
            </a:r>
            <a:endParaRPr lang="en-US" altLang="zh-CN" dirty="0" smtClean="0"/>
          </a:p>
          <a:p>
            <a:endParaRPr lang="zh-CN" altLang="da-DK" dirty="0"/>
          </a:p>
          <a:p>
            <a:r>
              <a:rPr lang="zh-CN" altLang="en-US" dirty="0"/>
              <a:t>	    </a:t>
            </a:r>
            <a:r>
              <a:rPr lang="zh-CN" altLang="en-US" dirty="0" smtClean="0"/>
              <a:t>作用</a:t>
            </a:r>
            <a:r>
              <a:rPr lang="zh-CN" altLang="en-US" dirty="0"/>
              <a:t>：创建一个区间</a:t>
            </a:r>
            <a:r>
              <a:rPr lang="en-US" altLang="zh-CN" dirty="0"/>
              <a:t>,</a:t>
            </a:r>
            <a:r>
              <a:rPr lang="zh-CN" altLang="en-US" dirty="0"/>
              <a:t>用以告诉字符串对象要提</a:t>
            </a:r>
            <a:r>
              <a:rPr lang="zh-CN" altLang="en-US" dirty="0" smtClean="0"/>
              <a:t>取的子串范围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da-DK" altLang="zh-CN" dirty="0"/>
              <a:t>		</a:t>
            </a:r>
            <a:r>
              <a:rPr lang="da-DK" altLang="zh-CN" dirty="0" err="1"/>
              <a:t>NSRange</a:t>
            </a:r>
            <a:r>
              <a:rPr lang="da-DK" altLang="zh-CN" dirty="0"/>
              <a:t> range = </a:t>
            </a:r>
            <a:r>
              <a:rPr lang="da-DK" altLang="zh-CN" dirty="0" err="1"/>
              <a:t>NSMakeRange</a:t>
            </a:r>
            <a:r>
              <a:rPr lang="zh-CN" altLang="da-DK" dirty="0"/>
              <a:t>（</a:t>
            </a:r>
            <a:r>
              <a:rPr lang="da-DK" altLang="zh-CN" dirty="0" smtClean="0"/>
              <a:t>3,4</a:t>
            </a:r>
            <a:r>
              <a:rPr lang="da-DK" altLang="zh-CN" dirty="0"/>
              <a:t>);</a:t>
            </a:r>
          </a:p>
          <a:p>
            <a:r>
              <a:rPr lang="da-DK" altLang="zh-CN" dirty="0"/>
              <a:t>		</a:t>
            </a:r>
            <a:r>
              <a:rPr lang="da-DK" altLang="zh-CN" dirty="0" err="1"/>
              <a:t>NSMakeRange</a:t>
            </a:r>
            <a:r>
              <a:rPr lang="zh-CN" altLang="da-DK" dirty="0"/>
              <a:t>是个</a:t>
            </a:r>
            <a:r>
              <a:rPr lang="da-DK" altLang="zh-CN" dirty="0"/>
              <a:t>C</a:t>
            </a:r>
            <a:r>
              <a:rPr lang="zh-CN" altLang="da-DK" dirty="0"/>
              <a:t>语言</a:t>
            </a:r>
            <a:r>
              <a:rPr lang="zh-CN" altLang="da-DK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875" y="476251"/>
            <a:ext cx="8143875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NSMutableString</a:t>
            </a:r>
            <a:r>
              <a:rPr lang="zh-TW" altLang="en-US" dirty="0"/>
              <a:t>的常用方法      </a:t>
            </a:r>
            <a:r>
              <a:rPr lang="en-US" altLang="zh-TW" dirty="0"/>
              <a:t>(</a:t>
            </a:r>
            <a:r>
              <a:rPr lang="zh-TW" altLang="en-US" dirty="0"/>
              <a:t>增、删、改</a:t>
            </a:r>
            <a:r>
              <a:rPr lang="en-US" altLang="zh-TW" dirty="0" smtClean="0"/>
              <a:t>)</a:t>
            </a:r>
            <a:endParaRPr lang="en-US" altLang="zh-CN" dirty="0"/>
          </a:p>
          <a:p>
            <a:r>
              <a:rPr lang="en-US" altLang="zh-CN" dirty="0"/>
              <a:t>	1.</a:t>
            </a:r>
            <a:r>
              <a:rPr lang="zh-CN" altLang="en-US" dirty="0"/>
              <a:t>如何重置</a:t>
            </a:r>
            <a:r>
              <a:rPr lang="en-US" altLang="zh-CN" dirty="0" err="1"/>
              <a:t>NSMutableString</a:t>
            </a:r>
            <a:r>
              <a:rPr lang="zh-CN" altLang="en-US" dirty="0"/>
              <a:t>的内容</a:t>
            </a:r>
          </a:p>
          <a:p>
            <a:r>
              <a:rPr lang="zh-CN" altLang="en-US" dirty="0"/>
              <a:t>	  </a:t>
            </a:r>
            <a:r>
              <a:rPr lang="en-US" altLang="zh-CN" dirty="0"/>
              <a:t>1)</a:t>
            </a:r>
            <a:r>
              <a:rPr lang="en-US" altLang="zh-CN" dirty="0" err="1"/>
              <a:t>setString</a:t>
            </a:r>
            <a:r>
              <a:rPr lang="zh-CN" altLang="en-US" dirty="0"/>
              <a:t>消息</a:t>
            </a:r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将当前字符串中的内容设置为新的字符串</a:t>
            </a:r>
          </a:p>
          <a:p>
            <a:r>
              <a:rPr lang="en-US" altLang="zh-CN" dirty="0"/>
              <a:t>		 </a:t>
            </a:r>
            <a:r>
              <a:rPr lang="en-US" altLang="zh-CN" dirty="0" err="1" smtClean="0"/>
              <a:t>NSMutableString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str</a:t>
            </a:r>
            <a:r>
              <a:rPr lang="en-US" altLang="zh-CN" dirty="0"/>
              <a:t> = [[</a:t>
            </a:r>
            <a:r>
              <a:rPr lang="en-US" altLang="zh-CN" dirty="0" err="1"/>
              <a:t>NSMutbleString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[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en-US" altLang="zh-CN" dirty="0" err="1"/>
              <a:t>setString</a:t>
            </a:r>
            <a:r>
              <a:rPr lang="en-US" altLang="zh-CN" dirty="0"/>
              <a:t>:</a:t>
            </a:r>
            <a:r>
              <a:rPr lang="en-US" altLang="zh-CN" dirty="0" smtClean="0"/>
              <a:t>@”</a:t>
            </a:r>
            <a:r>
              <a:rPr lang="en-US" altLang="zh-CN" dirty="0" smtClean="0"/>
              <a:t>IOS</a:t>
            </a:r>
            <a:r>
              <a:rPr lang="en-US" altLang="zh-CN" dirty="0" smtClean="0"/>
              <a:t>"</a:t>
            </a:r>
            <a:r>
              <a:rPr lang="en-US" altLang="zh-CN" dirty="0"/>
              <a:t>];</a:t>
            </a:r>
          </a:p>
          <a:p>
            <a:endParaRPr lang="en-US" altLang="zh-CN" dirty="0"/>
          </a:p>
          <a:p>
            <a:r>
              <a:rPr lang="zh-CN" altLang="en-US" dirty="0"/>
              <a:t>	</a:t>
            </a:r>
            <a:r>
              <a:rPr lang="en-US" altLang="zh-CN" dirty="0"/>
              <a:t>2.</a:t>
            </a:r>
            <a:r>
              <a:rPr lang="zh-CN" altLang="en-US" dirty="0"/>
              <a:t>如何在字符串后面添加内容</a:t>
            </a:r>
          </a:p>
          <a:p>
            <a:r>
              <a:rPr lang="nl-NL" altLang="zh-CN" dirty="0"/>
              <a:t>	  1)</a:t>
            </a:r>
            <a:r>
              <a:rPr lang="nl-NL" altLang="zh-CN" dirty="0" err="1"/>
              <a:t>appendString</a:t>
            </a:r>
            <a:r>
              <a:rPr lang="zh-CN" altLang="nl-NL" dirty="0"/>
              <a:t>消息</a:t>
            </a:r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在当前字符串末尾追加新的字符串</a:t>
            </a:r>
          </a:p>
          <a:p>
            <a:r>
              <a:rPr lang="fr-FR" altLang="zh-CN" dirty="0"/>
              <a:t>		[</a:t>
            </a:r>
            <a:r>
              <a:rPr lang="fr-FR" altLang="zh-CN" dirty="0" err="1"/>
              <a:t>str</a:t>
            </a:r>
            <a:r>
              <a:rPr lang="fr-FR" altLang="zh-CN" dirty="0"/>
              <a:t>  </a:t>
            </a:r>
            <a:r>
              <a:rPr lang="fr-FR" altLang="zh-CN" dirty="0" err="1"/>
              <a:t>appendString</a:t>
            </a:r>
            <a:r>
              <a:rPr lang="fr-FR" altLang="zh-CN" dirty="0"/>
              <a:t>:</a:t>
            </a:r>
            <a:r>
              <a:rPr lang="fr-FR" altLang="zh-CN" dirty="0" smtClean="0"/>
              <a:t>@ </a:t>
            </a:r>
            <a:r>
              <a:rPr lang="en-US" altLang="zh-CN" dirty="0" smtClean="0"/>
              <a:t>”</a:t>
            </a:r>
            <a:r>
              <a:rPr lang="en-US" altLang="zh-CN" dirty="0"/>
              <a:t> good</a:t>
            </a:r>
            <a:r>
              <a:rPr lang="fr-FR" altLang="zh-CN" dirty="0" smtClean="0"/>
              <a:t>"</a:t>
            </a:r>
            <a:r>
              <a:rPr lang="fr-FR" altLang="zh-CN" dirty="0"/>
              <a:t>];</a:t>
            </a:r>
          </a:p>
          <a:p>
            <a:endParaRPr lang="fr-FR" altLang="zh-CN" dirty="0"/>
          </a:p>
          <a:p>
            <a:r>
              <a:rPr lang="fr-FR" altLang="zh-CN" dirty="0"/>
              <a:t>	  2)</a:t>
            </a:r>
            <a:r>
              <a:rPr lang="fr-FR" altLang="zh-CN" dirty="0" err="1"/>
              <a:t>appendFormat</a:t>
            </a:r>
            <a:r>
              <a:rPr lang="zh-CN" altLang="fr-FR" dirty="0"/>
              <a:t>消息</a:t>
            </a:r>
            <a:r>
              <a:rPr lang="fr-FR" altLang="zh-CN" dirty="0"/>
              <a:t>(</a:t>
            </a:r>
            <a:r>
              <a:rPr lang="zh-CN" altLang="fr-FR" dirty="0"/>
              <a:t>类似</a:t>
            </a:r>
            <a:r>
              <a:rPr lang="fr-FR" altLang="zh-CN" dirty="0" err="1"/>
              <a:t>sprintf</a:t>
            </a:r>
            <a:r>
              <a:rPr lang="zh-CN" altLang="fr-FR" dirty="0"/>
              <a:t>函数</a:t>
            </a:r>
            <a:r>
              <a:rPr lang="fr-FR" altLang="zh-CN" dirty="0"/>
              <a:t>)</a:t>
            </a:r>
          </a:p>
          <a:p>
            <a:r>
              <a:rPr lang="zh-CN" altLang="en-US" dirty="0"/>
              <a:t>	    作用</a:t>
            </a:r>
            <a:r>
              <a:rPr lang="en-US" altLang="zh-CN" dirty="0"/>
              <a:t>:</a:t>
            </a:r>
            <a:r>
              <a:rPr lang="zh-CN" altLang="en-US" dirty="0"/>
              <a:t>通过指定格式追加</a:t>
            </a:r>
          </a:p>
          <a:p>
            <a:r>
              <a:rPr lang="en-US" altLang="zh-CN" dirty="0"/>
              <a:t>		[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en-US" altLang="zh-CN" dirty="0" err="1"/>
              <a:t>appendFormat</a:t>
            </a:r>
            <a:r>
              <a:rPr lang="en-US" altLang="zh-CN" dirty="0"/>
              <a:t>:@"%c", 'D'];</a:t>
            </a:r>
          </a:p>
          <a:p>
            <a:endParaRPr lang="en-US" altLang="zh-CN" dirty="0"/>
          </a:p>
          <a:p>
            <a:r>
              <a:rPr lang="zh-CN" altLang="en-US" dirty="0"/>
              <a:t>	  练习</a:t>
            </a:r>
            <a:r>
              <a:rPr lang="en-US" altLang="zh-CN" dirty="0"/>
              <a:t>:1.</a:t>
            </a:r>
            <a:r>
              <a:rPr lang="zh-CN" altLang="en-US" dirty="0"/>
              <a:t>分别定义姓名</a:t>
            </a:r>
            <a:r>
              <a:rPr lang="en-US" altLang="zh-CN" dirty="0"/>
              <a:t>,</a:t>
            </a:r>
            <a:r>
              <a:rPr lang="zh-CN" altLang="en-US" dirty="0"/>
              <a:t>年龄</a:t>
            </a:r>
            <a:r>
              <a:rPr lang="en-US" altLang="zh-CN" dirty="0"/>
              <a:t>,</a:t>
            </a:r>
            <a:r>
              <a:rPr lang="zh-CN" altLang="en-US" dirty="0"/>
              <a:t>性别变量并初始化</a:t>
            </a:r>
          </a:p>
          <a:p>
            <a:r>
              <a:rPr lang="zh-CN" altLang="en-US" dirty="0"/>
              <a:t>		</a:t>
            </a:r>
            <a:r>
              <a:rPr lang="zh-CN" altLang="en-US" dirty="0" smtClean="0"/>
              <a:t>最后将这些变量通过</a:t>
            </a:r>
            <a:r>
              <a:rPr lang="zh-CN" altLang="en-US" dirty="0"/>
              <a:t>上述方法追加</a:t>
            </a:r>
            <a:r>
              <a:rPr lang="zh-CN" altLang="en-US" dirty="0" smtClean="0"/>
              <a:t>到</a:t>
            </a:r>
            <a:r>
              <a:rPr lang="en-US" altLang="zh-CN" dirty="0" smtClean="0"/>
              <a:t>”IOS"</a:t>
            </a:r>
            <a:r>
              <a:rPr lang="zh-CN" altLang="en-US" dirty="0"/>
              <a:t>字符串后</a:t>
            </a:r>
            <a:endParaRPr lang="en-US" altLang="zh-CN" dirty="0" smtClean="0"/>
          </a:p>
          <a:p>
            <a:r>
              <a:rPr lang="en-US" altLang="zh-CN" dirty="0"/>
              <a:t>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68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104</Words>
  <Application>Microsoft Macintosh PowerPoint</Application>
  <PresentationFormat>全屏显示(4:3)</PresentationFormat>
  <Paragraphs>207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qianfeng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qianfeng sword</dc:creator>
  <cp:lastModifiedBy>qianfeng sword</cp:lastModifiedBy>
  <cp:revision>63</cp:revision>
  <dcterms:created xsi:type="dcterms:W3CDTF">2015-06-09T02:53:44Z</dcterms:created>
  <dcterms:modified xsi:type="dcterms:W3CDTF">2015-09-21T22:22:56Z</dcterms:modified>
</cp:coreProperties>
</file>