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7" r:id="rId11"/>
    <p:sldId id="266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75" autoAdjust="0"/>
  </p:normalViewPr>
  <p:slideViewPr>
    <p:cSldViewPr snapToGrid="0" snapToObjects="1">
      <p:cViewPr varScale="1">
        <p:scale>
          <a:sx n="91" d="100"/>
          <a:sy n="91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8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9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7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28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1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87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79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0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8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83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244" y="325119"/>
            <a:ext cx="804297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2400" dirty="0" smtClean="0"/>
          </a:p>
          <a:p>
            <a:r>
              <a:rPr lang="zh-CN" altLang="en-US" sz="2400" dirty="0" smtClean="0"/>
              <a:t>学习目标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	</a:t>
            </a:r>
            <a:r>
              <a:rPr lang="en-US" altLang="zh-CN" sz="2400" dirty="0"/>
              <a:t>1.NSArray	</a:t>
            </a:r>
            <a:r>
              <a:rPr lang="zh-CN" altLang="en-US" sz="2400" dirty="0"/>
              <a:t>类的重点函数</a:t>
            </a:r>
            <a:r>
              <a:rPr lang="zh-CN" altLang="en-US" sz="2400" dirty="0" smtClean="0"/>
              <a:t>使用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TW" altLang="en-US" sz="2400" dirty="0"/>
              <a:t>	</a:t>
            </a:r>
            <a:r>
              <a:rPr lang="en-US" altLang="zh-TW" sz="2400" dirty="0"/>
              <a:t>2.NSMutableArray </a:t>
            </a:r>
            <a:r>
              <a:rPr lang="zh-TW" altLang="en-US" sz="2400" dirty="0"/>
              <a:t>类的重点函数</a:t>
            </a:r>
            <a:r>
              <a:rPr lang="zh-TW" altLang="en-US" sz="2400" dirty="0" smtClean="0"/>
              <a:t>使用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</a:t>
            </a:r>
            <a:r>
              <a:rPr lang="en-US" altLang="zh-TW" sz="2400" dirty="0"/>
              <a:t>3.</a:t>
            </a:r>
            <a:r>
              <a:rPr lang="zh-TW" altLang="en-US" sz="2400" dirty="0"/>
              <a:t>字符串的分割和拼接	</a:t>
            </a:r>
            <a:endParaRPr lang="en-US" altLang="zh-TW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13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625" y="238126"/>
            <a:ext cx="841375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TW" altLang="en-US" dirty="0"/>
              <a:t>	练习</a:t>
            </a:r>
            <a:r>
              <a:rPr lang="en-US" altLang="zh-TW" dirty="0"/>
              <a:t>:			</a:t>
            </a:r>
          </a:p>
          <a:p>
            <a:r>
              <a:rPr lang="zh-CN" altLang="en-US" dirty="0"/>
              <a:t>	     </a:t>
            </a:r>
            <a:r>
              <a:rPr lang="en-US" altLang="zh-CN" dirty="0"/>
              <a:t>1.</a:t>
            </a:r>
            <a:r>
              <a:rPr lang="zh-CN" altLang="en-US" dirty="0"/>
              <a:t>创建一个数组</a:t>
            </a:r>
            <a:r>
              <a:rPr lang="en-US" altLang="zh-CN" dirty="0"/>
              <a:t>,</a:t>
            </a:r>
            <a:r>
              <a:rPr lang="zh-CN" altLang="en-US" dirty="0"/>
              <a:t>数组中包含若干不相同的字符串</a:t>
            </a:r>
            <a:r>
              <a:rPr lang="en-US" altLang="zh-CN" dirty="0"/>
              <a:t>,</a:t>
            </a:r>
            <a:r>
              <a:rPr lang="zh-CN" altLang="en-US" dirty="0"/>
              <a:t>要求将指定的字符串删除，指定字符串，要求从控制台输入。</a:t>
            </a:r>
            <a:r>
              <a:rPr lang="en-US" altLang="zh-CN" dirty="0"/>
              <a:t>       </a:t>
            </a:r>
          </a:p>
          <a:p>
            <a:endParaRPr lang="en-US" altLang="zh-CN" dirty="0"/>
          </a:p>
          <a:p>
            <a:r>
              <a:rPr lang="zh-CN" altLang="en-US" dirty="0"/>
              <a:t>	     </a:t>
            </a:r>
            <a:r>
              <a:rPr lang="en-US" altLang="zh-CN" dirty="0"/>
              <a:t>2.</a:t>
            </a:r>
            <a:r>
              <a:rPr lang="zh-CN" altLang="en-US" dirty="0"/>
              <a:t>创建一个数组</a:t>
            </a:r>
            <a:r>
              <a:rPr lang="en-US" altLang="zh-CN" dirty="0"/>
              <a:t>,</a:t>
            </a:r>
            <a:r>
              <a:rPr lang="zh-CN" altLang="en-US" dirty="0"/>
              <a:t>数组中包含若干不相同的字符串</a:t>
            </a:r>
            <a:r>
              <a:rPr lang="en-US" altLang="zh-CN" dirty="0"/>
              <a:t>,</a:t>
            </a:r>
            <a:r>
              <a:rPr lang="zh-CN" altLang="en-US" dirty="0"/>
              <a:t>要求将下标为</a:t>
            </a:r>
            <a:r>
              <a:rPr lang="en-US" altLang="zh-CN" dirty="0"/>
              <a:t>2</a:t>
            </a:r>
            <a:r>
              <a:rPr lang="zh-CN" altLang="en-US" dirty="0"/>
              <a:t>的倍数的元素全部删除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3</a:t>
            </a:r>
            <a:r>
              <a:rPr lang="zh-CN" altLang="en-US" dirty="0"/>
              <a:t>、替换元素</a:t>
            </a:r>
          </a:p>
          <a:p>
            <a:r>
              <a:rPr lang="en-US" altLang="zh-CN" dirty="0"/>
              <a:t>	  1)</a:t>
            </a:r>
            <a:r>
              <a:rPr lang="en-US" altLang="zh-CN" dirty="0" err="1"/>
              <a:t>replaceObjectAtIndex:withObject</a:t>
            </a:r>
            <a:r>
              <a:rPr lang="en-US" altLang="zh-CN" dirty="0"/>
              <a:t>: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	    </a:t>
            </a:r>
            <a:r>
              <a:rPr lang="en-US" altLang="zh-CN" dirty="0" err="1"/>
              <a:t>replaceObjectsInRange:withObjectsFromArray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4</a:t>
            </a:r>
            <a:r>
              <a:rPr lang="zh-CN" altLang="en-US" dirty="0"/>
              <a:t>、交换两个元素</a:t>
            </a:r>
          </a:p>
          <a:p>
            <a:r>
              <a:rPr lang="en-US" altLang="zh-CN" dirty="0"/>
              <a:t>	  1)</a:t>
            </a:r>
            <a:r>
              <a:rPr lang="en-US" altLang="zh-CN" dirty="0" err="1"/>
              <a:t>exchangeObjectAtIndex:withObjectAtIndex</a:t>
            </a:r>
            <a:r>
              <a:rPr lang="en-US" altLang="zh-CN" dirty="0"/>
              <a:t>: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练习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1</a:t>
            </a:r>
            <a:r>
              <a:rPr lang="en-US" altLang="zh-CN" dirty="0"/>
              <a:t>.</a:t>
            </a:r>
            <a:r>
              <a:rPr lang="zh-CN" altLang="en-US" dirty="0"/>
              <a:t>将数组内的元素逆序保存</a:t>
            </a:r>
          </a:p>
          <a:p>
            <a:r>
              <a:rPr lang="zh-CN" altLang="en-US" dirty="0"/>
              <a:t>	     		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875" y="365126"/>
            <a:ext cx="8143875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字</a:t>
            </a:r>
            <a:r>
              <a:rPr lang="zh-CN" altLang="en-US" dirty="0"/>
              <a:t>符串的分割与拼接</a:t>
            </a:r>
          </a:p>
          <a:p>
            <a:r>
              <a:rPr lang="en-US" altLang="zh-CN" dirty="0"/>
              <a:t>	1.</a:t>
            </a:r>
            <a:r>
              <a:rPr lang="zh-CN" altLang="en-US" dirty="0"/>
              <a:t>如何分割字符串</a:t>
            </a:r>
            <a:r>
              <a:rPr lang="en-US" altLang="zh-CN" dirty="0"/>
              <a:t>  "+"  “</a:t>
            </a:r>
            <a:r>
              <a:rPr lang="en-US" altLang="zh-CN" dirty="0" err="1"/>
              <a:t>hello_world+ddd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	  1)</a:t>
            </a:r>
            <a:r>
              <a:rPr lang="en-US" altLang="zh-CN" dirty="0" err="1"/>
              <a:t>componentsSeparatedByString</a:t>
            </a:r>
            <a:r>
              <a:rPr lang="zh-CN" altLang="en-US" dirty="0" smtClean="0"/>
              <a:t>消息</a:t>
            </a:r>
            <a:endParaRPr lang="en-US" altLang="zh-CN" dirty="0"/>
          </a:p>
          <a:p>
            <a:r>
              <a:rPr lang="zh-CN" altLang="en-US" dirty="0"/>
              <a:t>	    作用</a:t>
            </a:r>
            <a:r>
              <a:rPr lang="en-US" altLang="zh-CN" dirty="0"/>
              <a:t>:</a:t>
            </a:r>
            <a:r>
              <a:rPr lang="zh-CN" altLang="en-US" dirty="0"/>
              <a:t>将字符串按照指定的字符串进</a:t>
            </a:r>
            <a:r>
              <a:rPr lang="zh-CN" altLang="en-US" dirty="0" smtClean="0"/>
              <a:t>行分割</a:t>
            </a:r>
            <a:endParaRPr lang="zh-CN" altLang="en-US" dirty="0"/>
          </a:p>
          <a:p>
            <a:r>
              <a:rPr lang="zh-CN" altLang="en-US" dirty="0"/>
              <a:t>	</a:t>
            </a:r>
          </a:p>
          <a:p>
            <a:r>
              <a:rPr lang="en-US" altLang="zh-CN" dirty="0"/>
              <a:t>	  2)</a:t>
            </a:r>
            <a:r>
              <a:rPr lang="en-US" altLang="zh-CN" dirty="0" err="1"/>
              <a:t>componentsSeparatedByCharactersInSet</a:t>
            </a:r>
            <a:r>
              <a:rPr lang="zh-CN" altLang="en-US" dirty="0" smtClean="0"/>
              <a:t>消息</a:t>
            </a:r>
            <a:endParaRPr lang="en-US" altLang="zh-CN" dirty="0"/>
          </a:p>
          <a:p>
            <a:r>
              <a:rPr lang="zh-CN" altLang="en-US" dirty="0"/>
              <a:t>	    作用</a:t>
            </a:r>
            <a:r>
              <a:rPr lang="en-US" altLang="zh-CN" dirty="0"/>
              <a:t>:</a:t>
            </a:r>
            <a:r>
              <a:rPr lang="zh-CN" altLang="en-US" dirty="0"/>
              <a:t>使用指定的</a:t>
            </a:r>
            <a:r>
              <a:rPr lang="en-US" altLang="zh-CN" dirty="0" err="1"/>
              <a:t>NSCharaterSet</a:t>
            </a:r>
            <a:r>
              <a:rPr lang="zh-CN" altLang="en-US" dirty="0"/>
              <a:t>集合来分割字符</a:t>
            </a:r>
            <a:r>
              <a:rPr lang="zh-CN" altLang="en-US" dirty="0" smtClean="0"/>
              <a:t>串</a:t>
            </a:r>
            <a:endParaRPr lang="zh-CN" altLang="en-US" dirty="0"/>
          </a:p>
          <a:p>
            <a:r>
              <a:rPr lang="zh-CN" altLang="en-US" dirty="0"/>
              <a:t>		注意</a:t>
            </a:r>
            <a:r>
              <a:rPr lang="en-US" altLang="zh-CN" dirty="0"/>
              <a:t>:</a:t>
            </a:r>
            <a:r>
              <a:rPr lang="zh-CN" altLang="en-US" dirty="0"/>
              <a:t>若分割条件出现在开头或者结尾，则会出现空串</a:t>
            </a:r>
            <a:r>
              <a:rPr lang="en-US" altLang="zh-CN" dirty="0"/>
              <a:t>@</a:t>
            </a:r>
            <a:r>
              <a:rPr lang="en-US" altLang="zh-CN" dirty="0" smtClean="0"/>
              <a:t>"”</a:t>
            </a:r>
          </a:p>
          <a:p>
            <a:endParaRPr lang="en-US" altLang="zh-CN" dirty="0" smtClean="0"/>
          </a:p>
          <a:p>
            <a:r>
              <a:rPr lang="zh-CHT" altLang="en-US" dirty="0"/>
              <a:t>	</a:t>
            </a:r>
            <a:r>
              <a:rPr lang="en-US" altLang="zh-CHT" dirty="0"/>
              <a:t>2.NSCharacterSet</a:t>
            </a:r>
            <a:r>
              <a:rPr lang="zh-CHT" altLang="en-US" dirty="0"/>
              <a:t>集合的使用</a:t>
            </a:r>
          </a:p>
          <a:p>
            <a:r>
              <a:rPr lang="zh-CHT" altLang="en-US" dirty="0"/>
              <a:t>	  需求</a:t>
            </a:r>
            <a:r>
              <a:rPr lang="en-US" altLang="zh-CHT" dirty="0"/>
              <a:t>:</a:t>
            </a:r>
            <a:r>
              <a:rPr lang="zh-CHT" altLang="en-US" dirty="0"/>
              <a:t>现在需要将一个字符串按照数字</a:t>
            </a:r>
            <a:r>
              <a:rPr lang="zh-CHT" altLang="en-US" dirty="0" smtClean="0"/>
              <a:t>分割</a:t>
            </a:r>
            <a:endParaRPr lang="en-US" altLang="zh-CHT" dirty="0" smtClean="0"/>
          </a:p>
          <a:p>
            <a:endParaRPr lang="zh-CHT" altLang="en-US" dirty="0"/>
          </a:p>
          <a:p>
            <a:r>
              <a:rPr lang="zh-TW" altLang="en-US" dirty="0"/>
              <a:t>	  </a:t>
            </a:r>
            <a:r>
              <a:rPr lang="en-US" altLang="zh-TW" dirty="0"/>
              <a:t>1) </a:t>
            </a:r>
            <a:r>
              <a:rPr lang="en-US" altLang="zh-TW" dirty="0" err="1"/>
              <a:t>NSCharacterSet</a:t>
            </a:r>
            <a:r>
              <a:rPr lang="zh-TW" altLang="en-US" dirty="0"/>
              <a:t>作用</a:t>
            </a:r>
          </a:p>
          <a:p>
            <a:r>
              <a:rPr lang="zh-TW" altLang="en-US" dirty="0"/>
              <a:t>	     </a:t>
            </a:r>
            <a:r>
              <a:rPr lang="en-US" altLang="zh-TW" dirty="0" err="1"/>
              <a:t>NSCharacterSet</a:t>
            </a:r>
            <a:r>
              <a:rPr lang="en-US" altLang="zh-TW" dirty="0"/>
              <a:t>  </a:t>
            </a:r>
            <a:r>
              <a:rPr lang="zh-TW" altLang="en-US" dirty="0"/>
              <a:t>是无序字符集合，</a:t>
            </a:r>
          </a:p>
          <a:p>
            <a:r>
              <a:rPr lang="zh-TW" altLang="en-US" dirty="0"/>
              <a:t>	     主要用来判断已知字符串是否包含制定字符集，而不可以用来保存字符串</a:t>
            </a:r>
          </a:p>
          <a:p>
            <a:r>
              <a:rPr lang="en-US" altLang="zh-CN" dirty="0"/>
              <a:t>	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2</a:t>
            </a:r>
            <a:r>
              <a:rPr lang="en-US" altLang="zh-CN" dirty="0"/>
              <a:t>)</a:t>
            </a:r>
            <a:r>
              <a:rPr lang="en-US" altLang="zh-CN" dirty="0" err="1"/>
              <a:t>characterSetWithCharactersInString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   </a:t>
            </a:r>
            <a:r>
              <a:rPr lang="zh-CN" altLang="en-US" dirty="0" smtClean="0"/>
              <a:t>作用</a:t>
            </a:r>
            <a:r>
              <a:rPr lang="en-US" altLang="zh-CN" dirty="0"/>
              <a:t>: </a:t>
            </a:r>
            <a:r>
              <a:rPr lang="zh-CN" altLang="en-US" dirty="0"/>
              <a:t>根据指定字符串中的字符构建一个</a:t>
            </a:r>
            <a:r>
              <a:rPr lang="en-US" altLang="zh-CN" dirty="0" err="1"/>
              <a:t>NSCharaterSet</a:t>
            </a:r>
            <a:r>
              <a:rPr lang="zh-CN" altLang="en-US" dirty="0"/>
              <a:t>集合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875" y="365126"/>
            <a:ext cx="8143875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3.</a:t>
            </a:r>
            <a:r>
              <a:rPr lang="zh-CN" altLang="en-US" dirty="0"/>
              <a:t>字符串拼接</a:t>
            </a:r>
          </a:p>
          <a:p>
            <a:r>
              <a:rPr lang="en-US" altLang="zh-CN" dirty="0"/>
              <a:t>	  1)</a:t>
            </a:r>
            <a:r>
              <a:rPr lang="en-US" altLang="zh-CN" dirty="0" err="1"/>
              <a:t>componentsJoinedByString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	  </a:t>
            </a:r>
            <a:r>
              <a:rPr lang="zh-CN" altLang="en-US" dirty="0" smtClean="0"/>
              <a:t>作用</a:t>
            </a:r>
            <a:r>
              <a:rPr lang="en-US" altLang="zh-CN" dirty="0"/>
              <a:t>: </a:t>
            </a:r>
            <a:r>
              <a:rPr lang="zh-CN" altLang="en-US" dirty="0"/>
              <a:t>数组每个元素间以指定的字符串进行连接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练习：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在数组中放入几个自定义</a:t>
            </a:r>
            <a:r>
              <a:rPr lang="en-US" altLang="zh-CN" dirty="0"/>
              <a:t>Person</a:t>
            </a:r>
            <a:r>
              <a:rPr lang="zh-CN" altLang="en-US" dirty="0"/>
              <a:t>类的实例化对象</a:t>
            </a:r>
            <a:r>
              <a:rPr lang="en-US" altLang="zh-CN" dirty="0" err="1"/>
              <a:t>xiaoqiang,wancai,xiaobai,laoli</a:t>
            </a:r>
            <a:r>
              <a:rPr lang="zh-CN" altLang="en-US" dirty="0"/>
              <a:t>，属性有姓名、年龄</a:t>
            </a:r>
            <a:r>
              <a:rPr lang="en-US" altLang="zh-CN" dirty="0"/>
              <a:t>; </a:t>
            </a:r>
            <a:r>
              <a:rPr lang="zh-CN" altLang="en-US" dirty="0" smtClean="0"/>
              <a:t>打印数组中存储的对象；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作业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smtClean="0"/>
              <a:t>1&gt;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在练习的基础上，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查找出</a:t>
            </a:r>
            <a:r>
              <a:rPr lang="zh-CN" altLang="en-US" dirty="0" smtClean="0"/>
              <a:t>名字</a:t>
            </a:r>
            <a:r>
              <a:rPr lang="zh-CN" altLang="en-US" dirty="0" smtClean="0"/>
              <a:t>字符串最长的</a:t>
            </a:r>
            <a:r>
              <a:rPr lang="zh-CN" altLang="en-US" dirty="0" smtClean="0"/>
              <a:t>对象</a:t>
            </a:r>
            <a:r>
              <a:rPr lang="zh-CN" altLang="en-US" dirty="0" smtClean="0"/>
              <a:t>，并打印输出；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/>
              <a:t>  </a:t>
            </a:r>
            <a:r>
              <a:rPr lang="en-US" altLang="zh-CN" dirty="0" smtClean="0"/>
              <a:t>2&gt;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在上题的基础上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删除姓名最短的对象，</a:t>
            </a:r>
            <a:r>
              <a:rPr lang="zh-CN" altLang="en-US" dirty="0" smtClean="0"/>
              <a:t>并打印</a:t>
            </a:r>
            <a:r>
              <a:rPr lang="zh-CN" altLang="en-US" dirty="0" smtClean="0"/>
              <a:t>剩余存储</a:t>
            </a:r>
            <a:r>
              <a:rPr lang="zh-CN" altLang="en-US" dirty="0" smtClean="0"/>
              <a:t>对象</a:t>
            </a:r>
            <a:r>
              <a:rPr lang="zh-CN" altLang="en-US" dirty="0" smtClean="0"/>
              <a:t>；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03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6" y="488405"/>
            <a:ext cx="8042975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NSArray</a:t>
            </a:r>
            <a:r>
              <a:rPr lang="en-US" altLang="zh-TW" dirty="0"/>
              <a:t>  </a:t>
            </a:r>
            <a:r>
              <a:rPr lang="zh-TW" altLang="en-US" dirty="0"/>
              <a:t>不可变数组</a:t>
            </a:r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OC</a:t>
            </a:r>
            <a:r>
              <a:rPr lang="zh-TW" altLang="en-US" dirty="0"/>
              <a:t>数组和</a:t>
            </a:r>
            <a:r>
              <a:rPr lang="en-US" altLang="zh-TW" dirty="0"/>
              <a:t>c</a:t>
            </a:r>
            <a:r>
              <a:rPr lang="zh-TW" altLang="en-US" dirty="0"/>
              <a:t>数组的区别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C</a:t>
            </a:r>
            <a:r>
              <a:rPr lang="zh-TW" altLang="en-US" dirty="0"/>
              <a:t>语言的数组：</a:t>
            </a:r>
          </a:p>
          <a:p>
            <a:r>
              <a:rPr lang="zh-TW" altLang="en-US" dirty="0"/>
              <a:t>		</a:t>
            </a:r>
            <a:r>
              <a:rPr lang="zh-TW" altLang="en-US" dirty="0" smtClean="0"/>
              <a:t>相同类型变</a:t>
            </a:r>
            <a:r>
              <a:rPr lang="zh-TW" altLang="en-US" dirty="0"/>
              <a:t>量的有序结合。 类型：</a:t>
            </a:r>
            <a:r>
              <a:rPr lang="zh-TW" altLang="en-US" dirty="0" smtClean="0"/>
              <a:t>可以是简</a:t>
            </a:r>
            <a:r>
              <a:rPr lang="zh-CN" altLang="en-US" dirty="0" smtClean="0"/>
              <a:t>单</a:t>
            </a:r>
            <a:r>
              <a:rPr lang="zh-TW" altLang="en-US" dirty="0" smtClean="0"/>
              <a:t>数据类型</a:t>
            </a:r>
            <a:r>
              <a:rPr lang="zh-TW" altLang="en-US" dirty="0"/>
              <a:t>、构造数据类型	</a:t>
            </a:r>
          </a:p>
          <a:p>
            <a:r>
              <a:rPr lang="fr-FR" altLang="zh-CN" dirty="0"/>
              <a:t>			</a:t>
            </a:r>
            <a:r>
              <a:rPr lang="fr-FR" altLang="zh-CN" dirty="0" err="1"/>
              <a:t>int</a:t>
            </a:r>
            <a:r>
              <a:rPr lang="fr-FR" altLang="zh-CN" dirty="0"/>
              <a:t>     a[10];</a:t>
            </a:r>
          </a:p>
          <a:p>
            <a:r>
              <a:rPr lang="fr-FR" altLang="zh-CN" dirty="0"/>
              <a:t>			</a:t>
            </a:r>
            <a:r>
              <a:rPr lang="fr-FR" altLang="zh-CN" dirty="0" err="1"/>
              <a:t>int</a:t>
            </a:r>
            <a:r>
              <a:rPr lang="fr-FR" altLang="zh-CN" dirty="0"/>
              <a:t>   *p[10];</a:t>
            </a:r>
          </a:p>
          <a:p>
            <a:endParaRPr lang="fr-FR" altLang="zh-CN" dirty="0"/>
          </a:p>
          <a:p>
            <a:endParaRPr lang="fr-FR" altLang="zh-CN" dirty="0"/>
          </a:p>
          <a:p>
            <a:r>
              <a:rPr lang="zh-CN" altLang="en-US" dirty="0"/>
              <a:t>	  </a:t>
            </a:r>
            <a:r>
              <a:rPr lang="en-US" altLang="zh-CN" dirty="0"/>
              <a:t>1)</a:t>
            </a:r>
            <a:r>
              <a:rPr lang="en-US" altLang="zh-CN" dirty="0" err="1"/>
              <a:t>NSArray</a:t>
            </a:r>
            <a:r>
              <a:rPr lang="zh-CN" altLang="en-US" dirty="0" smtClean="0"/>
              <a:t>是一个类，</a:t>
            </a:r>
            <a:r>
              <a:rPr lang="zh-CN" altLang="en-US" dirty="0"/>
              <a:t>是任意类型对象地址的集合</a:t>
            </a:r>
          </a:p>
          <a:p>
            <a:r>
              <a:rPr lang="zh-TW" altLang="en-US" dirty="0"/>
              <a:t>		不能存放简单的数据类型（</a:t>
            </a:r>
            <a:r>
              <a:rPr lang="en-US" altLang="zh-TW" dirty="0" err="1"/>
              <a:t>int</a:t>
            </a:r>
            <a:r>
              <a:rPr lang="en-US" altLang="zh-TW" dirty="0"/>
              <a:t>, float, </a:t>
            </a:r>
            <a:r>
              <a:rPr lang="en-US" altLang="zh-TW" dirty="0" err="1"/>
              <a:t>NSInteger</a:t>
            </a:r>
            <a:r>
              <a:rPr lang="en-US" altLang="zh-TW" dirty="0"/>
              <a:t>…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	  </a:t>
            </a:r>
            <a:r>
              <a:rPr lang="en-US" altLang="zh-TW" dirty="0" smtClean="0"/>
              <a:t>  2</a:t>
            </a:r>
            <a:r>
              <a:rPr lang="en-US" altLang="zh-TW" dirty="0"/>
              <a:t>)C</a:t>
            </a:r>
            <a:r>
              <a:rPr lang="zh-TW" altLang="en-US" dirty="0"/>
              <a:t>数组可以保存任意类</a:t>
            </a:r>
            <a:r>
              <a:rPr lang="zh-TW" altLang="en-US" dirty="0" smtClean="0"/>
              <a:t>型的数据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zh-TW" altLang="en-US" dirty="0"/>
              <a:t>	  </a:t>
            </a:r>
            <a:r>
              <a:rPr lang="en-US" altLang="zh-TW" dirty="0" smtClean="0"/>
              <a:t>  3</a:t>
            </a:r>
            <a:r>
              <a:rPr lang="en-US" altLang="zh-TW" dirty="0"/>
              <a:t>)</a:t>
            </a:r>
            <a:r>
              <a:rPr lang="en-US" altLang="zh-TW" dirty="0" err="1"/>
              <a:t>NSArray</a:t>
            </a:r>
            <a:r>
              <a:rPr lang="zh-TW" altLang="en-US" dirty="0"/>
              <a:t>下标越界不会有警告</a:t>
            </a:r>
            <a:r>
              <a:rPr lang="en-US" altLang="zh-TW" dirty="0"/>
              <a:t>,</a:t>
            </a:r>
            <a:r>
              <a:rPr lang="zh-TW" altLang="en-US" dirty="0"/>
              <a:t>但是运行会直接报错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3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572" y="344715"/>
            <a:ext cx="827322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、如何创建一个数组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2.1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1&gt;</a:t>
            </a:r>
            <a:r>
              <a:rPr lang="zh-CN" altLang="en-US" dirty="0" smtClean="0"/>
              <a:t>通过类</a:t>
            </a:r>
            <a:r>
              <a:rPr lang="zh-CN" altLang="en-US" dirty="0"/>
              <a:t>的方法创建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arrayWithObjects</a:t>
            </a:r>
            <a:r>
              <a:rPr lang="en-US" altLang="zh-CN" dirty="0"/>
              <a:t> </a:t>
            </a:r>
            <a:r>
              <a:rPr lang="zh-CN" altLang="en-US" dirty="0"/>
              <a:t>：消息</a:t>
            </a:r>
            <a:endParaRPr lang="en-US" altLang="zh-CN" dirty="0"/>
          </a:p>
          <a:p>
            <a:r>
              <a:rPr lang="zh-CN" altLang="en-US" dirty="0"/>
              <a:t>			作用</a:t>
            </a:r>
            <a:r>
              <a:rPr lang="en-US" altLang="zh-CN" dirty="0"/>
              <a:t>:</a:t>
            </a:r>
            <a:r>
              <a:rPr lang="zh-CN" altLang="en-US" dirty="0"/>
              <a:t>通过指定对象创建一个数组</a:t>
            </a:r>
          </a:p>
          <a:p>
            <a:r>
              <a:rPr lang="en-US" altLang="zh-CN" dirty="0"/>
              <a:t>			[</a:t>
            </a:r>
            <a:r>
              <a:rPr lang="en-US" altLang="zh-CN" dirty="0" err="1"/>
              <a:t>NSArray</a:t>
            </a:r>
            <a:r>
              <a:rPr lang="en-US" altLang="zh-CN" dirty="0"/>
              <a:t> </a:t>
            </a:r>
            <a:r>
              <a:rPr lang="en-US" altLang="zh-CN" dirty="0" err="1"/>
              <a:t>arrayWithObjects:id</a:t>
            </a:r>
            <a:r>
              <a:rPr lang="en-US" altLang="zh-CN" dirty="0"/>
              <a:t>, id, nil]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arrayWithArray</a:t>
            </a:r>
            <a:r>
              <a:rPr lang="en-US" altLang="zh-CN" dirty="0"/>
              <a:t>: 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			作用</a:t>
            </a:r>
            <a:r>
              <a:rPr lang="en-US" altLang="zh-CN" dirty="0"/>
              <a:t>:</a:t>
            </a:r>
            <a:r>
              <a:rPr lang="zh-CN" altLang="en-US" dirty="0"/>
              <a:t>通过已存在的数组创建一个数组</a:t>
            </a:r>
          </a:p>
          <a:p>
            <a:r>
              <a:rPr lang="en-US" altLang="zh-CN" dirty="0"/>
              <a:t>			[</a:t>
            </a:r>
            <a:r>
              <a:rPr lang="en-US" altLang="zh-CN" dirty="0" err="1"/>
              <a:t>NSArray</a:t>
            </a:r>
            <a:r>
              <a:rPr lang="en-US" altLang="zh-CN" dirty="0"/>
              <a:t> </a:t>
            </a:r>
            <a:r>
              <a:rPr lang="en-US" altLang="zh-CN" dirty="0" err="1"/>
              <a:t>arrayWithArray:array</a:t>
            </a:r>
            <a:r>
              <a:rPr lang="en-US" altLang="zh-CN" dirty="0"/>
              <a:t>]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		</a:t>
            </a:r>
            <a:r>
              <a:rPr lang="en-US" altLang="zh-CN" dirty="0" smtClean="0"/>
              <a:t>  2&gt;</a:t>
            </a:r>
            <a:r>
              <a:rPr lang="zh-CN" altLang="en-US" dirty="0" smtClean="0"/>
              <a:t>通过对</a:t>
            </a:r>
            <a:r>
              <a:rPr lang="zh-CN" altLang="en-US" dirty="0"/>
              <a:t>象的方法创建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initWithObjects</a:t>
            </a:r>
            <a:r>
              <a:rPr lang="en-US" altLang="zh-CN" dirty="0"/>
              <a:t>: 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			作用</a:t>
            </a:r>
            <a:r>
              <a:rPr lang="en-US" altLang="zh-CN" dirty="0"/>
              <a:t>:</a:t>
            </a:r>
            <a:r>
              <a:rPr lang="zh-CN" altLang="en-US" dirty="0"/>
              <a:t>通过指定对象创建一个数组</a:t>
            </a:r>
          </a:p>
          <a:p>
            <a:r>
              <a:rPr lang="en-US" altLang="zh-CN" dirty="0"/>
              <a:t>			[[</a:t>
            </a:r>
            <a:r>
              <a:rPr lang="en-US" altLang="zh-CN" dirty="0" err="1"/>
              <a:t>NSArray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initWithObjects</a:t>
            </a:r>
            <a:r>
              <a:rPr lang="en-US" altLang="zh-CN" dirty="0"/>
              <a:t>:(id), …(id), nil]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initWithArray</a:t>
            </a:r>
            <a:r>
              <a:rPr lang="en-US" altLang="zh-CN" dirty="0"/>
              <a:t>: 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			作用</a:t>
            </a:r>
            <a:r>
              <a:rPr lang="en-US" altLang="zh-CN" dirty="0"/>
              <a:t>:</a:t>
            </a:r>
            <a:r>
              <a:rPr lang="zh-CN" altLang="en-US" dirty="0"/>
              <a:t>通过已存在的数组创建一个数组</a:t>
            </a:r>
          </a:p>
          <a:p>
            <a:r>
              <a:rPr lang="en-US" altLang="zh-CN" dirty="0"/>
              <a:t>			[[</a:t>
            </a:r>
            <a:r>
              <a:rPr lang="en-US" altLang="zh-CN" dirty="0" err="1"/>
              <a:t>NSArray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initWithArray</a:t>
            </a:r>
            <a:r>
              <a:rPr lang="en-US" altLang="zh-CN" dirty="0"/>
              <a:t>:&lt;#(</a:t>
            </a:r>
            <a:r>
              <a:rPr lang="en-US" altLang="zh-CN" dirty="0" err="1"/>
              <a:t>NSArray</a:t>
            </a:r>
            <a:r>
              <a:rPr lang="en-US" altLang="zh-CN" dirty="0"/>
              <a:t> *)#&gt;]</a:t>
            </a:r>
            <a:r>
              <a:rPr lang="zh-TW" altLang="en-US" dirty="0"/>
              <a:t>		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750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7534" y="341882"/>
            <a:ext cx="7880162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  </a:t>
            </a:r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2.2</a:t>
            </a:r>
            <a:r>
              <a:rPr lang="zh-TW" altLang="en-US" dirty="0"/>
              <a:t>、</a:t>
            </a:r>
            <a:r>
              <a:rPr lang="en-US" altLang="zh-TW" dirty="0"/>
              <a:t>Objective-c 2.0 </a:t>
            </a:r>
            <a:r>
              <a:rPr lang="zh-TW" altLang="en-US" dirty="0"/>
              <a:t>新特</a:t>
            </a:r>
            <a:r>
              <a:rPr lang="zh-TW" altLang="en-US" dirty="0" smtClean="0"/>
              <a:t>征</a:t>
            </a:r>
            <a:endParaRPr lang="zh-TW" altLang="en-US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NSArray</a:t>
            </a:r>
            <a:r>
              <a:rPr lang="en-US" altLang="zh-CN" dirty="0"/>
              <a:t> *array4 = @[@"one one", @"two two"]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zh-TW" altLang="en-US" dirty="0"/>
              <a:t>		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2.4</a:t>
            </a:r>
            <a:r>
              <a:rPr lang="zh-TW" altLang="en-US" dirty="0"/>
              <a:t>、创建一个空对象</a:t>
            </a:r>
          </a:p>
          <a:p>
            <a:r>
              <a:rPr lang="en-US" altLang="zh-CN" dirty="0"/>
              <a:t>   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NSNull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nilObject</a:t>
            </a:r>
            <a:r>
              <a:rPr lang="en-US" altLang="zh-CN" dirty="0"/>
              <a:t> = [</a:t>
            </a:r>
            <a:r>
              <a:rPr lang="en-US" altLang="zh-CN" dirty="0" err="1"/>
              <a:t>NSNull</a:t>
            </a:r>
            <a:r>
              <a:rPr lang="en-US" altLang="zh-CN" dirty="0"/>
              <a:t> null];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NSArray</a:t>
            </a:r>
            <a:r>
              <a:rPr lang="en-US" altLang="zh-CN" dirty="0" smtClean="0"/>
              <a:t> </a:t>
            </a:r>
            <a:r>
              <a:rPr lang="en-US" altLang="zh-CN" dirty="0"/>
              <a:t>*arr4 = [</a:t>
            </a:r>
            <a:r>
              <a:rPr lang="en-US" altLang="zh-CN" dirty="0" err="1"/>
              <a:t>NSArray</a:t>
            </a:r>
            <a:r>
              <a:rPr lang="en-US" altLang="zh-CN" dirty="0"/>
              <a:t> </a:t>
            </a:r>
            <a:r>
              <a:rPr lang="en-US" altLang="zh-CN" dirty="0" err="1"/>
              <a:t>arrayWithObjects</a:t>
            </a:r>
            <a:r>
              <a:rPr lang="en-US" altLang="zh-CN" dirty="0"/>
              <a:t>:</a:t>
            </a:r>
            <a:r>
              <a:rPr lang="en-US" altLang="zh-CN" dirty="0" smtClean="0"/>
              <a:t>@”</a:t>
            </a:r>
            <a:r>
              <a:rPr lang="en-US" altLang="zh-CN" dirty="0" err="1" smtClean="0"/>
              <a:t>aa</a:t>
            </a:r>
            <a:r>
              <a:rPr lang="en-US" altLang="zh-CN" dirty="0"/>
              <a:t>", </a:t>
            </a:r>
            <a:r>
              <a:rPr lang="en-US" altLang="zh-CN" dirty="0" err="1"/>
              <a:t>nilObject</a:t>
            </a:r>
            <a:r>
              <a:rPr lang="en-US" altLang="zh-CN" dirty="0"/>
              <a:t>, nil];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NSLog</a:t>
            </a:r>
            <a:r>
              <a:rPr lang="en-US" altLang="zh-CN" dirty="0"/>
              <a:t>(@"arr4 = %@", arr4)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数组</a:t>
            </a:r>
            <a:r>
              <a:rPr lang="zh-CN" altLang="en-US" dirty="0"/>
              <a:t>的元素是什么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1)</a:t>
            </a:r>
            <a:r>
              <a:rPr lang="zh-CN" altLang="en-US" dirty="0"/>
              <a:t>数组元素可以是任意对象，装的是对象的地址	</a:t>
            </a:r>
            <a:endParaRPr lang="zh-CN" altLang="en-US" dirty="0" smtClean="0"/>
          </a:p>
          <a:p>
            <a:r>
              <a:rPr lang="en-US" altLang="zh-CN" dirty="0" smtClean="0"/>
              <a:t>			</a:t>
            </a:r>
          </a:p>
          <a:p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:</a:t>
            </a:r>
            <a:r>
              <a:rPr lang="en-US" altLang="zh-CN" dirty="0"/>
              <a:t> </a:t>
            </a:r>
            <a:r>
              <a:rPr lang="zh-CN" altLang="en-US" dirty="0" smtClean="0"/>
              <a:t>自定义一个类，创建一个数组用于存储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个类实例化的对象；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3" y="117692"/>
            <a:ext cx="8491917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altLang="zh-CN" dirty="0" smtClean="0"/>
          </a:p>
          <a:p>
            <a:endParaRPr lang="tr-TR" altLang="zh-CN" dirty="0" smtClean="0"/>
          </a:p>
          <a:p>
            <a:r>
              <a:rPr lang="tr-TR" altLang="zh-CN" dirty="0" err="1" smtClean="0"/>
              <a:t>NSArray</a:t>
            </a:r>
            <a:r>
              <a:rPr lang="zh-CN" altLang="tr-TR" dirty="0"/>
              <a:t>常用方法</a:t>
            </a:r>
            <a:endParaRPr lang="tr-TR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获取数组元素个数</a:t>
            </a:r>
            <a:endParaRPr lang="zh-CN" altLang="en-US" dirty="0"/>
          </a:p>
          <a:p>
            <a:r>
              <a:rPr lang="en-US" altLang="zh-CN" dirty="0"/>
              <a:t>	  </a:t>
            </a:r>
            <a:r>
              <a:rPr lang="en-US" altLang="zh-CN" dirty="0" smtClean="0"/>
              <a:t>   count 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      - (</a:t>
            </a:r>
            <a:r>
              <a:rPr lang="en-US" altLang="zh-CN" dirty="0" err="1" smtClean="0"/>
              <a:t>NSUInteger</a:t>
            </a:r>
            <a:r>
              <a:rPr lang="en-US" altLang="zh-CN" dirty="0" smtClean="0"/>
              <a:t>)count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、通过索引获取相应的元素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 - </a:t>
            </a:r>
            <a:r>
              <a:rPr lang="en-US" altLang="zh-CN" dirty="0"/>
              <a:t>(id)</a:t>
            </a:r>
            <a:r>
              <a:rPr lang="en-US" altLang="zh-CN" dirty="0" err="1"/>
              <a:t>ObjectAtIndex</a:t>
            </a:r>
            <a:r>
              <a:rPr lang="en-US" altLang="zh-CN" dirty="0"/>
              <a:t>:(</a:t>
            </a:r>
            <a:r>
              <a:rPr lang="en-US" altLang="zh-CN" dirty="0" err="1"/>
              <a:t>NSUInteger</a:t>
            </a:r>
            <a:r>
              <a:rPr lang="en-US" altLang="zh-CN" dirty="0"/>
              <a:t>)</a:t>
            </a:r>
            <a:r>
              <a:rPr lang="en-US" altLang="zh-CN" dirty="0" smtClean="0"/>
              <a:t>index;  //</a:t>
            </a:r>
            <a:r>
              <a:rPr lang="zh-CN" altLang="en-US" dirty="0" smtClean="0"/>
              <a:t>通过下标获取数组中指定位置的元素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- </a:t>
            </a:r>
            <a:r>
              <a:rPr lang="en-US" altLang="zh-CN" dirty="0"/>
              <a:t>(id)</a:t>
            </a:r>
            <a:r>
              <a:rPr lang="en-US" altLang="zh-CN" dirty="0" err="1"/>
              <a:t>lastObject</a:t>
            </a:r>
            <a:r>
              <a:rPr lang="en-US" altLang="zh-CN" dirty="0" smtClean="0"/>
              <a:t>;              </a:t>
            </a:r>
            <a:r>
              <a:rPr lang="en-US" altLang="zh-CN" dirty="0"/>
              <a:t> 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取</a:t>
            </a:r>
            <a:r>
              <a:rPr lang="zh-CN" altLang="en-US" dirty="0"/>
              <a:t>出最后一个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3</a:t>
            </a:r>
            <a:r>
              <a:rPr lang="zh-CN" altLang="en-US" dirty="0"/>
              <a:t>、通过对象地址获取在数组中的索引</a:t>
            </a:r>
          </a:p>
          <a:p>
            <a:r>
              <a:rPr lang="en-US" altLang="zh-CN" dirty="0"/>
              <a:t>		- (</a:t>
            </a:r>
            <a:r>
              <a:rPr lang="en-US" altLang="zh-CN" dirty="0" err="1"/>
              <a:t>NSUInteger</a:t>
            </a:r>
            <a:r>
              <a:rPr lang="en-US" altLang="zh-CN" dirty="0"/>
              <a:t>)</a:t>
            </a:r>
            <a:r>
              <a:rPr lang="en-US" altLang="zh-CN" dirty="0" err="1"/>
              <a:t>indexOfObject</a:t>
            </a:r>
            <a:r>
              <a:rPr lang="en-US" altLang="zh-CN" dirty="0"/>
              <a:t>:(id)</a:t>
            </a:r>
            <a:r>
              <a:rPr lang="en-US" altLang="zh-CN" dirty="0" err="1"/>
              <a:t>anObject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4</a:t>
            </a:r>
            <a:r>
              <a:rPr lang="zh-CN" altLang="en-US" dirty="0"/>
              <a:t>、判断数组中数组包含元素</a:t>
            </a:r>
            <a:r>
              <a:rPr lang="en-US" altLang="zh-CN" dirty="0" err="1"/>
              <a:t>anObject</a:t>
            </a:r>
            <a:endParaRPr lang="en-US" altLang="zh-CN" dirty="0"/>
          </a:p>
          <a:p>
            <a:r>
              <a:rPr lang="en-US" altLang="zh-CN" dirty="0"/>
              <a:t>		- (BOOL)</a:t>
            </a:r>
            <a:r>
              <a:rPr lang="en-US" altLang="zh-CN" dirty="0" err="1"/>
              <a:t>containsObject</a:t>
            </a:r>
            <a:r>
              <a:rPr lang="en-US" altLang="zh-CN" dirty="0"/>
              <a:t>:(id)</a:t>
            </a:r>
            <a:r>
              <a:rPr lang="en-US" altLang="zh-CN" dirty="0" err="1"/>
              <a:t>anObject</a:t>
            </a:r>
            <a:r>
              <a:rPr lang="en-US" altLang="zh-CN" dirty="0"/>
              <a:t>;	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228817"/>
            <a:ext cx="8143875" cy="6463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en-US" altLang="zh-TW" dirty="0" err="1"/>
              <a:t>NSArray</a:t>
            </a:r>
            <a:r>
              <a:rPr lang="zh-TW" altLang="en-US" dirty="0"/>
              <a:t>数组的遍历</a:t>
            </a:r>
          </a:p>
          <a:p>
            <a:r>
              <a:rPr lang="zh-TW" altLang="en-US" dirty="0"/>
              <a:t>	回忆</a:t>
            </a:r>
            <a:r>
              <a:rPr lang="en-US" altLang="zh-TW" dirty="0"/>
              <a:t>:</a:t>
            </a:r>
            <a:r>
              <a:rPr lang="zh-TW" altLang="en-US" dirty="0"/>
              <a:t>如何在</a:t>
            </a:r>
            <a:r>
              <a:rPr lang="en-US" altLang="zh-TW" dirty="0"/>
              <a:t>c</a:t>
            </a:r>
            <a:r>
              <a:rPr lang="zh-TW" altLang="en-US" dirty="0"/>
              <a:t>语言中遍历一个数组的所有元素</a:t>
            </a:r>
          </a:p>
          <a:p>
            <a:r>
              <a:rPr lang="zh-TW" altLang="en-US" dirty="0"/>
              <a:t>	</a:t>
            </a:r>
            <a:r>
              <a:rPr lang="en-US" altLang="zh-TW" dirty="0" err="1"/>
              <a:t>NSlog</a:t>
            </a:r>
            <a:r>
              <a:rPr lang="en-US" altLang="zh-TW" dirty="0"/>
              <a:t>(@"%@", </a:t>
            </a:r>
            <a:r>
              <a:rPr lang="en-US" altLang="zh-TW" dirty="0" err="1"/>
              <a:t>arr</a:t>
            </a:r>
            <a:r>
              <a:rPr lang="en-US" altLang="zh-TW" dirty="0"/>
              <a:t>);  //</a:t>
            </a:r>
            <a:r>
              <a:rPr lang="zh-TW" altLang="en-US" dirty="0"/>
              <a:t>打印数组就是打印数组的每个元素</a:t>
            </a:r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1</a:t>
            </a:r>
            <a:r>
              <a:rPr lang="zh-TW" altLang="en-US" dirty="0"/>
              <a:t>、通过下标遍历数组</a:t>
            </a:r>
          </a:p>
          <a:p>
            <a:r>
              <a:rPr lang="fr-FR" altLang="zh-CN" dirty="0"/>
              <a:t>		</a:t>
            </a:r>
            <a:r>
              <a:rPr lang="fr-FR" altLang="zh-CN" dirty="0" err="1" smtClean="0"/>
              <a:t>int</a:t>
            </a:r>
            <a:r>
              <a:rPr lang="fr-FR" altLang="zh-CN" dirty="0" smtClean="0"/>
              <a:t> </a:t>
            </a:r>
            <a:r>
              <a:rPr lang="fr-FR" altLang="zh-CN" dirty="0"/>
              <a:t>i;</a:t>
            </a:r>
          </a:p>
          <a:p>
            <a:r>
              <a:rPr lang="en-US" altLang="zh-CN" dirty="0"/>
              <a:t>		for (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length; </a:t>
            </a:r>
            <a:r>
              <a:rPr lang="en-US" altLang="zh-CN" dirty="0" err="1"/>
              <a:t>i</a:t>
            </a:r>
            <a:r>
              <a:rPr lang="en-US" altLang="zh-CN" dirty="0"/>
              <a:t> ++)</a:t>
            </a:r>
          </a:p>
          <a:p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、</a:t>
            </a:r>
            <a:r>
              <a:rPr lang="en-US" altLang="zh-CN" dirty="0" err="1"/>
              <a:t>NSEnumerator</a:t>
            </a:r>
            <a:r>
              <a:rPr lang="en-US" altLang="zh-CN" dirty="0"/>
              <a:t>  </a:t>
            </a:r>
            <a:r>
              <a:rPr lang="zh-CN" altLang="en-US" dirty="0"/>
              <a:t>枚举器</a:t>
            </a:r>
            <a:endParaRPr lang="en-US" altLang="zh-CN" dirty="0"/>
          </a:p>
          <a:p>
            <a:r>
              <a:rPr lang="en-US" altLang="zh-CN" dirty="0"/>
              <a:t>	  1)</a:t>
            </a:r>
            <a:r>
              <a:rPr lang="en-US" altLang="zh-CN" dirty="0" err="1"/>
              <a:t>objectEnumerator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	    作用</a:t>
            </a:r>
            <a:r>
              <a:rPr lang="en-US" altLang="zh-CN" dirty="0"/>
              <a:t>:</a:t>
            </a:r>
            <a:r>
              <a:rPr lang="zh-CN" altLang="en-US" dirty="0"/>
              <a:t>正序输出所有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	  2)</a:t>
            </a:r>
            <a:r>
              <a:rPr lang="en-US" altLang="zh-CN" dirty="0" err="1"/>
              <a:t>reverseObjectEnumerator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zh-CN" altLang="en-US" dirty="0"/>
              <a:t>	    作用</a:t>
            </a:r>
            <a:r>
              <a:rPr lang="en-US" altLang="zh-CN" dirty="0"/>
              <a:t>:</a:t>
            </a:r>
            <a:r>
              <a:rPr lang="zh-CN" altLang="en-US" dirty="0"/>
              <a:t>逆序输出所有元素</a:t>
            </a:r>
          </a:p>
          <a:p>
            <a:endParaRPr lang="zh-CN" altLang="en-US" dirty="0"/>
          </a:p>
          <a:p>
            <a:r>
              <a:rPr lang="en-US" altLang="zh-CN" dirty="0"/>
              <a:t>【</a:t>
            </a:r>
            <a:r>
              <a:rPr lang="zh-CN" altLang="en-US" dirty="0"/>
              <a:t>枚举器法</a:t>
            </a:r>
            <a:r>
              <a:rPr lang="en-US" altLang="zh-CN" dirty="0"/>
              <a:t>】</a:t>
            </a:r>
            <a:endParaRPr lang="zh-CN" altLang="en-US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NSEnumerator</a:t>
            </a:r>
            <a:r>
              <a:rPr lang="en-US" altLang="zh-CN" dirty="0"/>
              <a:t> *enumerator = [array </a:t>
            </a:r>
            <a:r>
              <a:rPr lang="en-US" altLang="zh-CN" dirty="0" err="1"/>
              <a:t>objectEnumerator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id </a:t>
            </a:r>
            <a:r>
              <a:rPr lang="en-US" altLang="zh-CN" dirty="0" err="1"/>
              <a:t>obj</a:t>
            </a:r>
            <a:r>
              <a:rPr lang="en-US" altLang="zh-CN" dirty="0"/>
              <a:t> = nil;</a:t>
            </a:r>
          </a:p>
          <a:p>
            <a:r>
              <a:rPr lang="en-US" altLang="zh-CN" dirty="0"/>
              <a:t>	while (</a:t>
            </a:r>
            <a:r>
              <a:rPr lang="en-US" altLang="zh-CN" dirty="0" err="1"/>
              <a:t>obj</a:t>
            </a:r>
            <a:r>
              <a:rPr lang="en-US" altLang="zh-CN" dirty="0"/>
              <a:t> = [enumerator </a:t>
            </a:r>
            <a:r>
              <a:rPr lang="en-US" altLang="zh-CN" dirty="0" err="1"/>
              <a:t>nextObject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	{</a:t>
            </a:r>
          </a:p>
          <a:p>
            <a:r>
              <a:rPr lang="sk-SK" altLang="zh-CN" dirty="0"/>
              <a:t>		NSlog(@"obj = %@", obj);</a:t>
            </a:r>
          </a:p>
          <a:p>
            <a:r>
              <a:rPr lang="sk-SK" altLang="zh-CN" dirty="0"/>
              <a:t>	</a:t>
            </a:r>
            <a:r>
              <a:rPr lang="sk-SK" altLang="zh-CN" dirty="0" smtClean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</a:t>
            </a:r>
            <a:r>
              <a:rPr lang="zh-CN" altLang="en-US" dirty="0"/>
              <a:t>、快速枚举法</a:t>
            </a:r>
          </a:p>
          <a:p>
            <a:r>
              <a:rPr lang="zh-TW" altLang="en-US" dirty="0"/>
              <a:t>	  </a:t>
            </a:r>
            <a:r>
              <a:rPr lang="en-US" altLang="zh-TW" dirty="0"/>
              <a:t>1)for in </a:t>
            </a:r>
            <a:r>
              <a:rPr lang="zh-TW" altLang="en-US" dirty="0"/>
              <a:t>语法</a:t>
            </a:r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for </a:t>
            </a:r>
            <a:r>
              <a:rPr lang="en-US" altLang="zh-CN" dirty="0"/>
              <a:t>(id </a:t>
            </a:r>
            <a:r>
              <a:rPr lang="en-US" altLang="zh-CN" dirty="0" err="1"/>
              <a:t>obj</a:t>
            </a:r>
            <a:r>
              <a:rPr lang="en-US" altLang="zh-CN" dirty="0"/>
              <a:t> in array)</a:t>
            </a:r>
          </a:p>
          <a:p>
            <a:r>
              <a:rPr lang="en-US" altLang="zh-CN" dirty="0"/>
              <a:t>		{</a:t>
            </a:r>
          </a:p>
          <a:p>
            <a:r>
              <a:rPr lang="sk-SK" altLang="zh-CN" dirty="0"/>
              <a:t>			NSlog(@"%@", obj);</a:t>
            </a:r>
          </a:p>
          <a:p>
            <a:r>
              <a:rPr lang="sk-SK" altLang="zh-CN" dirty="0"/>
              <a:t>		}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4</a:t>
            </a:r>
            <a:r>
              <a:rPr lang="zh-CN" altLang="en-US" dirty="0"/>
              <a:t>、思考</a:t>
            </a:r>
            <a:r>
              <a:rPr lang="en-US" altLang="zh-CN" dirty="0"/>
              <a:t>:</a:t>
            </a:r>
            <a:r>
              <a:rPr lang="zh-CN" altLang="en-US" dirty="0"/>
              <a:t>如何知道</a:t>
            </a:r>
            <a:r>
              <a:rPr lang="en-US" altLang="zh-CN" dirty="0" err="1"/>
              <a:t>NSArray</a:t>
            </a:r>
            <a:r>
              <a:rPr lang="zh-CN" altLang="en-US" dirty="0"/>
              <a:t>中存储的对象是否为指定类型的对象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1)</a:t>
            </a:r>
            <a:r>
              <a:rPr lang="en-US" altLang="zh-CN" dirty="0" err="1"/>
              <a:t>isKindOfClass</a:t>
            </a:r>
            <a:r>
              <a:rPr lang="zh-CN" altLang="en-US" dirty="0"/>
              <a:t>使用</a:t>
            </a:r>
          </a:p>
          <a:p>
            <a:r>
              <a:rPr lang="en-US" altLang="zh-CN" dirty="0"/>
              <a:t>		Person, Dog</a:t>
            </a:r>
          </a:p>
          <a:p>
            <a:r>
              <a:rPr lang="es-ES_tradnl" altLang="zh-CN" dirty="0"/>
              <a:t>		</a:t>
            </a:r>
            <a:r>
              <a:rPr lang="es-ES_tradnl" altLang="zh-CN" dirty="0" err="1"/>
              <a:t>NSArray</a:t>
            </a:r>
            <a:r>
              <a:rPr lang="es-ES_tradnl" altLang="zh-CN" dirty="0"/>
              <a:t> *</a:t>
            </a:r>
            <a:r>
              <a:rPr lang="es-ES_tradnl" altLang="zh-CN" dirty="0" err="1"/>
              <a:t>arr</a:t>
            </a:r>
            <a:r>
              <a:rPr lang="es-ES_tradnl" altLang="zh-CN" dirty="0"/>
              <a:t> = @[p1, d1, @"</a:t>
            </a:r>
            <a:r>
              <a:rPr lang="es-ES_tradnl" altLang="zh-CN" dirty="0" err="1"/>
              <a:t>hello</a:t>
            </a:r>
            <a:r>
              <a:rPr lang="es-ES_tradnl" altLang="zh-CN" dirty="0"/>
              <a:t>"];</a:t>
            </a:r>
          </a:p>
          <a:p>
            <a:r>
              <a:rPr lang="es-ES_tradnl" altLang="zh-CN" dirty="0"/>
              <a:t>		[</a:t>
            </a:r>
            <a:r>
              <a:rPr lang="es-ES_tradnl" altLang="zh-CN" dirty="0" err="1"/>
              <a:t>obj</a:t>
            </a:r>
            <a:r>
              <a:rPr lang="es-ES_tradnl" altLang="zh-CN" dirty="0"/>
              <a:t> </a:t>
            </a:r>
            <a:r>
              <a:rPr lang="es-ES_tradnl" altLang="zh-CN" dirty="0" err="1"/>
              <a:t>isKindOfClass</a:t>
            </a:r>
            <a:r>
              <a:rPr lang="es-ES_tradnl" altLang="zh-CN" dirty="0"/>
              <a:t>:[</a:t>
            </a:r>
            <a:r>
              <a:rPr lang="es-ES_tradnl" altLang="zh-CN" dirty="0" err="1"/>
              <a:t>Person</a:t>
            </a:r>
            <a:r>
              <a:rPr lang="es-ES_tradnl" altLang="zh-CN" dirty="0"/>
              <a:t> </a:t>
            </a:r>
            <a:r>
              <a:rPr lang="es-ES_tradnl" altLang="zh-CN" dirty="0" err="1"/>
              <a:t>class</a:t>
            </a:r>
            <a:r>
              <a:rPr lang="es-ES_tradnl" altLang="zh-CN" dirty="0"/>
              <a:t>]]</a:t>
            </a:r>
          </a:p>
          <a:p>
            <a:endParaRPr lang="es-ES_tradnl" altLang="zh-CN" dirty="0"/>
          </a:p>
          <a:p>
            <a:endParaRPr lang="es-ES_tradnl" altLang="zh-CN" dirty="0"/>
          </a:p>
          <a:p>
            <a:r>
              <a:rPr lang="tr-TR" altLang="zh-CN" dirty="0" smtClean="0"/>
              <a:t>	</a:t>
            </a:r>
            <a:r>
              <a:rPr lang="tr-TR" altLang="zh-CN" dirty="0" err="1" smtClean="0"/>
              <a:t>NSArray</a:t>
            </a:r>
            <a:r>
              <a:rPr lang="tr-TR" altLang="zh-CN" dirty="0" smtClean="0"/>
              <a:t> *arr1 = @[@"1111", @"222", @"3333333", @"44"];</a:t>
            </a:r>
          </a:p>
          <a:p>
            <a:endParaRPr lang="tr-TR" altLang="zh-CN" dirty="0" smtClean="0"/>
          </a:p>
          <a:p>
            <a:r>
              <a:rPr lang="zh-CN" altLang="en-US" dirty="0"/>
              <a:t>	练习</a:t>
            </a:r>
            <a:r>
              <a:rPr lang="en-US" altLang="zh-CN" dirty="0"/>
              <a:t>:1.</a:t>
            </a:r>
            <a:r>
              <a:rPr lang="zh-CN" altLang="en-US" dirty="0"/>
              <a:t>找出数组中长度最长的字符串</a:t>
            </a:r>
          </a:p>
          <a:p>
            <a:r>
              <a:rPr lang="zh-CN" altLang="en-US" dirty="0"/>
              <a:t>	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2</a:t>
            </a:r>
            <a:r>
              <a:rPr lang="en-US" altLang="zh-CN" dirty="0"/>
              <a:t>.</a:t>
            </a:r>
            <a:r>
              <a:rPr lang="zh-CN" altLang="en-US" dirty="0"/>
              <a:t>找出数组中长度最短的字符串</a:t>
            </a:r>
          </a:p>
          <a:p>
            <a:r>
              <a:rPr lang="zh-CN" alt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875" y="365126"/>
            <a:ext cx="8143875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NSMutableArray</a:t>
            </a:r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/>
              <a:t>1.</a:t>
            </a:r>
            <a:r>
              <a:rPr lang="zh-TW" altLang="en-US" dirty="0"/>
              <a:t>思考</a:t>
            </a:r>
            <a:r>
              <a:rPr lang="en-US" altLang="zh-TW" dirty="0"/>
              <a:t>:</a:t>
            </a:r>
            <a:r>
              <a:rPr lang="zh-TW" altLang="en-US" dirty="0"/>
              <a:t>为什么需要有</a:t>
            </a:r>
            <a:r>
              <a:rPr lang="en-US" altLang="zh-TW" dirty="0" err="1"/>
              <a:t>NSMutableArray</a:t>
            </a:r>
            <a:endParaRPr lang="en-US" altLang="zh-TW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</a:t>
            </a:r>
            <a:r>
              <a:rPr lang="zh-CN" altLang="en-US" dirty="0"/>
              <a:t>如何创建一个</a:t>
            </a:r>
            <a:r>
              <a:rPr lang="en-US" altLang="zh-CN" dirty="0" err="1"/>
              <a:t>NSMutableArray</a:t>
            </a:r>
            <a:endParaRPr lang="en-US" altLang="zh-CN" dirty="0"/>
          </a:p>
          <a:p>
            <a:r>
              <a:rPr lang="en-US" altLang="zh-CN" dirty="0"/>
              <a:t>	   1)</a:t>
            </a:r>
            <a:r>
              <a:rPr lang="zh-CN" altLang="en-US" dirty="0"/>
              <a:t>通过</a:t>
            </a:r>
            <a:r>
              <a:rPr lang="en-US" altLang="zh-CN" dirty="0" err="1"/>
              <a:t>arrayWithCapacity</a:t>
            </a:r>
            <a:r>
              <a:rPr lang="zh-CN" altLang="en-US" dirty="0"/>
              <a:t>创</a:t>
            </a:r>
            <a:r>
              <a:rPr lang="zh-CN" altLang="en-US" dirty="0" smtClean="0"/>
              <a:t>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TW" altLang="en-US" dirty="0"/>
              <a:t>	   </a:t>
            </a:r>
            <a:r>
              <a:rPr lang="en-US" altLang="zh-TW" dirty="0"/>
              <a:t>2)</a:t>
            </a:r>
            <a:r>
              <a:rPr lang="zh-TW" altLang="en-US" dirty="0"/>
              <a:t>通过</a:t>
            </a:r>
            <a:r>
              <a:rPr lang="en-US" altLang="zh-TW" dirty="0" err="1"/>
              <a:t>alloc</a:t>
            </a:r>
            <a:r>
              <a:rPr lang="zh-TW" altLang="en-US" dirty="0"/>
              <a:t>创建</a:t>
            </a:r>
          </a:p>
          <a:p>
            <a:endParaRPr lang="zh-TW" altLang="en-US" dirty="0"/>
          </a:p>
          <a:p>
            <a:r>
              <a:rPr lang="en-US" altLang="zh-CN" dirty="0" err="1" smtClean="0"/>
              <a:t>NSMutableArray</a:t>
            </a:r>
            <a:r>
              <a:rPr lang="zh-CN" altLang="en-US" dirty="0" smtClean="0"/>
              <a:t>操作</a:t>
            </a:r>
            <a:r>
              <a:rPr lang="en-US" altLang="zh-CN" dirty="0"/>
              <a:t>			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1</a:t>
            </a:r>
            <a:r>
              <a:rPr lang="zh-CN" altLang="en-US" dirty="0"/>
              <a:t>、增加数组元素</a:t>
            </a:r>
          </a:p>
          <a:p>
            <a:r>
              <a:rPr lang="zh-CN" altLang="en-US" dirty="0"/>
              <a:t>		追加元素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addObject</a:t>
            </a:r>
            <a:r>
              <a:rPr lang="en-US" altLang="zh-CN" dirty="0"/>
              <a:t> </a:t>
            </a:r>
            <a:r>
              <a:rPr lang="zh-CN" altLang="en-US" dirty="0"/>
              <a:t>消息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void</a:t>
            </a:r>
            <a:r>
              <a:rPr lang="zh-CN" altLang="en-US" dirty="0"/>
              <a:t>）</a:t>
            </a:r>
            <a:r>
              <a:rPr lang="en-US" altLang="zh-CN" dirty="0" err="1"/>
              <a:t>addObject</a:t>
            </a:r>
            <a:r>
              <a:rPr lang="en-US" altLang="zh-CN" dirty="0"/>
              <a:t>:(id)</a:t>
            </a:r>
            <a:r>
              <a:rPr lang="en-US" altLang="zh-CN" dirty="0" err="1"/>
              <a:t>anObject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	     </a:t>
            </a:r>
            <a:endParaRPr lang="en-US" altLang="zh-CN" dirty="0" smtClean="0"/>
          </a:p>
          <a:p>
            <a:r>
              <a:rPr lang="en-US" altLang="zh-CN" dirty="0" smtClean="0"/>
              <a:t>	    </a:t>
            </a:r>
            <a:r>
              <a:rPr lang="zh-CN" altLang="en-US" dirty="0"/>
              <a:t>指定索引插入元素</a:t>
            </a:r>
            <a:r>
              <a:rPr lang="en-US" altLang="zh-CN" dirty="0"/>
              <a:t> [0 ~ count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zh-CN" altLang="en-US" dirty="0"/>
              <a:t>	  </a:t>
            </a:r>
            <a:r>
              <a:rPr lang="en-US" altLang="zh-CN" dirty="0"/>
              <a:t>1</a:t>
            </a:r>
            <a:r>
              <a:rPr lang="zh-CN" altLang="en-US" dirty="0"/>
              <a:t>）如何插入一个元素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insertObject:atIndex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 smtClean="0"/>
              <a:t>－</a:t>
            </a:r>
            <a:r>
              <a:rPr lang="en-US" altLang="zh-CN" dirty="0" smtClean="0"/>
              <a:t> </a:t>
            </a:r>
            <a:r>
              <a:rPr lang="en-US" altLang="zh-CN" dirty="0"/>
              <a:t>(void)</a:t>
            </a:r>
            <a:r>
              <a:rPr lang="en-US" altLang="zh-CN" dirty="0" err="1"/>
              <a:t>insertObject</a:t>
            </a:r>
            <a:r>
              <a:rPr lang="en-US" altLang="zh-CN" dirty="0"/>
              <a:t>:(id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atIndex</a:t>
            </a:r>
            <a:r>
              <a:rPr lang="en-US" altLang="zh-CN" dirty="0"/>
              <a:t>:(</a:t>
            </a:r>
            <a:r>
              <a:rPr lang="en-US" altLang="zh-CN" dirty="0" err="1"/>
              <a:t>NSUInteger</a:t>
            </a:r>
            <a:r>
              <a:rPr lang="en-US" altLang="zh-CN" dirty="0"/>
              <a:t>)index;</a:t>
            </a:r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2750" y="254001"/>
            <a:ext cx="8143875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</a:p>
          <a:p>
            <a:r>
              <a:rPr lang="en-US" altLang="zh-CN" dirty="0" smtClean="0"/>
              <a:t>2</a:t>
            </a:r>
            <a:r>
              <a:rPr lang="zh-CN" altLang="en-US" dirty="0"/>
              <a:t>、如何删除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  </a:t>
            </a:r>
            <a:r>
              <a:rPr lang="en-US" altLang="zh-CN" dirty="0" smtClean="0"/>
              <a:t> 1</a:t>
            </a:r>
            <a:r>
              <a:rPr lang="en-US" altLang="zh-CN" dirty="0"/>
              <a:t>)</a:t>
            </a:r>
            <a:r>
              <a:rPr lang="zh-CN" altLang="en-US" dirty="0"/>
              <a:t>删除指定索引的元素</a:t>
            </a:r>
          </a:p>
          <a:p>
            <a:r>
              <a:rPr lang="en-US" altLang="zh-CN" dirty="0"/>
              <a:t>		- (void)</a:t>
            </a:r>
            <a:r>
              <a:rPr lang="en-US" altLang="zh-CN" dirty="0" err="1"/>
              <a:t>removeObjectAtIndex</a:t>
            </a:r>
            <a:r>
              <a:rPr lang="en-US" altLang="zh-CN" dirty="0"/>
              <a:t>:(</a:t>
            </a:r>
            <a:r>
              <a:rPr lang="en-US" altLang="zh-CN" dirty="0" err="1"/>
              <a:t>NSUInteger</a:t>
            </a:r>
            <a:r>
              <a:rPr lang="en-US" altLang="zh-CN" dirty="0"/>
              <a:t>)index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TW" altLang="en-US" dirty="0"/>
              <a:t>	     </a:t>
            </a:r>
            <a:r>
              <a:rPr lang="en-US" altLang="zh-TW" dirty="0"/>
              <a:t>2) </a:t>
            </a:r>
            <a:r>
              <a:rPr lang="zh-TW" altLang="en-US" dirty="0"/>
              <a:t>删除最后一个元素</a:t>
            </a:r>
          </a:p>
          <a:p>
            <a:r>
              <a:rPr lang="en-US" altLang="zh-CN" dirty="0"/>
              <a:t>		- (void)</a:t>
            </a:r>
            <a:r>
              <a:rPr lang="en-US" altLang="zh-CN" dirty="0" err="1"/>
              <a:t>removeLastObject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	   </a:t>
            </a:r>
            <a:r>
              <a:rPr lang="en-US" altLang="zh-CN" dirty="0" smtClean="0"/>
              <a:t>3</a:t>
            </a:r>
            <a:r>
              <a:rPr lang="en-US" altLang="zh-CN" dirty="0"/>
              <a:t>)</a:t>
            </a:r>
            <a:r>
              <a:rPr lang="zh-CN" altLang="en-US" dirty="0"/>
              <a:t>根据指定对象来删除元素</a:t>
            </a:r>
          </a:p>
          <a:p>
            <a:r>
              <a:rPr lang="en-US" altLang="zh-CN" dirty="0"/>
              <a:t>		- (void)</a:t>
            </a:r>
            <a:r>
              <a:rPr lang="en-US" altLang="zh-CN" dirty="0" err="1"/>
              <a:t>removeObject</a:t>
            </a:r>
            <a:r>
              <a:rPr lang="en-US" altLang="zh-CN" dirty="0"/>
              <a:t>:(id)</a:t>
            </a:r>
            <a:r>
              <a:rPr lang="en-US" altLang="zh-CN" dirty="0" err="1"/>
              <a:t>anObject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	     4)</a:t>
            </a:r>
            <a:r>
              <a:rPr lang="zh-CN" altLang="en-US" dirty="0"/>
              <a:t>删除所有元素</a:t>
            </a:r>
            <a:endParaRPr lang="en-US" altLang="zh-CN" dirty="0"/>
          </a:p>
          <a:p>
            <a:r>
              <a:rPr lang="en-US" altLang="zh-CN" dirty="0"/>
              <a:t>		- (void)</a:t>
            </a:r>
            <a:r>
              <a:rPr lang="en-US" altLang="zh-CN" dirty="0" err="1"/>
              <a:t>removeAllObject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5</a:t>
            </a:r>
            <a:r>
              <a:rPr lang="en-US" altLang="zh-CN" dirty="0" smtClean="0"/>
              <a:t>) </a:t>
            </a:r>
            <a:r>
              <a:rPr lang="zh-CN" altLang="en-US" dirty="0"/>
              <a:t>删除指定范围内指定的对象</a:t>
            </a:r>
          </a:p>
          <a:p>
            <a:r>
              <a:rPr lang="en-US" altLang="zh-CN" dirty="0"/>
              <a:t>		- (void)</a:t>
            </a:r>
            <a:r>
              <a:rPr lang="en-US" altLang="zh-CN" dirty="0" err="1"/>
              <a:t>removeObject</a:t>
            </a:r>
            <a:r>
              <a:rPr lang="en-US" altLang="zh-CN" dirty="0"/>
              <a:t>:(id)</a:t>
            </a:r>
            <a:r>
              <a:rPr lang="en-US" altLang="zh-CN" dirty="0" err="1"/>
              <a:t>anObject</a:t>
            </a:r>
            <a:r>
              <a:rPr lang="en-US" altLang="zh-CN" dirty="0"/>
              <a:t> </a:t>
            </a:r>
            <a:r>
              <a:rPr lang="en-US" altLang="zh-CN" dirty="0" err="1"/>
              <a:t>inRange</a:t>
            </a:r>
            <a:r>
              <a:rPr lang="en-US" altLang="zh-CN" dirty="0"/>
              <a:t>:(</a:t>
            </a:r>
            <a:r>
              <a:rPr lang="en-US" altLang="zh-CN" dirty="0" err="1"/>
              <a:t>NSRange</a:t>
            </a:r>
            <a:r>
              <a:rPr lang="en-US" altLang="zh-CN" dirty="0"/>
              <a:t>)range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27</Words>
  <Application>Microsoft Macintosh PowerPoint</Application>
  <PresentationFormat>全屏显示(4:3)</PresentationFormat>
  <Paragraphs>223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qianfeng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qianfeng sword</dc:creator>
  <cp:lastModifiedBy>qianfeng sword</cp:lastModifiedBy>
  <cp:revision>98</cp:revision>
  <dcterms:created xsi:type="dcterms:W3CDTF">2015-06-09T02:53:44Z</dcterms:created>
  <dcterms:modified xsi:type="dcterms:W3CDTF">2015-09-22T00:20:13Z</dcterms:modified>
</cp:coreProperties>
</file>