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06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学习目标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1.NSDictionary </a:t>
            </a:r>
            <a:r>
              <a:rPr lang="zh-TW" altLang="en-US" sz="2400" dirty="0"/>
              <a:t>类的重点函数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2.NSMutableDictionary </a:t>
            </a:r>
            <a:r>
              <a:rPr lang="zh-TW" altLang="en-US" sz="2400" dirty="0"/>
              <a:t>类的重点函数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3.</a:t>
            </a:r>
            <a:r>
              <a:rPr lang="zh-TW" altLang="en-US" sz="2400" dirty="0"/>
              <a:t>了解</a:t>
            </a:r>
            <a:r>
              <a:rPr lang="en-US" altLang="zh-TW" sz="2400" dirty="0" err="1"/>
              <a:t>NSMutableDictionary</a:t>
            </a:r>
            <a:r>
              <a:rPr lang="en-US" altLang="zh-TW" sz="2400" dirty="0"/>
              <a:t> </a:t>
            </a:r>
            <a:r>
              <a:rPr lang="zh-TW" altLang="en-US" sz="2400" dirty="0"/>
              <a:t>与 </a:t>
            </a:r>
            <a:r>
              <a:rPr lang="en-US" altLang="zh-TW" sz="2400" dirty="0" err="1"/>
              <a:t>NSDictionary</a:t>
            </a:r>
            <a:r>
              <a:rPr lang="en-US" altLang="zh-TW" sz="2400" dirty="0"/>
              <a:t> </a:t>
            </a:r>
            <a:r>
              <a:rPr lang="zh-TW" altLang="en-US" sz="2400" dirty="0"/>
              <a:t>的继承关系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NSDictionary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、什么是字典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字典也是一种集合结构</a:t>
            </a:r>
            <a:r>
              <a:rPr lang="zh-CN" altLang="en-US" dirty="0"/>
              <a:t>，功能与我们现实</a:t>
            </a:r>
            <a:r>
              <a:rPr lang="zh-CN" altLang="en-US" dirty="0" smtClean="0"/>
              <a:t>中的字典工具一样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、字典的元素是什么</a:t>
            </a:r>
          </a:p>
          <a:p>
            <a:r>
              <a:rPr lang="zh-CN" altLang="en-US" dirty="0"/>
              <a:t>		任意类</a:t>
            </a:r>
            <a:r>
              <a:rPr lang="zh-CN" altLang="en-US" dirty="0" smtClean="0"/>
              <a:t>型的对象地址构成键值对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、什么是键值对</a:t>
            </a:r>
          </a:p>
          <a:p>
            <a:r>
              <a:rPr lang="zh-CN" altLang="en-US" dirty="0"/>
              <a:t>		键值对是由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构成必须一一对应</a:t>
            </a:r>
          </a:p>
          <a:p>
            <a:r>
              <a:rPr lang="zh-CN" altLang="en-US" dirty="0"/>
              <a:t>		键值对中的</a:t>
            </a:r>
            <a:r>
              <a:rPr lang="en-US" altLang="zh-CN" dirty="0"/>
              <a:t>key</a:t>
            </a:r>
            <a:r>
              <a:rPr lang="zh-CN" altLang="en-US" dirty="0"/>
              <a:t>必须保证是唯一的	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、字典的存储方式</a:t>
            </a:r>
          </a:p>
          <a:p>
            <a:r>
              <a:rPr lang="zh-CN" altLang="en-US" dirty="0"/>
              <a:t>	   字典是一种无序保存的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5</a:t>
            </a:r>
            <a:r>
              <a:rPr lang="zh-CN" altLang="en-US" dirty="0"/>
              <a:t>、如何查找值</a:t>
            </a:r>
          </a:p>
          <a:p>
            <a:r>
              <a:rPr lang="zh-CN" altLang="en-US" dirty="0"/>
              <a:t>		根据键值对中的</a:t>
            </a:r>
            <a:r>
              <a:rPr lang="en-US" altLang="zh-CN" dirty="0"/>
              <a:t>key</a:t>
            </a:r>
            <a:r>
              <a:rPr lang="zh-CN" altLang="en-US" dirty="0"/>
              <a:t>找到相应的值</a:t>
            </a:r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NSDictionary</a:t>
            </a:r>
            <a:r>
              <a:rPr lang="zh-TW" altLang="en-US" dirty="0"/>
              <a:t>的创</a:t>
            </a:r>
            <a:r>
              <a:rPr lang="zh-TW" altLang="en-US" dirty="0" smtClean="0"/>
              <a:t>建</a:t>
            </a:r>
            <a:endParaRPr lang="zh-TW" altLang="en-US" dirty="0"/>
          </a:p>
          <a:p>
            <a:r>
              <a:rPr lang="zh-TW" altLang="en-US" dirty="0"/>
              <a:t>	  </a:t>
            </a:r>
            <a:r>
              <a:rPr lang="en-US" altLang="zh-TW" dirty="0"/>
              <a:t>1)</a:t>
            </a:r>
            <a:r>
              <a:rPr lang="zh-TW" altLang="en-US" dirty="0"/>
              <a:t>如何创建一个字典对象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实例化方法</a:t>
            </a:r>
          </a:p>
          <a:p>
            <a:r>
              <a:rPr lang="en-US" altLang="zh-CN" dirty="0"/>
              <a:t>		-(id)</a:t>
            </a:r>
            <a:r>
              <a:rPr lang="en-US" altLang="zh-CN" dirty="0" err="1"/>
              <a:t>initWithObjectsAndKeys</a:t>
            </a:r>
            <a:r>
              <a:rPr lang="en-US" altLang="zh-CN" dirty="0"/>
              <a:t>: (id)object,…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	-(id)</a:t>
            </a:r>
            <a:r>
              <a:rPr lang="en-US" altLang="zh-CN" dirty="0" err="1"/>
              <a:t>initWithDIctionary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*)</a:t>
            </a:r>
            <a:r>
              <a:rPr lang="en-US" altLang="zh-CN" dirty="0" err="1"/>
              <a:t>otherDictionary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	-(id)</a:t>
            </a:r>
            <a:r>
              <a:rPr lang="en-US" altLang="zh-CN" dirty="0" err="1"/>
              <a:t>initWithObjects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*)objects </a:t>
            </a:r>
            <a:r>
              <a:rPr lang="en-US" altLang="zh-CN" dirty="0" err="1"/>
              <a:t>forKeys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*)keys;</a:t>
            </a:r>
          </a:p>
          <a:p>
            <a:endParaRPr lang="en-US" altLang="zh-CN" dirty="0"/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类方法创建</a:t>
            </a:r>
          </a:p>
          <a:p>
            <a:r>
              <a:rPr lang="en-US" altLang="zh-CN" dirty="0"/>
              <a:t>		+(id)</a:t>
            </a:r>
            <a:r>
              <a:rPr lang="en-US" altLang="zh-CN" dirty="0" err="1"/>
              <a:t>dictionaryWithObjectsAndKeys</a:t>
            </a:r>
            <a:r>
              <a:rPr lang="en-US" altLang="zh-CN" dirty="0"/>
              <a:t>:(id)object,….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	+(id)</a:t>
            </a:r>
            <a:r>
              <a:rPr lang="en-US" altLang="zh-CN" dirty="0" err="1" smtClean="0"/>
              <a:t>dictionaryWithDictionary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/>
              <a:t>dict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	+(id)</a:t>
            </a:r>
            <a:r>
              <a:rPr lang="en-US" altLang="zh-CN" dirty="0" err="1"/>
              <a:t>dictionaryWithObjects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*)objects </a:t>
            </a:r>
            <a:r>
              <a:rPr lang="en-US" altLang="zh-CN" dirty="0" err="1"/>
              <a:t>forKeys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*)keys</a:t>
            </a:r>
            <a:r>
              <a:rPr lang="en-US" altLang="zh-CN" dirty="0" smtClean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CN" dirty="0" smtClean="0"/>
              <a:t>                  </a:t>
            </a:r>
            <a:r>
              <a:rPr lang="en-US" altLang="zh-CN" dirty="0" err="1" smtClean="0"/>
              <a:t>NSDictionary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dic</a:t>
            </a:r>
            <a:r>
              <a:rPr lang="en-US" altLang="zh-CN" dirty="0"/>
              <a:t> = @{@“1”</a:t>
            </a:r>
            <a:r>
              <a:rPr lang="zh-CN" altLang="en-US" dirty="0"/>
              <a:t>：</a:t>
            </a:r>
            <a:r>
              <a:rPr lang="en-US" altLang="zh-CN" dirty="0"/>
              <a:t> @“one”, @“2”</a:t>
            </a:r>
            <a:r>
              <a:rPr lang="zh-CN" altLang="en-US" dirty="0"/>
              <a:t>：</a:t>
            </a:r>
            <a:r>
              <a:rPr lang="en-US" altLang="zh-CN" dirty="0"/>
              <a:t>@“two”};</a:t>
            </a:r>
            <a:endParaRPr lang="en-US" altLang="zh-TW" dirty="0" smtClean="0"/>
          </a:p>
          <a:p>
            <a:r>
              <a:rPr lang="zh-CN" altLang="en-US" dirty="0"/>
              <a:t>		</a:t>
            </a:r>
            <a:r>
              <a:rPr lang="en-US" altLang="zh-CN" dirty="0"/>
              <a:t>//</a:t>
            </a:r>
            <a:r>
              <a:rPr lang="zh-CN" altLang="en-US" dirty="0"/>
              <a:t>字典中的元素是以键值对的形式存储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//@"One" </a:t>
            </a:r>
            <a:r>
              <a:rPr lang="zh-TW" altLang="en-US" dirty="0"/>
              <a:t>和 </a:t>
            </a:r>
            <a:r>
              <a:rPr lang="en-US" altLang="zh-TW" dirty="0"/>
              <a:t>@"1" </a:t>
            </a:r>
            <a:r>
              <a:rPr lang="zh-TW" altLang="en-US" dirty="0"/>
              <a:t>组成了一个键值对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//@"One"</a:t>
            </a:r>
            <a:r>
              <a:rPr lang="zh-TW" altLang="en-US" dirty="0"/>
              <a:t>称为值（</a:t>
            </a:r>
            <a:r>
              <a:rPr lang="en-US" altLang="zh-TW" dirty="0"/>
              <a:t>value</a:t>
            </a:r>
            <a:r>
              <a:rPr lang="zh-TW" altLang="en-US" dirty="0"/>
              <a:t>）</a:t>
            </a:r>
            <a:r>
              <a:rPr lang="en-US" altLang="zh-TW" dirty="0"/>
              <a:t>@"1" </a:t>
            </a:r>
            <a:r>
              <a:rPr lang="zh-TW" altLang="en-US" dirty="0"/>
              <a:t>称为键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键值对的键和值，都是任意的对象，但是键往往使用字符串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字典和数组都是存贮对象地址，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字典存储对象的地址没有顺序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//key</a:t>
            </a:r>
            <a:r>
              <a:rPr lang="zh-TW" altLang="en-US" dirty="0"/>
              <a:t>不能重复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534" y="192189"/>
            <a:ext cx="7880162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r>
              <a:rPr lang="en-US" altLang="zh-CN" dirty="0" smtClean="0"/>
              <a:t>2</a:t>
            </a:r>
            <a:r>
              <a:rPr lang="zh-CN" altLang="en-US" dirty="0"/>
              <a:t>、获取键值对个数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NSUInteger</a:t>
            </a:r>
            <a:r>
              <a:rPr lang="en-US" altLang="zh-CN" dirty="0"/>
              <a:t>)count;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、如何通过</a:t>
            </a:r>
            <a:r>
              <a:rPr lang="en-US" altLang="zh-CN" dirty="0"/>
              <a:t>key</a:t>
            </a:r>
            <a:r>
              <a:rPr lang="zh-CN" altLang="en-US" dirty="0"/>
              <a:t>获取对应的</a:t>
            </a:r>
            <a:r>
              <a:rPr lang="en-US" altLang="zh-CN" dirty="0"/>
              <a:t>value</a:t>
            </a:r>
            <a:r>
              <a:rPr lang="zh-CN" altLang="en-US" dirty="0"/>
              <a:t>（值是目的， 键是手段）</a:t>
            </a:r>
          </a:p>
          <a:p>
            <a:r>
              <a:rPr lang="en-US" altLang="zh-CN" dirty="0"/>
              <a:t>	  - (id)</a:t>
            </a:r>
            <a:r>
              <a:rPr lang="en-US" altLang="zh-CN" dirty="0" err="1"/>
              <a:t>objectForKey</a:t>
            </a:r>
            <a:r>
              <a:rPr lang="en-US" altLang="zh-CN" dirty="0"/>
              <a:t>:(id)</a:t>
            </a:r>
            <a:r>
              <a:rPr lang="en-US" altLang="zh-CN" dirty="0" err="1"/>
              <a:t>aKey</a:t>
            </a:r>
            <a:r>
              <a:rPr lang="en-US" altLang="zh-CN" dirty="0"/>
              <a:t>;</a:t>
            </a:r>
          </a:p>
          <a:p>
            <a:r>
              <a:rPr lang="zh-CHT" altLang="en-US" dirty="0"/>
              <a:t>	    或者是：  </a:t>
            </a:r>
            <a:r>
              <a:rPr lang="en-US" altLang="zh-CHT" dirty="0" err="1"/>
              <a:t>dic</a:t>
            </a:r>
            <a:r>
              <a:rPr lang="en-US" altLang="zh-CHT" dirty="0"/>
              <a:t>[@“1”];	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、获取字典中所有的</a:t>
            </a:r>
            <a:r>
              <a:rPr lang="en-US" altLang="zh-CN" dirty="0"/>
              <a:t>key</a:t>
            </a:r>
          </a:p>
          <a:p>
            <a:r>
              <a:rPr lang="en-US" altLang="zh-CN" dirty="0"/>
              <a:t>		-(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allKeys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 	</a:t>
            </a:r>
            <a:r>
              <a:rPr lang="en-US" altLang="zh-CN" dirty="0"/>
              <a:t>5</a:t>
            </a:r>
            <a:r>
              <a:rPr lang="zh-CN" altLang="en-US" dirty="0"/>
              <a:t>、获取字典中所有的值</a:t>
            </a:r>
          </a:p>
          <a:p>
            <a:r>
              <a:rPr lang="en-US" altLang="zh-CN" dirty="0"/>
              <a:t>		-(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allValues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6</a:t>
            </a:r>
            <a:r>
              <a:rPr lang="zh-CN" altLang="en-US" dirty="0"/>
              <a:t>、获取值是</a:t>
            </a:r>
            <a:r>
              <a:rPr lang="en-US" altLang="zh-CN" dirty="0" err="1"/>
              <a:t>anObject</a:t>
            </a:r>
            <a:r>
              <a:rPr lang="zh-CN" altLang="en-US" dirty="0"/>
              <a:t>的所有的</a:t>
            </a:r>
            <a:r>
              <a:rPr lang="en-US" altLang="zh-CN" dirty="0"/>
              <a:t>key</a:t>
            </a:r>
          </a:p>
          <a:p>
            <a:r>
              <a:rPr lang="en-US" altLang="zh-CN" dirty="0"/>
              <a:t>		-(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allKeyForObject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7</a:t>
            </a:r>
            <a:r>
              <a:rPr lang="zh-CN" altLang="en-US" dirty="0"/>
              <a:t>、如何遍历字典内容			</a:t>
            </a:r>
          </a:p>
          <a:p>
            <a:r>
              <a:rPr lang="zh-CN" altLang="en-US" dirty="0"/>
              <a:t>	枚举器法：</a:t>
            </a:r>
          </a:p>
          <a:p>
            <a:r>
              <a:rPr lang="zh-CN" altLang="en-US" dirty="0"/>
              <a:t>	键的遍历：</a:t>
            </a:r>
          </a:p>
          <a:p>
            <a:r>
              <a:rPr lang="it-IT" altLang="zh-CN" dirty="0"/>
              <a:t>	  1)</a:t>
            </a:r>
            <a:r>
              <a:rPr lang="it-IT" altLang="zh-CN" dirty="0" err="1"/>
              <a:t>keyEnumerator</a:t>
            </a:r>
            <a:r>
              <a:rPr lang="zh-CN" altLang="it-IT" dirty="0"/>
              <a:t>消息</a:t>
            </a:r>
            <a:endParaRPr lang="it-IT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获取所有的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NSEnumerator</a:t>
            </a:r>
            <a:r>
              <a:rPr lang="en-US" altLang="zh-CN" dirty="0"/>
              <a:t> *</a:t>
            </a:r>
            <a:r>
              <a:rPr lang="en-US" altLang="zh-CN" dirty="0" err="1"/>
              <a:t>emunerator</a:t>
            </a:r>
            <a:r>
              <a:rPr lang="en-US" altLang="zh-CN" dirty="0"/>
              <a:t> = [</a:t>
            </a:r>
            <a:r>
              <a:rPr lang="en-US" altLang="zh-CN" dirty="0" err="1"/>
              <a:t>dict</a:t>
            </a:r>
            <a:r>
              <a:rPr lang="en-US" altLang="zh-CN" dirty="0"/>
              <a:t> </a:t>
            </a:r>
            <a:r>
              <a:rPr lang="en-US" altLang="zh-CN" dirty="0" err="1"/>
              <a:t>keyEnumerator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emunerator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nextObject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zh-CN" altLang="en-US" dirty="0" smtClean="0"/>
              <a:t>值的遍历</a:t>
            </a:r>
            <a:endParaRPr lang="zh-CN" altLang="en-US" dirty="0"/>
          </a:p>
          <a:p>
            <a:r>
              <a:rPr lang="en-US" altLang="zh-CN" dirty="0"/>
              <a:t>	     </a:t>
            </a:r>
            <a:r>
              <a:rPr lang="en-US" altLang="zh-CN" dirty="0" err="1"/>
              <a:t>objectEnumerator</a:t>
            </a:r>
            <a:r>
              <a:rPr lang="en-US" altLang="zh-CN" dirty="0"/>
              <a:t>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	快速枚举法：</a:t>
            </a:r>
          </a:p>
          <a:p>
            <a:r>
              <a:rPr lang="zh-CN" altLang="en-US" dirty="0"/>
              <a:t>	快速枚举法：得到的是键</a:t>
            </a:r>
          </a:p>
          <a:p>
            <a:r>
              <a:rPr lang="en-US" altLang="zh-CN" dirty="0"/>
              <a:t>		for (id key in 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{</a:t>
            </a:r>
          </a:p>
          <a:p>
            <a:r>
              <a:rPr lang="en-US" altLang="zh-TW" dirty="0" smtClean="0"/>
              <a:t>                          /</a:t>
            </a:r>
            <a:r>
              <a:rPr lang="en-US" altLang="zh-TW" dirty="0"/>
              <a:t>/ </a:t>
            </a:r>
            <a:r>
              <a:rPr lang="zh-TW" altLang="en-US" dirty="0" smtClean="0"/>
              <a:t>得到了键就得到了值</a:t>
            </a:r>
            <a:endParaRPr lang="en-US" altLang="zh-CN" dirty="0"/>
          </a:p>
          <a:p>
            <a:r>
              <a:rPr lang="zh-TW" altLang="en-US" dirty="0"/>
              <a:t>			</a:t>
            </a:r>
            <a:r>
              <a:rPr lang="en-US" altLang="zh-TW" dirty="0" err="1"/>
              <a:t>NSLog</a:t>
            </a:r>
            <a:r>
              <a:rPr lang="en-US" altLang="zh-TW" dirty="0"/>
              <a:t>(@“key — %@, value = %@, key, [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en-US" altLang="zh-TW" dirty="0" err="1" smtClean="0"/>
              <a:t>objectForKey:key</a:t>
            </a:r>
            <a:r>
              <a:rPr lang="en-US" altLang="zh-TW" dirty="0" smtClean="0"/>
              <a:t>]</a:t>
            </a:r>
            <a:r>
              <a:rPr lang="en-US" altLang="zh-TW" dirty="0"/>
              <a:t>); </a:t>
            </a:r>
            <a:endParaRPr lang="en-US" altLang="zh-TW" dirty="0" smtClean="0"/>
          </a:p>
          <a:p>
            <a:r>
              <a:rPr lang="zh-TW" altLang="en-US" dirty="0"/>
              <a:t>		</a:t>
            </a:r>
            <a:r>
              <a:rPr lang="en-US" altLang="zh-TW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	5.NSDictionary</a:t>
            </a:r>
            <a:r>
              <a:rPr lang="zh-CN" altLang="en-US" dirty="0"/>
              <a:t>和</a:t>
            </a:r>
            <a:r>
              <a:rPr lang="en-US" altLang="zh-CN" dirty="0" err="1"/>
              <a:t>NSArray</a:t>
            </a:r>
            <a:r>
              <a:rPr lang="zh-CN" altLang="en-US" dirty="0"/>
              <a:t>的对比</a:t>
            </a:r>
            <a:endParaRPr lang="en-US" altLang="zh-CN" dirty="0"/>
          </a:p>
          <a:p>
            <a:r>
              <a:rPr lang="zh-CN" altLang="en-US" dirty="0"/>
              <a:t>	   </a:t>
            </a:r>
            <a:r>
              <a:rPr lang="en-US" altLang="zh-CN" dirty="0"/>
              <a:t>1)</a:t>
            </a:r>
            <a:r>
              <a:rPr lang="zh-CN" altLang="en-US" dirty="0" smtClean="0"/>
              <a:t>字典相对于数组</a:t>
            </a:r>
            <a:r>
              <a:rPr lang="zh-CN" altLang="en-US" dirty="0"/>
              <a:t>的优点</a:t>
            </a:r>
          </a:p>
          <a:p>
            <a:r>
              <a:rPr lang="zh-CN" altLang="en-US" dirty="0"/>
              <a:t>	     字典获取元素速度比数组快</a:t>
            </a:r>
            <a:r>
              <a:rPr lang="en-US" altLang="zh-CN" dirty="0"/>
              <a:t>,</a:t>
            </a:r>
            <a:r>
              <a:rPr lang="zh-CN" altLang="en-US" dirty="0"/>
              <a:t>原因是字典通过哈希算法得到每个元素具体的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TW" altLang="en-US" dirty="0"/>
              <a:t>	   </a:t>
            </a:r>
            <a:r>
              <a:rPr lang="en-US" altLang="zh-TW" dirty="0" smtClean="0"/>
              <a:t>   2</a:t>
            </a:r>
            <a:r>
              <a:rPr lang="en-US" altLang="zh-TW" dirty="0"/>
              <a:t>)</a:t>
            </a:r>
            <a:r>
              <a:rPr lang="zh-TW" altLang="en-US" dirty="0"/>
              <a:t>获取元素的方式</a:t>
            </a:r>
          </a:p>
          <a:p>
            <a:r>
              <a:rPr lang="zh-TW" altLang="en-US" dirty="0"/>
              <a:t>	    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数组通过下标获</a:t>
            </a:r>
            <a:r>
              <a:rPr lang="zh-TW" altLang="en-US" dirty="0"/>
              <a:t>取指定元素的内容     </a:t>
            </a:r>
            <a:r>
              <a:rPr lang="en-US" altLang="zh-TW" dirty="0" err="1" smtClean="0"/>
              <a:t>objectAtIndex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CN" altLang="en-US" dirty="0"/>
              <a:t>	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字典通过</a:t>
            </a:r>
            <a:r>
              <a:rPr lang="en-US" altLang="zh-CN" dirty="0"/>
              <a:t>key</a:t>
            </a:r>
            <a:r>
              <a:rPr lang="zh-CN" altLang="en-US" dirty="0"/>
              <a:t>来获取指定元素的内容  </a:t>
            </a:r>
            <a:r>
              <a:rPr lang="en-US" altLang="zh-CN" dirty="0" err="1" smtClean="0"/>
              <a:t>objectForKey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NSMutableDictionary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 err="1"/>
              <a:t>NSMutableDictionary</a:t>
            </a:r>
            <a:r>
              <a:rPr lang="zh-CN" altLang="en-US" dirty="0"/>
              <a:t>和</a:t>
            </a:r>
            <a:r>
              <a:rPr lang="en-US" altLang="zh-CN" dirty="0" err="1"/>
              <a:t>NSDictionary</a:t>
            </a:r>
            <a:r>
              <a:rPr lang="zh-CN" altLang="en-US" dirty="0"/>
              <a:t>的区别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zh-CN" altLang="en-US" dirty="0"/>
              <a:t>、如何创建</a:t>
            </a:r>
          </a:p>
          <a:p>
            <a:r>
              <a:rPr lang="en-US" altLang="zh-CN" dirty="0"/>
              <a:t>	  </a:t>
            </a:r>
            <a:r>
              <a:rPr lang="en-US" altLang="zh-CN" dirty="0" smtClean="0"/>
              <a:t>     1</a:t>
            </a:r>
            <a:r>
              <a:rPr lang="en-US" altLang="zh-CN" dirty="0"/>
              <a:t>)dictionary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创建一个空的</a:t>
            </a:r>
            <a:r>
              <a:rPr lang="zh-CN" altLang="en-US" dirty="0" smtClean="0"/>
              <a:t>字典</a:t>
            </a:r>
            <a:endParaRPr lang="en-US" altLang="zh-CN" dirty="0" smtClean="0"/>
          </a:p>
          <a:p>
            <a:r>
              <a:rPr lang="en-US" altLang="zh-CN" dirty="0"/>
              <a:t>	  </a:t>
            </a:r>
            <a:r>
              <a:rPr lang="en-US" altLang="zh-CN" dirty="0" smtClean="0"/>
              <a:t>     2</a:t>
            </a:r>
            <a:r>
              <a:rPr lang="en-US" altLang="zh-CN" dirty="0"/>
              <a:t>)</a:t>
            </a:r>
            <a:r>
              <a:rPr lang="en-US" altLang="zh-CN" dirty="0" err="1"/>
              <a:t>dictionaryWithObjects:forKeys</a:t>
            </a:r>
            <a:r>
              <a:rPr lang="en-US" altLang="zh-CN" dirty="0"/>
              <a:t>: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通过指定数组来创建一个字典对象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、增加键值对</a:t>
            </a:r>
          </a:p>
          <a:p>
            <a:r>
              <a:rPr lang="en-US" altLang="zh-CN" dirty="0"/>
              <a:t>	  -(void)</a:t>
            </a:r>
            <a:r>
              <a:rPr lang="en-US" altLang="zh-CN" dirty="0" err="1"/>
              <a:t>setObject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/>
              <a:t> </a:t>
            </a:r>
            <a:r>
              <a:rPr lang="en-US" altLang="zh-CN" dirty="0" err="1"/>
              <a:t>forKey</a:t>
            </a:r>
            <a:r>
              <a:rPr lang="en-US" altLang="zh-CN" dirty="0"/>
              <a:t>:(id)</a:t>
            </a:r>
            <a:r>
              <a:rPr lang="en-US" altLang="zh-CN" dirty="0" err="1"/>
              <a:t>akey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/>
              <a:t>			备注：如果不存在键</a:t>
            </a:r>
            <a:r>
              <a:rPr lang="en-US" altLang="zh-CN" dirty="0"/>
              <a:t>——</a:t>
            </a:r>
            <a:r>
              <a:rPr lang="zh-CN" altLang="en-US" dirty="0"/>
              <a:t>添加</a:t>
            </a:r>
          </a:p>
          <a:p>
            <a:r>
              <a:rPr lang="zh-TW" altLang="en-US" dirty="0"/>
              <a:t>				  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zh-TW" altLang="en-US" dirty="0"/>
              <a:t>如果键已存在</a:t>
            </a:r>
            <a:r>
              <a:rPr lang="en-US" altLang="zh-TW" dirty="0" smtClean="0"/>
              <a:t>—</a:t>
            </a:r>
            <a:r>
              <a:rPr lang="en-US" altLang="zh-CN" dirty="0"/>
              <a:t>—</a:t>
            </a:r>
            <a:r>
              <a:rPr lang="zh-TW" altLang="en-US" dirty="0" smtClean="0"/>
              <a:t>修改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4.</a:t>
            </a:r>
            <a:r>
              <a:rPr lang="zh-TW" altLang="en-US" dirty="0"/>
              <a:t>可变字典的删除</a:t>
            </a:r>
          </a:p>
          <a:p>
            <a:r>
              <a:rPr lang="zh-TW" altLang="en-US" dirty="0"/>
              <a:t>	  </a:t>
            </a:r>
            <a:r>
              <a:rPr lang="en-US" altLang="zh-TW" dirty="0"/>
              <a:t>1)</a:t>
            </a:r>
            <a:r>
              <a:rPr lang="zh-TW" altLang="en-US" dirty="0"/>
              <a:t>通过指定</a:t>
            </a:r>
            <a:r>
              <a:rPr lang="en-US" altLang="zh-TW" dirty="0"/>
              <a:t>key</a:t>
            </a:r>
            <a:r>
              <a:rPr lang="zh-TW" altLang="en-US" dirty="0"/>
              <a:t>删除一组键值对</a:t>
            </a:r>
          </a:p>
          <a:p>
            <a:r>
              <a:rPr lang="en-US" altLang="zh-CN" dirty="0"/>
              <a:t>		-(void)</a:t>
            </a:r>
            <a:r>
              <a:rPr lang="en-US" altLang="zh-CN" dirty="0" err="1"/>
              <a:t>removeObjectForKey</a:t>
            </a:r>
            <a:r>
              <a:rPr lang="en-US" altLang="zh-CN" dirty="0"/>
              <a:t>:(id)</a:t>
            </a:r>
            <a:r>
              <a:rPr lang="en-US" altLang="zh-CN" dirty="0" err="1"/>
              <a:t>aKey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2)</a:t>
            </a:r>
            <a:r>
              <a:rPr lang="zh-CN" altLang="en-US" dirty="0"/>
              <a:t>通过指定的一个数组内容来删除相关的键值对</a:t>
            </a:r>
          </a:p>
          <a:p>
            <a:r>
              <a:rPr lang="en-US" altLang="zh-CN" dirty="0"/>
              <a:t>		-(void)</a:t>
            </a:r>
            <a:r>
              <a:rPr lang="en-US" altLang="zh-CN" dirty="0" err="1"/>
              <a:t>removeObjectsForKeys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keyArray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  </a:t>
            </a:r>
            <a:r>
              <a:rPr lang="en-US" altLang="zh-CN" dirty="0"/>
              <a:t>3)</a:t>
            </a:r>
            <a:r>
              <a:rPr lang="zh-CN" altLang="en-US" dirty="0"/>
              <a:t>删除字典中所有的键值对</a:t>
            </a:r>
          </a:p>
          <a:p>
            <a:r>
              <a:rPr lang="en-US" altLang="zh-CN" dirty="0"/>
              <a:t>		-(void)</a:t>
            </a:r>
            <a:r>
              <a:rPr lang="en-US" altLang="zh-CN" dirty="0" err="1"/>
              <a:t>removeAllObjects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5</a:t>
            </a:r>
            <a:r>
              <a:rPr lang="zh-TW" altLang="en-US" dirty="0"/>
              <a:t>、修改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  </a:t>
            </a:r>
            <a:r>
              <a:rPr lang="en-US" altLang="zh-TW" dirty="0" smtClean="0"/>
              <a:t> </a:t>
            </a:r>
            <a:r>
              <a:rPr lang="zh-TW" altLang="en-US" dirty="0"/>
              <a:t>修改整个字典</a:t>
            </a:r>
          </a:p>
          <a:p>
            <a:r>
              <a:rPr lang="en-US" altLang="zh-CN" dirty="0"/>
              <a:t>	   </a:t>
            </a:r>
            <a:r>
              <a:rPr lang="en-US" altLang="zh-CN" dirty="0" smtClean="0"/>
              <a:t> - </a:t>
            </a:r>
            <a:r>
              <a:rPr lang="en-US" altLang="zh-CN" dirty="0"/>
              <a:t>(void)</a:t>
            </a:r>
            <a:r>
              <a:rPr lang="en-US" altLang="zh-CN" dirty="0" err="1"/>
              <a:t>setDictionary</a:t>
            </a:r>
            <a:r>
              <a:rPr lang="en-US" altLang="zh-CN" dirty="0"/>
              <a:t>;(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/>
              <a:t>otherDictionary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练习：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、设计一个</a:t>
            </a:r>
            <a:r>
              <a:rPr lang="en-US" altLang="zh-CN" dirty="0"/>
              <a:t>Person</a:t>
            </a:r>
            <a:r>
              <a:rPr lang="zh-CN" altLang="en-US" dirty="0"/>
              <a:t>类， </a:t>
            </a:r>
            <a:r>
              <a:rPr lang="en-US" altLang="zh-CN" dirty="0"/>
              <a:t>{</a:t>
            </a:r>
            <a:r>
              <a:rPr lang="zh-CN" altLang="en-US" dirty="0"/>
              <a:t>名字， 年龄， 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	</a:t>
            </a:r>
            <a:r>
              <a:rPr lang="zh-CN" altLang="en-US" dirty="0" smtClean="0"/>
              <a:t>并实例化</a:t>
            </a:r>
            <a:r>
              <a:rPr lang="zh-CN" altLang="en-US" dirty="0" smtClean="0"/>
              <a:t>三国五虎将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将这个对</a:t>
            </a:r>
            <a:r>
              <a:rPr lang="zh-CN" altLang="en-US" dirty="0"/>
              <a:t>象，使用字典来进行保存，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r>
              <a:rPr lang="en-US" altLang="zh-CN" dirty="0" smtClean="0"/>
              <a:t>key </a:t>
            </a:r>
            <a:r>
              <a:rPr lang="zh-CN" altLang="en-US" dirty="0"/>
              <a:t>用名字</a:t>
            </a:r>
            <a:r>
              <a:rPr lang="zh-CN" altLang="en-US" dirty="0" smtClean="0"/>
              <a:t>，实现</a:t>
            </a:r>
            <a:r>
              <a:rPr lang="zh-CN" altLang="en-US" dirty="0"/>
              <a:t>添加、修改、显示、查找</a:t>
            </a:r>
            <a:r>
              <a:rPr lang="en-US" altLang="zh-CN" dirty="0"/>
              <a:t>(</a:t>
            </a:r>
            <a:r>
              <a:rPr lang="zh-CN" altLang="en-US" dirty="0" smtClean="0"/>
              <a:t>按键名、值年龄</a:t>
            </a:r>
            <a:r>
              <a:rPr lang="en-US" altLang="zh-CN" dirty="0"/>
              <a:t>)</a:t>
            </a:r>
            <a:r>
              <a:rPr lang="zh-CN" altLang="en-US" dirty="0"/>
              <a:t>、删除等功能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扩展知识：</a:t>
            </a:r>
            <a:endParaRPr lang="en-US" altLang="zh-CN" dirty="0" smtClean="0"/>
          </a:p>
          <a:p>
            <a:r>
              <a:rPr lang="en-US" altLang="zh-CN" dirty="0" smtClean="0"/>
              <a:t>	s</a:t>
            </a:r>
            <a:r>
              <a:rPr lang="en-US" altLang="zh-TW" b="1" dirty="0" smtClean="0"/>
              <a:t>elector</a:t>
            </a:r>
            <a:r>
              <a:rPr lang="zh-TW" altLang="en-US" b="1" dirty="0"/>
              <a:t>和</a:t>
            </a:r>
            <a:r>
              <a:rPr lang="en-US" altLang="zh-TW" b="1" dirty="0"/>
              <a:t>SEL</a:t>
            </a:r>
            <a:r>
              <a:rPr lang="zh-TW" altLang="en-US" b="1" dirty="0" smtClean="0"/>
              <a:t>类型</a:t>
            </a:r>
            <a:r>
              <a:rPr lang="en-US" altLang="zh-TW" b="1" dirty="0" smtClean="0"/>
              <a:t>    </a:t>
            </a:r>
          </a:p>
          <a:p>
            <a:endParaRPr lang="zh-CN" altLang="en-US" dirty="0"/>
          </a:p>
          <a:p>
            <a:r>
              <a:rPr lang="zh-TW" altLang="en-US" dirty="0"/>
              <a:t>         </a:t>
            </a:r>
            <a:r>
              <a:rPr lang="en-US" altLang="zh-TW" dirty="0" err="1"/>
              <a:t>int</a:t>
            </a:r>
            <a:r>
              <a:rPr lang="en-US" altLang="zh-TW" dirty="0"/>
              <a:t>  </a:t>
            </a:r>
            <a:r>
              <a:rPr lang="zh-TW" altLang="en-US" dirty="0" smtClean="0"/>
              <a:t>存放一个普通</a:t>
            </a:r>
            <a:r>
              <a:rPr lang="zh-TW" altLang="en-US" dirty="0"/>
              <a:t>整型</a:t>
            </a:r>
          </a:p>
          <a:p>
            <a:r>
              <a:rPr lang="zh-TW" altLang="en-US" dirty="0"/>
              <a:t>         </a:t>
            </a:r>
            <a:r>
              <a:rPr lang="en-US" altLang="zh-TW" dirty="0" smtClean="0"/>
              <a:t>SEL </a:t>
            </a:r>
            <a:r>
              <a:rPr lang="zh-CN" altLang="en-US" dirty="0" smtClean="0"/>
              <a:t>也是一个简单的数据类型</a:t>
            </a:r>
            <a:r>
              <a:rPr lang="en-US" altLang="zh-CN" dirty="0" smtClean="0"/>
              <a:t> </a:t>
            </a:r>
            <a:r>
              <a:rPr lang="zh-TW" altLang="en-US" dirty="0" smtClean="0"/>
              <a:t>存</a:t>
            </a:r>
            <a:r>
              <a:rPr lang="zh-TW" altLang="en-US" dirty="0"/>
              <a:t>放</a:t>
            </a:r>
            <a:r>
              <a:rPr lang="en-US" altLang="zh-TW" dirty="0"/>
              <a:t>OC</a:t>
            </a:r>
            <a:r>
              <a:rPr lang="zh-TW" altLang="en-US" dirty="0"/>
              <a:t>方法的编号</a:t>
            </a:r>
          </a:p>
          <a:p>
            <a:r>
              <a:rPr lang="zh-TW" altLang="en-US" dirty="0"/>
              <a:t>            声明变量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SEL  </a:t>
            </a:r>
            <a:r>
              <a:rPr lang="zh-TW" altLang="en-US" dirty="0"/>
              <a:t>变量名</a:t>
            </a:r>
            <a:r>
              <a:rPr lang="en-US" altLang="zh-TW" dirty="0" smtClean="0"/>
              <a:t>;</a:t>
            </a:r>
          </a:p>
          <a:p>
            <a:r>
              <a:rPr lang="en-US" altLang="zh-CN" dirty="0" smtClean="0"/>
              <a:t>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如何求方法的编号：</a:t>
            </a:r>
            <a:r>
              <a:rPr lang="en-US" altLang="zh-CN" dirty="0" smtClean="0"/>
              <a:t> </a:t>
            </a:r>
            <a:r>
              <a:rPr lang="en-US" altLang="zh-TW" dirty="0"/>
              <a:t> (</a:t>
            </a:r>
            <a:r>
              <a:rPr lang="zh-CN" altLang="en-US" dirty="0" smtClean="0"/>
              <a:t>回忆</a:t>
            </a:r>
            <a:r>
              <a:rPr lang="en-US" altLang="zh-CN" dirty="0" smtClean="0"/>
              <a:t>C</a:t>
            </a:r>
            <a:r>
              <a:rPr lang="zh-CN" altLang="en-US" dirty="0"/>
              <a:t>的函数指针的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)</a:t>
            </a:r>
            <a:r>
              <a:rPr lang="en-US" altLang="zh-TW" b="1" dirty="0" smtClean="0"/>
              <a:t>        </a:t>
            </a:r>
            <a:endParaRPr lang="en-US" altLang="zh-TW" dirty="0" smtClean="0"/>
          </a:p>
          <a:p>
            <a:r>
              <a:rPr lang="en-US" altLang="zh-CN" dirty="0" smtClean="0"/>
              <a:t>            1)  </a:t>
            </a:r>
            <a:r>
              <a:rPr lang="en-US" altLang="zh-CN" dirty="0"/>
              <a:t>@selector(</a:t>
            </a:r>
            <a:r>
              <a:rPr lang="zh-CN" altLang="en-US" dirty="0"/>
              <a:t>方法名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respondsToSelector</a:t>
            </a:r>
            <a:r>
              <a:rPr lang="en-US" altLang="zh-CN" dirty="0" smtClean="0"/>
              <a:t>(SEL);    //</a:t>
            </a:r>
            <a:r>
              <a:rPr lang="zh-CN" altLang="en-US" dirty="0" smtClean="0"/>
              <a:t>对象消息响应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en-US" altLang="zh-CN" dirty="0"/>
              <a:t>2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performSelector</a:t>
            </a:r>
            <a:r>
              <a:rPr lang="en-US" altLang="zh-CN" dirty="0" smtClean="0"/>
              <a:t>(SEL);   //</a:t>
            </a:r>
            <a:r>
              <a:rPr lang="zh-CN" altLang="en-US" dirty="0" smtClean="0"/>
              <a:t>通过 </a:t>
            </a:r>
            <a:r>
              <a:rPr lang="en-US" altLang="zh-CN" dirty="0"/>
              <a:t>SEL </a:t>
            </a:r>
            <a:r>
              <a:rPr lang="zh-CN" altLang="en-US" dirty="0"/>
              <a:t>发送消息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作业基础题</a:t>
            </a:r>
            <a:r>
              <a:rPr lang="en-US" altLang="zh-CN" dirty="0"/>
              <a:t>:</a:t>
            </a:r>
            <a:r>
              <a:rPr lang="zh-CN" altLang="en-US" dirty="0" smtClean="0"/>
              <a:t>创建一个电话本类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		成员变量：字典（类似通讯录的作用）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		成员函数：输入姓名和电话号码可以保存到字典</a:t>
            </a:r>
            <a:r>
              <a:rPr lang="zh-CN" altLang="en-US" dirty="0" smtClean="0"/>
              <a:t>当中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键：姓名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值</a:t>
            </a:r>
            <a:r>
              <a:rPr lang="zh-CN" altLang="en-US" dirty="0" smtClean="0"/>
              <a:t>：</a:t>
            </a:r>
            <a:r>
              <a:rPr lang="zh-CN" altLang="en-US" dirty="0" smtClean="0"/>
              <a:t>电话本对象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	作业提高题</a:t>
            </a:r>
            <a:r>
              <a:rPr lang="en-US" altLang="zh-CN" dirty="0"/>
              <a:t>:</a:t>
            </a:r>
            <a:r>
              <a:rPr lang="zh-CN" altLang="en-US" dirty="0" smtClean="0"/>
              <a:t>创建一个电话本类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		成员变量：字典（类似通讯录的作用）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		成员函数</a:t>
            </a:r>
            <a:r>
              <a:rPr lang="zh-CN" altLang="en-US" dirty="0" smtClean="0"/>
              <a:t>：输入姓名可以搜索</a:t>
            </a:r>
            <a:r>
              <a:rPr lang="zh-CN" altLang="en-US" dirty="0" smtClean="0"/>
              <a:t>与删除</a:t>
            </a:r>
            <a:r>
              <a:rPr lang="zh-CN" altLang="en-US" dirty="0" smtClean="0"/>
              <a:t>对应的电话号码</a:t>
            </a: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16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15</Words>
  <Application>Microsoft Macintosh PowerPoint</Application>
  <PresentationFormat>全屏显示(4:3)</PresentationFormat>
  <Paragraphs>152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109</cp:revision>
  <dcterms:created xsi:type="dcterms:W3CDTF">2015-06-09T02:53:44Z</dcterms:created>
  <dcterms:modified xsi:type="dcterms:W3CDTF">2015-09-22T00:51:40Z</dcterms:modified>
</cp:coreProperties>
</file>