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58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78" autoAdjust="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学习目标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it-IT" altLang="zh-CN" sz="2400" dirty="0"/>
              <a:t>	1.setter/</a:t>
            </a:r>
            <a:r>
              <a:rPr lang="it-IT" altLang="zh-CN" sz="2400" dirty="0" err="1"/>
              <a:t>getter</a:t>
            </a:r>
            <a:r>
              <a:rPr lang="zh-CN" altLang="it-IT" sz="2400" dirty="0" smtClean="0"/>
              <a:t>函数</a:t>
            </a:r>
            <a:endParaRPr lang="en-US" altLang="zh-CN" sz="2400" dirty="0" smtClean="0"/>
          </a:p>
          <a:p>
            <a:endParaRPr lang="it-IT" altLang="zh-CN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2.</a:t>
            </a:r>
            <a:r>
              <a:rPr lang="zh-TW" altLang="en-US" sz="2400" dirty="0" smtClean="0"/>
              <a:t>点语法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3.@property</a:t>
            </a:r>
            <a:r>
              <a:rPr lang="zh-TW" altLang="en-US" sz="2400" dirty="0"/>
              <a:t>语法和属性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6" y="488405"/>
            <a:ext cx="8042975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it-IT" dirty="0"/>
              <a:t>一、</a:t>
            </a:r>
            <a:r>
              <a:rPr lang="it-IT" altLang="zh-CN" dirty="0"/>
              <a:t>setter</a:t>
            </a:r>
            <a:r>
              <a:rPr lang="zh-CN" altLang="it-IT" dirty="0"/>
              <a:t>和</a:t>
            </a:r>
            <a:r>
              <a:rPr lang="it-IT" altLang="zh-CN" dirty="0" err="1"/>
              <a:t>getter</a:t>
            </a:r>
            <a:r>
              <a:rPr lang="zh-CN" altLang="it-IT" dirty="0"/>
              <a:t>函数</a:t>
            </a:r>
            <a:r>
              <a:rPr lang="it-IT" altLang="zh-CN" dirty="0"/>
              <a:t> </a:t>
            </a:r>
          </a:p>
          <a:p>
            <a:r>
              <a:rPr lang="zh-CN" altLang="en-US" dirty="0"/>
              <a:t>	</a:t>
            </a:r>
            <a:endParaRPr lang="en-US" altLang="zh-CN" dirty="0"/>
          </a:p>
          <a:p>
            <a:r>
              <a:rPr lang="en-US" altLang="zh-CN" dirty="0" smtClean="0"/>
              <a:t>          1</a:t>
            </a:r>
            <a:r>
              <a:rPr lang="en-US" altLang="zh-CN" dirty="0"/>
              <a:t>.</a:t>
            </a:r>
            <a:r>
              <a:rPr lang="zh-CN" altLang="en-US" dirty="0"/>
              <a:t>回忆</a:t>
            </a:r>
            <a:r>
              <a:rPr lang="en-US" altLang="zh-CN" dirty="0"/>
              <a:t>:</a:t>
            </a:r>
            <a:r>
              <a:rPr lang="zh-CN" altLang="en-US" dirty="0"/>
              <a:t>如何访问对象中的成员变量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1) </a:t>
            </a:r>
            <a:r>
              <a:rPr lang="zh-TW" altLang="en-US" dirty="0"/>
              <a:t>构造方法</a:t>
            </a:r>
          </a:p>
          <a:p>
            <a:endParaRPr lang="zh-TW" altLang="en-US" dirty="0"/>
          </a:p>
          <a:p>
            <a:r>
              <a:rPr lang="zh-TW" altLang="en-US" dirty="0"/>
              <a:t>		</a:t>
            </a:r>
            <a:r>
              <a:rPr lang="en-US" altLang="zh-TW" dirty="0" smtClean="0"/>
              <a:t>   </a:t>
            </a:r>
            <a:r>
              <a:rPr lang="zh-TW" altLang="en-US" dirty="0" smtClean="0"/>
              <a:t> </a:t>
            </a:r>
            <a:r>
              <a:rPr lang="zh-TW" altLang="en-US" dirty="0"/>
              <a:t>在创建对象的时候，给对象发送构造方法，进行初始化成员变量。</a:t>
            </a:r>
          </a:p>
          <a:p>
            <a:r>
              <a:rPr lang="zh-TW" altLang="en-US" dirty="0"/>
              <a:t>		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 </a:t>
            </a:r>
            <a:r>
              <a:rPr lang="en-US" altLang="zh-TW" dirty="0"/>
              <a:t>- (id)</a:t>
            </a:r>
            <a:r>
              <a:rPr lang="en-US" altLang="zh-TW" dirty="0" err="1"/>
              <a:t>init</a:t>
            </a:r>
            <a:r>
              <a:rPr lang="en-US" altLang="zh-TW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      </a:t>
            </a:r>
            <a:r>
              <a:rPr lang="en-US" altLang="zh-CN" dirty="0"/>
              <a:t>- (id)</a:t>
            </a:r>
            <a:r>
              <a:rPr lang="en-US" altLang="zh-CN" dirty="0" err="1"/>
              <a:t>initWithName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*)name age:(</a:t>
            </a:r>
            <a:r>
              <a:rPr lang="en-US" altLang="zh-CN" dirty="0" err="1"/>
              <a:t>NSInteger</a:t>
            </a:r>
            <a:r>
              <a:rPr lang="en-US" altLang="zh-CN" dirty="0"/>
              <a:t>)age;</a:t>
            </a:r>
          </a:p>
          <a:p>
            <a:r>
              <a:rPr lang="en-US" altLang="zh-CN" dirty="0"/>
              <a:t>					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2) </a:t>
            </a:r>
            <a:r>
              <a:rPr lang="zh-TW" altLang="en-US" dirty="0"/>
              <a:t>存储器和获取器			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</a:t>
            </a:r>
            <a:r>
              <a:rPr lang="zh-TW" altLang="en-US" dirty="0" smtClean="0"/>
              <a:t> </a:t>
            </a:r>
            <a:r>
              <a:rPr lang="en-US" altLang="zh-TW" dirty="0"/>
              <a:t>setter </a:t>
            </a:r>
            <a:r>
              <a:rPr lang="zh-TW" altLang="en-US" dirty="0"/>
              <a:t>和 </a:t>
            </a:r>
            <a:r>
              <a:rPr lang="en-US" altLang="zh-TW" dirty="0"/>
              <a:t>getter</a:t>
            </a:r>
          </a:p>
          <a:p>
            <a:endParaRPr lang="en-US" altLang="zh-CN" dirty="0"/>
          </a:p>
          <a:p>
            <a:r>
              <a:rPr lang="zh-TW" altLang="en-US" dirty="0"/>
              <a:t>		</a:t>
            </a:r>
            <a:r>
              <a:rPr lang="en-US" altLang="zh-TW" dirty="0" smtClean="0"/>
              <a:t>       setter</a:t>
            </a:r>
            <a:r>
              <a:rPr lang="en-US" altLang="zh-TW" dirty="0"/>
              <a:t>:  </a:t>
            </a:r>
            <a:r>
              <a:rPr lang="zh-TW" altLang="en-US" dirty="0"/>
              <a:t>设置方法</a:t>
            </a:r>
          </a:p>
          <a:p>
            <a:r>
              <a:rPr lang="en-US" altLang="zh-CN" dirty="0"/>
              <a:t>			- (void)</a:t>
            </a:r>
            <a:r>
              <a:rPr lang="en-US" altLang="zh-CN" dirty="0" err="1"/>
              <a:t>setName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*)name;</a:t>
            </a:r>
          </a:p>
          <a:p>
            <a:r>
              <a:rPr lang="en-US" altLang="zh-CN" dirty="0"/>
              <a:t>			- (void)</a:t>
            </a:r>
            <a:r>
              <a:rPr lang="en-US" altLang="zh-CN" dirty="0" err="1"/>
              <a:t>setAge</a:t>
            </a:r>
            <a:r>
              <a:rPr lang="en-US" altLang="zh-CN" dirty="0"/>
              <a:t>:(</a:t>
            </a:r>
            <a:r>
              <a:rPr lang="en-US" altLang="zh-CN" dirty="0" err="1"/>
              <a:t>NSInteger</a:t>
            </a:r>
            <a:r>
              <a:rPr lang="en-US" altLang="zh-CN" dirty="0"/>
              <a:t>)age;	</a:t>
            </a:r>
          </a:p>
          <a:p>
            <a:r>
              <a:rPr lang="it-IT" altLang="zh-CN" dirty="0"/>
              <a:t>			</a:t>
            </a:r>
            <a:endParaRPr lang="it-IT" altLang="zh-CN" dirty="0" smtClean="0"/>
          </a:p>
          <a:p>
            <a:r>
              <a:rPr lang="it-IT" altLang="zh-CN" dirty="0"/>
              <a:t> </a:t>
            </a:r>
            <a:r>
              <a:rPr lang="it-IT" altLang="zh-CN" dirty="0" smtClean="0"/>
              <a:t>                        </a:t>
            </a:r>
            <a:r>
              <a:rPr lang="it-IT" altLang="zh-CN" dirty="0" err="1" smtClean="0"/>
              <a:t>getter</a:t>
            </a:r>
            <a:r>
              <a:rPr lang="it-IT" altLang="zh-CN" dirty="0"/>
              <a:t>: </a:t>
            </a:r>
            <a:r>
              <a:rPr lang="zh-CN" altLang="it-IT" dirty="0"/>
              <a:t>取值方法</a:t>
            </a:r>
          </a:p>
          <a:p>
            <a:r>
              <a:rPr lang="en-US" altLang="zh-CN" dirty="0"/>
              <a:t>			- (</a:t>
            </a:r>
            <a:r>
              <a:rPr lang="en-US" altLang="zh-CN" dirty="0" err="1"/>
              <a:t>NSString</a:t>
            </a:r>
            <a:r>
              <a:rPr lang="en-US" altLang="zh-CN" dirty="0"/>
              <a:t> *)name;</a:t>
            </a:r>
          </a:p>
          <a:p>
            <a:r>
              <a:rPr lang="en-US" altLang="zh-CN" dirty="0"/>
              <a:t>			- (</a:t>
            </a:r>
            <a:r>
              <a:rPr lang="en-US" altLang="zh-CN" dirty="0" err="1"/>
              <a:t>NSInteger</a:t>
            </a:r>
            <a:r>
              <a:rPr lang="en-US" altLang="zh-CN" dirty="0"/>
              <a:t>)age;</a:t>
            </a:r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572" y="344715"/>
            <a:ext cx="827322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二、点语法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1.</a:t>
            </a:r>
            <a:r>
              <a:rPr lang="zh-CN" altLang="en-US" dirty="0"/>
              <a:t>为什么要设计点语法</a:t>
            </a:r>
          </a:p>
          <a:p>
            <a:r>
              <a:rPr lang="zh-CN" altLang="en-US" dirty="0"/>
              <a:t>		为了方便别的程序员转到</a:t>
            </a:r>
            <a:r>
              <a:rPr lang="en-US" altLang="zh-CN" dirty="0"/>
              <a:t>OC</a:t>
            </a:r>
            <a:r>
              <a:rPr lang="zh-CN" altLang="en-US" dirty="0"/>
              <a:t>上面来</a:t>
            </a:r>
            <a:r>
              <a:rPr lang="en-US" altLang="zh-CN" dirty="0"/>
              <a:t>,   C ++, </a:t>
            </a:r>
            <a:r>
              <a:rPr lang="en-US" altLang="zh-CN" dirty="0" err="1"/>
              <a:t>jave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c#  </a:t>
            </a:r>
            <a:r>
              <a:rPr lang="zh-CN" altLang="en-US" dirty="0"/>
              <a:t>都是使用的点语法		为了让程序设计简单化</a:t>
            </a:r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2.</a:t>
            </a:r>
            <a:r>
              <a:rPr lang="zh-CN" altLang="en-US" dirty="0"/>
              <a:t>点语法的作用</a:t>
            </a:r>
          </a:p>
          <a:p>
            <a:r>
              <a:rPr lang="zh-CN" altLang="en-US" dirty="0"/>
              <a:t>		属性可以</a:t>
            </a:r>
            <a:r>
              <a:rPr lang="zh-CN" altLang="en-US" dirty="0" smtClean="0"/>
              <a:t>在不使用括号</a:t>
            </a:r>
            <a:r>
              <a:rPr lang="zh-CN" altLang="en-US" dirty="0"/>
              <a:t>的情况下使用点语法</a:t>
            </a:r>
          </a:p>
          <a:p>
            <a:r>
              <a:rPr lang="zh-CN" altLang="en-US" dirty="0"/>
              <a:t>		无需调用</a:t>
            </a:r>
            <a:r>
              <a:rPr lang="en-US" altLang="zh-CN" dirty="0"/>
              <a:t>[foo value] </a:t>
            </a:r>
            <a:r>
              <a:rPr lang="zh-CN" altLang="en-US" dirty="0"/>
              <a:t>可以调用</a:t>
            </a:r>
            <a:r>
              <a:rPr lang="en-US" altLang="zh-CN" dirty="0" err="1"/>
              <a:t>foo.value</a:t>
            </a:r>
            <a:r>
              <a:rPr lang="en-US" altLang="zh-CN" dirty="0"/>
              <a:t> </a:t>
            </a:r>
            <a:r>
              <a:rPr lang="zh-CN" altLang="en-US" dirty="0"/>
              <a:t>来访问</a:t>
            </a:r>
            <a:r>
              <a:rPr lang="en-US" altLang="zh-CN" dirty="0"/>
              <a:t>. </a:t>
            </a:r>
            <a:r>
              <a:rPr lang="zh-CN" altLang="en-US" dirty="0"/>
              <a:t>注意跟结构体的区别</a:t>
            </a:r>
          </a:p>
          <a:p>
            <a:r>
              <a:rPr lang="zh-CN" altLang="en-US" dirty="0"/>
              <a:t>		虽然</a:t>
            </a:r>
            <a:r>
              <a:rPr lang="en-US" altLang="zh-CN" dirty="0" err="1"/>
              <a:t>foo.value</a:t>
            </a:r>
            <a:r>
              <a:rPr lang="en-US" altLang="zh-CN" dirty="0"/>
              <a:t> </a:t>
            </a:r>
            <a:r>
              <a:rPr lang="zh-CN" altLang="en-US" dirty="0"/>
              <a:t>看起来像是直接访问</a:t>
            </a:r>
            <a:r>
              <a:rPr lang="en-US" altLang="zh-CN" dirty="0"/>
              <a:t>value</a:t>
            </a:r>
            <a:r>
              <a:rPr lang="zh-CN" altLang="en-US" dirty="0"/>
              <a:t>变量，但是属性始终调用</a:t>
            </a:r>
          </a:p>
          <a:p>
            <a:r>
              <a:rPr lang="zh-CN" altLang="en-US" dirty="0"/>
              <a:t>		方法，而这些方法又可以访问对象的数据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</a:t>
            </a:r>
            <a:r>
              <a:rPr lang="zh-CN" altLang="en-US" dirty="0"/>
              <a:t>点语法的调用</a:t>
            </a:r>
          </a:p>
          <a:p>
            <a:r>
              <a:rPr lang="zh-TW" altLang="en-US" dirty="0"/>
              <a:t>	</a:t>
            </a:r>
            <a:r>
              <a:rPr lang="en-US" altLang="zh-TW" dirty="0" smtClean="0"/>
              <a:t>        </a:t>
            </a:r>
            <a:r>
              <a:rPr lang="en-US" altLang="zh-TW" dirty="0" err="1" smtClean="0"/>
              <a:t>xiaohong.name</a:t>
            </a:r>
            <a:r>
              <a:rPr lang="en-US" altLang="zh-TW" dirty="0" smtClean="0"/>
              <a:t> </a:t>
            </a:r>
            <a:r>
              <a:rPr lang="en-US" altLang="zh-TW" dirty="0"/>
              <a:t>= @“</a:t>
            </a:r>
            <a:r>
              <a:rPr lang="en-US" altLang="zh-TW" dirty="0" err="1"/>
              <a:t>xiaohong</a:t>
            </a:r>
            <a:r>
              <a:rPr lang="en-US" altLang="zh-TW" dirty="0"/>
              <a:t>”</a:t>
            </a:r>
            <a:r>
              <a:rPr lang="zh-TW" altLang="en-US" dirty="0" smtClean="0"/>
              <a:t>；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这里实际上调</a:t>
            </a:r>
            <a:r>
              <a:rPr lang="zh-TW" altLang="en-US" dirty="0"/>
              <a:t>用的是</a:t>
            </a:r>
            <a:r>
              <a:rPr lang="en-US" altLang="zh-TW" dirty="0"/>
              <a:t>setter</a:t>
            </a:r>
            <a:r>
              <a:rPr lang="zh-TW" altLang="en-US" dirty="0"/>
              <a:t>方法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		</a:t>
            </a:r>
            <a:endParaRPr lang="en-US" altLang="zh-TW" dirty="0" smtClean="0"/>
          </a:p>
          <a:p>
            <a:r>
              <a:rPr lang="en-US" altLang="zh-TW" dirty="0" smtClean="0"/>
              <a:t>                 </a:t>
            </a:r>
            <a:r>
              <a:rPr lang="en-US" altLang="zh-TW" dirty="0" err="1" smtClean="0"/>
              <a:t>NSString</a:t>
            </a:r>
            <a:r>
              <a:rPr lang="en-US" altLang="zh-TW" dirty="0" smtClean="0"/>
              <a:t> </a:t>
            </a:r>
            <a:r>
              <a:rPr lang="en-US" altLang="zh-TW" dirty="0"/>
              <a:t>*</a:t>
            </a:r>
            <a:r>
              <a:rPr lang="en-US" altLang="zh-TW" dirty="0" err="1"/>
              <a:t>nameString</a:t>
            </a:r>
            <a:r>
              <a:rPr lang="en-US" altLang="zh-TW" dirty="0"/>
              <a:t> = </a:t>
            </a:r>
            <a:r>
              <a:rPr lang="en-US" altLang="zh-TW" dirty="0" err="1"/>
              <a:t>xiaohong.name</a:t>
            </a:r>
            <a:r>
              <a:rPr lang="en-US" altLang="zh-TW" dirty="0"/>
              <a:t>;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这里实际调</a:t>
            </a:r>
            <a:r>
              <a:rPr lang="zh-TW" altLang="en-US" dirty="0"/>
              <a:t>用的是</a:t>
            </a:r>
            <a:r>
              <a:rPr lang="en-US" altLang="zh-TW" dirty="0"/>
              <a:t>getter</a:t>
            </a:r>
            <a:r>
              <a:rPr lang="zh-TW" altLang="en-US" dirty="0"/>
              <a:t>方法。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TW" dirty="0" smtClean="0"/>
              <a:t>   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750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7534" y="192189"/>
            <a:ext cx="7880162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4.</a:t>
            </a:r>
            <a:r>
              <a:rPr lang="zh-TW" altLang="en-US" dirty="0"/>
              <a:t>点语法和</a:t>
            </a:r>
            <a:r>
              <a:rPr lang="en-US" altLang="zh-TW" dirty="0"/>
              <a:t>setter/getter</a:t>
            </a:r>
            <a:r>
              <a:rPr lang="zh-TW" altLang="en-US" dirty="0"/>
              <a:t>函数的关</a:t>
            </a:r>
            <a:r>
              <a:rPr lang="zh-TW" altLang="en-US" dirty="0" smtClean="0"/>
              <a:t>系</a:t>
            </a:r>
            <a:endParaRPr lang="en-US" altLang="zh-TW" dirty="0" smtClean="0"/>
          </a:p>
          <a:p>
            <a:r>
              <a:rPr lang="zh-CN" altLang="en-US" dirty="0"/>
              <a:t>	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 </a:t>
            </a:r>
            <a:r>
              <a:rPr lang="zh-CN" altLang="en-US" dirty="0"/>
              <a:t>点语法和</a:t>
            </a:r>
            <a:r>
              <a:rPr lang="en-US" altLang="zh-CN" dirty="0"/>
              <a:t>[]</a:t>
            </a:r>
            <a:r>
              <a:rPr lang="zh-CN" altLang="en-US" dirty="0"/>
              <a:t>的调用方法，其本质是一样的，点语法还是会展开成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[</a:t>
            </a:r>
            <a:r>
              <a:rPr lang="en-US" altLang="zh-CN" dirty="0"/>
              <a:t>] </a:t>
            </a:r>
            <a:r>
              <a:rPr lang="zh-CN" altLang="en-US" dirty="0"/>
              <a:t>的设置语法和取值语法。</a:t>
            </a:r>
          </a:p>
          <a:p>
            <a:r>
              <a:rPr lang="zh-CN" altLang="en-US" dirty="0"/>
              <a:t>			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点语法程序编译</a:t>
            </a:r>
            <a:r>
              <a:rPr lang="zh-CN" altLang="en-US" dirty="0"/>
              <a:t>的时候，会去找</a:t>
            </a:r>
            <a:r>
              <a:rPr lang="en-US" altLang="zh-CN" dirty="0" smtClean="0"/>
              <a:t>setter/getter: </a:t>
            </a:r>
            <a:r>
              <a:rPr lang="zh-CN" altLang="en-US" dirty="0"/>
              <a:t>方法，如果没有这个方法</a:t>
            </a:r>
            <a:r>
              <a:rPr lang="zh-CN" altLang="en-US" dirty="0" smtClean="0"/>
              <a:t>，编译就会出错。</a:t>
            </a:r>
            <a:endParaRPr lang="zh-CN" altLang="en-US" dirty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2</a:t>
            </a:r>
            <a:r>
              <a:rPr lang="en-US" altLang="zh-TW" dirty="0"/>
              <a:t>)  </a:t>
            </a:r>
            <a:r>
              <a:rPr lang="zh-TW" altLang="en-US" dirty="0"/>
              <a:t>点语法只能用于对于成员变量的设置和取值方法，而不能用于</a:t>
            </a:r>
          </a:p>
          <a:p>
            <a:r>
              <a:rPr lang="zh-TW" altLang="en-US" dirty="0"/>
              <a:t>				其他的方法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fi-FI" altLang="zh-CN" dirty="0"/>
              <a:t>	</a:t>
            </a:r>
            <a:r>
              <a:rPr lang="zh-CN" altLang="en-US" dirty="0"/>
              <a:t>				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3</a:t>
            </a:r>
            <a:r>
              <a:rPr lang="en-US" altLang="zh-CN" dirty="0"/>
              <a:t>) </a:t>
            </a:r>
            <a:r>
              <a:rPr lang="zh-CN" altLang="en-US" dirty="0"/>
              <a:t>能够使用点语法的条件</a:t>
            </a:r>
          </a:p>
          <a:p>
            <a:r>
              <a:rPr lang="zh-TW" altLang="en-US" dirty="0"/>
              <a:t>		</a:t>
            </a:r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zh-TW" altLang="en-US" dirty="0"/>
              <a:t>要实现</a:t>
            </a:r>
            <a:r>
              <a:rPr lang="en-US" altLang="zh-TW" dirty="0"/>
              <a:t>setter </a:t>
            </a:r>
            <a:r>
              <a:rPr lang="zh-TW" altLang="en-US" dirty="0"/>
              <a:t>和 </a:t>
            </a:r>
            <a:r>
              <a:rPr lang="en-US" altLang="zh-TW" dirty="0" smtClean="0"/>
              <a:t>getter</a:t>
            </a:r>
          </a:p>
          <a:p>
            <a:endParaRPr lang="en-US" altLang="zh-TW" dirty="0"/>
          </a:p>
          <a:p>
            <a:r>
              <a:rPr lang="zh-CN" altLang="en-US" dirty="0"/>
              <a:t>		</a:t>
            </a: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能够使用点语法的 </a:t>
            </a:r>
            <a:r>
              <a:rPr lang="en-US" altLang="zh-CN" dirty="0"/>
              <a:t>set </a:t>
            </a:r>
            <a:r>
              <a:rPr lang="zh-CN" altLang="en-US" dirty="0"/>
              <a:t>方法， 只能够带有一个参数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练习：</a:t>
            </a:r>
          </a:p>
          <a:p>
            <a:r>
              <a:rPr lang="zh-CN" altLang="en-US" dirty="0"/>
              <a:t>		写一个</a:t>
            </a:r>
            <a:r>
              <a:rPr lang="en-US" altLang="zh-CN" dirty="0"/>
              <a:t>Person</a:t>
            </a:r>
            <a:r>
              <a:rPr lang="zh-CN" altLang="en-US" dirty="0"/>
              <a:t>类，  使用点语法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NSStirng</a:t>
            </a:r>
            <a:r>
              <a:rPr lang="en-US" altLang="zh-CN" dirty="0"/>
              <a:t>   *_name;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NSInteger</a:t>
            </a:r>
            <a:r>
              <a:rPr lang="en-US" altLang="zh-CN" dirty="0"/>
              <a:t>  _age;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NSString</a:t>
            </a:r>
            <a:r>
              <a:rPr lang="en-US" altLang="zh-CN" dirty="0"/>
              <a:t>   *_identical; //</a:t>
            </a:r>
            <a:r>
              <a:rPr lang="zh-CN" altLang="en-US" dirty="0"/>
              <a:t>身份证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17692"/>
            <a:ext cx="8491917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、属性</a:t>
            </a:r>
            <a:r>
              <a:rPr lang="en-US" altLang="zh-CN" dirty="0"/>
              <a:t>(@property)</a:t>
            </a:r>
            <a:r>
              <a:rPr lang="zh-CN" altLang="en-US" dirty="0"/>
              <a:t>和合成</a:t>
            </a:r>
            <a:r>
              <a:rPr lang="en-US" altLang="zh-CN" dirty="0"/>
              <a:t>(@synthesize)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1.</a:t>
            </a:r>
            <a:r>
              <a:rPr lang="zh-CN" altLang="en-US" dirty="0"/>
              <a:t>思考</a:t>
            </a:r>
            <a:r>
              <a:rPr lang="en-US" altLang="zh-CN" dirty="0"/>
              <a:t>:</a:t>
            </a:r>
            <a:r>
              <a:rPr lang="zh-CN" altLang="en-US" dirty="0"/>
              <a:t>当一个类中的成员变量非常多的时候</a:t>
            </a:r>
            <a:r>
              <a:rPr lang="en-US" altLang="zh-CN" dirty="0"/>
              <a:t>,setter</a:t>
            </a:r>
            <a:r>
              <a:rPr lang="zh-CN" altLang="en-US" dirty="0"/>
              <a:t>和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会显得非常臃肿如何让代码变</a:t>
            </a:r>
            <a:r>
              <a:rPr lang="zh-CN" altLang="en-US" dirty="0"/>
              <a:t>得更加的简洁</a:t>
            </a:r>
          </a:p>
          <a:p>
            <a:endParaRPr lang="zh-CN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2.@property</a:t>
            </a:r>
            <a:r>
              <a:rPr lang="zh-TW" altLang="en-US" dirty="0"/>
              <a:t>用处</a:t>
            </a:r>
          </a:p>
          <a:p>
            <a:r>
              <a:rPr lang="zh-TW" altLang="en-US" dirty="0"/>
              <a:t>	  </a:t>
            </a:r>
            <a:r>
              <a:rPr lang="en-US" altLang="zh-TW" dirty="0"/>
              <a:t>1</a:t>
            </a:r>
            <a:r>
              <a:rPr lang="en-US" altLang="zh-TW" dirty="0" smtClean="0"/>
              <a:t>) </a:t>
            </a:r>
            <a:r>
              <a:rPr lang="zh-TW" altLang="en-US" dirty="0" smtClean="0"/>
              <a:t>让编译器自动</a:t>
            </a:r>
            <a:r>
              <a:rPr lang="zh-TW" altLang="en-US" dirty="0"/>
              <a:t>声明</a:t>
            </a:r>
            <a:r>
              <a:rPr lang="en-US" altLang="zh-TW" dirty="0"/>
              <a:t>setter</a:t>
            </a:r>
            <a:r>
              <a:rPr lang="zh-TW" altLang="en-US" dirty="0"/>
              <a:t>和</a:t>
            </a:r>
            <a:r>
              <a:rPr lang="en-US" altLang="zh-TW" dirty="0"/>
              <a:t>getter</a:t>
            </a:r>
          </a:p>
          <a:p>
            <a:r>
              <a:rPr lang="zh-CN" altLang="en-US" dirty="0"/>
              <a:t>			也只能用于成员变量的访问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3.@property</a:t>
            </a:r>
            <a:r>
              <a:rPr lang="zh-CN" altLang="en-US" dirty="0"/>
              <a:t>用法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1) </a:t>
            </a:r>
            <a:r>
              <a:rPr lang="zh-CN" altLang="en-US" dirty="0" smtClean="0"/>
              <a:t> </a:t>
            </a:r>
            <a:r>
              <a:rPr lang="zh-CN" altLang="en-US" dirty="0"/>
              <a:t>用法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zh-TW" altLang="en-US" dirty="0"/>
              <a:t>		</a:t>
            </a:r>
            <a:r>
              <a:rPr lang="zh-CN" altLang="en-US" dirty="0" smtClean="0"/>
              <a:t>声明部分：</a:t>
            </a:r>
            <a:r>
              <a:rPr lang="zh-TW" altLang="en-US" dirty="0"/>
              <a:t>	</a:t>
            </a:r>
            <a:r>
              <a:rPr lang="en-US" altLang="zh-TW" dirty="0"/>
              <a:t>@property </a:t>
            </a:r>
            <a:r>
              <a:rPr lang="zh-TW" altLang="en-US" dirty="0"/>
              <a:t>类型 变量</a:t>
            </a:r>
            <a:r>
              <a:rPr lang="en-US" altLang="zh-TW" dirty="0"/>
              <a:t>(</a:t>
            </a:r>
            <a:r>
              <a:rPr lang="zh-TW" altLang="en-US" dirty="0"/>
              <a:t>去掉</a:t>
            </a:r>
            <a:r>
              <a:rPr lang="en-US" altLang="zh-TW" dirty="0"/>
              <a:t>_)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CN" dirty="0" smtClean="0"/>
              <a:t>                  </a:t>
            </a:r>
            <a:r>
              <a:rPr lang="zh-CN" altLang="en-US" dirty="0" smtClean="0"/>
              <a:t>实现部分：</a:t>
            </a:r>
            <a:r>
              <a:rPr lang="en-US" altLang="zh-CN" dirty="0" smtClean="0"/>
              <a:t>    @</a:t>
            </a:r>
            <a:r>
              <a:rPr lang="en-US" altLang="zh-CN" dirty="0"/>
              <a:t>synthesize name = _name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setter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2) </a:t>
            </a:r>
            <a:r>
              <a:rPr lang="zh-CN" altLang="en-US" dirty="0" smtClean="0"/>
              <a:t>用法</a:t>
            </a:r>
            <a:r>
              <a:rPr lang="en-US" altLang="zh-CN" dirty="0" smtClean="0"/>
              <a:t>2:</a:t>
            </a:r>
          </a:p>
          <a:p>
            <a:r>
              <a:rPr lang="en-US" altLang="zh-CN" dirty="0" smtClean="0"/>
              <a:t>                   </a:t>
            </a:r>
            <a:r>
              <a:rPr lang="zh-CN" altLang="en-US" dirty="0" smtClean="0"/>
              <a:t>声明</a:t>
            </a:r>
            <a:r>
              <a:rPr lang="zh-CN" altLang="en-US" dirty="0"/>
              <a:t>部分：</a:t>
            </a:r>
            <a:r>
              <a:rPr lang="zh-TW" altLang="en-US" dirty="0"/>
              <a:t>	</a:t>
            </a:r>
            <a:r>
              <a:rPr lang="en-US" altLang="zh-TW" dirty="0"/>
              <a:t>@property </a:t>
            </a:r>
            <a:r>
              <a:rPr lang="zh-TW" altLang="en-US" dirty="0"/>
              <a:t>类型 变量</a:t>
            </a:r>
            <a:r>
              <a:rPr lang="en-US" altLang="zh-TW" dirty="0"/>
              <a:t>(</a:t>
            </a:r>
            <a:r>
              <a:rPr lang="zh-TW" altLang="en-US" dirty="0"/>
              <a:t>去掉</a:t>
            </a:r>
            <a:r>
              <a:rPr lang="en-US" altLang="zh-TW" dirty="0"/>
              <a:t>_)</a:t>
            </a:r>
            <a:r>
              <a:rPr lang="en-US" altLang="zh-TW" dirty="0" smtClean="0"/>
              <a:t>;</a:t>
            </a:r>
          </a:p>
          <a:p>
            <a:r>
              <a:rPr lang="en-US" altLang="zh-CN" dirty="0" smtClean="0"/>
              <a:t>                   </a:t>
            </a:r>
            <a:r>
              <a:rPr lang="zh-CN" altLang="en-US" dirty="0" smtClean="0"/>
              <a:t>实现</a:t>
            </a:r>
            <a:r>
              <a:rPr lang="zh-CN" altLang="en-US" dirty="0"/>
              <a:t>部分：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不写</a:t>
            </a:r>
            <a:r>
              <a:rPr lang="en-US" altLang="zh-CN" dirty="0" smtClean="0"/>
              <a:t>setter</a:t>
            </a:r>
            <a:r>
              <a:rPr lang="zh-CN" altLang="en-US" dirty="0"/>
              <a:t>与</a:t>
            </a:r>
            <a:r>
              <a:rPr lang="en-US" altLang="zh-CN" dirty="0"/>
              <a:t>getter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3) </a:t>
            </a:r>
            <a:r>
              <a:rPr lang="zh-CN" altLang="en-US" dirty="0" smtClean="0"/>
              <a:t>用法</a:t>
            </a:r>
            <a:r>
              <a:rPr lang="zh-CN" altLang="zh-CN" dirty="0" smtClean="0"/>
              <a:t>3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zh-CN" altLang="en-US" dirty="0"/>
              <a:t>声明部分：</a:t>
            </a:r>
            <a:r>
              <a:rPr lang="zh-TW" altLang="en-US" dirty="0"/>
              <a:t>	</a:t>
            </a:r>
            <a:r>
              <a:rPr lang="en-US" altLang="zh-TW" dirty="0" smtClean="0"/>
              <a:t> </a:t>
            </a:r>
            <a:r>
              <a:rPr lang="zh-CN" altLang="en-US" dirty="0" smtClean="0"/>
              <a:t>不写成员变量</a:t>
            </a:r>
            <a:r>
              <a:rPr lang="en-US" altLang="zh-CN" dirty="0" smtClean="0"/>
              <a:t>  (</a:t>
            </a:r>
            <a:r>
              <a:rPr lang="zh-CN" altLang="en-US" dirty="0" smtClean="0"/>
              <a:t>编译器自动生成</a:t>
            </a:r>
            <a:r>
              <a:rPr lang="en-US" altLang="zh-CN" dirty="0" smtClean="0"/>
              <a:t>@</a:t>
            </a:r>
            <a:r>
              <a:rPr lang="en-US" altLang="zh-CN" dirty="0"/>
              <a:t>private </a:t>
            </a:r>
            <a:r>
              <a:rPr lang="zh-CN" altLang="en-US" dirty="0" smtClean="0"/>
              <a:t>类型的成员变量</a:t>
            </a:r>
            <a:r>
              <a:rPr lang="en-US" altLang="zh-CN" dirty="0" smtClean="0"/>
              <a:t>)</a:t>
            </a:r>
            <a:endParaRPr lang="en-US" altLang="zh-TW" dirty="0"/>
          </a:p>
          <a:p>
            <a:r>
              <a:rPr lang="en-US" altLang="zh-CN" dirty="0" smtClean="0"/>
              <a:t>                   </a:t>
            </a:r>
            <a:r>
              <a:rPr lang="zh-CN" altLang="en-US" dirty="0"/>
              <a:t>实现部分：</a:t>
            </a:r>
            <a:r>
              <a:rPr lang="en-US" altLang="zh-CN" dirty="0"/>
              <a:t>  </a:t>
            </a:r>
            <a:r>
              <a:rPr lang="zh-CN" altLang="en-US" dirty="0" smtClean="0"/>
              <a:t>不写</a:t>
            </a:r>
            <a:r>
              <a:rPr lang="en-US" altLang="zh-CN" dirty="0"/>
              <a:t>setter</a:t>
            </a:r>
            <a:r>
              <a:rPr lang="zh-CN" altLang="en-US" dirty="0"/>
              <a:t>与</a:t>
            </a:r>
            <a:r>
              <a:rPr lang="en-US" altLang="zh-CN" dirty="0"/>
              <a:t>getter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练习：</a:t>
            </a:r>
          </a:p>
          <a:p>
            <a:r>
              <a:rPr lang="zh-CN" altLang="en-US" dirty="0"/>
              <a:t>		定义一个书本的类：</a:t>
            </a:r>
          </a:p>
          <a:p>
            <a:r>
              <a:rPr lang="zh-TW" altLang="en-US" dirty="0"/>
              <a:t>		字段： 书名   </a:t>
            </a:r>
            <a:r>
              <a:rPr lang="en-US" altLang="zh-TW" dirty="0"/>
              <a:t>name</a:t>
            </a:r>
            <a:endParaRPr lang="zh-TW" altLang="en-US" dirty="0"/>
          </a:p>
          <a:p>
            <a:r>
              <a:rPr lang="zh-TW" altLang="en-US" dirty="0"/>
              <a:t>			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页数   </a:t>
            </a:r>
            <a:r>
              <a:rPr lang="en-US" altLang="zh-TW" dirty="0"/>
              <a:t>pages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价</a:t>
            </a:r>
            <a:r>
              <a:rPr lang="zh-TW" altLang="en-US" dirty="0"/>
              <a:t>格   </a:t>
            </a:r>
            <a:r>
              <a:rPr lang="en-US" altLang="zh-TW" dirty="0"/>
              <a:t>price</a:t>
            </a:r>
          </a:p>
          <a:p>
            <a:r>
              <a:rPr lang="en-US" altLang="zh-CN" dirty="0"/>
              <a:t>			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作者 </a:t>
            </a:r>
            <a:r>
              <a:rPr lang="en-US" altLang="zh-CN" dirty="0" smtClean="0"/>
              <a:t>  author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要求使用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从</a:t>
            </a:r>
            <a:r>
              <a:rPr lang="en-US" altLang="zh-CN" dirty="0" smtClean="0"/>
              <a:t>set/get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@property</a:t>
            </a:r>
            <a:r>
              <a:rPr lang="zh-CN" altLang="en-US" dirty="0" smtClean="0"/>
              <a:t>方法实现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ja-JP" dirty="0"/>
              <a:t>@property </a:t>
            </a:r>
            <a:r>
              <a:rPr lang="ja-JP" altLang="en-US" dirty="0"/>
              <a:t>参数</a:t>
            </a:r>
          </a:p>
          <a:p>
            <a:r>
              <a:rPr lang="ja-JP" altLang="en-US" dirty="0"/>
              <a:t>	</a:t>
            </a:r>
            <a:r>
              <a:rPr lang="ja-JP" altLang="en-US" dirty="0" smtClean="0"/>
              <a:t>	主要</a:t>
            </a:r>
            <a:r>
              <a:rPr lang="ja-JP" altLang="en-US" dirty="0"/>
              <a:t>是用来修饰，限定设置方法和取值方法访问权限，内存管理。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@property (</a:t>
            </a:r>
            <a:r>
              <a:rPr lang="zh-TW" altLang="en-US" dirty="0"/>
              <a:t>参数</a:t>
            </a:r>
            <a:r>
              <a:rPr lang="en-US" altLang="zh-TW" dirty="0"/>
              <a:t>1, </a:t>
            </a:r>
            <a:r>
              <a:rPr lang="zh-TW" altLang="en-US" dirty="0"/>
              <a:t>参数</a:t>
            </a:r>
            <a:r>
              <a:rPr lang="en-US" altLang="zh-TW" dirty="0"/>
              <a:t>2</a:t>
            </a:r>
            <a:r>
              <a:rPr lang="zh-TW" altLang="en-US" dirty="0"/>
              <a:t>，参数</a:t>
            </a:r>
            <a:r>
              <a:rPr lang="en-US" altLang="zh-TW" dirty="0"/>
              <a:t>3) </a:t>
            </a:r>
            <a:r>
              <a:rPr lang="zh-TW" altLang="en-US" dirty="0"/>
              <a:t>变量类型  变量</a:t>
            </a:r>
            <a:r>
              <a:rPr lang="en-US" altLang="zh-TW" dirty="0"/>
              <a:t>;</a:t>
            </a:r>
          </a:p>
          <a:p>
            <a:r>
              <a:rPr lang="zh-CN" altLang="en-US" dirty="0"/>
              <a:t>		缺省的可以不用写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	1)  </a:t>
            </a:r>
            <a:r>
              <a:rPr lang="en-US" altLang="zh-CN" dirty="0" err="1"/>
              <a:t>readonly</a:t>
            </a:r>
            <a:r>
              <a:rPr lang="en-US" altLang="zh-CN" dirty="0"/>
              <a:t> / </a:t>
            </a:r>
            <a:r>
              <a:rPr lang="en-US" altLang="zh-CN" dirty="0" err="1"/>
              <a:t>readwrite</a:t>
            </a:r>
            <a:r>
              <a:rPr lang="en-US" altLang="zh-CN" dirty="0"/>
              <a:t> (</a:t>
            </a:r>
            <a:r>
              <a:rPr lang="zh-CN" altLang="en-US" dirty="0"/>
              <a:t>缺省</a:t>
            </a:r>
            <a:r>
              <a:rPr lang="en-US" altLang="zh-CN" dirty="0" smtClean="0"/>
              <a:t>)</a:t>
            </a:r>
            <a:r>
              <a:rPr lang="en-US" altLang="zh-CN" dirty="0"/>
              <a:t>		 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readonly</a:t>
            </a:r>
            <a:r>
              <a:rPr lang="en-US" altLang="zh-CN" dirty="0"/>
              <a:t>:   </a:t>
            </a:r>
            <a:r>
              <a:rPr lang="zh-CN" altLang="en-US" dirty="0"/>
              <a:t>只读，</a:t>
            </a:r>
            <a:r>
              <a:rPr lang="en-US" altLang="zh-CN" dirty="0"/>
              <a:t>@property </a:t>
            </a:r>
            <a:r>
              <a:rPr lang="zh-CN" altLang="en-US" dirty="0"/>
              <a:t>只展开成取值方法，而没有设置方法；</a:t>
            </a:r>
          </a:p>
          <a:p>
            <a:r>
              <a:rPr lang="zh-CN" altLang="en-US" dirty="0"/>
              <a:t>				</a:t>
            </a:r>
          </a:p>
          <a:p>
            <a:r>
              <a:rPr lang="it-IT" altLang="zh-CN" dirty="0"/>
              <a:t>		2) </a:t>
            </a:r>
            <a:r>
              <a:rPr lang="it-IT" altLang="zh-CN" dirty="0" err="1"/>
              <a:t>atomic</a:t>
            </a:r>
            <a:r>
              <a:rPr lang="it-IT" altLang="zh-CN" dirty="0"/>
              <a:t>(</a:t>
            </a:r>
            <a:r>
              <a:rPr lang="zh-CN" altLang="it-IT" dirty="0"/>
              <a:t>缺省</a:t>
            </a:r>
            <a:r>
              <a:rPr lang="it-IT" altLang="zh-CN" dirty="0"/>
              <a:t>) / </a:t>
            </a:r>
            <a:r>
              <a:rPr lang="it-IT" altLang="zh-CN" dirty="0" err="1"/>
              <a:t>nonatomic</a:t>
            </a:r>
            <a:endParaRPr lang="it-IT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atomic </a:t>
            </a:r>
            <a:r>
              <a:rPr lang="en-US" altLang="zh-CN" dirty="0"/>
              <a:t>:  </a:t>
            </a:r>
            <a:r>
              <a:rPr lang="zh-CN" altLang="en-US" dirty="0"/>
              <a:t>原子操作，在同一个时间，不允许多个线程访问这个设置方		法；</a:t>
            </a:r>
          </a:p>
          <a:p>
            <a:r>
              <a:rPr lang="zh-TW" altLang="en-US" dirty="0"/>
              <a:t>	</a:t>
            </a:r>
            <a:r>
              <a:rPr lang="zh-CN" altLang="en-US" dirty="0"/>
              <a:t>	</a:t>
            </a:r>
            <a:r>
              <a:rPr lang="en-US" altLang="zh-CN" dirty="0"/>
              <a:t> </a:t>
            </a:r>
            <a:r>
              <a:rPr lang="en-US" altLang="zh-CN" dirty="0" err="1" smtClean="0"/>
              <a:t>nonatomic</a:t>
            </a:r>
            <a:r>
              <a:rPr lang="en-US" altLang="zh-CN" dirty="0"/>
              <a:t>:  </a:t>
            </a:r>
            <a:r>
              <a:rPr lang="zh-CN" altLang="en-US" dirty="0"/>
              <a:t>非原子操作，允许在一个时间内，可以有多个线程来访</a:t>
            </a:r>
          </a:p>
          <a:p>
            <a:r>
              <a:rPr lang="zh-CN" altLang="en-US" dirty="0"/>
              <a:t>		问这个方法。一般使用 </a:t>
            </a:r>
            <a:r>
              <a:rPr lang="en-US" altLang="zh-CN" dirty="0" err="1"/>
              <a:t>nonatomic</a:t>
            </a:r>
            <a:r>
              <a:rPr lang="zh-CN" altLang="en-US" dirty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3</a:t>
            </a:r>
            <a:r>
              <a:rPr lang="en-US" altLang="zh-TW" dirty="0"/>
              <a:t>) assign / retain / copy  </a:t>
            </a:r>
            <a:r>
              <a:rPr lang="zh-TW" altLang="en-US" dirty="0"/>
              <a:t>适用于内存管理</a:t>
            </a:r>
          </a:p>
          <a:p>
            <a:r>
              <a:rPr lang="zh-TW" altLang="en-US" dirty="0"/>
              <a:t>	</a:t>
            </a:r>
            <a:r>
              <a:rPr lang="en-US" altLang="zh-TW" dirty="0" smtClean="0"/>
              <a:t>assign</a:t>
            </a:r>
            <a:r>
              <a:rPr lang="en-US" altLang="zh-TW" dirty="0"/>
              <a:t>:    set</a:t>
            </a:r>
            <a:r>
              <a:rPr lang="zh-TW" altLang="en-US" dirty="0"/>
              <a:t>方法 直接赋值</a:t>
            </a:r>
            <a:r>
              <a:rPr lang="en-US" altLang="zh-TW" dirty="0"/>
              <a:t>, </a:t>
            </a:r>
            <a:r>
              <a:rPr lang="zh-TW" altLang="en-US" dirty="0"/>
              <a:t>一般用于 简单的 类型， </a:t>
            </a:r>
            <a:r>
              <a:rPr lang="en-US" altLang="zh-TW" dirty="0" err="1"/>
              <a:t>int</a:t>
            </a:r>
            <a:r>
              <a:rPr lang="en-US" altLang="zh-TW" dirty="0"/>
              <a:t>/float/</a:t>
            </a:r>
            <a:r>
              <a:rPr lang="en-US" altLang="zh-TW" dirty="0" err="1"/>
              <a:t>CGFloat</a:t>
            </a:r>
            <a:r>
              <a:rPr lang="en-US" altLang="zh-TW" dirty="0"/>
              <a:t>/</a:t>
            </a:r>
          </a:p>
          <a:p>
            <a:r>
              <a:rPr lang="en-US" altLang="zh-CN" dirty="0"/>
              <a:t>									double/</a:t>
            </a:r>
            <a:r>
              <a:rPr lang="en-US" altLang="zh-CN" dirty="0" err="1"/>
              <a:t>NSInteger</a:t>
            </a:r>
            <a:r>
              <a:rPr lang="en-US" altLang="zh-CN" dirty="0"/>
              <a:t> …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  </a:t>
            </a:r>
          </a:p>
          <a:p>
            <a:r>
              <a:rPr lang="zh-TW" altLang="en-US" dirty="0"/>
              <a:t>	</a:t>
            </a:r>
            <a:r>
              <a:rPr lang="en-US" altLang="zh-TW" dirty="0" smtClean="0"/>
              <a:t>copy</a:t>
            </a:r>
            <a:r>
              <a:rPr lang="en-US" altLang="zh-TW" dirty="0"/>
              <a:t>:     </a:t>
            </a:r>
            <a:r>
              <a:rPr lang="zh-TW" altLang="en-US" dirty="0"/>
              <a:t>一般适用于  字符串 的赋值</a:t>
            </a:r>
          </a:p>
          <a:p>
            <a:r>
              <a:rPr lang="zh-TW" altLang="en-US" dirty="0"/>
              <a:t>			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retain</a:t>
            </a:r>
            <a:r>
              <a:rPr lang="en-US" altLang="zh-TW" dirty="0"/>
              <a:t>:   </a:t>
            </a:r>
            <a:r>
              <a:rPr lang="zh-TW" altLang="en-US" dirty="0"/>
              <a:t>一般适用于  对</a:t>
            </a:r>
            <a:r>
              <a:rPr lang="zh-TW" altLang="en-US" dirty="0" smtClean="0"/>
              <a:t>象的赋值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4</a:t>
            </a:r>
            <a:r>
              <a:rPr lang="en-US" altLang="zh-CN" dirty="0"/>
              <a:t>) setter = </a:t>
            </a:r>
            <a:r>
              <a:rPr lang="en-US" altLang="zh-CN" dirty="0" smtClean="0"/>
              <a:t>method, </a:t>
            </a:r>
            <a:r>
              <a:rPr lang="en-US" altLang="zh-CN" dirty="0"/>
              <a:t>getter = method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setter </a:t>
            </a:r>
            <a:r>
              <a:rPr lang="en-US" altLang="zh-CN" dirty="0"/>
              <a:t>= method.   </a:t>
            </a:r>
            <a:r>
              <a:rPr lang="zh-CN" altLang="en-US" dirty="0"/>
              <a:t>将设置方法</a:t>
            </a:r>
            <a:r>
              <a:rPr lang="zh-CN" altLang="en-US" dirty="0" smtClean="0"/>
              <a:t>改名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en-US" altLang="zh-CN" dirty="0" smtClean="0"/>
              <a:t>       @</a:t>
            </a:r>
            <a:r>
              <a:rPr lang="en-US" altLang="zh-CN" dirty="0"/>
              <a:t>property </a:t>
            </a:r>
            <a:r>
              <a:rPr lang="en-US" altLang="zh-CN" dirty="0" smtClean="0"/>
              <a:t>(setter </a:t>
            </a:r>
            <a:r>
              <a:rPr lang="en-US" altLang="zh-CN" dirty="0"/>
              <a:t>= </a:t>
            </a:r>
            <a:r>
              <a:rPr lang="en-US" altLang="zh-CN" dirty="0" err="1"/>
              <a:t>setNewAge</a:t>
            </a:r>
            <a:r>
              <a:rPr lang="en-US" altLang="zh-CN" dirty="0"/>
              <a:t>:, getter = </a:t>
            </a:r>
            <a:r>
              <a:rPr lang="en-US" altLang="zh-CN" dirty="0" err="1"/>
              <a:t>getAge</a:t>
            </a:r>
            <a:r>
              <a:rPr lang="en-US" altLang="zh-CN" dirty="0"/>
              <a:t>) </a:t>
            </a:r>
            <a:r>
              <a:rPr lang="en-US" altLang="zh-CN" dirty="0" err="1"/>
              <a:t>NSInteger</a:t>
            </a:r>
            <a:r>
              <a:rPr lang="en-US" altLang="zh-CN" dirty="0"/>
              <a:t> age</a:t>
            </a:r>
            <a:r>
              <a:rPr lang="en-US" altLang="zh-CN" dirty="0" smtClean="0"/>
              <a:t>;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b="1" dirty="0"/>
          </a:p>
          <a:p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作业：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创建一个电子名片储存系统</a:t>
            </a:r>
            <a:r>
              <a:rPr lang="zh-CN" altLang="en-US" dirty="0"/>
              <a:t>的类（</a:t>
            </a:r>
            <a:r>
              <a:rPr lang="en-US" altLang="zh-CN" dirty="0" err="1"/>
              <a:t>CardSystem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成员变量</a:t>
            </a:r>
            <a:r>
              <a:rPr lang="zh-CN" altLang="en-US" dirty="0"/>
              <a:t>：名片储存数组（保存名片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成员</a:t>
            </a:r>
            <a:r>
              <a:rPr lang="zh-CN" altLang="en-US" dirty="0"/>
              <a:t>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1&gt;.</a:t>
            </a:r>
            <a:r>
              <a:rPr lang="zh-CN" altLang="en-US" dirty="0"/>
              <a:t>输入姓名</a:t>
            </a:r>
            <a:r>
              <a:rPr lang="en-US" altLang="zh-CN" dirty="0"/>
              <a:t>,</a:t>
            </a:r>
            <a:r>
              <a:rPr lang="zh-CN" altLang="en-US" dirty="0"/>
              <a:t>年龄</a:t>
            </a:r>
            <a:r>
              <a:rPr lang="en-US" altLang="zh-CN" dirty="0"/>
              <a:t>,</a:t>
            </a:r>
            <a:r>
              <a:rPr lang="zh-CN" altLang="en-US" dirty="0"/>
              <a:t>电话号码可以保存到系统中（每调用一次此方法，</a:t>
            </a:r>
            <a:r>
              <a:rPr lang="zh-CN" altLang="en-US" dirty="0" smtClean="0"/>
              <a:t>数组中多储存一个人的</a:t>
            </a:r>
            <a:r>
              <a:rPr lang="zh-CN" altLang="en-US" dirty="0"/>
              <a:t>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       2&gt;.</a:t>
            </a:r>
            <a:r>
              <a:rPr lang="zh-CN" altLang="en-US" dirty="0"/>
              <a:t>输入姓名可以查看对应的人的所有信息（返回值是电子名片类所实</a:t>
            </a:r>
            <a:r>
              <a:rPr lang="zh-CN" altLang="en-US" dirty="0" smtClean="0"/>
              <a:t>例化的对象）</a:t>
            </a:r>
            <a:endParaRPr lang="en-US" altLang="zh-CN" dirty="0" smtClean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  </a:t>
            </a:r>
            <a:r>
              <a:rPr lang="zh-TW" altLang="en-US" dirty="0" smtClean="0"/>
              <a:t>创建电子名</a:t>
            </a:r>
            <a:r>
              <a:rPr lang="zh-TW" altLang="en-US" dirty="0"/>
              <a:t>片的类（</a:t>
            </a:r>
            <a:r>
              <a:rPr lang="en-US" altLang="zh-TW" dirty="0"/>
              <a:t>Card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成员变量</a:t>
            </a:r>
            <a:r>
              <a:rPr lang="zh-TW" altLang="en-US" dirty="0"/>
              <a:t>：姓名，年龄，</a:t>
            </a:r>
            <a:r>
              <a:rPr lang="zh-TW" altLang="en-US" dirty="0" smtClean="0"/>
              <a:t>电话号码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成员</a:t>
            </a:r>
            <a:r>
              <a:rPr lang="zh-TW" altLang="en-US" dirty="0"/>
              <a:t>函数：各个成员变量的</a:t>
            </a:r>
            <a:r>
              <a:rPr lang="en-US" altLang="zh-TW" dirty="0"/>
              <a:t>setter</a:t>
            </a:r>
            <a:r>
              <a:rPr lang="zh-TW" altLang="en-US" dirty="0"/>
              <a:t>和</a:t>
            </a:r>
            <a:r>
              <a:rPr lang="en-US" altLang="zh-TW" dirty="0"/>
              <a:t>getter</a:t>
            </a:r>
            <a:r>
              <a:rPr lang="zh-TW" altLang="en-US" dirty="0"/>
              <a:t>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616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53</Words>
  <Application>Microsoft Macintosh PowerPoint</Application>
  <PresentationFormat>全屏显示(4:3)</PresentationFormat>
  <Paragraphs>140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114</cp:revision>
  <dcterms:created xsi:type="dcterms:W3CDTF">2015-06-09T02:53:44Z</dcterms:created>
  <dcterms:modified xsi:type="dcterms:W3CDTF">2015-09-22T01:04:27Z</dcterms:modified>
</cp:coreProperties>
</file>