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7" r:id="rId4"/>
    <p:sldId id="258" r:id="rId5"/>
    <p:sldId id="259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3" autoAdjust="0"/>
  </p:normalViewPr>
  <p:slideViewPr>
    <p:cSldViewPr snapToGrid="0" snapToObjects="1">
      <p:cViewPr varScale="1">
        <p:scale>
          <a:sx n="90" d="100"/>
          <a:sy n="9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1. </a:t>
            </a:r>
            <a:r>
              <a:rPr lang="zh-TW" altLang="en-US" sz="2400" dirty="0" smtClean="0"/>
              <a:t>协议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2. </a:t>
            </a:r>
            <a:r>
              <a:rPr lang="zh-TW" altLang="en-US" sz="2400" dirty="0" smtClean="0"/>
              <a:t>单</a:t>
            </a:r>
            <a:r>
              <a:rPr lang="zh-TW" altLang="en-US" sz="2400" dirty="0"/>
              <a:t>向</a:t>
            </a:r>
            <a:r>
              <a:rPr lang="zh-TW" altLang="en-US" sz="2400" dirty="0" smtClean="0"/>
              <a:t>代理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3. </a:t>
            </a:r>
            <a:r>
              <a:rPr lang="zh-TW" altLang="en-US" sz="2400" dirty="0" smtClean="0"/>
              <a:t>代理回馈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4. </a:t>
            </a:r>
            <a:r>
              <a:rPr lang="zh-TW" altLang="en-US" sz="2400" dirty="0" smtClean="0"/>
              <a:t>双向代理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5. </a:t>
            </a:r>
            <a:r>
              <a:rPr lang="zh-TW" altLang="en-US" sz="2400" dirty="0" smtClean="0"/>
              <a:t>对象拷贝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CN" altLang="en-US" dirty="0"/>
              <a:t>协议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 </a:t>
            </a:r>
            <a:r>
              <a:rPr lang="zh-CN" altLang="zh-CN" dirty="0" smtClean="0"/>
              <a:t>生活</a:t>
            </a:r>
            <a:r>
              <a:rPr lang="zh-CN" altLang="zh-CN" dirty="0"/>
              <a:t>中的协议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我们现</a:t>
            </a:r>
            <a:r>
              <a:rPr lang="zh-CN" altLang="zh-CN" dirty="0"/>
              <a:t>在的培训协议，就业协议，租房协议；毕业后跟公司有工作协议（卖身协议）； 赚钱买房了签订购房协议； 娶媳妇了签订婚前婚后的财产协议；媳妇怀孕去医院生孩子，如果需要刨腹产，还要签订告知书（医院无责任协议）</a:t>
            </a:r>
            <a:r>
              <a:rPr lang="en-US" altLang="zh-CN" dirty="0"/>
              <a:t>what a fuck</a:t>
            </a:r>
            <a:r>
              <a:rPr lang="zh-CN" altLang="zh-CN" dirty="0"/>
              <a:t>。。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计算</a:t>
            </a:r>
            <a:r>
              <a:rPr lang="zh-CN" altLang="zh-CN" dirty="0"/>
              <a:t>机中的协议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通讯层面的</a:t>
            </a:r>
            <a:r>
              <a:rPr lang="zh-CN" altLang="zh-CN" dirty="0"/>
              <a:t>，超文本传输协议</a:t>
            </a:r>
            <a:r>
              <a:rPr lang="en-US" altLang="zh-CN" dirty="0"/>
              <a:t>Http</a:t>
            </a:r>
            <a:r>
              <a:rPr lang="zh-CN" altLang="zh-CN" dirty="0"/>
              <a:t>；文件传输协议</a:t>
            </a:r>
            <a:r>
              <a:rPr lang="en-US" altLang="zh-CN" dirty="0"/>
              <a:t>Ftp</a:t>
            </a:r>
            <a:r>
              <a:rPr lang="zh-CN" altLang="zh-CN" dirty="0"/>
              <a:t>；本地文件传输协议</a:t>
            </a:r>
            <a:r>
              <a:rPr lang="en-US" altLang="zh-CN" dirty="0"/>
              <a:t>File</a:t>
            </a:r>
            <a:r>
              <a:rPr lang="zh-CN" altLang="zh-CN" dirty="0"/>
              <a:t>；远程登录协议</a:t>
            </a:r>
            <a:r>
              <a:rPr lang="en-US" altLang="zh-CN" dirty="0"/>
              <a:t>Telnet</a:t>
            </a:r>
            <a:r>
              <a:rPr lang="zh-CN" altLang="zh-CN" dirty="0"/>
              <a:t>；电子邮件协议</a:t>
            </a:r>
            <a:r>
              <a:rPr lang="en-US" altLang="zh-CN" dirty="0" err="1"/>
              <a:t>MailTo</a:t>
            </a:r>
            <a:r>
              <a:rPr lang="zh-CN" altLang="zh-CN" dirty="0"/>
              <a:t>；网络新闻组协议</a:t>
            </a:r>
            <a:r>
              <a:rPr lang="en-US" altLang="zh-CN" dirty="0"/>
              <a:t>News</a:t>
            </a:r>
            <a:r>
              <a:rPr lang="zh-CN" altLang="zh-CN" dirty="0"/>
              <a:t>。。。</a:t>
            </a:r>
          </a:p>
          <a:p>
            <a:endParaRPr lang="zh-CN" altLang="zh-CN" dirty="0"/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1  </a:t>
            </a:r>
            <a:r>
              <a:rPr lang="zh-TW" altLang="en-US" dirty="0" smtClean="0"/>
              <a:t>什么是协议</a:t>
            </a:r>
            <a:endParaRPr lang="zh-TW" altLang="en-US" dirty="0"/>
          </a:p>
          <a:p>
            <a:r>
              <a:rPr lang="zh-TW" altLang="en-US" dirty="0"/>
              <a:t>	  	</a:t>
            </a:r>
            <a:r>
              <a:rPr lang="zh-CN" altLang="zh-CN" dirty="0" smtClean="0"/>
              <a:t>协议就</a:t>
            </a:r>
            <a:r>
              <a:rPr lang="zh-CN" altLang="zh-CN" dirty="0"/>
              <a:t>是需要相互遵守的约定、规范。</a:t>
            </a:r>
          </a:p>
          <a:p>
            <a:r>
              <a:rPr lang="en-US" altLang="zh-CN" dirty="0"/>
              <a:t>		</a:t>
            </a:r>
            <a:r>
              <a:rPr lang="zh-CN" altLang="zh-CN" dirty="0" smtClean="0"/>
              <a:t>比如卖身协议</a:t>
            </a:r>
            <a:r>
              <a:rPr lang="zh-CN" altLang="zh-CN" dirty="0"/>
              <a:t>，我们负责给</a:t>
            </a:r>
            <a:r>
              <a:rPr lang="en-US" altLang="zh-CN" dirty="0"/>
              <a:t>Boss</a:t>
            </a:r>
            <a:r>
              <a:rPr lang="zh-CN" altLang="zh-CN" dirty="0"/>
              <a:t>写代码，调</a:t>
            </a:r>
            <a:r>
              <a:rPr lang="en-US" altLang="zh-CN" dirty="0"/>
              <a:t>bug</a:t>
            </a:r>
            <a:r>
              <a:rPr lang="zh-CN" altLang="zh-CN" dirty="0"/>
              <a:t>，发布，</a:t>
            </a:r>
            <a:r>
              <a:rPr lang="en-US" altLang="zh-CN" dirty="0"/>
              <a:t>Boss</a:t>
            </a:r>
            <a:r>
              <a:rPr lang="zh-CN" altLang="zh-CN" dirty="0"/>
              <a:t>负责给我们薪水，保险，福利；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比如</a:t>
            </a:r>
            <a:r>
              <a:rPr lang="en-US" altLang="zh-CN" dirty="0"/>
              <a:t>Http</a:t>
            </a:r>
            <a:r>
              <a:rPr lang="zh-CN" altLang="zh-CN" dirty="0"/>
              <a:t>协议，两台计算机，遵守相同的约定，可以相互通讯。就像我们彼此交流，都遵守说中文这个约定或规范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协议</a:t>
            </a:r>
            <a:r>
              <a:rPr lang="zh-CN" altLang="zh-CN" dirty="0"/>
              <a:t>的使用步骤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制定协议</a:t>
            </a:r>
            <a:r>
              <a:rPr lang="en-US" altLang="zh-CN" dirty="0"/>
              <a:t> - </a:t>
            </a:r>
            <a:r>
              <a:rPr lang="zh-CN" altLang="zh-CN" dirty="0"/>
              <a:t>遵守协议</a:t>
            </a:r>
            <a:r>
              <a:rPr lang="en-US" altLang="zh-CN" dirty="0"/>
              <a:t> - </a:t>
            </a:r>
            <a:r>
              <a:rPr lang="zh-CN" altLang="zh-CN" dirty="0"/>
              <a:t>实现协议里的方法</a:t>
            </a:r>
            <a:r>
              <a:rPr lang="en-US" altLang="zh-CN" dirty="0"/>
              <a:t> - </a:t>
            </a:r>
            <a:r>
              <a:rPr lang="zh-CN" altLang="zh-CN" dirty="0"/>
              <a:t>调用协议里的方法</a:t>
            </a:r>
          </a:p>
          <a:p>
            <a:endParaRPr lang="zh-CN" altLang="zh-CN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2 </a:t>
            </a:r>
            <a:r>
              <a:rPr lang="zh-TW" altLang="en-US" dirty="0" smtClean="0"/>
              <a:t>协议</a:t>
            </a:r>
            <a:r>
              <a:rPr lang="zh-TW" altLang="en-US" dirty="0"/>
              <a:t>的作用</a:t>
            </a:r>
          </a:p>
          <a:p>
            <a:r>
              <a:rPr lang="zh-TW" altLang="en-US" dirty="0"/>
              <a:t>	  	</a:t>
            </a:r>
            <a:r>
              <a:rPr lang="en-US" altLang="zh-TW" dirty="0" smtClean="0"/>
              <a:t>1</a:t>
            </a:r>
            <a:r>
              <a:rPr lang="zh-TW" altLang="en-US" dirty="0"/>
              <a:t>）通过协议可以向外暴露更多的接口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3 </a:t>
            </a:r>
            <a:r>
              <a:rPr lang="zh-TW" altLang="en-US" dirty="0" smtClean="0"/>
              <a:t>如何创建一个协议</a:t>
            </a:r>
            <a:r>
              <a:rPr lang="zh-TW" altLang="en-US" dirty="0"/>
              <a:t>		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>@protocol</a:t>
            </a:r>
            <a:r>
              <a:rPr lang="zh-TW" altLang="en-US" dirty="0"/>
              <a:t>关键字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2</a:t>
            </a:r>
            <a:r>
              <a:rPr lang="zh-TW" altLang="en-US" dirty="0"/>
              <a:t>）</a:t>
            </a:r>
            <a:r>
              <a:rPr lang="en-US" altLang="zh-TW" dirty="0"/>
              <a:t>&lt;</a:t>
            </a:r>
            <a:r>
              <a:rPr lang="en-US" altLang="zh-TW" dirty="0" err="1"/>
              <a:t>NSObject</a:t>
            </a:r>
            <a:r>
              <a:rPr lang="en-US" altLang="zh-TW" dirty="0"/>
              <a:t>&gt;</a:t>
            </a:r>
            <a:r>
              <a:rPr lang="zh-TW" altLang="en-US" dirty="0"/>
              <a:t>基协议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4 </a:t>
            </a:r>
            <a:r>
              <a:rPr lang="zh-TW" altLang="en-US" dirty="0" smtClean="0"/>
              <a:t>协议</a:t>
            </a:r>
            <a:r>
              <a:rPr lang="zh-TW" altLang="en-US" dirty="0"/>
              <a:t>内的方法</a:t>
            </a:r>
          </a:p>
          <a:p>
            <a:r>
              <a:rPr lang="en-US" altLang="zh-CN" dirty="0"/>
              <a:t>	  		1</a:t>
            </a:r>
            <a:r>
              <a:rPr lang="zh-CN" altLang="en-US" dirty="0"/>
              <a:t>）</a:t>
            </a:r>
            <a:r>
              <a:rPr lang="en-US" altLang="zh-CN" dirty="0"/>
              <a:t>@required  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 		2</a:t>
            </a:r>
            <a:r>
              <a:rPr lang="zh-CN" altLang="en-US" dirty="0"/>
              <a:t>）</a:t>
            </a:r>
            <a:r>
              <a:rPr lang="en-US" altLang="zh-CN" dirty="0"/>
              <a:t>@optional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2392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613" y="192189"/>
            <a:ext cx="821164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如何</a:t>
            </a:r>
            <a:r>
              <a:rPr lang="en-US" altLang="zh-CN" dirty="0"/>
              <a:t>conform(</a:t>
            </a:r>
            <a:r>
              <a:rPr lang="zh-CN" altLang="en-US" dirty="0"/>
              <a:t>遵循</a:t>
            </a:r>
            <a:r>
              <a:rPr lang="en-US" altLang="zh-CN" dirty="0"/>
              <a:t>)</a:t>
            </a:r>
            <a:r>
              <a:rPr lang="zh-CN" altLang="en-US" dirty="0"/>
              <a:t>一个协议</a:t>
            </a:r>
          </a:p>
          <a:p>
            <a:r>
              <a:rPr lang="en-US" altLang="zh-CN" dirty="0"/>
              <a:t>	   	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conformsToProtocol</a:t>
            </a:r>
            <a:r>
              <a:rPr lang="zh-CN" altLang="en-US" dirty="0"/>
              <a:t>消息 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判断某个对象是否遵循了指定协议</a:t>
            </a:r>
          </a:p>
          <a:p>
            <a:endParaRPr lang="zh-CN" altLang="en-US" dirty="0"/>
          </a:p>
          <a:p>
            <a:r>
              <a:rPr lang="en-US" altLang="zh-CN" dirty="0"/>
              <a:t>	   	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respondsToSelector</a:t>
            </a:r>
            <a:r>
              <a:rPr lang="zh-CN" altLang="en-US" dirty="0"/>
              <a:t>消息  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判断某个对象是否可以响应指定的消息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调用协议下的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TW" altLang="en-US" dirty="0"/>
              <a:t>	练习</a:t>
            </a:r>
            <a:r>
              <a:rPr lang="en-US" altLang="zh-TW" dirty="0"/>
              <a:t>: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1.</a:t>
            </a:r>
            <a:r>
              <a:rPr lang="zh-CN" altLang="en-US" dirty="0"/>
              <a:t>一个储户遵守了银</a:t>
            </a:r>
            <a:r>
              <a:rPr lang="zh-CN" altLang="en-US" dirty="0" smtClean="0"/>
              <a:t>行的协议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2.</a:t>
            </a:r>
            <a:r>
              <a:rPr lang="zh-CN" altLang="en-US" dirty="0"/>
              <a:t>协议里面有</a:t>
            </a:r>
            <a:r>
              <a:rPr lang="en-US" altLang="zh-CN" dirty="0"/>
              <a:t>2</a:t>
            </a:r>
            <a:r>
              <a:rPr lang="zh-CN" altLang="en-US" dirty="0"/>
              <a:t>个方法：取钱和存钱（带参，打印即可）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单向代理</a:t>
            </a:r>
            <a:r>
              <a:rPr lang="zh-CN" altLang="en-US" dirty="0" smtClean="0"/>
              <a:t>：</a:t>
            </a:r>
            <a:r>
              <a:rPr lang="zh-CN" altLang="en-US" dirty="0"/>
              <a:t>	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1.</a:t>
            </a:r>
            <a:r>
              <a:rPr lang="zh-TW" altLang="en-US" dirty="0"/>
              <a:t>代理模式</a:t>
            </a:r>
          </a:p>
          <a:p>
            <a:r>
              <a:rPr lang="zh-TW" altLang="en-US" dirty="0"/>
              <a:t>			代理模式</a:t>
            </a:r>
            <a:r>
              <a:rPr lang="en-US" altLang="zh-TW" dirty="0"/>
              <a:t>:</a:t>
            </a:r>
            <a:r>
              <a:rPr lang="zh-TW" altLang="en-US" dirty="0"/>
              <a:t>给某一对象提供代理对象</a:t>
            </a:r>
            <a:r>
              <a:rPr lang="en-US" altLang="zh-TW" dirty="0"/>
              <a:t>,</a:t>
            </a:r>
            <a:r>
              <a:rPr lang="zh-TW" altLang="en-US" dirty="0"/>
              <a:t>并由代理对象来完成被代理对象需要完成的工作</a:t>
            </a:r>
          </a:p>
          <a:p>
            <a:r>
              <a:rPr lang="zh-TW" altLang="en-US" dirty="0"/>
              <a:t>	   		代理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指的就是一个角色代表另一个</a:t>
            </a:r>
            <a:r>
              <a:rPr lang="zh-TW" altLang="en-US" dirty="0"/>
              <a:t>角色采取行动</a:t>
            </a:r>
          </a:p>
          <a:p>
            <a:endParaRPr lang="zh-TW" altLang="en-US" dirty="0"/>
          </a:p>
          <a:p>
            <a:r>
              <a:rPr lang="zh-TW" altLang="en-US" dirty="0"/>
              <a:t>	   	例如：一个啤酒厂商</a:t>
            </a:r>
            <a:r>
              <a:rPr lang="en-US" altLang="zh-TW" dirty="0"/>
              <a:t>,</a:t>
            </a:r>
            <a:r>
              <a:rPr lang="zh-TW" altLang="en-US" dirty="0"/>
              <a:t>是不会直接把啤酒零售客户的</a:t>
            </a:r>
            <a:r>
              <a:rPr lang="en-US" altLang="zh-TW" dirty="0"/>
              <a:t>,</a:t>
            </a:r>
            <a:r>
              <a:rPr lang="zh-TW" altLang="en-US" dirty="0"/>
              <a:t>都是通过代理来完成他的销售业务的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2.</a:t>
            </a:r>
            <a:r>
              <a:rPr lang="zh-TW" altLang="en-US" dirty="0"/>
              <a:t>代理模式的</a:t>
            </a:r>
            <a:r>
              <a:rPr lang="zh-TW" altLang="en-US" dirty="0" smtClean="0"/>
              <a:t>作用</a:t>
            </a:r>
            <a:endParaRPr lang="zh-TW" altLang="en-US" dirty="0"/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）简化对象行为</a:t>
            </a:r>
            <a:r>
              <a:rPr lang="en-US" altLang="zh-TW" dirty="0"/>
              <a:t>,</a:t>
            </a:r>
            <a:r>
              <a:rPr lang="zh-TW" altLang="en-US" dirty="0"/>
              <a:t>最小化对象之间的耦合度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/>
              <a:t>3.</a:t>
            </a:r>
            <a:r>
              <a:rPr lang="zh-TW" altLang="en-US" dirty="0"/>
              <a:t>如何实现代理模式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）定义代理和被代理对象之间的通讯协议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2</a:t>
            </a:r>
            <a:r>
              <a:rPr lang="zh-TW" altLang="en-US" dirty="0"/>
              <a:t>）设置代理对象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3</a:t>
            </a:r>
            <a:r>
              <a:rPr lang="zh-TW" altLang="en-US" dirty="0"/>
              <a:t>）通过代理对象执行相应的功能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练习</a:t>
            </a:r>
            <a:r>
              <a:rPr lang="en-US" altLang="zh-TW" dirty="0"/>
              <a:t>:</a:t>
            </a:r>
            <a:r>
              <a:rPr lang="zh-TW" altLang="en-US" dirty="0"/>
              <a:t>实现一个女朋友代替你洗衣服过程：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订好协议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你发号司令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女朋友屁颠屁颠跑去给你洗衣服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代理回馈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	</a:t>
            </a:r>
          </a:p>
          <a:p>
            <a:r>
              <a:rPr lang="zh-CN" altLang="en-US" dirty="0"/>
              <a:t>		模式：代理对象反馈信息给被代理对象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例如：你让中介找房子，中介找到房子后会反馈给你信息，他们找到</a:t>
            </a:r>
          </a:p>
          <a:p>
            <a:r>
              <a:rPr lang="zh-CN" altLang="en-US" dirty="0"/>
              <a:t>				   的房子信息，然后通过你去判断需不需要继续寻找房子。</a:t>
            </a:r>
          </a:p>
          <a:p>
            <a:endParaRPr lang="zh-CN" altLang="en-US" dirty="0"/>
          </a:p>
          <a:p>
            <a:r>
              <a:rPr lang="zh-CN" altLang="en-US" dirty="0"/>
              <a:t>		练习：模拟下面这个情景</a:t>
            </a:r>
          </a:p>
          <a:p>
            <a:r>
              <a:rPr lang="zh-CN" altLang="en-US" dirty="0"/>
              <a:t>			</a:t>
            </a:r>
            <a:r>
              <a:rPr lang="zh-CN" altLang="en-US" dirty="0" smtClean="0"/>
              <a:t>老板让</a:t>
            </a:r>
            <a:r>
              <a:rPr lang="zh-CN" altLang="en-US" dirty="0"/>
              <a:t>工人干活，工人给老板反馈进度（超过百分</a:t>
            </a:r>
            <a:r>
              <a:rPr lang="en-US" altLang="zh-CN" dirty="0"/>
              <a:t>80</a:t>
            </a:r>
            <a:r>
              <a:rPr lang="zh-CN" altLang="en-US" dirty="0"/>
              <a:t>就通过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双向</a:t>
            </a:r>
            <a:r>
              <a:rPr lang="zh-CN" altLang="en-US" dirty="0"/>
              <a:t>代理：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模式：</a:t>
            </a:r>
            <a:r>
              <a:rPr lang="en-US" altLang="zh-CN" dirty="0"/>
              <a:t>1</a:t>
            </a:r>
            <a:r>
              <a:rPr lang="zh-CN" altLang="en-US" dirty="0"/>
              <a:t>）互为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2</a:t>
            </a:r>
            <a:r>
              <a:rPr lang="zh-TW" altLang="en-US" dirty="0"/>
              <a:t>）互相反馈</a:t>
            </a:r>
          </a:p>
          <a:p>
            <a:r>
              <a:rPr lang="zh-TW" altLang="en-US" dirty="0"/>
              <a:t>		</a:t>
            </a:r>
          </a:p>
          <a:p>
            <a:r>
              <a:rPr lang="zh-TW" altLang="en-US" dirty="0"/>
              <a:t>		例如：画家会画画，纺织工会织毛衣，画家让纺织工给他织毛衣，画家给纺织工画画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   </a:t>
            </a:r>
            <a:endParaRPr lang="zh-TW" altLang="en-US" dirty="0"/>
          </a:p>
          <a:p>
            <a:r>
              <a:rPr lang="zh-TW" altLang="en-US" dirty="0"/>
              <a:t>		</a:t>
            </a:r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		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回顾字符串的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mutableCopy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retain</a:t>
            </a:r>
            <a:r>
              <a:rPr lang="zh-CN" altLang="en-US" dirty="0"/>
              <a:t>：</a:t>
            </a:r>
            <a:r>
              <a:rPr lang="zh-CN" altLang="en-US" dirty="0" smtClean="0"/>
              <a:t>始终是浅拷贝。</a:t>
            </a:r>
            <a:r>
              <a:rPr lang="zh-CN" altLang="en-US" dirty="0"/>
              <a:t>引用计数每次加一。返回对象是否可变与被复制的对象保持一致。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             copy</a:t>
            </a:r>
            <a:r>
              <a:rPr lang="zh-CN" altLang="en-US" dirty="0"/>
              <a:t>：</a:t>
            </a:r>
            <a:r>
              <a:rPr lang="zh-CN" altLang="en-US" dirty="0" smtClean="0"/>
              <a:t>对于可变对象为深拷贝，</a:t>
            </a:r>
            <a:r>
              <a:rPr lang="zh-CN" altLang="en-US" dirty="0"/>
              <a:t>引用计</a:t>
            </a:r>
            <a:r>
              <a:rPr lang="zh-CN" altLang="en-US" dirty="0" smtClean="0"/>
              <a:t>数不改变</a:t>
            </a:r>
            <a:r>
              <a:rPr lang="zh-CN" altLang="zh-CN" dirty="0"/>
              <a:t>；</a:t>
            </a:r>
            <a:r>
              <a:rPr lang="zh-CN" altLang="en-US" dirty="0" smtClean="0"/>
              <a:t>对于不可变对象是浅拷贝，引用计数每</a:t>
            </a:r>
            <a:r>
              <a:rPr lang="zh-CN" altLang="en-US" dirty="0"/>
              <a:t>次加一。始终返回一个不可变对象。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    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mutableCopy</a:t>
            </a:r>
            <a:r>
              <a:rPr lang="zh-CN" altLang="en-US" dirty="0"/>
              <a:t>：始终</a:t>
            </a:r>
            <a:r>
              <a:rPr lang="zh-CN" altLang="en-US" dirty="0" smtClean="0"/>
              <a:t>是深拷贝，</a:t>
            </a:r>
            <a:r>
              <a:rPr lang="zh-CN" altLang="en-US" dirty="0"/>
              <a:t>引用计数不改变。始终返回一个可变对象。</a:t>
            </a:r>
            <a:endParaRPr lang="en-US" altLang="zh-CN" dirty="0"/>
          </a:p>
          <a:p>
            <a:endParaRPr lang="en-US" altLang="zh-TW" dirty="0"/>
          </a:p>
          <a:p>
            <a:endParaRPr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493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自定义对象拷贝</a:t>
            </a:r>
            <a:r>
              <a:rPr lang="zh-CN" altLang="en-US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/>
              <a:t>	  </a:t>
            </a:r>
            <a:r>
              <a:rPr lang="en-US" altLang="zh-CN" dirty="0"/>
              <a:t>1</a:t>
            </a:r>
            <a:r>
              <a:rPr lang="zh-CN" altLang="en-US" dirty="0"/>
              <a:t>）自定义对象如何实现拷贝</a:t>
            </a:r>
          </a:p>
          <a:p>
            <a:r>
              <a:rPr lang="zh-TW" altLang="en-US" dirty="0"/>
              <a:t>	    	（</a:t>
            </a:r>
            <a:r>
              <a:rPr lang="en-US" altLang="zh-TW" dirty="0"/>
              <a:t>1</a:t>
            </a:r>
            <a:r>
              <a:rPr lang="zh-TW" altLang="en-US" dirty="0"/>
              <a:t>）实现</a:t>
            </a:r>
            <a:r>
              <a:rPr lang="en-US" altLang="zh-TW" dirty="0" err="1"/>
              <a:t>NSCopying</a:t>
            </a:r>
            <a:r>
              <a:rPr lang="en-US" altLang="zh-TW" dirty="0"/>
              <a:t>/</a:t>
            </a:r>
            <a:r>
              <a:rPr lang="en-US" altLang="zh-TW" dirty="0" err="1"/>
              <a:t>NSMutableCopying</a:t>
            </a:r>
            <a:r>
              <a:rPr lang="zh-TW" altLang="en-US" dirty="0"/>
              <a:t>协议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    	（</a:t>
            </a:r>
            <a:r>
              <a:rPr lang="en-US" altLang="zh-TW" dirty="0"/>
              <a:t>2</a:t>
            </a:r>
            <a:r>
              <a:rPr lang="zh-TW" altLang="en-US" dirty="0"/>
              <a:t>）实现</a:t>
            </a:r>
            <a:r>
              <a:rPr lang="en-US" altLang="zh-TW" dirty="0" err="1"/>
              <a:t>copyWithZone</a:t>
            </a:r>
            <a:r>
              <a:rPr lang="en-US" altLang="zh-TW" dirty="0"/>
              <a:t>/</a:t>
            </a:r>
            <a:r>
              <a:rPr lang="en-US" altLang="zh-TW" dirty="0" err="1"/>
              <a:t>mutableCopyWithZone</a:t>
            </a:r>
            <a:r>
              <a:rPr lang="zh-TW" altLang="en-US" dirty="0"/>
              <a:t>函数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	</a:t>
            </a:r>
            <a:r>
              <a:rPr lang="en-US" altLang="zh-CN" dirty="0"/>
              <a:t>   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总结深拷贝与浅拷贝</a:t>
            </a:r>
          </a:p>
          <a:p>
            <a:r>
              <a:rPr lang="zh-CN" altLang="en-US" dirty="0"/>
              <a:t>			</a:t>
            </a:r>
          </a:p>
          <a:p>
            <a:r>
              <a:rPr lang="zh-CN" altLang="en-US" dirty="0"/>
              <a:t>			浅拷贝：简单的指针复制，新指针和旧指针指向同一片内存地址</a:t>
            </a:r>
          </a:p>
          <a:p>
            <a:endParaRPr lang="zh-CN" altLang="en-US" dirty="0"/>
          </a:p>
          <a:p>
            <a:r>
              <a:rPr lang="zh-CN" altLang="en-US" dirty="0"/>
              <a:t>			深拷贝：新指针和旧指针各自使用不同的内存地址</a:t>
            </a:r>
            <a:endParaRPr lang="en-US" altLang="zh-CN" dirty="0" smtClean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作业</a:t>
            </a:r>
            <a:r>
              <a:rPr lang="zh-TW" altLang="en-US" dirty="0"/>
              <a:t>：玩具厂给零售店生产玩具，零售店帮玩具厂卖玩具</a:t>
            </a:r>
            <a:endParaRPr lang="en-US" altLang="zh-TW" dirty="0"/>
          </a:p>
          <a:p>
            <a:endParaRPr lang="en-US" altLang="zh-CN" dirty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7428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17</Words>
  <Application>Microsoft Macintosh PowerPoint</Application>
  <PresentationFormat>全屏显示(4:3)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219</cp:revision>
  <dcterms:created xsi:type="dcterms:W3CDTF">2015-06-09T02:53:44Z</dcterms:created>
  <dcterms:modified xsi:type="dcterms:W3CDTF">2015-10-10T00:43:55Z</dcterms:modified>
</cp:coreProperties>
</file>