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58" r:id="rId4"/>
    <p:sldId id="263" r:id="rId5"/>
    <p:sldId id="259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03" autoAdjust="0"/>
  </p:normalViewPr>
  <p:slideViewPr>
    <p:cSldViewPr snapToGrid="0" snapToObjects="1">
      <p:cViewPr varScale="1">
        <p:scale>
          <a:sx n="91" d="100"/>
          <a:sy n="91" d="100"/>
        </p:scale>
        <p:origin x="-16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15/10/10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981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15/10/10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294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15/10/10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175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15/10/10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80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15/10/10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28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15/10/10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819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15/10/10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05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15/10/10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87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15/10/10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79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15/10/10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08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15/10/10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87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1AC51-7FD1-2947-A291-62C064FE610C}" type="datetimeFigureOut">
              <a:rPr kumimoji="1" lang="zh-CN" altLang="en-US" smtClean="0"/>
              <a:t>15/10/10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283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4244" y="325119"/>
            <a:ext cx="80429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学习目标</a:t>
            </a:r>
            <a:endParaRPr lang="en-US" altLang="zh-CN" sz="2400" dirty="0" smtClean="0"/>
          </a:p>
          <a:p>
            <a:endParaRPr lang="zh-TW" altLang="en-US" sz="2400" dirty="0"/>
          </a:p>
          <a:p>
            <a:r>
              <a:rPr lang="zh-TW" altLang="en-US" sz="2400" dirty="0"/>
              <a:t>	</a:t>
            </a:r>
            <a:r>
              <a:rPr lang="zh-CN" altLang="zh-TW" sz="2400" dirty="0"/>
              <a:t>1</a:t>
            </a:r>
            <a:r>
              <a:rPr lang="en-US" altLang="zh-TW" sz="2400" dirty="0" smtClean="0"/>
              <a:t>.</a:t>
            </a:r>
            <a:r>
              <a:rPr lang="en-US" altLang="zh-TW" sz="2400" dirty="0"/>
              <a:t>XML</a:t>
            </a:r>
            <a:r>
              <a:rPr lang="zh-TW" altLang="en-US" sz="2400" dirty="0" smtClean="0"/>
              <a:t>认识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/>
              <a:t>       2.XPath</a:t>
            </a:r>
            <a:r>
              <a:rPr lang="zh-CN" altLang="en-US" sz="2400" dirty="0" smtClean="0"/>
              <a:t>分析</a:t>
            </a:r>
            <a:endParaRPr lang="en-US" altLang="zh-TW" sz="2400" dirty="0" smtClean="0"/>
          </a:p>
          <a:p>
            <a:endParaRPr lang="zh-TW" altLang="en-US" sz="2400" dirty="0"/>
          </a:p>
          <a:p>
            <a:r>
              <a:rPr lang="ja-JP" altLang="en-US" sz="2400" dirty="0"/>
              <a:t>	</a:t>
            </a:r>
            <a:r>
              <a:rPr lang="zh-CN" altLang="ja-JP" sz="2400" dirty="0"/>
              <a:t>3</a:t>
            </a:r>
            <a:r>
              <a:rPr lang="en-US" altLang="ja-JP" sz="2400" dirty="0" smtClean="0"/>
              <a:t>.</a:t>
            </a:r>
            <a:r>
              <a:rPr lang="en-US" altLang="ja-JP" sz="2400" dirty="0"/>
              <a:t>XML</a:t>
            </a:r>
            <a:r>
              <a:rPr lang="ja-JP" altLang="en-US" sz="2400" dirty="0"/>
              <a:t>解析（</a:t>
            </a:r>
            <a:r>
              <a:rPr lang="en-US" altLang="ja-JP" sz="2400" dirty="0" err="1"/>
              <a:t>Gdata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3313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5298" y="260911"/>
            <a:ext cx="8282469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1</a:t>
            </a:r>
            <a:r>
              <a:rPr lang="en-US" altLang="zh-CN" dirty="0" smtClean="0"/>
              <a:t>.XML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XML</a:t>
            </a:r>
          </a:p>
          <a:p>
            <a:r>
              <a:rPr lang="zh-CN" altLang="en-US" dirty="0"/>
              <a:t>		可扩展标记语言，标准通用标记语言的子集，一种用于标记电子文件使其具有结构性的标记语言。</a:t>
            </a:r>
            <a:r>
              <a:rPr lang="en-US" altLang="zh-CN" dirty="0"/>
              <a:t>1998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月，</a:t>
            </a:r>
            <a:r>
              <a:rPr lang="en-US" altLang="zh-CN" dirty="0"/>
              <a:t>W3C</a:t>
            </a:r>
            <a:r>
              <a:rPr lang="zh-CN" altLang="en-US" dirty="0"/>
              <a:t>正式批准了可扩展标记语言的标准定义，可扩展标记语言可以对文档和数据进行结构化处理，从而能够在部门、客户和供应商之间进行交换，实现动态内容生成，</a:t>
            </a:r>
            <a:r>
              <a:rPr lang="zh-CN" altLang="en-US" dirty="0" smtClean="0"/>
              <a:t>企业集成和</a:t>
            </a:r>
            <a:r>
              <a:rPr lang="zh-CN" altLang="en-US" dirty="0"/>
              <a:t>应用开发。可扩展标记语言可以使我们能够更准确的搜索</a:t>
            </a:r>
            <a:r>
              <a:rPr lang="zh-CN" altLang="en-US" dirty="0" smtClean="0"/>
              <a:t>，</a:t>
            </a:r>
            <a:r>
              <a:rPr lang="zh-CN" altLang="en-US" dirty="0"/>
              <a:t>更方便的传送软件组件，更好的描述一些事物。例如电子商务交易等。它被设计用来传输和存储数据。</a:t>
            </a:r>
            <a:endParaRPr lang="en-US" altLang="zh-CN" dirty="0" smtClean="0"/>
          </a:p>
          <a:p>
            <a:r>
              <a:rPr lang="en-US" altLang="zh-CN" dirty="0"/>
              <a:t>		</a:t>
            </a:r>
            <a:r>
              <a:rPr lang="zh-CN" altLang="en-US" dirty="0"/>
              <a:t>更多资料：</a:t>
            </a:r>
            <a:r>
              <a:rPr lang="en-US" altLang="zh-CN" dirty="0"/>
              <a:t>http://</a:t>
            </a:r>
            <a:r>
              <a:rPr lang="en-US" altLang="zh-CN" dirty="0" err="1"/>
              <a:t>zh.wikipedia.org</a:t>
            </a:r>
            <a:r>
              <a:rPr lang="en-US" altLang="zh-CN" dirty="0"/>
              <a:t>/</a:t>
            </a:r>
            <a:r>
              <a:rPr lang="en-US" altLang="zh-CN" dirty="0" err="1"/>
              <a:t>zh-cn</a:t>
            </a:r>
            <a:r>
              <a:rPr lang="en-US" altLang="zh-CN" dirty="0"/>
              <a:t>/XML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xPath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zh-CN" altLang="en-US" dirty="0"/>
              <a:t>见</a:t>
            </a:r>
            <a:r>
              <a:rPr lang="en-US" altLang="zh-CN" dirty="0" err="1"/>
              <a:t>xPath.h</a:t>
            </a:r>
            <a:endParaRPr lang="en-US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8738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6613" y="192189"/>
            <a:ext cx="8211643" cy="5909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zh-CN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XML</a:t>
            </a:r>
            <a:r>
              <a:rPr lang="zh-CN" altLang="en-US" dirty="0"/>
              <a:t>解析需要用到第三方库</a:t>
            </a:r>
            <a:r>
              <a:rPr lang="en-US" altLang="zh-CN" dirty="0"/>
              <a:t>-</a:t>
            </a:r>
            <a:r>
              <a:rPr lang="en-US" altLang="zh-CN" dirty="0" err="1"/>
              <a:t>Gdata</a:t>
            </a:r>
            <a:r>
              <a:rPr lang="zh-CN" altLang="en-US" dirty="0"/>
              <a:t>框架</a:t>
            </a:r>
          </a:p>
          <a:p>
            <a:endParaRPr lang="zh-CN" altLang="en-US" dirty="0"/>
          </a:p>
          <a:p>
            <a:r>
              <a:rPr lang="zh-CN" altLang="en-US" dirty="0"/>
              <a:t>	备注：解决编译出错问题：</a:t>
            </a:r>
          </a:p>
          <a:p>
            <a:r>
              <a:rPr lang="fi-FI" altLang="zh-CN" dirty="0"/>
              <a:t>			 </a:t>
            </a:r>
            <a:r>
              <a:rPr lang="fi-FI" altLang="zh-CN" dirty="0" err="1"/>
              <a:t>Build</a:t>
            </a:r>
            <a:r>
              <a:rPr lang="fi-FI" altLang="zh-CN" dirty="0"/>
              <a:t> </a:t>
            </a:r>
            <a:r>
              <a:rPr lang="fi-FI" altLang="zh-CN" dirty="0" err="1"/>
              <a:t>Setting</a:t>
            </a:r>
            <a:r>
              <a:rPr lang="zh-CN" altLang="fi-FI" dirty="0"/>
              <a:t>中</a:t>
            </a:r>
          </a:p>
          <a:p>
            <a:r>
              <a:rPr lang="en-US" altLang="zh-CN" dirty="0"/>
              <a:t> 				1</a:t>
            </a:r>
            <a:r>
              <a:rPr lang="zh-CN" altLang="en-US" dirty="0"/>
              <a:t>）搜索 </a:t>
            </a:r>
            <a:r>
              <a:rPr lang="en-US" altLang="zh-CN" dirty="0"/>
              <a:t>Header Search Paths </a:t>
            </a:r>
            <a:r>
              <a:rPr lang="zh-CN" altLang="en-US" dirty="0"/>
              <a:t>加入路径 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/include/</a:t>
            </a:r>
            <a:r>
              <a:rPr lang="en-US" altLang="zh-CN" dirty="0" smtClean="0"/>
              <a:t>libxml2</a:t>
            </a:r>
          </a:p>
          <a:p>
            <a:endParaRPr lang="en-US" altLang="zh-CN" dirty="0"/>
          </a:p>
          <a:p>
            <a:r>
              <a:rPr lang="en-US" altLang="zh-CN" dirty="0"/>
              <a:t> 				2</a:t>
            </a:r>
            <a:r>
              <a:rPr lang="zh-CN" altLang="en-US" dirty="0"/>
              <a:t>）搜索 </a:t>
            </a:r>
            <a:r>
              <a:rPr lang="en-US" altLang="zh-CN" dirty="0"/>
              <a:t>Other Linker flag </a:t>
            </a:r>
            <a:r>
              <a:rPr lang="zh-CN" altLang="en-US" dirty="0"/>
              <a:t>加入库文件 </a:t>
            </a:r>
            <a:r>
              <a:rPr lang="en-US" altLang="zh-CN" dirty="0"/>
              <a:t>-</a:t>
            </a:r>
            <a:r>
              <a:rPr lang="en-US" altLang="zh-CN" dirty="0" smtClean="0"/>
              <a:t>lxml2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</a:t>
            </a:r>
            <a:r>
              <a:rPr lang="fi-FI" altLang="zh-CN" dirty="0" err="1"/>
              <a:t>Build</a:t>
            </a:r>
            <a:r>
              <a:rPr lang="fi-FI" altLang="zh-CN" dirty="0"/>
              <a:t> </a:t>
            </a:r>
            <a:r>
              <a:rPr lang="fi-FI" altLang="zh-CN" dirty="0" err="1" smtClean="0"/>
              <a:t>Phases</a:t>
            </a:r>
            <a:r>
              <a:rPr lang="zh-CN" altLang="fi-FI" dirty="0" smtClean="0"/>
              <a:t>中</a:t>
            </a:r>
            <a:endParaRPr lang="en-US" altLang="zh-CN" dirty="0"/>
          </a:p>
          <a:p>
            <a:r>
              <a:rPr lang="zh-TW" altLang="en-US" dirty="0"/>
              <a:t>				</a:t>
            </a:r>
            <a:r>
              <a:rPr lang="en-US" altLang="zh-TW" dirty="0"/>
              <a:t>3</a:t>
            </a:r>
            <a:r>
              <a:rPr lang="zh-TW" altLang="en-US" dirty="0"/>
              <a:t>）加编译选项 </a:t>
            </a:r>
            <a:r>
              <a:rPr lang="en-US" altLang="zh-TW" dirty="0"/>
              <a:t>-</a:t>
            </a:r>
            <a:r>
              <a:rPr lang="en-US" altLang="zh-TW" dirty="0" err="1"/>
              <a:t>fno</a:t>
            </a:r>
            <a:r>
              <a:rPr lang="en-US" altLang="zh-TW" dirty="0"/>
              <a:t>-</a:t>
            </a:r>
            <a:r>
              <a:rPr lang="en-US" altLang="zh-TW" dirty="0" err="1"/>
              <a:t>objc</a:t>
            </a:r>
            <a:r>
              <a:rPr lang="en-US" altLang="zh-TW" dirty="0"/>
              <a:t>-</a:t>
            </a:r>
            <a:r>
              <a:rPr lang="en-US" altLang="zh-TW" dirty="0" smtClean="0"/>
              <a:t>arc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CN" dirty="0"/>
              <a:t>	</a:t>
            </a:r>
            <a:r>
              <a:rPr lang="zh-CN" altLang="en-US" dirty="0" smtClean="0"/>
              <a:t>方法一：节点路径解析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zh-CN" altLang="en-US" dirty="0"/>
              <a:t>	（</a:t>
            </a:r>
            <a:r>
              <a:rPr lang="en-US" altLang="zh-CN" dirty="0"/>
              <a:t>1</a:t>
            </a:r>
            <a:r>
              <a:rPr lang="zh-CN" altLang="en-US" dirty="0"/>
              <a:t>）获取</a:t>
            </a:r>
            <a:r>
              <a:rPr lang="en-US" altLang="zh-CN" dirty="0"/>
              <a:t>XML</a:t>
            </a:r>
            <a:r>
              <a:rPr lang="zh-CN" altLang="en-US" dirty="0" smtClean="0"/>
              <a:t>解析器</a:t>
            </a:r>
            <a:r>
              <a:rPr lang="en-US" altLang="zh-CN" dirty="0"/>
              <a:t>  </a:t>
            </a:r>
            <a:endParaRPr lang="en-US" altLang="zh-CN" dirty="0" smtClean="0"/>
          </a:p>
          <a:p>
            <a:r>
              <a:rPr lang="en-US" altLang="zh-CN" dirty="0" smtClean="0"/>
              <a:t>                    </a:t>
            </a:r>
            <a:r>
              <a:rPr lang="zh-CN" altLang="en-US" dirty="0" smtClean="0"/>
              <a:t>初始化</a:t>
            </a:r>
            <a:r>
              <a:rPr lang="en-US" altLang="zh-CN" dirty="0" err="1" smtClean="0"/>
              <a:t>GDataXMLDocument</a:t>
            </a:r>
            <a:r>
              <a:rPr lang="zh-CN" altLang="en-US" dirty="0" smtClean="0"/>
              <a:t>对象方法</a:t>
            </a:r>
            <a:r>
              <a:rPr lang="en-US" altLang="zh-CN" dirty="0"/>
              <a:t>			</a:t>
            </a:r>
            <a:endParaRPr lang="en-US" altLang="zh-CN" dirty="0" smtClean="0"/>
          </a:p>
          <a:p>
            <a:r>
              <a:rPr lang="en-US" altLang="zh-CN" dirty="0" smtClean="0"/>
              <a:t>                 - </a:t>
            </a:r>
            <a:r>
              <a:rPr lang="en-US" altLang="zh-CN" dirty="0"/>
              <a:t>(id)</a:t>
            </a:r>
            <a:r>
              <a:rPr lang="en-US" altLang="zh-CN" dirty="0" err="1"/>
              <a:t>initWithXMLString</a:t>
            </a:r>
            <a:r>
              <a:rPr lang="en-US" altLang="zh-CN" dirty="0"/>
              <a:t>:(</a:t>
            </a:r>
            <a:r>
              <a:rPr lang="en-US" altLang="zh-CN" dirty="0" err="1"/>
              <a:t>NSString</a:t>
            </a:r>
            <a:r>
              <a:rPr lang="en-US" altLang="zh-CN" dirty="0"/>
              <a:t> *)</a:t>
            </a:r>
            <a:r>
              <a:rPr lang="en-US" altLang="zh-CN" dirty="0" err="1"/>
              <a:t>str</a:t>
            </a:r>
            <a:r>
              <a:rPr lang="en-US" altLang="zh-CN" dirty="0"/>
              <a:t> options:(unsigned </a:t>
            </a:r>
            <a:r>
              <a:rPr lang="en-US" altLang="zh-CN" dirty="0" err="1"/>
              <a:t>int</a:t>
            </a:r>
            <a:r>
              <a:rPr lang="en-US" altLang="zh-CN" dirty="0"/>
              <a:t>)mask error:(</a:t>
            </a:r>
            <a:r>
              <a:rPr lang="en-US" altLang="zh-CN" dirty="0" err="1"/>
              <a:t>NSError</a:t>
            </a:r>
            <a:r>
              <a:rPr lang="en-US" altLang="zh-CN" dirty="0"/>
              <a:t> **)</a:t>
            </a:r>
            <a:r>
              <a:rPr lang="en-US" altLang="zh-CN" dirty="0" smtClean="0"/>
              <a:t>error</a:t>
            </a:r>
          </a:p>
          <a:p>
            <a:r>
              <a:rPr lang="en-US" altLang="zh-CN" dirty="0"/>
              <a:t>			</a:t>
            </a:r>
          </a:p>
          <a:p>
            <a:r>
              <a:rPr lang="zh-CN" altLang="en-US" dirty="0"/>
              <a:t>	（</a:t>
            </a:r>
            <a:r>
              <a:rPr lang="en-US" altLang="zh-CN" dirty="0"/>
              <a:t>2</a:t>
            </a:r>
            <a:r>
              <a:rPr lang="zh-CN" altLang="en-US" dirty="0"/>
              <a:t>）根据</a:t>
            </a:r>
            <a:r>
              <a:rPr lang="en-US" altLang="zh-CN" dirty="0" err="1"/>
              <a:t>xpath</a:t>
            </a:r>
            <a:r>
              <a:rPr lang="zh-CN" altLang="en-US" dirty="0"/>
              <a:t>解析出匹配的所有节点</a:t>
            </a:r>
          </a:p>
          <a:p>
            <a:r>
              <a:rPr lang="en-US" altLang="zh-CN" dirty="0"/>
              <a:t>		</a:t>
            </a:r>
            <a:r>
              <a:rPr lang="en-US" altLang="zh-CN" dirty="0" smtClean="0"/>
              <a:t>- </a:t>
            </a:r>
            <a:r>
              <a:rPr lang="en-US" altLang="zh-CN" dirty="0"/>
              <a:t>(</a:t>
            </a:r>
            <a:r>
              <a:rPr lang="en-US" altLang="zh-CN" dirty="0" err="1"/>
              <a:t>NSArray</a:t>
            </a:r>
            <a:r>
              <a:rPr lang="en-US" altLang="zh-CN" dirty="0"/>
              <a:t> *)</a:t>
            </a:r>
            <a:r>
              <a:rPr lang="en-US" altLang="zh-CN" dirty="0" err="1"/>
              <a:t>nodesForXPath</a:t>
            </a:r>
            <a:r>
              <a:rPr lang="en-US" altLang="zh-CN" dirty="0"/>
              <a:t>:(</a:t>
            </a:r>
            <a:r>
              <a:rPr lang="en-US" altLang="zh-CN" dirty="0" err="1"/>
              <a:t>NSString</a:t>
            </a:r>
            <a:r>
              <a:rPr lang="en-US" altLang="zh-CN" dirty="0"/>
              <a:t> *)</a:t>
            </a:r>
            <a:r>
              <a:rPr lang="en-US" altLang="zh-CN" dirty="0" err="1"/>
              <a:t>xpath</a:t>
            </a:r>
            <a:r>
              <a:rPr lang="en-US" altLang="zh-CN" dirty="0"/>
              <a:t> error:(</a:t>
            </a:r>
            <a:r>
              <a:rPr lang="en-US" altLang="zh-CN" dirty="0" err="1"/>
              <a:t>NSError</a:t>
            </a:r>
            <a:r>
              <a:rPr lang="en-US" altLang="zh-CN" dirty="0"/>
              <a:t> **)error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2506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6613" y="192189"/>
            <a:ext cx="8211643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err="1" smtClean="0"/>
              <a:t>Xpath</a:t>
            </a:r>
            <a:r>
              <a:rPr lang="zh-CN" altLang="en-US" dirty="0" smtClean="0"/>
              <a:t>解析练习：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users.xml</a:t>
            </a:r>
            <a:r>
              <a:rPr lang="zh-CN" altLang="en-US" dirty="0" smtClean="0"/>
              <a:t>文件数据解析：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1. </a:t>
            </a:r>
            <a:r>
              <a:rPr lang="zh-CN" altLang="en-US" dirty="0" smtClean="0"/>
              <a:t>如何找出文件中基本值“</a:t>
            </a:r>
            <a:r>
              <a:rPr lang="zh-TW" altLang="en-US" dirty="0"/>
              <a:t>李四</a:t>
            </a:r>
            <a:r>
              <a:rPr lang="en-US" altLang="zh-TW" dirty="0"/>
              <a:t>5555555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</a:t>
            </a:r>
            <a:r>
              <a:rPr lang="zh-CN" altLang="en-US" dirty="0" smtClean="0"/>
              <a:t>思路：找好节点路径，参考</a:t>
            </a:r>
            <a:r>
              <a:rPr lang="en-US" altLang="zh-CN" dirty="0" err="1" smtClean="0"/>
              <a:t>xpath.h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    2. </a:t>
            </a:r>
            <a:r>
              <a:rPr lang="zh-CN" altLang="en-US" dirty="0" smtClean="0"/>
              <a:t>如何在第二个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元素中找出</a:t>
            </a:r>
            <a:r>
              <a:rPr lang="en-US" altLang="zh-CN" dirty="0" smtClean="0"/>
              <a:t>age</a:t>
            </a:r>
            <a:r>
              <a:rPr lang="zh-CN" altLang="en-US" dirty="0" smtClean="0"/>
              <a:t>元素的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属性值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    </a:t>
            </a:r>
            <a:r>
              <a:rPr lang="zh-CN" altLang="zh-CN" dirty="0" smtClean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解析</a:t>
            </a:r>
            <a:r>
              <a:rPr lang="zh-CN" altLang="en-US" dirty="0"/>
              <a:t>所有属性节点名为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的节点，</a:t>
            </a:r>
            <a:r>
              <a:rPr lang="zh-CN" altLang="en-US" dirty="0"/>
              <a:t>不用考虑节点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/>
              <a:t> </a:t>
            </a:r>
            <a:r>
              <a:rPr lang="en-US" altLang="zh-CN" dirty="0" smtClean="0"/>
              <a:t>4. </a:t>
            </a:r>
            <a:r>
              <a:rPr lang="zh-CN" altLang="en-US" dirty="0" smtClean="0"/>
              <a:t>找出元素为</a:t>
            </a:r>
            <a:r>
              <a:rPr lang="en-US" altLang="zh-CN" dirty="0" smtClean="0"/>
              <a:t>age</a:t>
            </a:r>
            <a:r>
              <a:rPr lang="zh-CN" altLang="en-US" dirty="0" smtClean="0"/>
              <a:t>的属性名</a:t>
            </a:r>
            <a:r>
              <a:rPr lang="en-US" altLang="zh-CN" dirty="0" smtClean="0"/>
              <a:t> type</a:t>
            </a:r>
            <a:r>
              <a:rPr lang="zh-CN" altLang="en-US" dirty="0" smtClean="0"/>
              <a:t>＝</a:t>
            </a:r>
            <a:r>
              <a:rPr lang="en-US" altLang="zh-CN" dirty="0" smtClean="0"/>
              <a:t>’</a:t>
            </a:r>
            <a:r>
              <a:rPr lang="zh-CN" altLang="en-US" dirty="0" smtClean="0"/>
              <a:t>实岁</a:t>
            </a:r>
            <a:r>
              <a:rPr lang="en-US" altLang="zh-CN" dirty="0" smtClean="0"/>
              <a:t>’ </a:t>
            </a:r>
            <a:r>
              <a:rPr lang="zh-CN" altLang="en-US" dirty="0" smtClean="0"/>
              <a:t>的基本值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    5. </a:t>
            </a:r>
            <a:r>
              <a:rPr lang="zh-CN" altLang="en-US" dirty="0" smtClean="0"/>
              <a:t>解析</a:t>
            </a:r>
            <a:r>
              <a:rPr lang="zh-CN" altLang="en-US" dirty="0"/>
              <a:t>任何</a:t>
            </a:r>
            <a:r>
              <a:rPr lang="en-US" altLang="zh-CN" dirty="0"/>
              <a:t>name</a:t>
            </a:r>
            <a:r>
              <a:rPr lang="zh-CN" altLang="en-US" dirty="0"/>
              <a:t>节点的</a:t>
            </a:r>
            <a:r>
              <a:rPr lang="zh-CN" altLang="en-US" dirty="0" smtClean="0"/>
              <a:t>基本值为</a:t>
            </a:r>
            <a:r>
              <a:rPr lang="en-US" altLang="zh-CN" dirty="0" smtClean="0"/>
              <a:t> ”</a:t>
            </a:r>
            <a:r>
              <a:rPr lang="zh-CN" altLang="en-US" dirty="0" smtClean="0"/>
              <a:t>田</a:t>
            </a:r>
            <a:r>
              <a:rPr lang="zh-CN" altLang="en-US" dirty="0"/>
              <a:t>七</a:t>
            </a:r>
            <a:r>
              <a:rPr lang="en-US" altLang="zh-CN" dirty="0" smtClean="0"/>
              <a:t>44444” </a:t>
            </a:r>
            <a:r>
              <a:rPr lang="zh-CN" altLang="en-US" dirty="0" smtClean="0"/>
              <a:t>的</a:t>
            </a:r>
            <a:r>
              <a:rPr lang="zh-CN" altLang="en-US" dirty="0"/>
              <a:t>同胞</a:t>
            </a:r>
            <a:r>
              <a:rPr lang="en-US" altLang="zh-CN" dirty="0"/>
              <a:t>age</a:t>
            </a:r>
            <a:r>
              <a:rPr lang="zh-CN" altLang="en-US" dirty="0"/>
              <a:t>节点下的</a:t>
            </a:r>
            <a:r>
              <a:rPr lang="en-US" altLang="zh-CN" dirty="0"/>
              <a:t>type</a:t>
            </a:r>
            <a:r>
              <a:rPr lang="zh-CN" altLang="en-US" dirty="0"/>
              <a:t>属性节点的基本值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623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3" y="117692"/>
            <a:ext cx="8491917" cy="6463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endParaRPr lang="en-US" altLang="ja-JP" dirty="0"/>
          </a:p>
          <a:p>
            <a:r>
              <a:rPr lang="zh-CN" altLang="en-US" dirty="0"/>
              <a:t>	</a:t>
            </a:r>
            <a:r>
              <a:rPr lang="zh-CN" altLang="en-US" dirty="0" smtClean="0"/>
              <a:t>方法二：根路径解析</a:t>
            </a:r>
            <a:endParaRPr lang="en-US" altLang="zh-CN" dirty="0" smtClean="0"/>
          </a:p>
          <a:p>
            <a:r>
              <a:rPr lang="en-US" altLang="zh-CN" dirty="0" smtClean="0"/>
              <a:t>           </a:t>
            </a:r>
            <a:r>
              <a:rPr lang="zh-CN" altLang="en-US" dirty="0" smtClean="0"/>
              <a:t>初始化</a:t>
            </a:r>
            <a:r>
              <a:rPr lang="en-US" altLang="zh-CN" dirty="0" err="1" smtClean="0"/>
              <a:t>GDataXMLDocument</a:t>
            </a:r>
            <a:r>
              <a:rPr lang="zh-CN" altLang="en-US" dirty="0" smtClean="0"/>
              <a:t>对象方法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/>
              <a:t>）</a:t>
            </a:r>
            <a:r>
              <a:rPr lang="en-US" altLang="zh-CN" dirty="0" smtClean="0"/>
              <a:t> </a:t>
            </a:r>
            <a:r>
              <a:rPr lang="en-US" altLang="zh-CN" dirty="0"/>
              <a:t>- (id)</a:t>
            </a:r>
            <a:r>
              <a:rPr lang="en-US" altLang="zh-CN" dirty="0" err="1"/>
              <a:t>initWithData</a:t>
            </a:r>
            <a:r>
              <a:rPr lang="en-US" altLang="zh-CN" dirty="0"/>
              <a:t>:(</a:t>
            </a:r>
            <a:r>
              <a:rPr lang="en-US" altLang="zh-CN" dirty="0" err="1"/>
              <a:t>NSData</a:t>
            </a:r>
            <a:r>
              <a:rPr lang="en-US" altLang="zh-CN" dirty="0"/>
              <a:t> *)data options:(unsigned </a:t>
            </a:r>
            <a:r>
              <a:rPr lang="en-US" altLang="zh-CN" dirty="0" err="1"/>
              <a:t>int</a:t>
            </a:r>
            <a:r>
              <a:rPr lang="en-US" altLang="zh-CN" dirty="0"/>
              <a:t>)mask error:(</a:t>
            </a:r>
            <a:r>
              <a:rPr lang="en-US" altLang="zh-CN" dirty="0" err="1"/>
              <a:t>NSError</a:t>
            </a:r>
            <a:r>
              <a:rPr lang="en-US" altLang="zh-CN" dirty="0"/>
              <a:t> **)error</a:t>
            </a:r>
            <a:r>
              <a:rPr lang="en-US" altLang="zh-CN" dirty="0" smtClean="0"/>
              <a:t>       </a:t>
            </a:r>
          </a:p>
          <a:p>
            <a:r>
              <a:rPr lang="en-US" altLang="zh-CN" dirty="0" smtClean="0"/>
              <a:t>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（</a:t>
            </a:r>
            <a:r>
              <a:rPr lang="zh-CN" altLang="zh-CN" dirty="0"/>
              <a:t>2</a:t>
            </a:r>
            <a:r>
              <a:rPr lang="zh-CN" altLang="en-US" dirty="0" smtClean="0"/>
              <a:t>）</a:t>
            </a:r>
            <a:r>
              <a:rPr lang="zh-CN" altLang="en-US" dirty="0"/>
              <a:t>获取根节点</a:t>
            </a:r>
          </a:p>
          <a:p>
            <a:r>
              <a:rPr lang="en-US" altLang="zh-CN" dirty="0"/>
              <a:t>			- (</a:t>
            </a:r>
            <a:r>
              <a:rPr lang="en-US" altLang="zh-CN" dirty="0" err="1"/>
              <a:t>GDataXMLElement</a:t>
            </a:r>
            <a:r>
              <a:rPr lang="en-US" altLang="zh-CN" dirty="0"/>
              <a:t> *)</a:t>
            </a:r>
            <a:r>
              <a:rPr lang="en-US" altLang="zh-CN" dirty="0" err="1" smtClean="0"/>
              <a:t>rootElement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	</a:t>
            </a:r>
            <a:r>
              <a:rPr lang="zh-CN" altLang="en-US" dirty="0" smtClean="0"/>
              <a:t>（</a:t>
            </a:r>
            <a:r>
              <a:rPr lang="zh-CN" altLang="zh-CN" dirty="0"/>
              <a:t>3</a:t>
            </a:r>
            <a:r>
              <a:rPr lang="zh-CN" altLang="en-US" dirty="0" smtClean="0"/>
              <a:t>）</a:t>
            </a:r>
            <a:r>
              <a:rPr lang="zh-CN" altLang="en-US" dirty="0"/>
              <a:t>获取一个元素节点下的子元素节点</a:t>
            </a:r>
          </a:p>
          <a:p>
            <a:r>
              <a:rPr lang="en-US" altLang="zh-CN" dirty="0"/>
              <a:t>		- (</a:t>
            </a:r>
            <a:r>
              <a:rPr lang="en-US" altLang="zh-CN" dirty="0" err="1"/>
              <a:t>NSArray</a:t>
            </a:r>
            <a:r>
              <a:rPr lang="en-US" altLang="zh-CN" dirty="0"/>
              <a:t> *)</a:t>
            </a:r>
            <a:r>
              <a:rPr lang="en-US" altLang="zh-CN" dirty="0" err="1"/>
              <a:t>elementsForName</a:t>
            </a:r>
            <a:r>
              <a:rPr lang="en-US" altLang="zh-CN" dirty="0"/>
              <a:t>:(</a:t>
            </a:r>
            <a:r>
              <a:rPr lang="en-US" altLang="zh-CN" dirty="0" err="1"/>
              <a:t>NSString</a:t>
            </a:r>
            <a:r>
              <a:rPr lang="en-US" altLang="zh-CN" dirty="0"/>
              <a:t> *)</a:t>
            </a:r>
            <a:r>
              <a:rPr lang="en-US" altLang="zh-CN" dirty="0" smtClean="0"/>
              <a:t>name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zh-CN" altLang="en-US" dirty="0"/>
              <a:t>获取一个元素节点下的属性节点</a:t>
            </a:r>
          </a:p>
          <a:p>
            <a:r>
              <a:rPr lang="en-US" altLang="zh-CN" dirty="0"/>
              <a:t>		- (</a:t>
            </a:r>
            <a:r>
              <a:rPr lang="en-US" altLang="zh-CN" dirty="0" err="1"/>
              <a:t>GDataXMLNode</a:t>
            </a:r>
            <a:r>
              <a:rPr lang="en-US" altLang="zh-CN" dirty="0"/>
              <a:t> *)</a:t>
            </a:r>
            <a:r>
              <a:rPr lang="en-US" altLang="zh-CN" dirty="0" err="1"/>
              <a:t>attributeForName</a:t>
            </a:r>
            <a:r>
              <a:rPr lang="en-US" altLang="zh-CN" dirty="0"/>
              <a:t>:(</a:t>
            </a:r>
            <a:r>
              <a:rPr lang="en-US" altLang="zh-CN" dirty="0" err="1"/>
              <a:t>NSString</a:t>
            </a:r>
            <a:r>
              <a:rPr lang="en-US" altLang="zh-CN" dirty="0"/>
              <a:t> *)name </a:t>
            </a:r>
          </a:p>
          <a:p>
            <a:endParaRPr lang="en-US" altLang="zh-CN" dirty="0" smtClean="0"/>
          </a:p>
          <a:p>
            <a:r>
              <a:rPr lang="en-US" altLang="zh-CN" dirty="0"/>
              <a:t>		</a:t>
            </a:r>
          </a:p>
          <a:p>
            <a:r>
              <a:rPr lang="zh-CN" altLang="en-US" dirty="0"/>
              <a:t>	</a:t>
            </a:r>
            <a:r>
              <a:rPr lang="zh-CN" altLang="en-US" dirty="0" smtClean="0"/>
              <a:t>（</a:t>
            </a:r>
            <a:r>
              <a:rPr lang="zh-CN" altLang="zh-CN" dirty="0"/>
              <a:t>5</a:t>
            </a:r>
            <a:r>
              <a:rPr lang="zh-CN" altLang="en-US" dirty="0" smtClean="0"/>
              <a:t>）</a:t>
            </a:r>
            <a:r>
              <a:rPr lang="zh-CN" altLang="en-US" dirty="0"/>
              <a:t>获取节点的基本值</a:t>
            </a:r>
          </a:p>
          <a:p>
            <a:r>
              <a:rPr lang="en-US" altLang="zh-CN" dirty="0"/>
              <a:t>		- (</a:t>
            </a:r>
            <a:r>
              <a:rPr lang="en-US" altLang="zh-CN" dirty="0" err="1"/>
              <a:t>NSString</a:t>
            </a:r>
            <a:r>
              <a:rPr lang="en-US" altLang="zh-CN" dirty="0"/>
              <a:t> *)</a:t>
            </a:r>
            <a:r>
              <a:rPr lang="en-US" altLang="zh-CN" dirty="0" err="1" smtClean="0"/>
              <a:t>stringValue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2506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228817"/>
            <a:ext cx="814387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zh-CN" altLang="en-US" dirty="0"/>
              <a:t>练习：解析</a:t>
            </a:r>
            <a:r>
              <a:rPr lang="en-US" altLang="zh-CN" dirty="0" err="1"/>
              <a:t>XML.test</a:t>
            </a:r>
            <a:r>
              <a:rPr lang="zh-CN" altLang="en-US" dirty="0"/>
              <a:t>中的</a:t>
            </a:r>
            <a:r>
              <a:rPr lang="en-US" altLang="zh-CN" dirty="0" err="1"/>
              <a:t>yearpay</a:t>
            </a:r>
            <a:r>
              <a:rPr lang="zh-CN" altLang="en-US" dirty="0"/>
              <a:t>，</a:t>
            </a:r>
            <a:r>
              <a:rPr lang="en-US" altLang="zh-CN" dirty="0"/>
              <a:t>nickname</a:t>
            </a:r>
            <a:r>
              <a:rPr lang="zh-CN" altLang="en-US" dirty="0"/>
              <a:t>和貂蝉的</a:t>
            </a:r>
            <a:r>
              <a:rPr lang="en-US" altLang="zh-CN" dirty="0"/>
              <a:t>age</a:t>
            </a:r>
            <a:endParaRPr lang="zh-CN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扩展：将</a:t>
            </a:r>
            <a:r>
              <a:rPr lang="en-US" altLang="zh-CN" dirty="0" smtClean="0"/>
              <a:t>friend</a:t>
            </a:r>
            <a:r>
              <a:rPr lang="zh-CN" altLang="en-US" dirty="0" smtClean="0"/>
              <a:t>中的数组元素用模型存储，并将数据归档到文件中；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课后作业：</a:t>
            </a:r>
            <a:r>
              <a:rPr lang="en-US" altLang="zh-CN" dirty="0" smtClean="0"/>
              <a:t>XML</a:t>
            </a:r>
            <a:r>
              <a:rPr lang="zh-CN" altLang="en-US" dirty="0" smtClean="0"/>
              <a:t>解析</a:t>
            </a:r>
            <a:r>
              <a:rPr lang="en-US" altLang="zh-CN" dirty="0" err="1" smtClean="0"/>
              <a:t>users.xml</a:t>
            </a:r>
            <a:r>
              <a:rPr lang="zh-CN" altLang="en-US" dirty="0" smtClean="0"/>
              <a:t>（需要保存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age</a:t>
            </a:r>
            <a:r>
              <a:rPr lang="zh-CN" altLang="en-US" dirty="0" smtClean="0"/>
              <a:t>，虚岁）</a:t>
            </a:r>
            <a:r>
              <a:rPr lang="zh-CN" altLang="en-US" dirty="0"/>
              <a:t>，</a:t>
            </a:r>
            <a:r>
              <a:rPr lang="zh-CN" altLang="en-US" dirty="0" smtClean="0"/>
              <a:t>用模型保存三个信息</a:t>
            </a:r>
            <a:r>
              <a:rPr lang="zh-CN" altLang="en-US" dirty="0" smtClean="0">
                <a:sym typeface="Wingdings"/>
              </a:rPr>
              <a:t>通过输入</a:t>
            </a:r>
            <a:r>
              <a:rPr lang="en-US" altLang="zh-CN" dirty="0" smtClean="0">
                <a:sym typeface="Wingdings"/>
              </a:rPr>
              <a:t>name</a:t>
            </a:r>
            <a:r>
              <a:rPr lang="zh-CN" altLang="en-US" dirty="0" smtClean="0">
                <a:sym typeface="Wingdings"/>
              </a:rPr>
              <a:t>或</a:t>
            </a:r>
            <a:r>
              <a:rPr lang="en-US" altLang="zh-CN" dirty="0" smtClean="0">
                <a:sym typeface="Wingdings"/>
              </a:rPr>
              <a:t>age</a:t>
            </a:r>
            <a:r>
              <a:rPr lang="zh-CN" altLang="en-US" dirty="0" smtClean="0">
                <a:sym typeface="Wingdings"/>
              </a:rPr>
              <a:t>查找出对应的</a:t>
            </a:r>
            <a:r>
              <a:rPr lang="zh-CN" altLang="en-US" dirty="0" smtClean="0">
                <a:sym typeface="Wingdings"/>
              </a:rPr>
              <a:t>基本值</a:t>
            </a:r>
            <a:r>
              <a:rPr lang="zh-CN" altLang="en-US" dirty="0" smtClean="0">
                <a:sym typeface="Wingdings"/>
              </a:rPr>
              <a:t>，并将数据归档到文件中存储；</a:t>
            </a:r>
            <a:endParaRPr lang="en-US" altLang="zh-CN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82506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5485</TotalTime>
  <Words>152</Words>
  <Application>Microsoft Macintosh PowerPoint</Application>
  <PresentationFormat>全屏显示(4:3)</PresentationFormat>
  <Paragraphs>91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qianfeng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qianfeng sword</dc:creator>
  <cp:lastModifiedBy>qianfeng sword</cp:lastModifiedBy>
  <cp:revision>215</cp:revision>
  <dcterms:created xsi:type="dcterms:W3CDTF">2015-06-09T02:53:44Z</dcterms:created>
  <dcterms:modified xsi:type="dcterms:W3CDTF">2015-10-11T00:58:59Z</dcterms:modified>
</cp:coreProperties>
</file>