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289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9"/>
    <p:restoredTop sz="94635"/>
  </p:normalViewPr>
  <p:slideViewPr>
    <p:cSldViewPr snapToGrid="0" snapToObjects="1">
      <p:cViewPr>
        <p:scale>
          <a:sx n="100" d="100"/>
          <a:sy n="100" d="100"/>
        </p:scale>
        <p:origin x="2720" y="2144"/>
      </p:cViewPr>
      <p:guideLst>
        <p:guide orient="horz" pos="1094"/>
        <p:guide pos="3840"/>
        <p:guide pos="6289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674A3-3F87-F642-B3EC-D903A25FD39C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DF28-28DF-6546-8682-DF86D0B38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31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4DF28-28DF-6546-8682-DF86D0B38D3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03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ECAD5-83F6-A447-AA41-6ADA35306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53FB8-953B-5E44-96B7-D9AE0360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A3EF5-8D3F-974F-B288-73B46EDD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71F9A-7BB4-4144-80FA-B20FB291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32BA2-8701-4D4E-A050-97CB724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7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C6D97-8A57-AD4C-B1A6-99854798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FE201-EB81-3849-B326-05829952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5BE36-DBB8-6142-A925-46FBC28C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8AEA6-EB41-7B4A-AB25-F9BD4CB9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CF501-4903-424D-88BC-6871643D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4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539F7-9E8A-4C4F-8B6B-3C8A8186A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9D6C3-8C30-6C45-976A-85AF1188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16F69-0921-8C42-9028-510E7C0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3B33B-64FF-144D-A987-B590CAAB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235A1-0A80-DF48-BDFD-39F43C09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8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BA9CC-9A45-1144-A639-DC94019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7C2B6-8D0D-8D41-8DB4-ED7F9F78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5ED3A-13F0-A547-8A9B-183E8248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4F55C-9258-EF40-98FB-353C35F8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D796B-6D3F-BA4A-8E26-AAEC0C95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8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203A3-A3C3-AB44-B63F-4BA1D776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76C0C-3B6F-3F47-9C9A-26E1136C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61E49-E18A-FA47-BAF0-6254EE73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00837-BB93-844F-9EAC-2C6A0E8D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6F80C-65D6-7C4E-8B7F-9B1FF242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4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FAB7B-ABA2-FE45-BC95-4A6DCDB8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EA852-27AC-D744-98DA-8951BF970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6FCF9-AA82-6B4B-AAA5-32464FEE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E4944-27FB-5F4F-8A8B-167C238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46A52-53E2-0F49-B1C3-8753EAEC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F2300-F650-B341-9637-8FF7E9D2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87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ABC1-AE6C-FB4C-A9A0-8444B64B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8A38C-4E5B-2849-8A77-4C7F1C4BE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07CC6-A2AF-0349-A8F5-03AF1C56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BC5B0-88AA-894F-A98D-9AA439F3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3B57D-DFEE-B841-A21E-220ACA392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8980F9-0582-3441-B896-3F488A9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439A5-703C-1B44-AA6D-AE60B6B4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E4AD4-B117-714B-A47E-1FA10BA5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8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24D7-CA4B-3642-8C91-A4684DD0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81673-52ED-5449-BC3B-25CBF16C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38903-B8D0-FB44-AE99-7309D203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2B030-F5C6-D440-866F-50C29264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5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52AE5-3342-6C48-853E-D4A97281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47ABF-971C-C840-8DEE-3A957986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13772-8010-EB4F-B4BC-EF34126F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26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A5153-E7E5-CD40-B110-91FDE280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51732-CD49-EB4F-9329-B07A5BB8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42C8-43E8-C74E-888E-0221AC08B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23691-0EB8-DE41-95D3-0CCA45D3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CC9FC-B955-9547-8A49-4003D800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09F4E-B100-E346-8822-F30753BE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8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F2F0-0D1E-FB4A-9919-1EDE0352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4C8E3-5019-7E41-95FD-01D2E133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71CD4-A434-C74B-A006-D15AA5A8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BBF06-C45C-9A43-842F-64BE4C4E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1FC8A-F075-4240-BD31-86E68E0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528DC-5E5C-B240-8CD1-8D61CA80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97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6F000-D6F0-C64C-B227-D5B6342D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6CF6E-62E8-7847-BAE4-ED153C80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1C002-C202-9D4C-9D32-1878D6B6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003-3DE6-D742-B36E-BC47CA71DE0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22512-B6BD-C643-BAF9-DB9DC7E55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94AD9-C721-334E-8AB8-EB207E9E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8267-EBE0-1F4C-8EB8-AE3B564EA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2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81BA964-2049-0148-9FD8-AC90DCC91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5" t="19153" r="2849" b="8591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F963C4-4A92-6748-931F-70EC5199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510" y="3127812"/>
            <a:ext cx="7256980" cy="60237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请在此放置您的文字</a:t>
            </a:r>
            <a:b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在家锻炼的好处</a:t>
            </a:r>
            <a:b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kumimoji="1"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8EBC2-762B-5343-868E-D02798F05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62253F-8A83-AC42-AE6D-E4861A17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97" y="2388969"/>
            <a:ext cx="1270000" cy="127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046C19-D124-2E46-A4BE-62C3002C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6" y="2388969"/>
            <a:ext cx="1270000" cy="127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F71245-2F89-1541-B590-7708E3886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755" y="2388969"/>
            <a:ext cx="1270000" cy="1270000"/>
          </a:xfrm>
          <a:prstGeom prst="rect">
            <a:avLst/>
          </a:prstGeom>
        </p:spPr>
      </p:pic>
      <p:pic>
        <p:nvPicPr>
          <p:cNvPr id="16" name="图形 15" descr="水">
            <a:extLst>
              <a:ext uri="{FF2B5EF4-FFF2-40B4-BE49-F238E27FC236}">
                <a16:creationId xmlns:a16="http://schemas.microsoft.com/office/drawing/2014/main" id="{86BDE972-25EA-2C49-8915-14875278B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1306" y="3983009"/>
            <a:ext cx="995400" cy="995400"/>
          </a:xfrm>
          <a:prstGeom prst="rect">
            <a:avLst/>
          </a:prstGeom>
        </p:spPr>
      </p:pic>
      <p:pic>
        <p:nvPicPr>
          <p:cNvPr id="18" name="图形 17" descr="比心">
            <a:extLst>
              <a:ext uri="{FF2B5EF4-FFF2-40B4-BE49-F238E27FC236}">
                <a16:creationId xmlns:a16="http://schemas.microsoft.com/office/drawing/2014/main" id="{E1CA9E37-84CD-F24C-8E11-B3E252813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070" y="3983009"/>
            <a:ext cx="995400" cy="995400"/>
          </a:xfrm>
          <a:prstGeom prst="rect">
            <a:avLst/>
          </a:prstGeom>
        </p:spPr>
      </p:pic>
      <p:pic>
        <p:nvPicPr>
          <p:cNvPr id="20" name="图形 19" descr="举起的手">
            <a:extLst>
              <a:ext uri="{FF2B5EF4-FFF2-40B4-BE49-F238E27FC236}">
                <a16:creationId xmlns:a16="http://schemas.microsoft.com/office/drawing/2014/main" id="{4A924454-980A-8D46-9F46-6FCF224074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22834" y="3983009"/>
            <a:ext cx="995400" cy="995400"/>
          </a:xfrm>
          <a:prstGeom prst="rect">
            <a:avLst/>
          </a:prstGeom>
        </p:spPr>
      </p:pic>
      <p:sp>
        <p:nvSpPr>
          <p:cNvPr id="21" name="心形 20">
            <a:extLst>
              <a:ext uri="{FF2B5EF4-FFF2-40B4-BE49-F238E27FC236}">
                <a16:creationId xmlns:a16="http://schemas.microsoft.com/office/drawing/2014/main" id="{6C972280-B405-B042-BB0A-EC90689547E2}"/>
              </a:ext>
            </a:extLst>
          </p:cNvPr>
          <p:cNvSpPr/>
          <p:nvPr/>
        </p:nvSpPr>
        <p:spPr>
          <a:xfrm>
            <a:off x="1739900" y="2136148"/>
            <a:ext cx="727610" cy="738843"/>
          </a:xfrm>
          <a:prstGeom prst="hear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18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14</Words>
  <Application>Microsoft Macintosh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请在此放置您的文字 在家锻炼的好处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请在此放置您的文字 在家锻炼的好处 </dc:title>
  <dc:creator>Microsoft Office User</dc:creator>
  <cp:lastModifiedBy>Microsoft Office User</cp:lastModifiedBy>
  <cp:revision>3</cp:revision>
  <dcterms:created xsi:type="dcterms:W3CDTF">2021-03-15T09:02:33Z</dcterms:created>
  <dcterms:modified xsi:type="dcterms:W3CDTF">2021-03-15T09:33:53Z</dcterms:modified>
</cp:coreProperties>
</file>