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59" d="100"/>
          <a:sy n="59" d="100"/>
        </p:scale>
        <p:origin x="4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23FED-A0C3-4C16-9BE4-748E0B87E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ADBB6F-91B3-4176-9493-B74FE08A5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C26B9-3E93-4018-A31B-8E39A154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398-2D57-4A5E-B2CF-49DC73A11E03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2EC29-D87E-44F5-B276-52A843E5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61C40-72AE-4863-AB39-E9B6DA13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2CB9-74D7-4F79-89DA-39A8FE68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9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43D54-498A-44A8-AB51-98BE9B76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40A2EA-506B-4E2C-A46C-ECFA935DC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77694-6220-4240-A7D4-FF66859D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398-2D57-4A5E-B2CF-49DC73A11E03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6A3BC-3BEE-4DF7-8672-F80225C2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31DBF-4584-48A6-8A00-97A1E2BA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2CB9-74D7-4F79-89DA-39A8FE68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379933-9556-4D3C-AA64-8C458A0FE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842474-4A09-434C-BDB2-D26755A37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E482E-1F25-4D9F-B53D-A1A933CB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398-2D57-4A5E-B2CF-49DC73A11E03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9F9B0-0BC9-48B3-93D4-2E634A7A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86053-C7A1-4A1F-8D77-2AC09C44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2CB9-74D7-4F79-89DA-39A8FE68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8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CED1A-4FD3-4F06-A8AF-98F637F4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85CC4-30BA-483B-931E-5AA97DD1A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1824F-EB2F-4C58-BAE5-10542830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398-2D57-4A5E-B2CF-49DC73A11E03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6827B-064A-45C9-8D66-9EE5C306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BA987-16A2-4A5C-A6C4-41CC0614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2CB9-74D7-4F79-89DA-39A8FE68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44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E2EC4-5D95-43B2-AC53-A299EA9C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65C4BD-B2A2-4B1F-B76C-D989896E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32FE-89F2-4381-AE89-BD88C7A0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398-2D57-4A5E-B2CF-49DC73A11E03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D39D7-6E68-4E6D-B0FD-C0F636AA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F3123-72A7-4427-BB9E-5246BE5F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2CB9-74D7-4F79-89DA-39A8FE68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7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095BF-F705-47E1-8DB4-96A602E8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51A30-4874-47C5-9DA6-D3F871372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09752E-6DF9-4F5F-BDDA-570C8490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1F51A3-2FF9-4DC0-8340-EDFB7248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398-2D57-4A5E-B2CF-49DC73A11E03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CED3B-7BEC-449D-8596-5B2C3844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BEF64-FE76-4342-80DC-B593E8DF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2CB9-74D7-4F79-89DA-39A8FE68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2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15826-8434-428F-95EB-0E1D979E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EB5B90-BF16-4F6E-A723-6252B3DF6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F91AA0-D22A-4DA5-BBF4-71B17B814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D76106-BB21-47B7-B141-FC8333AFD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26FAAE-4731-4DF2-A8CD-627D2A60F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644847-FB4F-4C49-9224-8FED300D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398-2D57-4A5E-B2CF-49DC73A11E03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D057F7-15CE-4AD1-8F0D-334D573F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F14F56-F28F-4D8C-B4EB-E9BFD146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2CB9-74D7-4F79-89DA-39A8FE68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4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B3B2F-10E5-404C-A5E8-7F0F92E1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E1F592-7F34-46BB-936C-D67D8D41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398-2D57-4A5E-B2CF-49DC73A11E03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221F8E-7A95-459B-8BEE-E528D502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0FD722-1C96-4722-92B6-B78C4F36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2CB9-74D7-4F79-89DA-39A8FE68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7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EDCD29-C4D4-43B3-9136-9A919A6B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398-2D57-4A5E-B2CF-49DC73A11E03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1F11C7-73E2-4BF1-9869-FBAB0D3D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7166AE-1A86-4193-9CC9-4DD7701E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2CB9-74D7-4F79-89DA-39A8FE68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98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F24C0-8804-437F-B0AE-01C9DC09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DE01B-27FD-40CF-87D3-D0C2C6127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98B0BF-6B0E-4A44-858E-AA806C402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A87AD9-7ACC-445A-9834-F4965D8B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398-2D57-4A5E-B2CF-49DC73A11E03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FE0C03-8EAF-4AC3-9C3F-01962A27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43E88-8969-4747-82EA-8A07D247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2CB9-74D7-4F79-89DA-39A8FE68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2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23139-C0BF-4610-84A5-5D3E6196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A958E4-3814-4C8D-99CA-832FC4486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5FFE3B-FB60-4191-9039-267573415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7C0D14-3A1F-486D-87DC-070C2F7E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F398-2D57-4A5E-B2CF-49DC73A11E03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A3DB4-38AA-47D7-9EB0-2BDF73B4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5FBBD1-7109-4EFA-AABC-42161FD7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22CB9-74D7-4F79-89DA-39A8FE68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9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B63FD3-4618-422A-97A6-2F0A3EAF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3ABA0-9E7D-465C-8C98-FDCC51B0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23045-8BDD-4546-BDE8-0DFCBB3CA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FF398-2D57-4A5E-B2CF-49DC73A11E03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ED238-259C-46F7-89DD-06D44C54B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459F0-D2D6-4BB9-B4C8-0BFB15B9B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22CB9-74D7-4F79-89DA-39A8FE68D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5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6C913F-EAC6-44B6-9247-F78EE72DDE2A}"/>
              </a:ext>
            </a:extLst>
          </p:cNvPr>
          <p:cNvSpPr/>
          <p:nvPr/>
        </p:nvSpPr>
        <p:spPr>
          <a:xfrm>
            <a:off x="509450" y="340374"/>
            <a:ext cx="2991395" cy="1188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三方认证</a:t>
            </a:r>
            <a:r>
              <a:rPr lang="en-US" altLang="zh-CN" dirty="0"/>
              <a:t>Oauth2</a:t>
            </a:r>
            <a:r>
              <a:rPr lang="zh-CN" altLang="en-US" dirty="0"/>
              <a:t>认证服务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6CE441-B768-454F-85AA-6C6C713C09B9}"/>
              </a:ext>
            </a:extLst>
          </p:cNvPr>
          <p:cNvSpPr/>
          <p:nvPr/>
        </p:nvSpPr>
        <p:spPr>
          <a:xfrm>
            <a:off x="8249194" y="296720"/>
            <a:ext cx="3435532" cy="1188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商城服务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03809-DF85-481A-AEA4-1287BE105960}"/>
              </a:ext>
            </a:extLst>
          </p:cNvPr>
          <p:cNvSpPr/>
          <p:nvPr/>
        </p:nvSpPr>
        <p:spPr>
          <a:xfrm>
            <a:off x="8249194" y="5182380"/>
            <a:ext cx="3435532" cy="1332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用户浏览器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A43A410-1662-4826-8468-450689CB9FA9}"/>
              </a:ext>
            </a:extLst>
          </p:cNvPr>
          <p:cNvCxnSpPr>
            <a:cxnSpLocks/>
          </p:cNvCxnSpPr>
          <p:nvPr/>
        </p:nvCxnSpPr>
        <p:spPr>
          <a:xfrm flipH="1" flipV="1">
            <a:off x="11091308" y="1813341"/>
            <a:ext cx="13063" cy="298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28AAC41-A99D-461B-BE12-0038905BB862}"/>
              </a:ext>
            </a:extLst>
          </p:cNvPr>
          <p:cNvSpPr txBox="1"/>
          <p:nvPr/>
        </p:nvSpPr>
        <p:spPr>
          <a:xfrm>
            <a:off x="11114787" y="2934230"/>
            <a:ext cx="992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访问商城首页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C3AEE33-2220-4EAA-BAF4-EF340A7AFE87}"/>
              </a:ext>
            </a:extLst>
          </p:cNvPr>
          <p:cNvCxnSpPr>
            <a:cxnSpLocks/>
          </p:cNvCxnSpPr>
          <p:nvPr/>
        </p:nvCxnSpPr>
        <p:spPr>
          <a:xfrm>
            <a:off x="9830991" y="1853875"/>
            <a:ext cx="13054" cy="296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3C79904-65B9-485D-B456-FEFFD68DC1B5}"/>
              </a:ext>
            </a:extLst>
          </p:cNvPr>
          <p:cNvSpPr txBox="1"/>
          <p:nvPr/>
        </p:nvSpPr>
        <p:spPr>
          <a:xfrm>
            <a:off x="9872119" y="2924496"/>
            <a:ext cx="1232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跳转到商城登录页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CDC937-ACFC-4DFB-A7CD-6AA70C230E99}"/>
              </a:ext>
            </a:extLst>
          </p:cNvPr>
          <p:cNvSpPr/>
          <p:nvPr/>
        </p:nvSpPr>
        <p:spPr>
          <a:xfrm>
            <a:off x="509450" y="5182380"/>
            <a:ext cx="2991395" cy="1332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三方认证登录页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8DFD967-74F3-42E5-A46F-34F3BA4F6E3E}"/>
              </a:ext>
            </a:extLst>
          </p:cNvPr>
          <p:cNvCxnSpPr>
            <a:cxnSpLocks/>
          </p:cNvCxnSpPr>
          <p:nvPr/>
        </p:nvCxnSpPr>
        <p:spPr>
          <a:xfrm flipH="1">
            <a:off x="3828447" y="5920235"/>
            <a:ext cx="42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9A1BC38-1439-47D1-86F0-E712122A69DD}"/>
              </a:ext>
            </a:extLst>
          </p:cNvPr>
          <p:cNvSpPr txBox="1"/>
          <p:nvPr/>
        </p:nvSpPr>
        <p:spPr>
          <a:xfrm>
            <a:off x="4697850" y="4911597"/>
            <a:ext cx="2390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跳转到三方登录页（携带目标地址：即商城首页地址）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943DE0-18B8-4902-B60D-4EBBC2449BB8}"/>
              </a:ext>
            </a:extLst>
          </p:cNvPr>
          <p:cNvSpPr txBox="1"/>
          <p:nvPr/>
        </p:nvSpPr>
        <p:spPr>
          <a:xfrm>
            <a:off x="4691634" y="5985102"/>
            <a:ext cx="2390503" cy="383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输入用户名密码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BE83989-34A3-4E7E-BB0E-098D42C5DCE1}"/>
              </a:ext>
            </a:extLst>
          </p:cNvPr>
          <p:cNvCxnSpPr>
            <a:cxnSpLocks/>
          </p:cNvCxnSpPr>
          <p:nvPr/>
        </p:nvCxnSpPr>
        <p:spPr>
          <a:xfrm flipV="1">
            <a:off x="1606732" y="1854926"/>
            <a:ext cx="0" cy="303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C385911-120C-4D7F-A09F-CEF5A73C095A}"/>
              </a:ext>
            </a:extLst>
          </p:cNvPr>
          <p:cNvSpPr txBox="1"/>
          <p:nvPr/>
        </p:nvSpPr>
        <p:spPr>
          <a:xfrm>
            <a:off x="1686150" y="3035328"/>
            <a:ext cx="214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验证用户名密码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1548F6A-DB27-46C3-8B6C-C80FCE312579}"/>
              </a:ext>
            </a:extLst>
          </p:cNvPr>
          <p:cNvCxnSpPr>
            <a:cxnSpLocks/>
          </p:cNvCxnSpPr>
          <p:nvPr/>
        </p:nvCxnSpPr>
        <p:spPr>
          <a:xfrm>
            <a:off x="2384849" y="2037630"/>
            <a:ext cx="5408329" cy="334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AB3B3CB-123B-4E79-9290-5CA3EC1E52E4}"/>
              </a:ext>
            </a:extLst>
          </p:cNvPr>
          <p:cNvSpPr txBox="1"/>
          <p:nvPr/>
        </p:nvSpPr>
        <p:spPr>
          <a:xfrm rot="1938829">
            <a:off x="3241134" y="2990229"/>
            <a:ext cx="371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验证通过，携带</a:t>
            </a:r>
            <a:r>
              <a:rPr lang="en-US" altLang="zh-CN" dirty="0"/>
              <a:t>code</a:t>
            </a:r>
            <a:r>
              <a:rPr lang="zh-CN" altLang="en-US" dirty="0"/>
              <a:t>重定向到目标地址（商城首页地址）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13857C4-CDD6-4FA6-A0BA-7C0FAACDEA6C}"/>
              </a:ext>
            </a:extLst>
          </p:cNvPr>
          <p:cNvCxnSpPr>
            <a:cxnSpLocks/>
          </p:cNvCxnSpPr>
          <p:nvPr/>
        </p:nvCxnSpPr>
        <p:spPr>
          <a:xfrm flipV="1">
            <a:off x="8744571" y="1813341"/>
            <a:ext cx="0" cy="298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0B28DC3-8493-477F-A788-975A08BF9033}"/>
              </a:ext>
            </a:extLst>
          </p:cNvPr>
          <p:cNvSpPr txBox="1"/>
          <p:nvPr/>
        </p:nvSpPr>
        <p:spPr>
          <a:xfrm>
            <a:off x="8849122" y="29342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跳转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185826E-6F64-4C64-9C67-DF920E1D959D}"/>
              </a:ext>
            </a:extLst>
          </p:cNvPr>
          <p:cNvCxnSpPr>
            <a:cxnSpLocks/>
          </p:cNvCxnSpPr>
          <p:nvPr/>
        </p:nvCxnSpPr>
        <p:spPr>
          <a:xfrm flipH="1">
            <a:off x="3620163" y="988493"/>
            <a:ext cx="4485648" cy="2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7A4CFAA-A9DD-4341-B148-AD2E3D1F54DB}"/>
              </a:ext>
            </a:extLst>
          </p:cNvPr>
          <p:cNvSpPr txBox="1"/>
          <p:nvPr/>
        </p:nvSpPr>
        <p:spPr>
          <a:xfrm>
            <a:off x="3853176" y="345815"/>
            <a:ext cx="448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访问认证服务器的</a:t>
            </a:r>
            <a:r>
              <a:rPr lang="en-US" altLang="zh-CN" dirty="0" err="1"/>
              <a:t>oauth</a:t>
            </a:r>
            <a:r>
              <a:rPr lang="en-US" altLang="zh-CN" dirty="0"/>
              <a:t>/authorize</a:t>
            </a:r>
            <a:r>
              <a:rPr lang="zh-CN" altLang="en-US" dirty="0"/>
              <a:t>服务，通过</a:t>
            </a:r>
            <a:r>
              <a:rPr lang="en-US" altLang="zh-CN" dirty="0"/>
              <a:t>code</a:t>
            </a:r>
            <a:r>
              <a:rPr lang="zh-CN" altLang="en-US" dirty="0"/>
              <a:t>获取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47A9D17-E9C4-41C2-BCCD-4256E7FF5967}"/>
              </a:ext>
            </a:extLst>
          </p:cNvPr>
          <p:cNvCxnSpPr>
            <a:cxnSpLocks/>
          </p:cNvCxnSpPr>
          <p:nvPr/>
        </p:nvCxnSpPr>
        <p:spPr>
          <a:xfrm>
            <a:off x="3680394" y="1263371"/>
            <a:ext cx="4425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1055750-A7DF-4961-BA01-01D58FBB74A3}"/>
              </a:ext>
            </a:extLst>
          </p:cNvPr>
          <p:cNvSpPr txBox="1"/>
          <p:nvPr/>
        </p:nvSpPr>
        <p:spPr>
          <a:xfrm>
            <a:off x="4349931" y="1259498"/>
            <a:ext cx="422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8.Code</a:t>
            </a:r>
            <a:r>
              <a:rPr lang="zh-CN" altLang="en-US" dirty="0"/>
              <a:t>验证通过，返回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FB59A0B-DD50-4F49-84CB-66A889DC4496}"/>
              </a:ext>
            </a:extLst>
          </p:cNvPr>
          <p:cNvSpPr txBox="1"/>
          <p:nvPr/>
        </p:nvSpPr>
        <p:spPr>
          <a:xfrm>
            <a:off x="6904593" y="2034760"/>
            <a:ext cx="1493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9.</a:t>
            </a:r>
            <a:r>
              <a:rPr lang="zh-CN" altLang="en-US" dirty="0"/>
              <a:t>调用服务</a:t>
            </a:r>
            <a:r>
              <a:rPr lang="en-US" altLang="zh-CN" dirty="0" err="1"/>
              <a:t>check_token</a:t>
            </a:r>
            <a:r>
              <a:rPr lang="zh-CN" altLang="en-US" dirty="0"/>
              <a:t>验证</a:t>
            </a:r>
            <a:r>
              <a:rPr lang="en-US" altLang="zh-CN" dirty="0"/>
              <a:t>token</a:t>
            </a:r>
            <a:r>
              <a:rPr lang="zh-CN" altLang="en-US" dirty="0"/>
              <a:t>中的信息，如果正确证明登录成功，保存登录</a:t>
            </a:r>
            <a:r>
              <a:rPr lang="en-US" altLang="zh-CN" dirty="0"/>
              <a:t>session</a:t>
            </a:r>
            <a:r>
              <a:rPr lang="zh-CN" altLang="en-US" dirty="0"/>
              <a:t>，进入商城首页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79A2A23-DA08-4A18-8946-45D9C2F30ABF}"/>
              </a:ext>
            </a:extLst>
          </p:cNvPr>
          <p:cNvCxnSpPr>
            <a:cxnSpLocks/>
          </p:cNvCxnSpPr>
          <p:nvPr/>
        </p:nvCxnSpPr>
        <p:spPr>
          <a:xfrm flipV="1">
            <a:off x="7686480" y="1530883"/>
            <a:ext cx="541963" cy="4334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2612444-2DEF-4A66-9E64-4FA6626A9DB3}"/>
              </a:ext>
            </a:extLst>
          </p:cNvPr>
          <p:cNvCxnSpPr/>
          <p:nvPr/>
        </p:nvCxnSpPr>
        <p:spPr>
          <a:xfrm>
            <a:off x="3657600" y="1747588"/>
            <a:ext cx="3788229" cy="287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8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130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卢斌</dc:creator>
  <cp:lastModifiedBy>张 卢斌</cp:lastModifiedBy>
  <cp:revision>13</cp:revision>
  <dcterms:created xsi:type="dcterms:W3CDTF">2021-02-01T03:06:27Z</dcterms:created>
  <dcterms:modified xsi:type="dcterms:W3CDTF">2021-02-02T01:44:36Z</dcterms:modified>
</cp:coreProperties>
</file>