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6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4C68-4212-4DEB-B012-E6C76444101A}" type="datetimeFigureOut">
              <a:rPr lang="zh-CN" altLang="en-US" smtClean="0"/>
              <a:t>2014/12/13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3565-2D4D-493C-B30E-4DF390F68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97347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4C68-4212-4DEB-B012-E6C76444101A}" type="datetimeFigureOut">
              <a:rPr lang="zh-CN" altLang="en-US" smtClean="0"/>
              <a:t>2014/12/13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3565-2D4D-493C-B30E-4DF390F68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06932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4C68-4212-4DEB-B012-E6C76444101A}" type="datetimeFigureOut">
              <a:rPr lang="zh-CN" altLang="en-US" smtClean="0"/>
              <a:t>2014/12/13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3565-2D4D-493C-B30E-4DF390F68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19995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4C68-4212-4DEB-B012-E6C76444101A}" type="datetimeFigureOut">
              <a:rPr lang="zh-CN" altLang="en-US" smtClean="0"/>
              <a:t>2014/12/13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3565-2D4D-493C-B30E-4DF390F68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54309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4C68-4212-4DEB-B012-E6C76444101A}" type="datetimeFigureOut">
              <a:rPr lang="zh-CN" altLang="en-US" smtClean="0"/>
              <a:t>2014/12/13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3565-2D4D-493C-B30E-4DF390F68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20048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4C68-4212-4DEB-B012-E6C76444101A}" type="datetimeFigureOut">
              <a:rPr lang="zh-CN" altLang="en-US" smtClean="0"/>
              <a:t>2014/12/13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3565-2D4D-493C-B30E-4DF390F68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32771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4C68-4212-4DEB-B012-E6C76444101A}" type="datetimeFigureOut">
              <a:rPr lang="zh-CN" altLang="en-US" smtClean="0"/>
              <a:t>2014/12/13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3565-2D4D-493C-B30E-4DF390F68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02026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4C68-4212-4DEB-B012-E6C76444101A}" type="datetimeFigureOut">
              <a:rPr lang="zh-CN" altLang="en-US" smtClean="0"/>
              <a:t>2014/12/13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3565-2D4D-493C-B30E-4DF390F68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73046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4C68-4212-4DEB-B012-E6C76444101A}" type="datetimeFigureOut">
              <a:rPr lang="zh-CN" altLang="en-US" smtClean="0"/>
              <a:t>2014/12/13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3565-2D4D-493C-B30E-4DF390F68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77493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4C68-4212-4DEB-B012-E6C76444101A}" type="datetimeFigureOut">
              <a:rPr lang="zh-CN" altLang="en-US" smtClean="0"/>
              <a:t>2014/12/13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3565-2D4D-493C-B30E-4DF390F68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41080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4C68-4212-4DEB-B012-E6C76444101A}" type="datetimeFigureOut">
              <a:rPr lang="zh-CN" altLang="en-US" smtClean="0"/>
              <a:t>2014/12/13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3565-2D4D-493C-B30E-4DF390F68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71440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24C68-4212-4DEB-B012-E6C76444101A}" type="datetimeFigureOut">
              <a:rPr lang="zh-CN" altLang="en-US" smtClean="0"/>
              <a:t>2014/12/13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43565-2D4D-493C-B30E-4DF390F68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115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53549" y="2811438"/>
            <a:ext cx="3580265" cy="928048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Teamcoop</a:t>
            </a:r>
            <a:endParaRPr lang="zh-CN" altLang="en-US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8968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3724" y="440814"/>
            <a:ext cx="4192172" cy="829267"/>
          </a:xfrm>
        </p:spPr>
        <p:txBody>
          <a:bodyPr>
            <a:normAutofit/>
          </a:bodyPr>
          <a:lstStyle/>
          <a:p>
            <a:r>
              <a:rPr lang="en-US" altLang="zh-CN" sz="480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Why </a:t>
            </a:r>
            <a:r>
              <a:rPr lang="en-US" altLang="zh-CN" sz="4800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Teamcoop</a:t>
            </a:r>
            <a:endParaRPr lang="zh-CN" altLang="en-US" sz="4800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81525" y="1793301"/>
            <a:ext cx="2799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为什么要做？</a:t>
            </a:r>
            <a:endParaRPr lang="en-US" altLang="zh-CN" sz="2800" dirty="0" smtClean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81525" y="2352257"/>
            <a:ext cx="2799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	</a:t>
            </a:r>
            <a:r>
              <a:rPr lang="zh-CN" altLang="en-US" sz="280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课程</a:t>
            </a:r>
            <a:r>
              <a:rPr lang="zh-CN" altLang="en-US" sz="280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设计</a:t>
            </a:r>
            <a:endParaRPr lang="en-US" altLang="zh-CN" sz="2800" dirty="0" smtClean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81525" y="3137087"/>
            <a:ext cx="450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为什么命名为</a:t>
            </a:r>
            <a:r>
              <a:rPr lang="en-US" altLang="zh-CN" sz="2800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teamcoop</a:t>
            </a:r>
            <a:r>
              <a:rPr lang="zh-CN" altLang="en-US" sz="280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？</a:t>
            </a:r>
            <a:endParaRPr lang="en-US" altLang="zh-CN" sz="2800" dirty="0" smtClean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81524" y="3660307"/>
            <a:ext cx="4698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	team </a:t>
            </a:r>
            <a:r>
              <a:rPr lang="en-US" altLang="zh-CN" sz="280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+ cooperation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981525" y="4445137"/>
            <a:ext cx="3144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Teamcoop</a:t>
            </a:r>
            <a:r>
              <a:rPr lang="zh-CN" altLang="en-US" sz="280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的特点</a:t>
            </a:r>
            <a:endParaRPr lang="en-US" altLang="zh-CN" sz="2800" dirty="0" smtClean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81524" y="4968357"/>
            <a:ext cx="4186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	</a:t>
            </a:r>
            <a:r>
              <a:rPr lang="zh-CN" altLang="en-US" sz="280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高效</a:t>
            </a:r>
            <a:r>
              <a:rPr lang="zh-CN" altLang="en-US" sz="280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、协作、沟通</a:t>
            </a:r>
            <a:endParaRPr lang="zh-CN" altLang="en-US" sz="2800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1348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873347"/>
              </p:ext>
            </p:extLst>
          </p:nvPr>
        </p:nvGraphicFramePr>
        <p:xfrm>
          <a:off x="1935108" y="1867488"/>
          <a:ext cx="8128000" cy="456576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产品</a:t>
                      </a:r>
                      <a:endParaRPr lang="zh-CN" altLang="en-US" sz="28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80000" marT="72000" marB="72000"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芮舒晖</a:t>
                      </a:r>
                      <a:endParaRPr lang="zh-CN" altLang="en-US" sz="28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80000" marT="72000" marB="720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设计</a:t>
                      </a:r>
                      <a:endParaRPr lang="zh-CN" altLang="en-US" sz="28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80000" marT="72000" marB="72000"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余然孜</a:t>
                      </a:r>
                      <a:endParaRPr lang="zh-CN" altLang="en-US" sz="28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80000" marT="72000" marB="720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前端</a:t>
                      </a:r>
                      <a:endParaRPr lang="zh-CN" altLang="en-US" sz="28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80000" marT="72000" marB="72000"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濮志远</a:t>
                      </a:r>
                      <a:endParaRPr lang="zh-CN" altLang="en-US" sz="28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80000" marT="72000" marB="720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后台</a:t>
                      </a:r>
                      <a:endParaRPr lang="zh-CN" altLang="en-US" sz="28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80000" marT="72000" marB="72000"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张伦</a:t>
                      </a:r>
                      <a:endParaRPr lang="zh-CN" altLang="en-US" sz="28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80000" marT="72000" marB="720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数据库</a:t>
                      </a:r>
                      <a:endParaRPr lang="zh-CN" altLang="en-US" sz="28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80000" marT="72000" marB="72000"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范柏舟</a:t>
                      </a:r>
                      <a:endParaRPr lang="zh-CN" altLang="en-US" sz="28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80000" marT="72000" marB="720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讲稿</a:t>
                      </a:r>
                      <a:endParaRPr lang="zh-CN" altLang="en-US" sz="28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80000" marT="72000" marB="72000"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吴金浪</a:t>
                      </a:r>
                      <a:endParaRPr lang="zh-CN" altLang="en-US" sz="28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80000" marT="72000" marB="72000"/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前端测试</a:t>
                      </a:r>
                      <a:endParaRPr lang="en-US" altLang="zh-CN" sz="280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80000" marT="72000" marB="72000"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吴志亮</a:t>
                      </a:r>
                      <a:endParaRPr lang="zh-CN" altLang="en-US" sz="28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80000" marT="72000" marB="72000"/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功能测试</a:t>
                      </a:r>
                      <a:endParaRPr lang="en-US" altLang="zh-CN" sz="280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80000" marT="72000" marB="72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谢穹堃</a:t>
                      </a:r>
                    </a:p>
                  </a:txBody>
                  <a:tcPr marL="180000" marT="72000" marB="72000"/>
                </a:tc>
              </a:tr>
            </a:tbl>
          </a:graphicData>
        </a:graphic>
      </p:graphicFrame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582304" y="412679"/>
            <a:ext cx="2554791" cy="909684"/>
          </a:xfrm>
        </p:spPr>
        <p:txBody>
          <a:bodyPr>
            <a:normAutofit/>
          </a:bodyPr>
          <a:lstStyle/>
          <a:p>
            <a:r>
              <a:rPr lang="en-US" altLang="zh-CN" sz="480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partner</a:t>
            </a:r>
            <a:endParaRPr lang="zh-CN" altLang="en-US" sz="4800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6339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2305" y="412679"/>
            <a:ext cx="3891221" cy="829267"/>
          </a:xfrm>
        </p:spPr>
        <p:txBody>
          <a:bodyPr>
            <a:normAutofit/>
          </a:bodyPr>
          <a:lstStyle/>
          <a:p>
            <a:r>
              <a:rPr lang="en-US" altLang="zh-CN" sz="480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Development</a:t>
            </a:r>
            <a:endParaRPr lang="zh-CN" altLang="en-US" sz="4800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81525" y="1765166"/>
            <a:ext cx="2799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前端</a:t>
            </a:r>
            <a:endParaRPr lang="en-US" altLang="zh-CN" sz="2800" dirty="0" smtClean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81524" y="2352257"/>
            <a:ext cx="5039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	</a:t>
            </a:r>
            <a:r>
              <a:rPr lang="en-US" altLang="zh-CN" sz="2800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html+css+javascript</a:t>
            </a:r>
            <a:endParaRPr lang="en-US" altLang="zh-CN" sz="2800" dirty="0" smtClean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81525" y="3137087"/>
            <a:ext cx="450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后台</a:t>
            </a:r>
            <a:endParaRPr lang="en-US" altLang="zh-CN" sz="2800" dirty="0" smtClean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81524" y="3660307"/>
            <a:ext cx="4086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	python</a:t>
            </a:r>
            <a:endParaRPr lang="en-US" altLang="zh-CN" sz="2800" dirty="0" smtClean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81525" y="4445137"/>
            <a:ext cx="3144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数据库</a:t>
            </a:r>
            <a:endParaRPr lang="en-US" altLang="zh-CN" sz="2800" dirty="0" smtClean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81524" y="4968357"/>
            <a:ext cx="3678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	</a:t>
            </a:r>
            <a:r>
              <a:rPr lang="en-US" altLang="zh-CN" sz="280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Sqlite3</a:t>
            </a:r>
            <a:endParaRPr lang="zh-CN" altLang="en-US" sz="2800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7639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2305" y="412679"/>
            <a:ext cx="2420203" cy="829267"/>
          </a:xfrm>
        </p:spPr>
        <p:txBody>
          <a:bodyPr>
            <a:normAutofit/>
          </a:bodyPr>
          <a:lstStyle/>
          <a:p>
            <a:r>
              <a:rPr lang="zh-CN" altLang="en-US" sz="480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前端</a:t>
            </a:r>
            <a:endParaRPr lang="zh-CN" altLang="en-US" sz="4800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9502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2305" y="412679"/>
            <a:ext cx="2420203" cy="829267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后台</a:t>
            </a:r>
            <a:endParaRPr lang="zh-CN" altLang="en-US" sz="4800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9114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2305" y="412679"/>
            <a:ext cx="2420203" cy="829267"/>
          </a:xfrm>
        </p:spPr>
        <p:txBody>
          <a:bodyPr>
            <a:normAutofit/>
          </a:bodyPr>
          <a:lstStyle/>
          <a:p>
            <a:r>
              <a:rPr lang="zh-CN" altLang="en-US" sz="480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数据库</a:t>
            </a:r>
            <a:endParaRPr lang="zh-CN" altLang="en-US" sz="4800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57903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48</Words>
  <Application>Microsoft Office PowerPoint</Application>
  <PresentationFormat>宽屏</PresentationFormat>
  <Paragraphs>35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YaHei Consolas Hybrid</vt:lpstr>
      <vt:lpstr>宋体</vt:lpstr>
      <vt:lpstr>Arial</vt:lpstr>
      <vt:lpstr>Calibri</vt:lpstr>
      <vt:lpstr>Calibri Light</vt:lpstr>
      <vt:lpstr>Office Theme</vt:lpstr>
      <vt:lpstr>Teamcoop</vt:lpstr>
      <vt:lpstr>Why Teamcoop</vt:lpstr>
      <vt:lpstr>partner</vt:lpstr>
      <vt:lpstr>Development</vt:lpstr>
      <vt:lpstr>前端</vt:lpstr>
      <vt:lpstr>后台</vt:lpstr>
      <vt:lpstr>数据库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Teamcoop</dc:title>
  <dc:creator>bigfat</dc:creator>
  <cp:lastModifiedBy>bigfat</cp:lastModifiedBy>
  <cp:revision>27</cp:revision>
  <dcterms:created xsi:type="dcterms:W3CDTF">2014-12-13T05:49:12Z</dcterms:created>
  <dcterms:modified xsi:type="dcterms:W3CDTF">2014-12-13T11:13:53Z</dcterms:modified>
</cp:coreProperties>
</file>