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8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中使用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jedis-2.9.0.jar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857224" y="2071678"/>
          <a:ext cx="1233487" cy="711200"/>
        </p:xfrm>
        <a:graphic>
          <a:graphicData uri="http://schemas.openxmlformats.org/presentationml/2006/ole">
            <p:oleObj spid="_x0000_s1026" name="包装程序外壳对象" showAsIcon="1" r:id="rId3" imgW="1233000" imgH="710640" progId="Package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Jedis</a:t>
            </a:r>
            <a:r>
              <a:rPr lang="en-US" dirty="0" smtClean="0"/>
              <a:t> </a:t>
            </a:r>
            <a:r>
              <a:rPr lang="en-US" dirty="0" err="1" smtClean="0"/>
              <a:t>jd</a:t>
            </a:r>
            <a:r>
              <a:rPr lang="en-US" dirty="0" smtClean="0"/>
              <a:t> =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Jedis</a:t>
            </a:r>
            <a:r>
              <a:rPr lang="en-US" dirty="0" smtClean="0"/>
              <a:t>("</a:t>
            </a:r>
            <a:r>
              <a:rPr lang="en-US" dirty="0" err="1" smtClean="0"/>
              <a:t>localhost</a:t>
            </a:r>
            <a:r>
              <a:rPr lang="en-US" dirty="0" smtClean="0"/>
              <a:t>");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jd.select</a:t>
            </a:r>
            <a:r>
              <a:rPr lang="en-US" dirty="0" smtClean="0"/>
              <a:t>(1); // </a:t>
            </a:r>
            <a:r>
              <a:rPr lang="zh-CN" altLang="en-US" dirty="0" smtClean="0"/>
              <a:t>选取</a:t>
            </a:r>
            <a:r>
              <a:rPr lang="en-US" dirty="0" smtClean="0"/>
              <a:t>1</a:t>
            </a:r>
            <a:r>
              <a:rPr lang="zh-CN" altLang="en-US" dirty="0" smtClean="0"/>
              <a:t>号</a:t>
            </a:r>
            <a:r>
              <a:rPr lang="zh-CN" altLang="en-US" dirty="0" smtClean="0"/>
              <a:t>库  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0-16</a:t>
            </a:r>
            <a:r>
              <a:rPr lang="zh-CN" altLang="en-US" dirty="0" smtClean="0"/>
              <a:t>编号 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	Set&lt;String&gt; set = </a:t>
            </a:r>
            <a:r>
              <a:rPr lang="en-US" dirty="0" err="1" smtClean="0"/>
              <a:t>jd.keys</a:t>
            </a:r>
            <a:r>
              <a:rPr lang="en-US" dirty="0" smtClean="0"/>
              <a:t>("*");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Iterator</a:t>
            </a:r>
            <a:r>
              <a:rPr lang="en-US" dirty="0" smtClean="0"/>
              <a:t>&lt;String&gt; it = </a:t>
            </a:r>
            <a:r>
              <a:rPr lang="en-US" dirty="0" err="1" smtClean="0"/>
              <a:t>set.iterator</a:t>
            </a:r>
            <a:r>
              <a:rPr lang="en-US" dirty="0" smtClean="0"/>
              <a:t>();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while</a:t>
            </a:r>
            <a:r>
              <a:rPr lang="en-US" dirty="0" smtClean="0"/>
              <a:t> (</a:t>
            </a:r>
            <a:r>
              <a:rPr lang="en-US" dirty="0" err="1" smtClean="0"/>
              <a:t>it.hasNext</a:t>
            </a:r>
            <a:r>
              <a:rPr lang="en-US" dirty="0" smtClean="0"/>
              <a:t>()) {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System.</a:t>
            </a:r>
            <a:r>
              <a:rPr lang="en-US" i="1" dirty="0" err="1" smtClean="0"/>
              <a:t>out</a:t>
            </a:r>
            <a:r>
              <a:rPr lang="en-US" dirty="0" err="1" smtClean="0"/>
              <a:t>.println</a:t>
            </a:r>
            <a:r>
              <a:rPr lang="en-US" dirty="0" smtClean="0"/>
              <a:t>(</a:t>
            </a:r>
            <a:r>
              <a:rPr lang="en-US" dirty="0" err="1" smtClean="0"/>
              <a:t>it.next</a:t>
            </a:r>
            <a:r>
              <a:rPr lang="en-US" dirty="0" smtClean="0"/>
              <a:t>());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/>
              <a:t>}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连接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4429132"/>
            <a:ext cx="30575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把对象存放在散列中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48056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ApplicationContext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app = </a:t>
                      </a:r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ClassPathXmlApplicationContext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endParaRPr kumimoji="0" lang="zh-CN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		"applicationConfig.xml");</a:t>
                      </a:r>
                      <a:endParaRPr kumimoji="0" lang="zh-CN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UserService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us = (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UserService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app.getBean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userService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  <a:endParaRPr kumimoji="0" lang="zh-CN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		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us.add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(new User(0, "ldsjakf2", 20, "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lkdjsaf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"));</a:t>
                      </a:r>
                      <a:endParaRPr kumimoji="0" lang="zh-CN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		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us.add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(new User(0, "ldsjakf53", 20, "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lkdjsaf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"));</a:t>
                      </a:r>
                      <a:endParaRPr kumimoji="0" lang="zh-CN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		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us.add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(new User(0, "ldsjakf5", 20, "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lkdjsaf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"));</a:t>
                      </a:r>
                      <a:endParaRPr kumimoji="0" lang="zh-CN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		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us.add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(new User(0, "ldsjakf6", 20, "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lkdjsaf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"));</a:t>
                      </a:r>
                      <a:endParaRPr kumimoji="0" lang="zh-CN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// </a:t>
                      </a:r>
                      <a:r>
                        <a:rPr kumimoji="0" lang="zh-CN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查询数据</a:t>
                      </a:r>
                    </a:p>
                    <a:p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List&lt;User&gt; list = 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us.query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kumimoji="0" lang="zh-CN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// </a:t>
                      </a:r>
                      <a:r>
                        <a:rPr kumimoji="0" lang="zh-CN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连接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redis</a:t>
                      </a:r>
                      <a:endParaRPr kumimoji="0" lang="zh-CN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Jedis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jedis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Jedis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localhost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  <a:endParaRPr kumimoji="0" lang="zh-CN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// </a:t>
                      </a:r>
                      <a:r>
                        <a:rPr kumimoji="0" lang="zh-CN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把数据存放在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redis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hash</a:t>
                      </a:r>
                      <a:r>
                        <a:rPr kumimoji="0" lang="zh-CN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里面</a:t>
                      </a:r>
                    </a:p>
                    <a:p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9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list.size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  <a:endParaRPr kumimoji="0" lang="zh-CN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	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HashMap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&lt;String, String&gt; 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hm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HashMap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&lt;String, String&gt;();</a:t>
                      </a:r>
                      <a:endParaRPr kumimoji="0" lang="zh-CN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	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hm.put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("id", 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list.get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getId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+ "");</a:t>
                      </a:r>
                      <a:endParaRPr kumimoji="0" lang="zh-CN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	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hm.put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("name", 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list.get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getName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  <a:endParaRPr kumimoji="0" lang="zh-CN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	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hm.put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list.get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getPwd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  <a:endParaRPr kumimoji="0" lang="zh-CN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	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hm.put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("age", 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list.get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getAge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+ "");</a:t>
                      </a:r>
                      <a:endParaRPr kumimoji="0" lang="zh-CN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	// </a:t>
                      </a:r>
                      <a:r>
                        <a:rPr kumimoji="0" lang="zh-CN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存放</a:t>
                      </a:r>
                    </a:p>
                    <a:p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	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jedis.hmset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("user" + 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list.get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getId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hm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kumimoji="0" lang="zh-CN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}</a:t>
                      </a:r>
                      <a:endParaRPr kumimoji="0" lang="zh-CN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// </a:t>
                      </a:r>
                      <a:r>
                        <a:rPr kumimoji="0" lang="zh-CN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获取 键名为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user*</a:t>
                      </a:r>
                      <a:r>
                        <a:rPr kumimoji="0" lang="zh-CN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的数据</a:t>
                      </a:r>
                    </a:p>
                    <a:p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Set&lt;String&gt; s = 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jedis.keys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("user*");</a:t>
                      </a:r>
                      <a:endParaRPr kumimoji="0" lang="zh-CN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kumimoji="0" lang="en-US" sz="900" u="sng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Iterator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s.iterator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kumimoji="0" lang="zh-CN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i.hasNext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{</a:t>
                      </a:r>
                      <a:endParaRPr kumimoji="0" lang="zh-CN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	String key = 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i.next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kumimoji="0" lang="zh-CN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	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kumimoji="0" lang="en-US" sz="9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.println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jedis.hget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(key, "name")+"  "+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jedis.hget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(key, "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")+"  "+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jedis.hget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(key, "age"));</a:t>
                      </a:r>
                      <a:endParaRPr kumimoji="0" lang="zh-CN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}</a:t>
                      </a:r>
                      <a:endParaRPr kumimoji="0" lang="zh-CN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图片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1643050"/>
            <a:ext cx="52673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对象序列化存放在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00174"/>
            <a:ext cx="714380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43306" y="2500306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结束</a:t>
            </a:r>
            <a:endParaRPr lang="zh-CN" alt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</TotalTime>
  <Words>24</Words>
  <PresentationFormat>全屏显示(4:3)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聚合</vt:lpstr>
      <vt:lpstr>程序包</vt:lpstr>
      <vt:lpstr>在java中使用redis</vt:lpstr>
      <vt:lpstr>Jar包</vt:lpstr>
      <vt:lpstr>连接redis</vt:lpstr>
      <vt:lpstr>把对象存放在散列中</vt:lpstr>
      <vt:lpstr>对象序列化存放在String中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在java中使用redis</dc:title>
  <dc:creator>FSHITD29-FC-HDK</dc:creator>
  <cp:lastModifiedBy>fshitd29</cp:lastModifiedBy>
  <cp:revision>13</cp:revision>
  <dcterms:created xsi:type="dcterms:W3CDTF">2018-01-15T08:10:12Z</dcterms:created>
  <dcterms:modified xsi:type="dcterms:W3CDTF">2018-01-15T08:23:57Z</dcterms:modified>
</cp:coreProperties>
</file>