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69689" autoAdjust="0"/>
  </p:normalViewPr>
  <p:slideViewPr>
    <p:cSldViewPr>
      <p:cViewPr varScale="1">
        <p:scale>
          <a:sx n="74" d="100"/>
          <a:sy n="74" d="100"/>
        </p:scale>
        <p:origin x="-4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C934E-8833-416B-A521-973A30500ABA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21528-F503-4E58-9248-32F596542E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先看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秒，如果有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个更改，那就保存。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如果没有，那么等到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秒，看是否有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个更改，有就保存。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21528-F503-4E58-9248-32F596542E1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21528-F503-4E58-9248-32F596542E1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当开启</a:t>
            </a:r>
            <a:r>
              <a:rPr lang="en-US" altLang="zh-CN" dirty="0" err="1" smtClean="0"/>
              <a:t>aof</a:t>
            </a:r>
            <a:r>
              <a:rPr lang="zh-CN" altLang="en-US" dirty="0" smtClean="0"/>
              <a:t>功能是，会清空本地的数据，所以需要的话，在一开始就开启该功能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21528-F503-4E58-9248-32F596542E1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Watch </a:t>
            </a:r>
            <a:r>
              <a:rPr lang="zh-CN" altLang="en-US" dirty="0" smtClean="0"/>
              <a:t>可以监听一个或多个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21528-F503-4E58-9248-32F596542E1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21528-F503-4E58-9248-32F596542E1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21528-F503-4E58-9248-32F596542E1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如果用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监听一个有生存时间的键，当键过期后被删除，不会认为这个键被改变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21528-F503-4E58-9248-32F596542E1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持久化和事务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zh-CN" altLang="en-US" dirty="0" smtClean="0"/>
              <a:t>事务</a:t>
            </a:r>
            <a:r>
              <a:rPr lang="en-US" altLang="zh-CN" dirty="0" smtClean="0"/>
              <a:t>-watch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71612"/>
            <a:ext cx="7104063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643050"/>
            <a:ext cx="91440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三、事务</a:t>
            </a:r>
            <a:r>
              <a:rPr lang="en-US" altLang="zh-CN" dirty="0" smtClean="0"/>
              <a:t>-</a:t>
            </a:r>
            <a:r>
              <a:rPr lang="en-US" sz="4400" dirty="0" smtClean="0"/>
              <a:t> </a:t>
            </a:r>
            <a:r>
              <a:rPr lang="en-US" sz="4400" dirty="0" err="1" smtClean="0"/>
              <a:t>Unwatch</a:t>
            </a:r>
            <a:endParaRPr lang="zh-CN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01213"/>
            <a:ext cx="8229600" cy="3285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语法错误 ：</a:t>
            </a:r>
            <a:endParaRPr lang="en-US" altLang="zh-CN" dirty="0" smtClean="0"/>
          </a:p>
          <a:p>
            <a:pPr>
              <a:buNone/>
            </a:pPr>
            <a:r>
              <a:rPr lang="zh-CN" altLang="en-US" sz="1800" dirty="0" smtClean="0"/>
              <a:t>只要有一个命令有语法错误，执行</a:t>
            </a:r>
            <a:r>
              <a:rPr lang="en-US" sz="1800" dirty="0" smtClean="0"/>
              <a:t>EXEC</a:t>
            </a:r>
            <a:r>
              <a:rPr lang="zh-CN" altLang="en-US" sz="1800" dirty="0" smtClean="0"/>
              <a:t>命令后</a:t>
            </a:r>
            <a:r>
              <a:rPr lang="en-US" sz="1800" dirty="0" err="1" smtClean="0"/>
              <a:t>Redis</a:t>
            </a:r>
            <a:r>
              <a:rPr lang="zh-CN" altLang="en-US" sz="1800" dirty="0" smtClean="0"/>
              <a:t>就会直接返回错误，连语法正确的命令也不会执行。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zh-CN" altLang="en-US" dirty="0" smtClean="0"/>
              <a:t>事务</a:t>
            </a:r>
            <a:r>
              <a:rPr lang="en-US" altLang="zh-CN" dirty="0" smtClean="0"/>
              <a:t>-</a:t>
            </a:r>
            <a:r>
              <a:rPr lang="zh-CN" altLang="en-US" dirty="0" smtClean="0"/>
              <a:t>错误处理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643182"/>
            <a:ext cx="792961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运行错误 ：</a:t>
            </a:r>
            <a:endParaRPr lang="en-US" altLang="zh-CN" dirty="0" smtClean="0"/>
          </a:p>
          <a:p>
            <a:pPr>
              <a:buNone/>
            </a:pPr>
            <a:r>
              <a:rPr lang="zh-CN" altLang="en-US" sz="2000" dirty="0" smtClean="0"/>
              <a:t>正确的部分仍会执行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三、事务</a:t>
            </a:r>
            <a:r>
              <a:rPr lang="en-US" altLang="zh-CN" dirty="0" smtClean="0"/>
              <a:t>-</a:t>
            </a:r>
            <a:r>
              <a:rPr lang="zh-CN" altLang="en-US" dirty="0" smtClean="0"/>
              <a:t>错误处理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071546"/>
            <a:ext cx="5000660" cy="53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四、生存时间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数据的生存时间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00174"/>
            <a:ext cx="53911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3000373"/>
            <a:ext cx="5500694" cy="3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取消生存时间，恢复成永久的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四、生存时间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数据的生存时间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928802"/>
            <a:ext cx="61150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71934" y="2786058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结束</a:t>
            </a:r>
            <a:endParaRPr lang="zh-CN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下的主要程序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一、持久化</a:t>
            </a:r>
            <a:r>
              <a:rPr lang="en-US" altLang="zh-CN" dirty="0" smtClean="0"/>
              <a:t>-RDB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428868"/>
            <a:ext cx="7085013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一、持久化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redsi.conf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266113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一、持久</a:t>
            </a:r>
            <a:r>
              <a:rPr lang="zh-CN" altLang="en-US" dirty="0" smtClean="0"/>
              <a:t>化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redsi.conf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285860"/>
            <a:ext cx="8580437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一、持久</a:t>
            </a:r>
            <a:r>
              <a:rPr lang="zh-CN" altLang="en-US" dirty="0" smtClean="0"/>
              <a:t>化</a:t>
            </a:r>
            <a:r>
              <a:rPr lang="en-US" altLang="zh-CN" dirty="0" smtClean="0"/>
              <a:t>-RDB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71612"/>
            <a:ext cx="60674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571876"/>
            <a:ext cx="50958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4357694"/>
            <a:ext cx="63246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en-US" dirty="0" smtClean="0"/>
              <a:t>持久化</a:t>
            </a:r>
            <a:r>
              <a:rPr lang="en-US" altLang="zh-CN" dirty="0" smtClean="0"/>
              <a:t>-AOF</a:t>
            </a:r>
            <a:endParaRPr lang="zh-CN" alt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1285860"/>
            <a:ext cx="7643834" cy="5417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重新</a:t>
            </a:r>
            <a:r>
              <a:rPr lang="zh-CN" altLang="en-US" dirty="0" smtClean="0"/>
              <a:t>启动服务后在安装目录会有这个文件，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二、持久化</a:t>
            </a:r>
            <a:r>
              <a:rPr lang="en-US" altLang="zh-CN" dirty="0" smtClean="0"/>
              <a:t>-AOF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71678"/>
            <a:ext cx="4786346" cy="2410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572008"/>
            <a:ext cx="6827837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495800"/>
            <a:ext cx="41719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24450" y="0"/>
            <a:ext cx="4019550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事务的五种命令：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	Multi </a:t>
            </a:r>
            <a:r>
              <a:rPr lang="zh-CN" altLang="en-US" sz="2000" dirty="0" smtClean="0"/>
              <a:t>事物开始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Exec </a:t>
            </a:r>
            <a:r>
              <a:rPr lang="zh-CN" altLang="en-US" sz="2000" dirty="0" smtClean="0"/>
              <a:t>执行事务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Discard </a:t>
            </a:r>
            <a:r>
              <a:rPr lang="zh-CN" altLang="en-US" sz="2000" dirty="0" smtClean="0"/>
              <a:t>放弃事物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Watch </a:t>
            </a:r>
            <a:r>
              <a:rPr lang="zh-CN" altLang="en-US" sz="2000" dirty="0" smtClean="0"/>
              <a:t>监听</a:t>
            </a:r>
            <a:r>
              <a:rPr lang="en-US" sz="2000" dirty="0" smtClean="0"/>
              <a:t>key</a:t>
            </a:r>
            <a:br>
              <a:rPr lang="en-US" sz="2000" dirty="0" smtClean="0"/>
            </a:br>
            <a:r>
              <a:rPr lang="en-US" sz="2000" dirty="0" err="1" smtClean="0"/>
              <a:t>Unwatch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放弃所有</a:t>
            </a:r>
            <a:r>
              <a:rPr lang="en-US" sz="2000" dirty="0" smtClean="0"/>
              <a:t>key</a:t>
            </a:r>
            <a:r>
              <a:rPr lang="zh-CN" altLang="en-US" sz="2000" dirty="0" smtClean="0"/>
              <a:t>的监听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三、事务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38538"/>
            <a:ext cx="6124575" cy="331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放弃事务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zh-CN" altLang="en-US" dirty="0" smtClean="0"/>
              <a:t>事务</a:t>
            </a:r>
            <a:r>
              <a:rPr lang="en-US" altLang="zh-CN" dirty="0" smtClean="0"/>
              <a:t>-discard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57816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</TotalTime>
  <Words>255</Words>
  <PresentationFormat>全屏显示(4:3)</PresentationFormat>
  <Paragraphs>38</Paragraphs>
  <Slides>16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聚合</vt:lpstr>
      <vt:lpstr>Redis持久化和事务</vt:lpstr>
      <vt:lpstr>一、持久化-RDB</vt:lpstr>
      <vt:lpstr>一、持久化-redsi.conf修改1</vt:lpstr>
      <vt:lpstr>一、持久化-redsi.conf修改2</vt:lpstr>
      <vt:lpstr>一、持久化-RDB</vt:lpstr>
      <vt:lpstr>二、持久化-AOF</vt:lpstr>
      <vt:lpstr>二、持久化-AOF</vt:lpstr>
      <vt:lpstr>三、事务</vt:lpstr>
      <vt:lpstr>三、事务-discard</vt:lpstr>
      <vt:lpstr>三、事务-watch</vt:lpstr>
      <vt:lpstr>三、事务- Unwatch</vt:lpstr>
      <vt:lpstr>三、事务-错误处理</vt:lpstr>
      <vt:lpstr>三、事务-错误处理</vt:lpstr>
      <vt:lpstr>四、生存时间-数据的生存时间</vt:lpstr>
      <vt:lpstr>四、生存时间-数据的生存时间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Redis持久化和事务</dc:title>
  <dc:creator>FSHITD29-FC-HDK</dc:creator>
  <cp:lastModifiedBy>fshitd29</cp:lastModifiedBy>
  <cp:revision>63</cp:revision>
  <dcterms:created xsi:type="dcterms:W3CDTF">2018-01-15T06:31:36Z</dcterms:created>
  <dcterms:modified xsi:type="dcterms:W3CDTF">2018-01-15T08:09:54Z</dcterms:modified>
</cp:coreProperties>
</file>