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2534" autoAdjust="0"/>
  </p:normalViewPr>
  <p:slideViewPr>
    <p:cSldViewPr>
      <p:cViewPr varScale="1">
        <p:scale>
          <a:sx n="77" d="100"/>
          <a:sy n="77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4CDF9-815F-4CB2-9F7F-EB9BFCA3C38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B0629-09F1-42FB-9B46-13E916FBD7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Count  &gt;</a:t>
            </a:r>
            <a:r>
              <a:rPr lang="en-US" altLang="zh-CN" sz="1200" baseline="0" dirty="0" smtClean="0"/>
              <a:t> 0  </a:t>
            </a:r>
            <a:r>
              <a:rPr lang="zh-CN" altLang="en-US" sz="1200" baseline="0" dirty="0" smtClean="0"/>
              <a:t>从左往右 删除 </a:t>
            </a:r>
            <a:r>
              <a:rPr lang="en-US" altLang="zh-CN" sz="1200" baseline="0" dirty="0" smtClean="0"/>
              <a:t>count</a:t>
            </a:r>
            <a:r>
              <a:rPr lang="zh-CN" altLang="en-US" sz="1200" baseline="0" dirty="0" smtClean="0"/>
              <a:t>个为</a:t>
            </a:r>
            <a:r>
              <a:rPr lang="en-US" altLang="zh-CN" sz="1200" baseline="0" dirty="0" err="1" smtClean="0"/>
              <a:t>val</a:t>
            </a:r>
            <a:r>
              <a:rPr lang="zh-CN" altLang="en-US" sz="1200" baseline="0" dirty="0" smtClean="0"/>
              <a:t>的值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Count  &lt; 0  </a:t>
            </a:r>
            <a:r>
              <a:rPr lang="zh-CN" altLang="en-US" sz="1200" baseline="0" dirty="0" smtClean="0"/>
              <a:t>从有往做 删除</a:t>
            </a:r>
            <a:r>
              <a:rPr lang="en-US" altLang="zh-CN" sz="1200" baseline="0" dirty="0" smtClean="0"/>
              <a:t>count</a:t>
            </a:r>
            <a:r>
              <a:rPr lang="zh-CN" altLang="en-US" sz="1200" baseline="0" dirty="0" smtClean="0"/>
              <a:t>绝对值个数的</a:t>
            </a:r>
            <a:r>
              <a:rPr lang="en-US" altLang="zh-CN" sz="1200" baseline="0" dirty="0" err="1" smtClean="0"/>
              <a:t>val</a:t>
            </a:r>
            <a:r>
              <a:rPr lang="zh-CN" altLang="en-US" sz="1200" baseline="0" dirty="0" smtClean="0"/>
              <a:t>的值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Count  = 0  </a:t>
            </a:r>
            <a:r>
              <a:rPr lang="zh-CN" altLang="en-US" sz="1200" baseline="0" dirty="0" smtClean="0"/>
              <a:t>删除所有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0629-09F1-42FB-9B46-13E916FBD72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0629-09F1-42FB-9B46-13E916FBD72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 </a:t>
            </a:r>
            <a:r>
              <a:rPr lang="zh-CN" altLang="en-US" dirty="0" smtClean="0"/>
              <a:t>集合中不允许有重复数据</a:t>
            </a:r>
            <a:endParaRPr lang="en-US" altLang="zh-CN" dirty="0" smtClean="0"/>
          </a:p>
          <a:p>
            <a:r>
              <a:rPr lang="zh-CN" altLang="en-US" dirty="0" smtClean="0"/>
              <a:t>随机获取集合中的元素：</a:t>
            </a:r>
            <a:endParaRPr lang="en-US" altLang="zh-CN" dirty="0" smtClean="0"/>
          </a:p>
          <a:p>
            <a:r>
              <a:rPr lang="en-US" altLang="zh-CN" dirty="0" smtClean="0"/>
              <a:t>Count &gt;0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个不重复的元素</a:t>
            </a:r>
            <a:endParaRPr lang="en-US" altLang="zh-CN" dirty="0" smtClean="0"/>
          </a:p>
          <a:p>
            <a:r>
              <a:rPr lang="en-US" altLang="zh-CN" dirty="0" smtClean="0"/>
              <a:t>Count &lt;0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|count|</a:t>
            </a:r>
            <a:r>
              <a:rPr lang="zh-CN" altLang="en-US" dirty="0" smtClean="0"/>
              <a:t>个可能重复的数据</a:t>
            </a:r>
            <a:endParaRPr lang="en-US" altLang="zh-CN" dirty="0" smtClean="0"/>
          </a:p>
          <a:p>
            <a:r>
              <a:rPr lang="en-US" altLang="zh-CN" dirty="0" smtClean="0"/>
              <a:t>Count =</a:t>
            </a:r>
            <a:r>
              <a:rPr lang="en-US" altLang="zh-CN" baseline="0" dirty="0" smtClean="0"/>
              <a:t> 0 </a:t>
            </a:r>
            <a:r>
              <a:rPr lang="zh-CN" altLang="en-US" baseline="0" dirty="0" smtClean="0"/>
              <a:t>随机返回一个数据</a:t>
            </a:r>
            <a:endParaRPr lang="en-US" altLang="zh-CN" baseline="0" dirty="0" smtClean="0"/>
          </a:p>
          <a:p>
            <a:r>
              <a:rPr lang="en-US" altLang="zh-CN" baseline="0" dirty="0" smtClean="0"/>
              <a:t>Count &gt; </a:t>
            </a:r>
            <a:r>
              <a:rPr lang="zh-CN" altLang="en-US" baseline="0" dirty="0" smtClean="0"/>
              <a:t>集合中的个数：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count</a:t>
            </a:r>
            <a:r>
              <a:rPr lang="zh-CN" altLang="en-US" baseline="0" dirty="0" smtClean="0"/>
              <a:t>为整数）：返回改集合所有元素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(count </a:t>
            </a:r>
            <a:r>
              <a:rPr lang="zh-CN" altLang="en-US" baseline="0" dirty="0" smtClean="0"/>
              <a:t>为负数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：返回</a:t>
            </a:r>
            <a:r>
              <a:rPr lang="en-US" altLang="zh-CN" baseline="0" dirty="0" smtClean="0"/>
              <a:t>|count|</a:t>
            </a:r>
            <a:r>
              <a:rPr lang="zh-CN" altLang="en-US" baseline="0" dirty="0" smtClean="0"/>
              <a:t>个数据，值会有重复的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0629-09F1-42FB-9B46-13E916FBD72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0629-09F1-42FB-9B46-13E916FBD72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有序集合的每个元素都有一个分数，如果新添加的键重复了，会用新的分数替换掉原来的分数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dirty="0" err="1" smtClean="0"/>
              <a:t>zrange</a:t>
            </a:r>
            <a:r>
              <a:rPr lang="en-US" altLang="zh-CN" sz="1200" dirty="0" smtClean="0"/>
              <a:t>  </a:t>
            </a:r>
            <a:r>
              <a:rPr lang="zh-CN" altLang="en-US" sz="1200" dirty="0" smtClean="0"/>
              <a:t>键 开始索引  结束索引  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withscores</a:t>
            </a:r>
            <a:r>
              <a:rPr lang="en-US" altLang="zh-CN" sz="1200" dirty="0" smtClean="0"/>
              <a:t>]   </a:t>
            </a:r>
            <a:r>
              <a:rPr lang="zh-CN" altLang="en-US" sz="1200" dirty="0" smtClean="0"/>
              <a:t>并返回其分数     从底到高</a:t>
            </a:r>
            <a:endParaRPr lang="en-US" altLang="zh-CN" sz="1200" dirty="0" smtClean="0"/>
          </a:p>
          <a:p>
            <a:r>
              <a:rPr lang="en-US" altLang="zh-CN" sz="1200" dirty="0" smtClean="0"/>
              <a:t>ZREVRANGE 					</a:t>
            </a:r>
            <a:r>
              <a:rPr lang="zh-CN" altLang="en-US" sz="1200" dirty="0" smtClean="0"/>
              <a:t>从高到底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0629-09F1-42FB-9B46-13E916FBD72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+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  </a:t>
            </a:r>
            <a:r>
              <a:rPr lang="zh-CN" altLang="en-US" dirty="0" smtClean="0"/>
              <a:t>正无穷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  </a:t>
            </a:r>
            <a:r>
              <a:rPr lang="zh-CN" altLang="en-US" dirty="0" smtClean="0"/>
              <a:t>负无穷</a:t>
            </a:r>
            <a:endParaRPr lang="en-US" altLang="zh-CN" dirty="0" smtClean="0"/>
          </a:p>
          <a:p>
            <a:r>
              <a:rPr lang="zh-CN" altLang="en-US" dirty="0" smtClean="0"/>
              <a:t>类似分页的：</a:t>
            </a:r>
            <a:r>
              <a:rPr lang="en-US" altLang="zh-CN" dirty="0" smtClean="0"/>
              <a:t> ZRANGEBYSCORE </a:t>
            </a:r>
            <a:r>
              <a:rPr lang="en-US" altLang="zh-CN" dirty="0" err="1" smtClean="0"/>
              <a:t>youxujihe</a:t>
            </a:r>
            <a:r>
              <a:rPr lang="en-US" altLang="zh-CN" dirty="0" smtClean="0"/>
              <a:t> 40 +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 limit 0 2 </a:t>
            </a:r>
            <a:r>
              <a:rPr lang="en-US" altLang="zh-CN" dirty="0" err="1" smtClean="0"/>
              <a:t>withscores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0629-09F1-42FB-9B46-13E916FBD72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127.0.0.1:6379&gt; ZCOUNT </a:t>
            </a:r>
            <a:r>
              <a:rPr lang="en-US" altLang="zh-CN" dirty="0" err="1" smtClean="0"/>
              <a:t>youxujihe</a:t>
            </a:r>
            <a:r>
              <a:rPr lang="en-US" altLang="zh-CN" dirty="0" smtClean="0"/>
              <a:t> 50 80</a:t>
            </a:r>
          </a:p>
          <a:p>
            <a:r>
              <a:rPr lang="en-US" altLang="zh-CN" dirty="0" smtClean="0"/>
              <a:t>(integer) 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0629-09F1-42FB-9B46-13E916FBD72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删除，不存在的返回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0629-09F1-42FB-9B46-13E916FBD72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ZINTERSTORE </a:t>
            </a:r>
            <a:r>
              <a:rPr lang="zh-CN" altLang="en-US" sz="1200" dirty="0" smtClean="0"/>
              <a:t> 结果集  键</a:t>
            </a:r>
            <a:r>
              <a:rPr lang="en-US" altLang="zh-CN" sz="1200" dirty="0" smtClean="0"/>
              <a:t>1 </a:t>
            </a:r>
            <a:r>
              <a:rPr lang="zh-CN" altLang="en-US" sz="1200" dirty="0" smtClean="0"/>
              <a:t>键</a:t>
            </a:r>
            <a:r>
              <a:rPr lang="en-US" altLang="zh-CN" sz="1200" dirty="0" smtClean="0"/>
              <a:t>2 [</a:t>
            </a:r>
            <a:r>
              <a:rPr lang="zh-CN" altLang="en-US" sz="1200" dirty="0" smtClean="0"/>
              <a:t>键</a:t>
            </a:r>
            <a:r>
              <a:rPr lang="en-US" altLang="zh-CN" sz="1200" dirty="0" smtClean="0"/>
              <a:t>n…] [weight [weigth1….]][aggregate </a:t>
            </a:r>
            <a:r>
              <a:rPr lang="en-US" altLang="zh-CN" sz="1200" dirty="0" err="1" smtClean="0"/>
              <a:t>sum|min|max</a:t>
            </a:r>
            <a:r>
              <a:rPr lang="en-US" altLang="zh-CN" sz="1200" dirty="0" smtClean="0"/>
              <a:t>] </a:t>
            </a:r>
          </a:p>
          <a:p>
            <a:r>
              <a:rPr lang="en-US" altLang="zh-CN" sz="1200" dirty="0" err="1" smtClean="0"/>
              <a:t>Weith</a:t>
            </a:r>
            <a:r>
              <a:rPr lang="en-US" altLang="zh-CN" sz="1200" dirty="0" smtClean="0"/>
              <a:t>  </a:t>
            </a:r>
            <a:r>
              <a:rPr lang="zh-CN" altLang="en-US" sz="1200" dirty="0" smtClean="0"/>
              <a:t>权重：结果集中分数乘以该集合的权重</a:t>
            </a:r>
            <a:endParaRPr lang="en-US" altLang="zh-CN" sz="1200" dirty="0" smtClean="0"/>
          </a:p>
          <a:p>
            <a:r>
              <a:rPr lang="en-US" altLang="zh-CN" sz="1200" dirty="0" smtClean="0"/>
              <a:t>aggregate </a:t>
            </a:r>
            <a:r>
              <a:rPr lang="zh-CN" altLang="en-US" sz="1200" dirty="0" smtClean="0"/>
              <a:t>：算结果集分数的关键字</a:t>
            </a:r>
            <a:endParaRPr lang="en-US" altLang="zh-CN" sz="1200" dirty="0" smtClean="0"/>
          </a:p>
          <a:p>
            <a:r>
              <a:rPr lang="en-US" altLang="zh-CN" sz="1200" dirty="0" smtClean="0"/>
              <a:t>Sum</a:t>
            </a:r>
            <a:r>
              <a:rPr lang="zh-CN" altLang="en-US" sz="1200" dirty="0" smtClean="0"/>
              <a:t>：结果集的分数为</a:t>
            </a:r>
            <a:r>
              <a:rPr lang="zh-CN" altLang="en-US" sz="1200" baseline="0" dirty="0" smtClean="0"/>
              <a:t> 交集的分数和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Min :</a:t>
            </a:r>
            <a:r>
              <a:rPr lang="zh-CN" altLang="en-US" sz="1200" dirty="0" smtClean="0"/>
              <a:t>结果集的分数为</a:t>
            </a:r>
            <a:r>
              <a:rPr lang="zh-CN" altLang="en-US" sz="1200" baseline="0" dirty="0" smtClean="0"/>
              <a:t> 交集的最小分数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Max:</a:t>
            </a:r>
            <a:r>
              <a:rPr lang="zh-CN" altLang="en-US" sz="1200" dirty="0" smtClean="0"/>
              <a:t>结果集的分数为</a:t>
            </a:r>
            <a:r>
              <a:rPr lang="zh-CN" altLang="en-US" sz="1200" baseline="0" dirty="0" smtClean="0"/>
              <a:t> 交集的最大分数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0629-09F1-42FB-9B46-13E916FBD72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gif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 ：</a:t>
            </a:r>
            <a:r>
              <a:rPr lang="en-US" altLang="zh-CN" dirty="0" err="1" smtClean="0"/>
              <a:t>sadd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 值</a:t>
            </a:r>
            <a:r>
              <a:rPr lang="en-US" altLang="zh-CN" dirty="0" smtClean="0"/>
              <a:t>1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3 </a:t>
            </a:r>
            <a:r>
              <a:rPr lang="zh-CN" altLang="en-US" dirty="0" smtClean="0"/>
              <a:t>（</a:t>
            </a:r>
            <a:r>
              <a:rPr lang="zh-CN" altLang="en-US" sz="1800" dirty="0" smtClean="0"/>
              <a:t>返回增加的</a:t>
            </a:r>
            <a:r>
              <a:rPr lang="zh-CN" altLang="en-US" sz="1800" dirty="0" smtClean="0"/>
              <a:t>个数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删除： </a:t>
            </a:r>
            <a:r>
              <a:rPr lang="en-US" altLang="zh-CN" dirty="0" err="1" smtClean="0"/>
              <a:t>srem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 值</a:t>
            </a:r>
            <a:r>
              <a:rPr lang="en-US" altLang="zh-CN" dirty="0" smtClean="0"/>
              <a:t>1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   </a:t>
            </a:r>
            <a:r>
              <a:rPr lang="zh-CN" altLang="en-US" dirty="0" smtClean="0"/>
              <a:t>（</a:t>
            </a:r>
            <a:r>
              <a:rPr lang="zh-CN" altLang="en-US" sz="1800" dirty="0" smtClean="0"/>
              <a:t>返回删除的个数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随机删除一个数：</a:t>
            </a:r>
            <a:r>
              <a:rPr lang="en-US" altLang="zh-CN" dirty="0" err="1" smtClean="0"/>
              <a:t>spop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查询全部：</a:t>
            </a:r>
            <a:r>
              <a:rPr lang="en-US" altLang="zh-CN" dirty="0" err="1" smtClean="0"/>
              <a:t>smembers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获取集合中元素的个数：</a:t>
            </a:r>
            <a:r>
              <a:rPr lang="en-US" altLang="zh-CN" dirty="0" err="1" smtClean="0"/>
              <a:t>scard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随机获取集合中的元素：</a:t>
            </a:r>
            <a:r>
              <a:rPr lang="en-US" altLang="zh-CN" sz="2400" dirty="0" err="1" smtClean="0"/>
              <a:t>srandmember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键 </a:t>
            </a:r>
            <a:r>
              <a:rPr lang="en-US" altLang="zh-CN" sz="2400" dirty="0" smtClean="0"/>
              <a:t>[count] 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dirty="0" smtClean="0"/>
              <a:t>[count</a:t>
            </a:r>
            <a:r>
              <a:rPr lang="zh-CN" altLang="en-US" dirty="0" smtClean="0"/>
              <a:t>解释看备注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判断元素是否在集合中：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sismember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  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存在返回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0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增删查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差集：</a:t>
            </a:r>
            <a:r>
              <a:rPr lang="en-US" altLang="zh-CN" dirty="0" err="1" smtClean="0"/>
              <a:t>sdiff</a:t>
            </a: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1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2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3……</a:t>
            </a:r>
          </a:p>
          <a:p>
            <a:r>
              <a:rPr lang="zh-CN" altLang="en-US" dirty="0" smtClean="0"/>
              <a:t>交集： </a:t>
            </a:r>
            <a:r>
              <a:rPr lang="en-US" altLang="zh-CN" dirty="0" smtClean="0"/>
              <a:t>sinter 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1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2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3 ……</a:t>
            </a:r>
          </a:p>
          <a:p>
            <a:r>
              <a:rPr lang="zh-CN" altLang="en-US" dirty="0" smtClean="0"/>
              <a:t>并</a:t>
            </a:r>
            <a:r>
              <a:rPr lang="zh-CN" altLang="en-US" dirty="0" smtClean="0"/>
              <a:t>集： </a:t>
            </a:r>
            <a:r>
              <a:rPr lang="en-US" altLang="zh-CN" dirty="0" err="1" smtClean="0"/>
              <a:t>sunion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1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2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3 ……</a:t>
            </a:r>
          </a:p>
          <a:p>
            <a:r>
              <a:rPr lang="zh-CN" altLang="en-US" dirty="0" smtClean="0"/>
              <a:t>运算后存储结果：</a:t>
            </a:r>
            <a:endParaRPr lang="en-US" altLang="zh-CN" dirty="0" smtClean="0"/>
          </a:p>
          <a:p>
            <a:r>
              <a:rPr lang="zh-CN" altLang="en-US" dirty="0" smtClean="0"/>
              <a:t>差集：</a:t>
            </a:r>
            <a:r>
              <a:rPr lang="en-US" altLang="zh-CN" dirty="0" err="1" smtClean="0"/>
              <a:t>sdiffstore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1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2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3 ……</a:t>
            </a:r>
            <a:endParaRPr lang="en-US" altLang="zh-CN" dirty="0" smtClean="0"/>
          </a:p>
          <a:p>
            <a:r>
              <a:rPr lang="zh-CN" altLang="en-US" dirty="0" smtClean="0"/>
              <a:t>交集：</a:t>
            </a:r>
            <a:r>
              <a:rPr lang="en-US" altLang="zh-CN" dirty="0" err="1" smtClean="0"/>
              <a:t>sinterstore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1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2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3……</a:t>
            </a:r>
          </a:p>
          <a:p>
            <a:r>
              <a:rPr lang="zh-CN" altLang="en-US" dirty="0" smtClean="0"/>
              <a:t>并</a:t>
            </a:r>
            <a:r>
              <a:rPr lang="zh-CN" altLang="en-US" dirty="0" smtClean="0"/>
              <a:t>集：</a:t>
            </a:r>
            <a:r>
              <a:rPr lang="en-US" altLang="zh-CN" dirty="0" err="1" smtClean="0"/>
              <a:t>sunionstore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1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2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3 ……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数据类型 ：无序集合中的运算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772025"/>
            <a:ext cx="42481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4914900"/>
            <a:ext cx="33909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786322"/>
            <a:ext cx="4572000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786322"/>
            <a:ext cx="4571999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增加</a:t>
            </a:r>
            <a:r>
              <a:rPr lang="en-US" altLang="zh-CN" dirty="0" smtClean="0"/>
              <a:t>|</a:t>
            </a:r>
            <a:r>
              <a:rPr lang="zh-CN" altLang="en-US" dirty="0" smtClean="0"/>
              <a:t>修改：</a:t>
            </a:r>
            <a:r>
              <a:rPr lang="en-US" altLang="zh-CN" sz="1800" dirty="0" err="1" smtClean="0"/>
              <a:t>zadd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键  分数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 值</a:t>
            </a:r>
            <a:r>
              <a:rPr lang="en-US" altLang="zh-CN" sz="1800" dirty="0" smtClean="0"/>
              <a:t>1 </a:t>
            </a:r>
            <a:r>
              <a:rPr lang="zh-CN" altLang="en-US" sz="1800" dirty="0" smtClean="0"/>
              <a:t>分数</a:t>
            </a:r>
            <a:r>
              <a:rPr lang="en-US" altLang="zh-CN" sz="1800" dirty="0" smtClean="0"/>
              <a:t>2 </a:t>
            </a:r>
            <a:r>
              <a:rPr lang="zh-CN" altLang="en-US" sz="1800" dirty="0" smtClean="0"/>
              <a:t>值</a:t>
            </a:r>
            <a:r>
              <a:rPr lang="en-US" altLang="zh-CN" sz="1800" dirty="0" smtClean="0"/>
              <a:t>2[……]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	</a:t>
            </a:r>
            <a:r>
              <a:rPr lang="zh-CN" altLang="en-US" sz="1800" dirty="0" smtClean="0"/>
              <a:t>返回添加的个数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dirty="0" smtClean="0"/>
              <a:t>查询元素的分数：</a:t>
            </a:r>
            <a:r>
              <a:rPr lang="en-US" altLang="zh-CN" sz="1800" dirty="0" err="1" smtClean="0"/>
              <a:t>zscore  </a:t>
            </a:r>
            <a:r>
              <a:rPr lang="zh-CN" altLang="en-US" sz="1800" dirty="0" smtClean="0"/>
              <a:t>键  值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dirty="0" smtClean="0"/>
              <a:t>获取指定分数之间的元素：</a:t>
            </a:r>
            <a:r>
              <a:rPr lang="en-US" altLang="zh-CN" sz="1800" dirty="0" err="1" smtClean="0"/>
              <a:t>zrange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键  开始索引  结束索引  </a:t>
            </a:r>
            <a:r>
              <a:rPr lang="en-US" altLang="zh-CN" sz="1800" dirty="0" smtClean="0"/>
              <a:t>					[</a:t>
            </a:r>
            <a:r>
              <a:rPr lang="en-US" altLang="zh-CN" sz="1800" dirty="0" err="1" smtClean="0"/>
              <a:t>withscores</a:t>
            </a:r>
            <a:r>
              <a:rPr lang="en-US" altLang="zh-CN" sz="1800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en-US" altLang="zh-CN" sz="1800" dirty="0" smtClean="0"/>
              <a:t>ZREVRANGE </a:t>
            </a:r>
            <a:r>
              <a:rPr lang="zh-CN" altLang="en-US" sz="1800" dirty="0" smtClean="0"/>
              <a:t>键  开始索引  结束索引  </a:t>
            </a:r>
            <a:r>
              <a:rPr lang="en-US" altLang="zh-CN" sz="1800" dirty="0" smtClean="0"/>
              <a:t>				</a:t>
            </a:r>
            <a:r>
              <a:rPr lang="en-US" altLang="zh-CN" sz="1800" dirty="0" smtClean="0"/>
              <a:t>	[</a:t>
            </a:r>
            <a:r>
              <a:rPr lang="en-US" altLang="zh-CN" sz="1800" dirty="0" err="1" smtClean="0"/>
              <a:t>withscores</a:t>
            </a:r>
            <a:r>
              <a:rPr lang="en-US" altLang="zh-CN" sz="1800" dirty="0" smtClean="0"/>
              <a:t>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Sorted-Set</a:t>
            </a:r>
            <a:r>
              <a:rPr lang="zh-CN" altLang="en-US" dirty="0" smtClean="0"/>
              <a:t>有序集合：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增加查询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357694"/>
            <a:ext cx="5786478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查询指定分数范围内的：</a:t>
            </a:r>
            <a:r>
              <a:rPr lang="en-US" altLang="zh-CN" dirty="0" smtClean="0"/>
              <a:t> </a:t>
            </a:r>
            <a:r>
              <a:rPr lang="en-US" altLang="zh-CN" sz="1800" dirty="0" smtClean="0"/>
              <a:t>ZRANGEBYSCORE </a:t>
            </a:r>
            <a:r>
              <a:rPr lang="zh-CN" altLang="en-US" sz="1800" dirty="0" smtClean="0"/>
              <a:t>键 </a:t>
            </a:r>
            <a:r>
              <a:rPr lang="en-US" altLang="zh-CN" sz="1800" dirty="0" smtClean="0"/>
              <a:t>start end 					[</a:t>
            </a:r>
            <a:r>
              <a:rPr lang="en-US" altLang="zh-CN" sz="1800" dirty="0" err="1" smtClean="0"/>
              <a:t>withscores</a:t>
            </a:r>
            <a:r>
              <a:rPr lang="en-US" altLang="zh-CN" sz="1800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命令：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Sorted-Set</a:t>
            </a:r>
            <a:r>
              <a:rPr lang="zh-CN" altLang="en-US" dirty="0" smtClean="0"/>
              <a:t>有序</a:t>
            </a:r>
            <a:r>
              <a:rPr lang="zh-CN" altLang="en-US" dirty="0" smtClean="0"/>
              <a:t>集合：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2857496"/>
            <a:ext cx="44822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929066"/>
            <a:ext cx="4886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714744" y="3286124"/>
            <a:ext cx="563903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2928934"/>
            <a:ext cx="58197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4643446"/>
            <a:ext cx="6134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查询指定分数范围的元素个数：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Zcount</a:t>
            </a:r>
            <a:r>
              <a:rPr lang="zh-CN" altLang="en-US" dirty="0" smtClean="0"/>
              <a:t>  键   </a:t>
            </a:r>
            <a:r>
              <a:rPr lang="en-US" altLang="zh-CN" dirty="0" smtClean="0"/>
              <a:t>start  end  </a:t>
            </a:r>
            <a:r>
              <a:rPr lang="zh-CN" altLang="en-US" dirty="0" smtClean="0"/>
              <a:t>（</a:t>
            </a:r>
            <a:r>
              <a:rPr lang="zh-CN" altLang="en-US" dirty="0" smtClean="0"/>
              <a:t>返回个数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Sorted-Set</a:t>
            </a:r>
            <a:r>
              <a:rPr lang="zh-CN" altLang="en-US" dirty="0" smtClean="0"/>
              <a:t>有序集合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删除：</a:t>
            </a:r>
            <a:r>
              <a:rPr lang="en-US" altLang="zh-CN" dirty="0" smtClean="0"/>
              <a:t> </a:t>
            </a:r>
            <a:r>
              <a:rPr lang="en-US" altLang="zh-CN" dirty="0" smtClean="0"/>
              <a:t>ZREM   </a:t>
            </a:r>
            <a:r>
              <a:rPr lang="zh-CN" altLang="en-US" dirty="0" smtClean="0"/>
              <a:t>键  值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</a:t>
            </a:r>
            <a:r>
              <a:rPr lang="zh-CN" altLang="en-US" dirty="0" smtClean="0"/>
              <a:t>  （返回删除的个数）</a:t>
            </a:r>
            <a:endParaRPr lang="en-US" altLang="zh-CN" dirty="0" smtClean="0"/>
          </a:p>
          <a:p>
            <a:r>
              <a:rPr lang="zh-CN" altLang="en-US" dirty="0" smtClean="0"/>
              <a:t>按分数排名</a:t>
            </a:r>
            <a:r>
              <a:rPr lang="zh-CN" altLang="en-US" dirty="0" smtClean="0"/>
              <a:t>后</a:t>
            </a:r>
            <a:r>
              <a:rPr lang="zh-CN" altLang="en-US" dirty="0" smtClean="0"/>
              <a:t>删除：</a:t>
            </a:r>
            <a:endParaRPr lang="en-US" altLang="zh-CN" dirty="0" smtClean="0"/>
          </a:p>
          <a:p>
            <a:r>
              <a:rPr lang="zh-CN" altLang="en-US" dirty="0" smtClean="0"/>
              <a:t>按分数删除：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Sorted-Set</a:t>
            </a:r>
            <a:r>
              <a:rPr lang="zh-CN" altLang="en-US" dirty="0" smtClean="0"/>
              <a:t>有序集合</a:t>
            </a:r>
            <a:r>
              <a:rPr lang="zh-CN" altLang="en-US" dirty="0" smtClean="0"/>
              <a:t>：删除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00438"/>
            <a:ext cx="578647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000504"/>
            <a:ext cx="60864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1825" y="3771900"/>
            <a:ext cx="59721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获取指定元素的排名：</a:t>
            </a:r>
            <a:endParaRPr lang="en-US" altLang="zh-CN" dirty="0" smtClean="0"/>
          </a:p>
          <a:p>
            <a:r>
              <a:rPr lang="zh-CN" altLang="en-US" dirty="0" smtClean="0"/>
              <a:t>交集：</a:t>
            </a:r>
            <a:r>
              <a:rPr lang="en-US" altLang="zh-CN" sz="1800" dirty="0" smtClean="0"/>
              <a:t>ZINTERSTORE </a:t>
            </a:r>
            <a:r>
              <a:rPr lang="zh-CN" altLang="en-US" sz="1800" dirty="0" smtClean="0"/>
              <a:t> </a:t>
            </a:r>
            <a:r>
              <a:rPr lang="zh-CN" altLang="en-US" sz="1800" b="1" dirty="0" smtClean="0"/>
              <a:t>结果集  几个键</a:t>
            </a:r>
            <a:r>
              <a:rPr lang="zh-CN" altLang="en-US" sz="1800" dirty="0" smtClean="0"/>
              <a:t> </a:t>
            </a:r>
            <a:r>
              <a:rPr lang="zh-CN" altLang="en-US" sz="1800" b="1" dirty="0" smtClean="0"/>
              <a:t>键</a:t>
            </a:r>
            <a:r>
              <a:rPr lang="en-US" altLang="zh-CN" sz="1800" b="1" dirty="0" smtClean="0"/>
              <a:t>1</a:t>
            </a:r>
            <a:r>
              <a:rPr lang="en-US" altLang="zh-CN" sz="1800" dirty="0" smtClean="0"/>
              <a:t> </a:t>
            </a:r>
            <a:r>
              <a:rPr lang="zh-CN" altLang="en-US" sz="1800" b="1" dirty="0" smtClean="0"/>
              <a:t>键</a:t>
            </a:r>
            <a:r>
              <a:rPr lang="en-US" altLang="zh-CN" sz="1800" b="1" dirty="0" smtClean="0"/>
              <a:t>2</a:t>
            </a:r>
            <a:r>
              <a:rPr lang="en-US" altLang="zh-CN" sz="1800" dirty="0" smtClean="0"/>
              <a:t> [</a:t>
            </a:r>
            <a:r>
              <a:rPr lang="zh-CN" altLang="en-US" sz="1800" dirty="0" smtClean="0"/>
              <a:t>键</a:t>
            </a:r>
            <a:r>
              <a:rPr lang="en-US" altLang="zh-CN" sz="1800" dirty="0" smtClean="0"/>
              <a:t>n…] [weight [weigth1….]][aggregate </a:t>
            </a:r>
            <a:r>
              <a:rPr lang="en-US" altLang="zh-CN" sz="1800" dirty="0" err="1" smtClean="0"/>
              <a:t>sum|min|max</a:t>
            </a:r>
            <a:r>
              <a:rPr lang="en-US" altLang="zh-CN" sz="1800" dirty="0" smtClean="0"/>
              <a:t>]     --</a:t>
            </a:r>
            <a:r>
              <a:rPr lang="zh-CN" altLang="en-US" sz="1800" dirty="0" smtClean="0"/>
              <a:t>具体解释看备注</a:t>
            </a:r>
            <a:endParaRPr lang="en-US" altLang="zh-CN" sz="1800" dirty="0" smtClean="0"/>
          </a:p>
          <a:p>
            <a:r>
              <a:rPr lang="zh-CN" altLang="en-US" dirty="0" smtClean="0"/>
              <a:t>并集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zunionstore</a:t>
            </a:r>
            <a:endParaRPr lang="en-US" altLang="zh-CN" sz="1800" dirty="0" smtClean="0"/>
          </a:p>
          <a:p>
            <a:r>
              <a:rPr lang="zh-CN" altLang="en-US" sz="1800" dirty="0" smtClean="0"/>
              <a:t>有序集合没有差集的运算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Sorted-Set</a:t>
            </a:r>
            <a:r>
              <a:rPr lang="zh-CN" altLang="en-US" dirty="0" smtClean="0"/>
              <a:t>有序集合</a:t>
            </a:r>
            <a:r>
              <a:rPr lang="zh-CN" altLang="en-US" dirty="0" smtClean="0"/>
              <a:t>：集合的运算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43314"/>
            <a:ext cx="5772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357694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162300" y="4214818"/>
            <a:ext cx="5981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6000768"/>
            <a:ext cx="5362575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0" y="4643446"/>
            <a:ext cx="62388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05125" y="4643446"/>
            <a:ext cx="62388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28950" y="4786322"/>
            <a:ext cx="61150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String </a:t>
            </a:r>
            <a:r>
              <a:rPr lang="zh-CN" altLang="en-US" sz="2000" dirty="0" smtClean="0"/>
              <a:t>数据类型：</a:t>
            </a:r>
            <a:r>
              <a:rPr lang="zh-CN" altLang="en-US" sz="2000" dirty="0" smtClean="0"/>
              <a:t>一个</a:t>
            </a:r>
            <a:r>
              <a:rPr lang="en-US" sz="2000" dirty="0" smtClean="0"/>
              <a:t>key</a:t>
            </a:r>
            <a:r>
              <a:rPr lang="zh-CN" altLang="en-US" sz="2000" dirty="0" smtClean="0"/>
              <a:t>对应一个</a:t>
            </a:r>
            <a:r>
              <a:rPr lang="en-US" sz="2000" dirty="0" smtClean="0"/>
              <a:t>value</a:t>
            </a:r>
          </a:p>
          <a:p>
            <a:endParaRPr lang="en-US" altLang="zh-CN" sz="2000" dirty="0" smtClean="0"/>
          </a:p>
          <a:p>
            <a:pPr lvl="0"/>
            <a:r>
              <a:rPr lang="en-US" altLang="zh-CN" sz="2000" dirty="0" smtClean="0"/>
              <a:t>List</a:t>
            </a:r>
            <a:r>
              <a:rPr lang="zh-CN" altLang="en-US" sz="2000" dirty="0" smtClean="0"/>
              <a:t>数据类型：</a:t>
            </a:r>
            <a:r>
              <a:rPr lang="zh-CN" altLang="en-US" sz="2000" dirty="0" smtClean="0"/>
              <a:t>是一个链表结构，主要功能是</a:t>
            </a:r>
            <a:r>
              <a:rPr lang="en-US" sz="2000" dirty="0" smtClean="0"/>
              <a:t>push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pop</a:t>
            </a:r>
            <a:r>
              <a:rPr lang="zh-CN" altLang="en-US" sz="2000" dirty="0" smtClean="0"/>
              <a:t>、获取一个范围的所有值等等。操作中</a:t>
            </a:r>
            <a:r>
              <a:rPr lang="en-US" sz="2000" dirty="0" smtClean="0"/>
              <a:t>key</a:t>
            </a:r>
            <a:r>
              <a:rPr lang="zh-CN" altLang="en-US" sz="2000" dirty="0" smtClean="0"/>
              <a:t>理解为链表的名字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0"/>
            <a:endParaRPr lang="en-US" altLang="zh-CN" sz="2000" dirty="0" smtClean="0"/>
          </a:p>
          <a:p>
            <a:pPr lvl="0"/>
            <a:r>
              <a:rPr lang="en-US" altLang="zh-CN" sz="2000" dirty="0" err="1" smtClean="0"/>
              <a:t>HashSet</a:t>
            </a:r>
            <a:r>
              <a:rPr lang="zh-CN" altLang="en-US" sz="2000" dirty="0" smtClean="0"/>
              <a:t>数据类型：</a:t>
            </a:r>
            <a:r>
              <a:rPr lang="zh-CN" altLang="en-US" sz="2000" dirty="0" smtClean="0"/>
              <a:t>允许用户用</a:t>
            </a:r>
            <a:r>
              <a:rPr lang="en-US" sz="2000" dirty="0" err="1" smtClean="0"/>
              <a:t>Redis</a:t>
            </a:r>
            <a:r>
              <a:rPr lang="zh-CN" altLang="en-US" sz="2000" dirty="0" smtClean="0"/>
              <a:t>存储对象</a:t>
            </a:r>
            <a:r>
              <a:rPr lang="zh-CN" altLang="en-US" sz="2000" dirty="0" smtClean="0"/>
              <a:t>类型，当存储</a:t>
            </a:r>
            <a:r>
              <a:rPr lang="zh-CN" altLang="en-US" sz="2000" dirty="0" smtClean="0"/>
              <a:t>的数据对象只有很少几个</a:t>
            </a:r>
            <a:r>
              <a:rPr lang="en-US" sz="2000" dirty="0" smtClean="0"/>
              <a:t>key</a:t>
            </a:r>
            <a:r>
              <a:rPr lang="zh-CN" altLang="en-US" sz="2000" dirty="0" smtClean="0"/>
              <a:t>值时</a:t>
            </a:r>
            <a:r>
              <a:rPr lang="en-US" sz="2000" dirty="0" smtClean="0"/>
              <a:t>,</a:t>
            </a:r>
            <a:r>
              <a:rPr lang="zh-CN" altLang="en-US" sz="2000" dirty="0" smtClean="0"/>
              <a:t>数据存储的内存消耗会很</a:t>
            </a:r>
            <a:r>
              <a:rPr lang="zh-CN" altLang="en-US" sz="2000" dirty="0" smtClean="0"/>
              <a:t>小</a:t>
            </a:r>
            <a:endParaRPr lang="en-US" altLang="zh-CN" sz="2000" dirty="0" smtClean="0"/>
          </a:p>
          <a:p>
            <a:pPr lvl="0"/>
            <a:endParaRPr lang="en-US" altLang="zh-CN" sz="2000" dirty="0" smtClean="0"/>
          </a:p>
          <a:p>
            <a:pPr lvl="0"/>
            <a:r>
              <a:rPr lang="en-US" altLang="zh-CN" sz="2000" dirty="0" smtClean="0"/>
              <a:t>Set</a:t>
            </a:r>
            <a:r>
              <a:rPr lang="zh-CN" altLang="en-US" sz="2000" dirty="0" smtClean="0"/>
              <a:t>数据类型：无序集合，对</a:t>
            </a:r>
            <a:r>
              <a:rPr lang="zh-CN" altLang="en-US" sz="2000" dirty="0" smtClean="0"/>
              <a:t>集合的操作有添加删除元素，有对多个集合求交并差等操作。操作中</a:t>
            </a:r>
            <a:r>
              <a:rPr lang="en-US" sz="2000" dirty="0" smtClean="0"/>
              <a:t>key</a:t>
            </a:r>
            <a:r>
              <a:rPr lang="zh-CN" altLang="en-US" sz="2000" dirty="0" smtClean="0"/>
              <a:t>理解为集合的名字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0"/>
            <a:endParaRPr lang="en-US" altLang="zh-CN" sz="2000" dirty="0" smtClean="0"/>
          </a:p>
          <a:p>
            <a:r>
              <a:rPr lang="en-US" altLang="zh-CN" sz="2000" dirty="0" smtClean="0"/>
              <a:t>Sorted-Set</a:t>
            </a:r>
            <a:r>
              <a:rPr lang="zh-CN" altLang="en-US" sz="2000" dirty="0" smtClean="0"/>
              <a:t>数据类型：有序集合，</a:t>
            </a:r>
            <a:r>
              <a:rPr lang="zh-CN" altLang="en-US" sz="2000" dirty="0" smtClean="0"/>
              <a:t>是</a:t>
            </a:r>
            <a:r>
              <a:rPr lang="en-US" sz="2000" dirty="0" smtClean="0"/>
              <a:t>set</a:t>
            </a:r>
            <a:r>
              <a:rPr lang="zh-CN" altLang="en-US" sz="2000" dirty="0" smtClean="0"/>
              <a:t>的一个升级版本，他在</a:t>
            </a:r>
            <a:r>
              <a:rPr lang="en-US" sz="2000" dirty="0" smtClean="0"/>
              <a:t>set</a:t>
            </a:r>
            <a:r>
              <a:rPr lang="zh-CN" altLang="en-US" sz="2000" dirty="0" smtClean="0"/>
              <a:t>的基础上增加了一个顺序属性，这一属性在添加修改元素的时候可以指定，每次指定后，</a:t>
            </a:r>
            <a:r>
              <a:rPr lang="en-US" sz="2000" dirty="0" err="1" smtClean="0"/>
              <a:t>zset</a:t>
            </a:r>
            <a:r>
              <a:rPr lang="zh-CN" altLang="en-US" sz="2000" dirty="0" smtClean="0"/>
              <a:t>会自动重新按新的值调整顺序。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7554" y="2857496"/>
            <a:ext cx="1795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结束 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字符串链表</a:t>
            </a:r>
            <a:endParaRPr lang="en-US" altLang="zh-CN" dirty="0" smtClean="0"/>
          </a:p>
          <a:p>
            <a:r>
              <a:rPr lang="en-US" altLang="zh-CN" dirty="0" err="1" smtClean="0"/>
              <a:t>HashSet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字典</a:t>
            </a:r>
            <a:endParaRPr lang="en-US" altLang="zh-CN" dirty="0" smtClean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无序集合</a:t>
            </a:r>
            <a:endParaRPr lang="en-US" altLang="zh-CN" dirty="0" smtClean="0"/>
          </a:p>
          <a:p>
            <a:r>
              <a:rPr lang="en-US" altLang="zh-CN" dirty="0" smtClean="0"/>
              <a:t>Sorted-Set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有序集合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b="1" dirty="0" smtClean="0"/>
              <a:t>创建一个字符类型数据：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命令：</a:t>
            </a:r>
            <a:r>
              <a:rPr lang="en-US" altLang="zh-CN" dirty="0" smtClean="0"/>
              <a:t>set  </a:t>
            </a:r>
            <a:r>
              <a:rPr lang="zh-CN" altLang="en-US" dirty="0" smtClean="0"/>
              <a:t>键    值（设置一个）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mset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 </a:t>
            </a:r>
            <a:r>
              <a:rPr lang="en-US" altLang="zh-CN" dirty="0" smtClean="0"/>
              <a:t>1</a:t>
            </a:r>
            <a:r>
              <a:rPr lang="zh-CN" altLang="en-US" dirty="0" smtClean="0"/>
              <a:t> 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  键</a:t>
            </a:r>
            <a:r>
              <a:rPr lang="en-US" altLang="zh-CN" dirty="0" smtClean="0"/>
              <a:t>2</a:t>
            </a:r>
            <a:r>
              <a:rPr lang="zh-CN" altLang="en-US" dirty="0" smtClean="0"/>
              <a:t>   值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（设置多个）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获取该键的值：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命令：</a:t>
            </a:r>
            <a:r>
              <a:rPr lang="en-US" altLang="zh-CN" dirty="0" smtClean="0"/>
              <a:t>get 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mget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1 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2 </a:t>
            </a:r>
            <a:r>
              <a:rPr lang="zh-CN" altLang="en-US" dirty="0" smtClean="0"/>
              <a:t>键</a:t>
            </a:r>
            <a:r>
              <a:rPr lang="en-US" altLang="zh-CN" dirty="0" smtClean="0"/>
              <a:t>3   </a:t>
            </a:r>
            <a:r>
              <a:rPr lang="zh-CN" altLang="en-US" dirty="0" smtClean="0"/>
              <a:t>获取多个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删除一个键（通用）：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del </a:t>
            </a:r>
            <a:r>
              <a:rPr lang="zh-CN" altLang="en-US" dirty="0" smtClean="0"/>
              <a:t>键：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查询该库下所有的键（支持通配符）：</a:t>
            </a:r>
            <a:endParaRPr lang="en-US" altLang="zh-CN" b="1" dirty="0" smtClean="0"/>
          </a:p>
          <a:p>
            <a:r>
              <a:rPr lang="zh-CN" altLang="en-US" dirty="0" smtClean="0"/>
              <a:t>*：通配任意多个字符</a:t>
            </a:r>
          </a:p>
          <a:p>
            <a:r>
              <a:rPr lang="en-US" altLang="zh-CN" dirty="0" smtClean="0"/>
              <a:t>?</a:t>
            </a:r>
            <a:r>
              <a:rPr lang="zh-CN" altLang="en-US" dirty="0" smtClean="0"/>
              <a:t>：通配单个字符</a:t>
            </a:r>
          </a:p>
          <a:p>
            <a:r>
              <a:rPr lang="en-US" altLang="zh-CN" dirty="0" smtClean="0"/>
              <a:t>[]</a:t>
            </a:r>
            <a:r>
              <a:rPr lang="zh-CN" altLang="en-US" dirty="0" smtClean="0"/>
              <a:t>：通配括号内的某一个字符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命令：</a:t>
            </a:r>
            <a:r>
              <a:rPr lang="en-US" altLang="zh-CN" dirty="0" smtClean="0"/>
              <a:t>Keys  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5" y="1857364"/>
            <a:ext cx="364330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500570"/>
            <a:ext cx="368617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截取字符串：</a:t>
            </a:r>
            <a:r>
              <a:rPr lang="en-US" altLang="zh-CN" dirty="0" err="1" smtClean="0"/>
              <a:t>getrange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开始位置   结束位置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下标从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其他命令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750558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   1.</a:t>
            </a:r>
            <a:r>
              <a:rPr lang="zh-CN" altLang="en-US" b="1" dirty="0" smtClean="0"/>
              <a:t>获取字符串长度：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命令：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700" b="1" dirty="0" smtClean="0"/>
              <a:t>2. </a:t>
            </a:r>
            <a:r>
              <a:rPr lang="zh-CN" altLang="en-US" sz="2700" b="1" dirty="0" smtClean="0"/>
              <a:t>向字符串追加字符：</a:t>
            </a:r>
            <a:endParaRPr lang="en-US" altLang="zh-CN" sz="2700" b="1" dirty="0" smtClean="0"/>
          </a:p>
          <a:p>
            <a:pPr lvl="1"/>
            <a:r>
              <a:rPr lang="zh-CN" altLang="en-US" dirty="0" smtClean="0"/>
              <a:t>命令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append   </a:t>
            </a:r>
            <a:r>
              <a:rPr lang="zh-CN" altLang="en-US" dirty="0" smtClean="0"/>
              <a:t>键   值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其他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357562"/>
            <a:ext cx="34194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714884"/>
            <a:ext cx="4772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创建：</a:t>
            </a:r>
            <a:r>
              <a:rPr lang="en-US" altLang="zh-CN" dirty="0" smtClean="0"/>
              <a:t>LPUSH /RPUSH </a:t>
            </a:r>
            <a:r>
              <a:rPr lang="zh-CN" altLang="en-US" dirty="0" smtClean="0"/>
              <a:t>键  值</a:t>
            </a:r>
            <a:r>
              <a:rPr lang="en-US" altLang="zh-CN" dirty="0" smtClean="0"/>
              <a:t>1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3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  列表中的数据可以有重复的值</a:t>
            </a:r>
            <a:endParaRPr lang="en-US" altLang="zh-CN" sz="2000" dirty="0" smtClean="0"/>
          </a:p>
          <a:p>
            <a:pPr marL="624078" indent="-514350">
              <a:buNone/>
            </a:pPr>
            <a:r>
              <a:rPr lang="zh-CN" altLang="en-US" sz="2400" b="1" dirty="0" smtClean="0"/>
              <a:t>把一个列表中的数据添加到另一个列表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624078" indent="-514350">
              <a:buNone/>
            </a:pPr>
            <a:r>
              <a:rPr lang="en-US" altLang="zh-CN" sz="2000" dirty="0" smtClean="0"/>
              <a:t>	  </a:t>
            </a:r>
            <a:r>
              <a:rPr lang="en-US" altLang="zh-CN" sz="2000" dirty="0" err="1" smtClean="0"/>
              <a:t>rpoplpush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数据源列表   结果列表    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只能从右边弹出</a:t>
            </a:r>
            <a:r>
              <a:rPr lang="en-US" altLang="zh-CN" sz="2000" dirty="0" smtClean="0"/>
              <a:t>】</a:t>
            </a:r>
          </a:p>
          <a:p>
            <a:pPr marL="624078" indent="-514350">
              <a:buNone/>
            </a:pPr>
            <a:r>
              <a:rPr lang="zh-CN" altLang="en-US" sz="2400" b="1" dirty="0" smtClean="0"/>
              <a:t>在指定值前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后插入值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624078" indent="-514350">
              <a:buNone/>
            </a:pPr>
            <a:r>
              <a:rPr lang="en-US" altLang="zh-CN" sz="2800" dirty="0" smtClean="0"/>
              <a:t>          </a:t>
            </a:r>
            <a:r>
              <a:rPr lang="en-US" altLang="zh-CN" sz="2000" dirty="0" err="1" smtClean="0"/>
              <a:t>linsert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键  </a:t>
            </a:r>
            <a:r>
              <a:rPr lang="en-US" altLang="zh-CN" sz="2000" dirty="0" smtClean="0"/>
              <a:t>before/after     </a:t>
            </a:r>
            <a:r>
              <a:rPr lang="zh-CN" altLang="en-US" sz="2000" dirty="0" smtClean="0"/>
              <a:t>指定的值     要添加的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b="1" dirty="0" smtClean="0"/>
              <a:t>删除指定值：</a:t>
            </a:r>
            <a:r>
              <a:rPr lang="en-US" altLang="zh-CN" dirty="0" err="1" smtClean="0"/>
              <a:t>lrem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  </a:t>
            </a:r>
            <a:r>
              <a:rPr lang="en-US" altLang="zh-CN" dirty="0" smtClean="0"/>
              <a:t>count  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[count</a:t>
            </a:r>
            <a:r>
              <a:rPr lang="zh-CN" altLang="en-US" dirty="0" smtClean="0"/>
              <a:t>解释看备注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zh-CN" altLang="en-US" b="1" dirty="0" smtClean="0"/>
              <a:t>从两边删除值：</a:t>
            </a:r>
            <a:r>
              <a:rPr lang="en-US" altLang="zh-CN" dirty="0" err="1" smtClean="0"/>
              <a:t>lpop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   ；   </a:t>
            </a:r>
            <a:r>
              <a:rPr lang="en-US" altLang="zh-CN" dirty="0" err="1" smtClean="0"/>
              <a:t>rpop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删除指定索引之外的值：</a:t>
            </a:r>
            <a:r>
              <a:rPr lang="en-US" altLang="zh-CN" sz="2400" dirty="0" err="1" smtClean="0"/>
              <a:t>ltrim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键   开始下标  结束下标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列表类型：</a:t>
            </a:r>
            <a:r>
              <a:rPr lang="en-US" altLang="zh-CN" dirty="0" smtClean="0"/>
              <a:t>- </a:t>
            </a:r>
            <a:r>
              <a:rPr lang="zh-CN" altLang="en-US" dirty="0" smtClean="0"/>
              <a:t>增加 删除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b="1" dirty="0" smtClean="0"/>
              <a:t>改查：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根据</a:t>
            </a:r>
            <a:r>
              <a:rPr lang="zh-CN" altLang="en-US" sz="2000" b="1" dirty="0" smtClean="0"/>
              <a:t>索引修改值：</a:t>
            </a:r>
            <a:r>
              <a:rPr lang="en-US" altLang="zh-CN" sz="2000" dirty="0" err="1" smtClean="0"/>
              <a:t>lset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键 索引 值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b="1" dirty="0" smtClean="0"/>
              <a:t>查询 ：</a:t>
            </a:r>
            <a:r>
              <a:rPr lang="en-US" altLang="zh-CN" sz="2000" dirty="0" smtClean="0"/>
              <a:t>LRANGE   </a:t>
            </a:r>
            <a:r>
              <a:rPr lang="zh-CN" altLang="en-US" sz="2000" dirty="0" smtClean="0"/>
              <a:t>键   开始下标  结束下标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1600" b="1" dirty="0" smtClean="0"/>
              <a:t>根据索引获取值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lindex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键 </a:t>
            </a:r>
            <a:r>
              <a:rPr lang="zh-CN" altLang="en-US" sz="2000" dirty="0" smtClean="0"/>
              <a:t>索引</a:t>
            </a:r>
            <a:endParaRPr lang="en-US" altLang="zh-CN" sz="2000" b="1" dirty="0" smtClean="0"/>
          </a:p>
          <a:p>
            <a:pPr marL="624078" indent="-514350">
              <a:buNone/>
            </a:pPr>
            <a:r>
              <a:rPr lang="zh-CN" altLang="en-US" sz="2000" b="1" dirty="0" smtClean="0"/>
              <a:t>获取长度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llen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列表其他命令：</a:t>
            </a:r>
            <a:r>
              <a:rPr lang="en-US" altLang="zh-CN" dirty="0" smtClean="0"/>
              <a:t>- </a:t>
            </a:r>
            <a:r>
              <a:rPr lang="zh-CN" altLang="en-US" dirty="0" smtClean="0"/>
              <a:t>修改 查询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Hset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   列名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列值</a:t>
            </a:r>
            <a:r>
              <a:rPr lang="en-US" altLang="zh-CN" dirty="0" smtClean="0"/>
              <a:t>1 </a:t>
            </a:r>
          </a:p>
          <a:p>
            <a:r>
              <a:rPr lang="en-US" altLang="zh-CN" dirty="0" err="1" smtClean="0"/>
              <a:t>Hmset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   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列值</a:t>
            </a:r>
            <a:r>
              <a:rPr lang="en-US" altLang="zh-CN" dirty="0" smtClean="0"/>
              <a:t>1  [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2  </a:t>
            </a:r>
            <a:r>
              <a:rPr lang="zh-CN" altLang="en-US" dirty="0" smtClean="0"/>
              <a:t>列值</a:t>
            </a:r>
            <a:r>
              <a:rPr lang="en-US" altLang="zh-CN" dirty="0" smtClean="0"/>
              <a:t>2 </a:t>
            </a:r>
            <a:r>
              <a:rPr lang="en-US" altLang="zh-CN" dirty="0" smtClean="0"/>
              <a:t>…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Hget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  列</a:t>
            </a:r>
            <a:r>
              <a:rPr lang="en-US" altLang="zh-CN" dirty="0" smtClean="0"/>
              <a:t>1 </a:t>
            </a:r>
          </a:p>
          <a:p>
            <a:r>
              <a:rPr lang="en-US" altLang="zh-CN" dirty="0" err="1" smtClean="0"/>
              <a:t>Hmget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 列</a:t>
            </a:r>
            <a:r>
              <a:rPr lang="en-US" altLang="zh-CN" dirty="0" smtClean="0"/>
              <a:t>1 [</a:t>
            </a:r>
            <a:r>
              <a:rPr lang="zh-CN" altLang="en-US" dirty="0" smtClean="0"/>
              <a:t>列</a:t>
            </a:r>
            <a:r>
              <a:rPr lang="en-US" altLang="zh-CN" dirty="0" smtClean="0"/>
              <a:t>2 </a:t>
            </a:r>
            <a:r>
              <a:rPr lang="zh-CN" altLang="en-US" dirty="0" smtClean="0"/>
              <a:t>列</a:t>
            </a:r>
            <a:r>
              <a:rPr lang="en-US" altLang="zh-CN" dirty="0" smtClean="0"/>
              <a:t>3… ]</a:t>
            </a:r>
          </a:p>
          <a:p>
            <a:r>
              <a:rPr lang="en-US" altLang="zh-CN" dirty="0" err="1" smtClean="0"/>
              <a:t>Hgetall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en-US" altLang="zh-CN" dirty="0" err="1" smtClean="0"/>
              <a:t>Hdel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  列 </a:t>
            </a:r>
            <a:r>
              <a:rPr lang="en-US" altLang="zh-CN" dirty="0" smtClean="0"/>
              <a:t>[</a:t>
            </a:r>
            <a:r>
              <a:rPr lang="zh-CN" altLang="en-US" dirty="0" smtClean="0"/>
              <a:t>列</a:t>
            </a:r>
            <a:r>
              <a:rPr lang="en-US" altLang="zh-CN" dirty="0" smtClean="0"/>
              <a:t>2…]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HashSet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增删改查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500438"/>
            <a:ext cx="405864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获取键的所有列：</a:t>
            </a:r>
            <a:r>
              <a:rPr lang="en-US" altLang="zh-CN" dirty="0" err="1" smtClean="0"/>
              <a:t>hkeys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获取键所有的值：</a:t>
            </a:r>
            <a:r>
              <a:rPr lang="en-US" altLang="zh-CN" dirty="0" err="1" smtClean="0"/>
              <a:t>hvals</a:t>
            </a:r>
            <a:r>
              <a:rPr lang="en-US" altLang="zh-CN" dirty="0" smtClean="0"/>
              <a:t> 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获取键中列的个数：</a:t>
            </a:r>
            <a:r>
              <a:rPr lang="en-US" altLang="zh-CN" dirty="0" err="1" smtClean="0"/>
              <a:t>hlen</a:t>
            </a:r>
            <a:r>
              <a:rPr lang="en-US" altLang="zh-CN" dirty="0" smtClean="0"/>
              <a:t>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HashSet</a:t>
            </a:r>
            <a:r>
              <a:rPr lang="zh-CN" altLang="en-US" dirty="0" smtClean="0"/>
              <a:t>数据类型其他命令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876"/>
            <a:ext cx="3962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4183</TotalTime>
  <Words>984</Words>
  <PresentationFormat>全屏显示(4:3)</PresentationFormat>
  <Paragraphs>145</Paragraphs>
  <Slides>18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聚合</vt:lpstr>
      <vt:lpstr>了解redis</vt:lpstr>
      <vt:lpstr>Redis的数据类型</vt:lpstr>
      <vt:lpstr>一、String数据类型</vt:lpstr>
      <vt:lpstr>String其他命令1：</vt:lpstr>
      <vt:lpstr>String其他命令2：</vt:lpstr>
      <vt:lpstr>列表类型：- 增加 删除</vt:lpstr>
      <vt:lpstr>列表其他命令：- 修改 查询</vt:lpstr>
      <vt:lpstr>HashSet数据类型-增删改查</vt:lpstr>
      <vt:lpstr>HashSet数据类型其他命令</vt:lpstr>
      <vt:lpstr>Set 数据类型—增删查</vt:lpstr>
      <vt:lpstr>Set数据类型 ：无序集合中的运算</vt:lpstr>
      <vt:lpstr>Sorted-Set有序集合：-增加查询</vt:lpstr>
      <vt:lpstr>Sorted-Set有序集合：-查询</vt:lpstr>
      <vt:lpstr>Sorted-Set有序集合：-查询</vt:lpstr>
      <vt:lpstr>Sorted-Set有序集合：删除</vt:lpstr>
      <vt:lpstr>Sorted-Set有序集合：集合的运算</vt:lpstr>
      <vt:lpstr>总结：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REDSI</dc:title>
  <dc:creator>FSHITD29-FC-HDK</dc:creator>
  <cp:lastModifiedBy>fshitd29</cp:lastModifiedBy>
  <cp:revision>247</cp:revision>
  <dcterms:created xsi:type="dcterms:W3CDTF">2018-01-12T08:42:43Z</dcterms:created>
  <dcterms:modified xsi:type="dcterms:W3CDTF">2018-01-15T06:27:04Z</dcterms:modified>
</cp:coreProperties>
</file>