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98" r:id="rId8"/>
    <p:sldId id="287" r:id="rId9"/>
    <p:sldId id="263" r:id="rId10"/>
    <p:sldId id="291" r:id="rId11"/>
    <p:sldId id="299" r:id="rId12"/>
    <p:sldId id="264" r:id="rId13"/>
    <p:sldId id="302" r:id="rId14"/>
    <p:sldId id="309" r:id="rId15"/>
    <p:sldId id="303" r:id="rId16"/>
    <p:sldId id="306" r:id="rId17"/>
    <p:sldId id="307" r:id="rId18"/>
    <p:sldId id="304" r:id="rId19"/>
    <p:sldId id="305" r:id="rId20"/>
    <p:sldId id="308" r:id="rId21"/>
    <p:sldId id="311" r:id="rId22"/>
    <p:sldId id="310" r:id="rId23"/>
    <p:sldId id="288" r:id="rId24"/>
    <p:sldId id="30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987"/>
    <a:srgbClr val="A099CB"/>
    <a:srgbClr val="95C1C4"/>
    <a:srgbClr val="B9D6D8"/>
    <a:srgbClr val="AFA8D3"/>
    <a:srgbClr val="4649AA"/>
    <a:srgbClr val="A9A4D0"/>
    <a:srgbClr val="31327F"/>
    <a:srgbClr val="E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683" autoAdjust="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89114" y="59358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moji_video.mp4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30" y="-144780"/>
            <a:ext cx="12060555" cy="8474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65187" y="940870"/>
            <a:ext cx="56800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500" dirty="0">
                <a:ln>
                  <a:solidFill>
                    <a:srgbClr val="383987"/>
                  </a:solidFill>
                </a:ln>
                <a:solidFill>
                  <a:srgbClr val="38398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墨迹</a:t>
            </a:r>
            <a:r>
              <a:rPr lang="en-US" altLang="zh-CN" sz="11500" dirty="0">
                <a:ln>
                  <a:solidFill>
                    <a:srgbClr val="383987"/>
                  </a:solidFill>
                </a:ln>
                <a:solidFill>
                  <a:srgbClr val="383987"/>
                </a:solidFill>
                <a:latin typeface="Buxton Sketch" panose="03080500000500000004" pitchFamily="66" charset="0"/>
                <a:ea typeface="楷体" panose="02010609060101010101" pitchFamily="49" charset="-122"/>
              </a:rPr>
              <a:t>APP</a:t>
            </a:r>
            <a:endParaRPr lang="en-US" altLang="zh-CN" sz="11500" dirty="0">
              <a:ln>
                <a:solidFill>
                  <a:srgbClr val="383987"/>
                </a:solidFill>
              </a:ln>
              <a:noFill/>
              <a:latin typeface="Buxton Sketch" panose="03080500000500000004" pitchFamily="66" charset="0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6097" y="3255035"/>
            <a:ext cx="694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与移动智能设备开发实训一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609850" y="4472305"/>
            <a:ext cx="132715" cy="218440"/>
            <a:chOff x="5420" y="7411"/>
            <a:chExt cx="336" cy="50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717800" y="4465955"/>
            <a:ext cx="132715" cy="218440"/>
            <a:chOff x="5420" y="7411"/>
            <a:chExt cx="336" cy="50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 220"/>
          <p:cNvSpPr/>
          <p:nvPr/>
        </p:nvSpPr>
        <p:spPr>
          <a:xfrm>
            <a:off x="-8890" y="1949450"/>
            <a:ext cx="2293620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20"/>
          <p:cNvSpPr/>
          <p:nvPr/>
        </p:nvSpPr>
        <p:spPr>
          <a:xfrm>
            <a:off x="-8890" y="2750820"/>
            <a:ext cx="328612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220"/>
          <p:cNvSpPr/>
          <p:nvPr/>
        </p:nvSpPr>
        <p:spPr>
          <a:xfrm>
            <a:off x="-8890" y="3534410"/>
            <a:ext cx="4309745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220"/>
          <p:cNvSpPr/>
          <p:nvPr/>
        </p:nvSpPr>
        <p:spPr>
          <a:xfrm>
            <a:off x="-8890" y="4326890"/>
            <a:ext cx="535368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6215" y="210312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11425" y="289560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98850" y="368808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34840" y="448056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04</a:t>
            </a:r>
          </a:p>
        </p:txBody>
      </p:sp>
      <p:sp>
        <p:nvSpPr>
          <p:cNvPr id="14" name="TextBox 1210"/>
          <p:cNvSpPr/>
          <p:nvPr/>
        </p:nvSpPr>
        <p:spPr>
          <a:xfrm>
            <a:off x="2511425" y="1858628"/>
            <a:ext cx="8002905" cy="7916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panose="020B0503020204020204" charset="-122"/>
                <a:sym typeface="Arial" panose="020B0604020202020204" pitchFamily="34" charset="0"/>
              </a:rPr>
              <a:t>界面设计：引导页、欢迎页，主界面框架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主要功能 ：百度地图定位，添加足迹，展示足迹功能。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1210"/>
          <p:cNvSpPr/>
          <p:nvPr/>
        </p:nvSpPr>
        <p:spPr>
          <a:xfrm>
            <a:off x="4493579" y="3485493"/>
            <a:ext cx="6795135" cy="79162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panose="020B0503020204020204" charset="-122"/>
                <a:sym typeface="Arial" panose="020B0604020202020204" pitchFamily="34" charset="0"/>
              </a:rPr>
              <a:t>主要功能：短信验证码（注册），上传图片，主界面后台交互，评论功能实现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TextBox 1210"/>
          <p:cNvSpPr/>
          <p:nvPr/>
        </p:nvSpPr>
        <p:spPr>
          <a:xfrm>
            <a:off x="5465388" y="4480560"/>
            <a:ext cx="6579870" cy="4222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panose="020B0503020204020204" charset="-122"/>
                <a:sym typeface="Arial" panose="020B0604020202020204" pitchFamily="34" charset="0"/>
              </a:rPr>
              <a:t>主要功能：消息通知，修改密码，个人中心后台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TextBox 1210">
            <a:extLst>
              <a:ext uri="{FF2B5EF4-FFF2-40B4-BE49-F238E27FC236}">
                <a16:creationId xmlns:a16="http://schemas.microsoft.com/office/drawing/2014/main" id="{52A98788-C8C0-4056-AD41-168F6A5F09FE}"/>
              </a:ext>
            </a:extLst>
          </p:cNvPr>
          <p:cNvSpPr/>
          <p:nvPr/>
        </p:nvSpPr>
        <p:spPr>
          <a:xfrm>
            <a:off x="3578210" y="2803925"/>
            <a:ext cx="6795135" cy="4222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panose="020B0503020204020204" charset="-122"/>
                <a:sym typeface="Arial" panose="020B0604020202020204" pitchFamily="34" charset="0"/>
              </a:rPr>
              <a:t>界面设计：主界面内容，个人中心菜单栏，个人中心界面，登录注册界面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4818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b="1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项目展示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9850" y="4242435"/>
            <a:ext cx="12268200" cy="268351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BDB9AB7-ACD6-4D08-94FD-E4D5E141F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6" y="67945"/>
            <a:ext cx="10895888" cy="6858000"/>
          </a:xfrm>
          <a:prstGeom prst="rect">
            <a:avLst/>
          </a:prstGeom>
        </p:spPr>
      </p:pic>
      <p:pic>
        <p:nvPicPr>
          <p:cNvPr id="19" name="图片 18" descr="dc8f4ae6f4264a20801ff19a3724294e">
            <a:extLst>
              <a:ext uri="{FF2B5EF4-FFF2-40B4-BE49-F238E27FC236}">
                <a16:creationId xmlns:a16="http://schemas.microsoft.com/office/drawing/2014/main" id="{E5AEFF47-035D-42AF-86A6-0F40C9B3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9" y="3496945"/>
            <a:ext cx="3779520" cy="346773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FA0F8A-1B5A-4EF5-B3A9-E656A46502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7"/>
          <a:stretch/>
        </p:blipFill>
        <p:spPr>
          <a:xfrm>
            <a:off x="297800" y="1266927"/>
            <a:ext cx="2524913" cy="4850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4578DCC-A13C-42B7-AC91-165646EEC43E}"/>
              </a:ext>
            </a:extLst>
          </p:cNvPr>
          <p:cNvSpPr txBox="1"/>
          <p:nvPr/>
        </p:nvSpPr>
        <p:spPr>
          <a:xfrm>
            <a:off x="768626" y="5168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引导页、欢迎页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4A4D1F-846A-43A9-B1B9-443038C044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9"/>
          <a:stretch/>
        </p:blipFill>
        <p:spPr>
          <a:xfrm>
            <a:off x="3220964" y="1266927"/>
            <a:ext cx="2631429" cy="4850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84C99F-9AC9-4F44-AA3F-BFCA9D30FB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6"/>
          <a:stretch/>
        </p:blipFill>
        <p:spPr>
          <a:xfrm>
            <a:off x="6144128" y="1266927"/>
            <a:ext cx="2631430" cy="4845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28AF8C-127E-465F-AB67-63AEE02106B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2"/>
          <a:stretch/>
        </p:blipFill>
        <p:spPr>
          <a:xfrm>
            <a:off x="9067293" y="1266928"/>
            <a:ext cx="2516241" cy="4845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66218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FA3C04-E2AD-48B1-9085-E11B86F6B316}"/>
              </a:ext>
            </a:extLst>
          </p:cNvPr>
          <p:cNvSpPr txBox="1"/>
          <p:nvPr/>
        </p:nvSpPr>
        <p:spPr>
          <a:xfrm>
            <a:off x="768626" y="5168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登录、注册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6AD7FE-0EFF-4CFE-87DF-A23708C15C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2360801" y="1142999"/>
            <a:ext cx="2600479" cy="5198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1E9541-900F-4387-9A68-834BF15BD5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" b="5121"/>
          <a:stretch/>
        </p:blipFill>
        <p:spPr>
          <a:xfrm>
            <a:off x="6539077" y="1142997"/>
            <a:ext cx="2600479" cy="5198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753016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A0D506-E390-4065-9154-6813BA2D25D4}"/>
              </a:ext>
            </a:extLst>
          </p:cNvPr>
          <p:cNvSpPr txBox="1"/>
          <p:nvPr/>
        </p:nvSpPr>
        <p:spPr>
          <a:xfrm>
            <a:off x="768626" y="51683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BD9C38-86A8-4C5C-9129-0FA6C69840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7"/>
          <a:stretch/>
        </p:blipFill>
        <p:spPr>
          <a:xfrm>
            <a:off x="350029" y="1079307"/>
            <a:ext cx="2525693" cy="5038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FC7A08-7C98-47E1-94E9-493AE59DE6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9"/>
          <a:stretch/>
        </p:blipFill>
        <p:spPr>
          <a:xfrm>
            <a:off x="3186276" y="1079307"/>
            <a:ext cx="2512724" cy="5038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478A92-3CF7-4C1B-821E-1F434128A1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6009554" y="1079306"/>
            <a:ext cx="2520538" cy="5038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CA582A7-8A45-4421-AF11-AB7702F6B07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8937720" y="1079306"/>
            <a:ext cx="2520538" cy="5038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513436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75E1D5-D9C7-4EC6-B419-35FDD37E7E43}"/>
              </a:ext>
            </a:extLst>
          </p:cNvPr>
          <p:cNvSpPr txBox="1"/>
          <p:nvPr/>
        </p:nvSpPr>
        <p:spPr>
          <a:xfrm>
            <a:off x="768626" y="5168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查询他人足迹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5B450F-FEDB-4734-B92B-FE7CA5770E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16" y="125895"/>
            <a:ext cx="2497916" cy="66062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D0F976-4D9C-4D37-A5C6-364BE5C016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26" y="125895"/>
            <a:ext cx="2408308" cy="66062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3F496C-56F5-47AB-AD13-D77164FFD9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593" y="125895"/>
            <a:ext cx="2663509" cy="66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977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E30363-5998-4DB4-B480-D4245EAF7F8D}"/>
              </a:ext>
            </a:extLst>
          </p:cNvPr>
          <p:cNvSpPr txBox="1"/>
          <p:nvPr/>
        </p:nvSpPr>
        <p:spPr>
          <a:xfrm>
            <a:off x="768626" y="516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添加足迹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C64475-33E3-40A0-96CD-AD4F416295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5316" y="1113182"/>
            <a:ext cx="2506655" cy="4999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5C17B6-4CFA-48BC-A5DF-61633BBB14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7"/>
          <a:stretch/>
        </p:blipFill>
        <p:spPr>
          <a:xfrm>
            <a:off x="5486525" y="1113182"/>
            <a:ext cx="2506655" cy="4999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389557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98FCD1-C442-4E13-B15E-62E90497DCC9}"/>
              </a:ext>
            </a:extLst>
          </p:cNvPr>
          <p:cNvSpPr txBox="1"/>
          <p:nvPr/>
        </p:nvSpPr>
        <p:spPr>
          <a:xfrm>
            <a:off x="768626" y="516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分享语录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C3E06E-3424-4A2F-8B25-9B8DFB9B07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5"/>
          <a:stretch/>
        </p:blipFill>
        <p:spPr>
          <a:xfrm>
            <a:off x="4451434" y="1182600"/>
            <a:ext cx="2492705" cy="48073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B30CCA-8954-45F4-8B20-34859E86F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1"/>
          <a:stretch/>
        </p:blipFill>
        <p:spPr>
          <a:xfrm>
            <a:off x="1118704" y="1182601"/>
            <a:ext cx="2466375" cy="48073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2A7343-7D5E-4338-BBAD-6B47E66C37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1"/>
          <a:stretch/>
        </p:blipFill>
        <p:spPr>
          <a:xfrm>
            <a:off x="7810494" y="1182600"/>
            <a:ext cx="2492705" cy="48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6363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FA3C04-E2AD-48B1-9085-E11B86F6B316}"/>
              </a:ext>
            </a:extLst>
          </p:cNvPr>
          <p:cNvSpPr txBox="1"/>
          <p:nvPr/>
        </p:nvSpPr>
        <p:spPr>
          <a:xfrm>
            <a:off x="768626" y="516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875D5D-C13A-4AD0-B57B-EE906ACED1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3"/>
          <a:stretch/>
        </p:blipFill>
        <p:spPr>
          <a:xfrm>
            <a:off x="1039190" y="1086678"/>
            <a:ext cx="2453871" cy="4916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CBF327-75F0-4F5C-A548-AD0C7B23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1"/>
          <a:stretch/>
        </p:blipFill>
        <p:spPr>
          <a:xfrm>
            <a:off x="4486256" y="1086678"/>
            <a:ext cx="2466011" cy="4916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28675B-6401-4613-90DD-8688DC94C7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3" t="-290" r="1153" b="4917"/>
          <a:stretch/>
        </p:blipFill>
        <p:spPr>
          <a:xfrm>
            <a:off x="8052999" y="1086677"/>
            <a:ext cx="2441887" cy="4916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8319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0495" y="1546225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67355" y="171386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01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76425" y="2800341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976425" y="3910164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60495" y="2704162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任务分工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60495" y="3779989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</a:t>
            </a: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展示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FA3C04-E2AD-48B1-9085-E11B86F6B316}"/>
              </a:ext>
            </a:extLst>
          </p:cNvPr>
          <p:cNvSpPr txBox="1"/>
          <p:nvPr/>
        </p:nvSpPr>
        <p:spPr>
          <a:xfrm>
            <a:off x="768626" y="516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我的足迹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355982-4891-4495-8879-6176FF5D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1"/>
          <a:stretch/>
        </p:blipFill>
        <p:spPr>
          <a:xfrm>
            <a:off x="994579" y="1162127"/>
            <a:ext cx="2331717" cy="4670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8CDF04-5247-4F86-ADE7-9D3DC0347D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1"/>
          <a:stretch/>
        </p:blipFill>
        <p:spPr>
          <a:xfrm>
            <a:off x="4590165" y="1162127"/>
            <a:ext cx="2331717" cy="4670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38B26-67C3-455A-A4C9-A937298A59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8079733" y="1162127"/>
            <a:ext cx="2336475" cy="4670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2907051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FA3C04-E2AD-48B1-9085-E11B86F6B316}"/>
              </a:ext>
            </a:extLst>
          </p:cNvPr>
          <p:cNvSpPr txBox="1"/>
          <p:nvPr/>
        </p:nvSpPr>
        <p:spPr>
          <a:xfrm>
            <a:off x="768626" y="516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我的消息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B1E3BD-4F62-4E97-871B-E4C3C994D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7" y="1137526"/>
            <a:ext cx="2585261" cy="5026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8156DE-7662-4138-BB58-35423FC7F8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7"/>
          <a:stretch/>
        </p:blipFill>
        <p:spPr>
          <a:xfrm>
            <a:off x="4534941" y="1137527"/>
            <a:ext cx="2535309" cy="5026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5F62FA-8EAF-44C7-9283-29CC2859F57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8"/>
          <a:stretch/>
        </p:blipFill>
        <p:spPr>
          <a:xfrm>
            <a:off x="8128163" y="1137526"/>
            <a:ext cx="2500710" cy="5026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8519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FA3C04-E2AD-48B1-9085-E11B86F6B316}"/>
              </a:ext>
            </a:extLst>
          </p:cNvPr>
          <p:cNvSpPr txBox="1"/>
          <p:nvPr/>
        </p:nvSpPr>
        <p:spPr>
          <a:xfrm>
            <a:off x="768626" y="5168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设置、关于我们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C4641C-BFA4-45C4-A42F-B5F09B25F2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5"/>
          <a:stretch/>
        </p:blipFill>
        <p:spPr>
          <a:xfrm>
            <a:off x="648966" y="1102233"/>
            <a:ext cx="2578421" cy="51856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132C86-1CEF-442E-B5C5-32023B1E2E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1"/>
          <a:stretch/>
        </p:blipFill>
        <p:spPr>
          <a:xfrm>
            <a:off x="3514973" y="1102231"/>
            <a:ext cx="2581027" cy="51856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99D89-AACB-43F2-A7DF-CEFE62513D2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1"/>
          <a:stretch/>
        </p:blipFill>
        <p:spPr>
          <a:xfrm>
            <a:off x="6383586" y="1102231"/>
            <a:ext cx="2581027" cy="51856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B845FE-A18F-426A-8005-D9070A62DB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1"/>
          <a:stretch/>
        </p:blipFill>
        <p:spPr>
          <a:xfrm>
            <a:off x="9252199" y="1102231"/>
            <a:ext cx="2588923" cy="5185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542140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-63500" y="1508125"/>
            <a:ext cx="12318365" cy="1979295"/>
          </a:xfrm>
          <a:prstGeom prst="rect">
            <a:avLst/>
          </a:prstGeom>
          <a:solidFill>
            <a:srgbClr val="A099CB"/>
          </a:solidFill>
          <a:ln w="6350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614045" y="5801360"/>
            <a:ext cx="4319905" cy="92710"/>
          </a:xfrm>
          <a:prstGeom prst="ellipse">
            <a:avLst/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76" name="Picture 7" descr="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065" y="2437130"/>
            <a:ext cx="4103370" cy="344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8" descr="psb"/>
          <p:cNvSpPr>
            <a:spLocks noChangeArrowheads="1"/>
          </p:cNvSpPr>
          <p:nvPr/>
        </p:nvSpPr>
        <p:spPr bwMode="auto">
          <a:xfrm>
            <a:off x="922020" y="2589530"/>
            <a:ext cx="3790950" cy="238887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5380567" y="1926401"/>
            <a:ext cx="61446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ts val="450"/>
              </a:spcBef>
            </a:pPr>
            <a:r>
              <a:rPr lang="zh-CN" altLang="en-US" sz="3200" dirty="0">
                <a:solidFill>
                  <a:schemeClr val="bg1"/>
                </a:solidFill>
                <a:sym typeface="+mn-ea"/>
                <a:hlinkClick r:id="rId4" action="ppaction://hlinkfile"/>
              </a:rPr>
              <a:t>项目演示</a:t>
            </a:r>
            <a:endParaRPr lang="en-US" altLang="zh-CN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22522" y="4023766"/>
            <a:ext cx="457200" cy="457200"/>
            <a:chOff x="13617" y="8826"/>
            <a:chExt cx="720" cy="720"/>
          </a:xfrm>
        </p:grpSpPr>
        <p:sp>
          <p:nvSpPr>
            <p:cNvPr id="96" name="Oval 18"/>
            <p:cNvSpPr>
              <a:spLocks noChangeArrowheads="1"/>
            </p:cNvSpPr>
            <p:nvPr/>
          </p:nvSpPr>
          <p:spPr bwMode="auto">
            <a:xfrm>
              <a:off x="13617" y="8826"/>
              <a:ext cx="720" cy="720"/>
            </a:xfrm>
            <a:prstGeom prst="ellipse">
              <a:avLst/>
            </a:prstGeom>
            <a:solidFill>
              <a:srgbClr val="95C1C4"/>
            </a:solidFill>
            <a:ln w="635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98" name="Group 19"/>
            <p:cNvGrpSpPr/>
            <p:nvPr/>
          </p:nvGrpSpPr>
          <p:grpSpPr bwMode="auto">
            <a:xfrm>
              <a:off x="13837" y="9016"/>
              <a:ext cx="273" cy="347"/>
              <a:chOff x="4878" y="2560"/>
              <a:chExt cx="147" cy="18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9" name="Freeform 20"/>
              <p:cNvSpPr/>
              <p:nvPr/>
            </p:nvSpPr>
            <p:spPr bwMode="auto">
              <a:xfrm>
                <a:off x="4878" y="2560"/>
                <a:ext cx="147" cy="188"/>
              </a:xfrm>
              <a:custGeom>
                <a:avLst/>
                <a:gdLst>
                  <a:gd name="T0" fmla="*/ 16 w 71"/>
                  <a:gd name="T1" fmla="*/ 83 h 91"/>
                  <a:gd name="T2" fmla="*/ 8 w 71"/>
                  <a:gd name="T3" fmla="*/ 83 h 91"/>
                  <a:gd name="T4" fmla="*/ 8 w 71"/>
                  <a:gd name="T5" fmla="*/ 8 h 91"/>
                  <a:gd name="T6" fmla="*/ 67 w 71"/>
                  <a:gd name="T7" fmla="*/ 8 h 91"/>
                  <a:gd name="T8" fmla="*/ 71 w 71"/>
                  <a:gd name="T9" fmla="*/ 4 h 91"/>
                  <a:gd name="T10" fmla="*/ 67 w 71"/>
                  <a:gd name="T11" fmla="*/ 0 h 91"/>
                  <a:gd name="T12" fmla="*/ 4 w 71"/>
                  <a:gd name="T13" fmla="*/ 0 h 91"/>
                  <a:gd name="T14" fmla="*/ 0 w 71"/>
                  <a:gd name="T15" fmla="*/ 4 h 91"/>
                  <a:gd name="T16" fmla="*/ 0 w 71"/>
                  <a:gd name="T17" fmla="*/ 87 h 91"/>
                  <a:gd name="T18" fmla="*/ 4 w 71"/>
                  <a:gd name="T19" fmla="*/ 91 h 91"/>
                  <a:gd name="T20" fmla="*/ 16 w 71"/>
                  <a:gd name="T21" fmla="*/ 91 h 91"/>
                  <a:gd name="T22" fmla="*/ 20 w 71"/>
                  <a:gd name="T23" fmla="*/ 87 h 91"/>
                  <a:gd name="T24" fmla="*/ 16 w 71"/>
                  <a:gd name="T25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91">
                    <a:moveTo>
                      <a:pt x="16" y="83"/>
                    </a:moveTo>
                    <a:cubicBezTo>
                      <a:pt x="8" y="83"/>
                      <a:pt x="8" y="83"/>
                      <a:pt x="8" y="8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9" y="8"/>
                      <a:pt x="71" y="6"/>
                      <a:pt x="71" y="4"/>
                    </a:cubicBezTo>
                    <a:cubicBezTo>
                      <a:pt x="71" y="2"/>
                      <a:pt x="69" y="0"/>
                      <a:pt x="6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9"/>
                      <a:pt x="2" y="91"/>
                      <a:pt x="4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8" y="91"/>
                      <a:pt x="20" y="89"/>
                      <a:pt x="20" y="87"/>
                    </a:cubicBezTo>
                    <a:cubicBezTo>
                      <a:pt x="20" y="85"/>
                      <a:pt x="18" y="83"/>
                      <a:pt x="16" y="8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1" name="Freeform 21"/>
              <p:cNvSpPr/>
              <p:nvPr/>
            </p:nvSpPr>
            <p:spPr bwMode="auto">
              <a:xfrm>
                <a:off x="4971" y="2669"/>
                <a:ext cx="54" cy="79"/>
              </a:xfrm>
              <a:custGeom>
                <a:avLst/>
                <a:gdLst>
                  <a:gd name="T0" fmla="*/ 22 w 26"/>
                  <a:gd name="T1" fmla="*/ 0 h 38"/>
                  <a:gd name="T2" fmla="*/ 18 w 26"/>
                  <a:gd name="T3" fmla="*/ 4 h 38"/>
                  <a:gd name="T4" fmla="*/ 18 w 26"/>
                  <a:gd name="T5" fmla="*/ 30 h 38"/>
                  <a:gd name="T6" fmla="*/ 4 w 26"/>
                  <a:gd name="T7" fmla="*/ 30 h 38"/>
                  <a:gd name="T8" fmla="*/ 0 w 26"/>
                  <a:gd name="T9" fmla="*/ 34 h 38"/>
                  <a:gd name="T10" fmla="*/ 4 w 26"/>
                  <a:gd name="T11" fmla="*/ 38 h 38"/>
                  <a:gd name="T12" fmla="*/ 22 w 26"/>
                  <a:gd name="T13" fmla="*/ 38 h 38"/>
                  <a:gd name="T14" fmla="*/ 25 w 26"/>
                  <a:gd name="T15" fmla="*/ 37 h 38"/>
                  <a:gd name="T16" fmla="*/ 26 w 26"/>
                  <a:gd name="T17" fmla="*/ 34 h 38"/>
                  <a:gd name="T18" fmla="*/ 26 w 26"/>
                  <a:gd name="T19" fmla="*/ 4 h 38"/>
                  <a:gd name="T20" fmla="*/ 22 w 26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38">
                    <a:moveTo>
                      <a:pt x="22" y="0"/>
                    </a:moveTo>
                    <a:cubicBezTo>
                      <a:pt x="20" y="0"/>
                      <a:pt x="18" y="2"/>
                      <a:pt x="18" y="4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2" y="30"/>
                      <a:pt x="0" y="32"/>
                      <a:pt x="0" y="34"/>
                    </a:cubicBezTo>
                    <a:cubicBezTo>
                      <a:pt x="0" y="36"/>
                      <a:pt x="2" y="38"/>
                      <a:pt x="4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3" y="38"/>
                      <a:pt x="24" y="38"/>
                      <a:pt x="25" y="37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" name="Freeform 22"/>
              <p:cNvSpPr>
                <a:spLocks noEditPoints="1"/>
              </p:cNvSpPr>
              <p:nvPr/>
            </p:nvSpPr>
            <p:spPr bwMode="auto">
              <a:xfrm>
                <a:off x="4932" y="2599"/>
                <a:ext cx="91" cy="132"/>
              </a:xfrm>
              <a:custGeom>
                <a:avLst/>
                <a:gdLst>
                  <a:gd name="T0" fmla="*/ 38 w 44"/>
                  <a:gd name="T1" fmla="*/ 1 h 64"/>
                  <a:gd name="T2" fmla="*/ 33 w 44"/>
                  <a:gd name="T3" fmla="*/ 0 h 64"/>
                  <a:gd name="T4" fmla="*/ 25 w 44"/>
                  <a:gd name="T5" fmla="*/ 4 h 64"/>
                  <a:gd name="T6" fmla="*/ 0 w 44"/>
                  <a:gd name="T7" fmla="*/ 48 h 64"/>
                  <a:gd name="T8" fmla="*/ 0 w 44"/>
                  <a:gd name="T9" fmla="*/ 50 h 64"/>
                  <a:gd name="T10" fmla="*/ 0 w 44"/>
                  <a:gd name="T11" fmla="*/ 60 h 64"/>
                  <a:gd name="T12" fmla="*/ 2 w 44"/>
                  <a:gd name="T13" fmla="*/ 64 h 64"/>
                  <a:gd name="T14" fmla="*/ 4 w 44"/>
                  <a:gd name="T15" fmla="*/ 64 h 64"/>
                  <a:gd name="T16" fmla="*/ 6 w 44"/>
                  <a:gd name="T17" fmla="*/ 64 h 64"/>
                  <a:gd name="T18" fmla="*/ 15 w 44"/>
                  <a:gd name="T19" fmla="*/ 59 h 64"/>
                  <a:gd name="T20" fmla="*/ 16 w 44"/>
                  <a:gd name="T21" fmla="*/ 57 h 64"/>
                  <a:gd name="T22" fmla="*/ 41 w 44"/>
                  <a:gd name="T23" fmla="*/ 14 h 64"/>
                  <a:gd name="T24" fmla="*/ 38 w 44"/>
                  <a:gd name="T25" fmla="*/ 1 h 64"/>
                  <a:gd name="T26" fmla="*/ 35 w 44"/>
                  <a:gd name="T27" fmla="*/ 10 h 64"/>
                  <a:gd name="T28" fmla="*/ 10 w 44"/>
                  <a:gd name="T29" fmla="*/ 53 h 64"/>
                  <a:gd name="T30" fmla="*/ 8 w 44"/>
                  <a:gd name="T31" fmla="*/ 54 h 64"/>
                  <a:gd name="T32" fmla="*/ 7 w 44"/>
                  <a:gd name="T33" fmla="*/ 51 h 64"/>
                  <a:gd name="T34" fmla="*/ 32 w 44"/>
                  <a:gd name="T35" fmla="*/ 8 h 64"/>
                  <a:gd name="T36" fmla="*/ 34 w 44"/>
                  <a:gd name="T37" fmla="*/ 8 h 64"/>
                  <a:gd name="T38" fmla="*/ 35 w 44"/>
                  <a:gd name="T39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64">
                    <a:moveTo>
                      <a:pt x="38" y="1"/>
                    </a:moveTo>
                    <a:cubicBezTo>
                      <a:pt x="37" y="0"/>
                      <a:pt x="35" y="0"/>
                      <a:pt x="33" y="0"/>
                    </a:cubicBezTo>
                    <a:cubicBezTo>
                      <a:pt x="30" y="0"/>
                      <a:pt x="27" y="2"/>
                      <a:pt x="25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0" y="5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2" y="64"/>
                    </a:cubicBezTo>
                    <a:cubicBezTo>
                      <a:pt x="2" y="64"/>
                      <a:pt x="3" y="64"/>
                      <a:pt x="4" y="64"/>
                    </a:cubicBezTo>
                    <a:cubicBezTo>
                      <a:pt x="4" y="64"/>
                      <a:pt x="5" y="64"/>
                      <a:pt x="6" y="64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59"/>
                      <a:pt x="16" y="58"/>
                      <a:pt x="16" y="57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4" y="9"/>
                      <a:pt x="42" y="4"/>
                      <a:pt x="38" y="1"/>
                    </a:cubicBezTo>
                    <a:close/>
                    <a:moveTo>
                      <a:pt x="35" y="10"/>
                    </a:moveTo>
                    <a:cubicBezTo>
                      <a:pt x="10" y="53"/>
                      <a:pt x="10" y="53"/>
                      <a:pt x="10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3" y="8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4" name="Freeform 23"/>
              <p:cNvSpPr/>
              <p:nvPr/>
            </p:nvSpPr>
            <p:spPr bwMode="auto">
              <a:xfrm>
                <a:off x="4905" y="2613"/>
                <a:ext cx="58" cy="17"/>
              </a:xfrm>
              <a:custGeom>
                <a:avLst/>
                <a:gdLst>
                  <a:gd name="T0" fmla="*/ 28 w 28"/>
                  <a:gd name="T1" fmla="*/ 4 h 8"/>
                  <a:gd name="T2" fmla="*/ 24 w 28"/>
                  <a:gd name="T3" fmla="*/ 0 h 8"/>
                  <a:gd name="T4" fmla="*/ 4 w 28"/>
                  <a:gd name="T5" fmla="*/ 0 h 8"/>
                  <a:gd name="T6" fmla="*/ 0 w 28"/>
                  <a:gd name="T7" fmla="*/ 4 h 8"/>
                  <a:gd name="T8" fmla="*/ 4 w 28"/>
                  <a:gd name="T9" fmla="*/ 8 h 8"/>
                  <a:gd name="T10" fmla="*/ 24 w 28"/>
                  <a:gd name="T11" fmla="*/ 8 h 8"/>
                  <a:gd name="T12" fmla="*/ 28 w 2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8" y="4"/>
                    </a:moveTo>
                    <a:cubicBezTo>
                      <a:pt x="28" y="2"/>
                      <a:pt x="26" y="0"/>
                      <a:pt x="2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5" name="Freeform 24"/>
              <p:cNvSpPr/>
              <p:nvPr/>
            </p:nvSpPr>
            <p:spPr bwMode="auto">
              <a:xfrm>
                <a:off x="4905" y="2646"/>
                <a:ext cx="37" cy="17"/>
              </a:xfrm>
              <a:custGeom>
                <a:avLst/>
                <a:gdLst>
                  <a:gd name="T0" fmla="*/ 4 w 18"/>
                  <a:gd name="T1" fmla="*/ 0 h 8"/>
                  <a:gd name="T2" fmla="*/ 0 w 18"/>
                  <a:gd name="T3" fmla="*/ 4 h 8"/>
                  <a:gd name="T4" fmla="*/ 4 w 18"/>
                  <a:gd name="T5" fmla="*/ 8 h 8"/>
                  <a:gd name="T6" fmla="*/ 14 w 18"/>
                  <a:gd name="T7" fmla="*/ 8 h 8"/>
                  <a:gd name="T8" fmla="*/ 18 w 18"/>
                  <a:gd name="T9" fmla="*/ 4 h 8"/>
                  <a:gd name="T10" fmla="*/ 14 w 18"/>
                  <a:gd name="T11" fmla="*/ 0 h 8"/>
                  <a:gd name="T12" fmla="*/ 4 w 1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8" y="6"/>
                      <a:pt x="18" y="4"/>
                    </a:cubicBezTo>
                    <a:cubicBezTo>
                      <a:pt x="18" y="2"/>
                      <a:pt x="16" y="0"/>
                      <a:pt x="14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645717" y="4086860"/>
            <a:ext cx="457200" cy="457200"/>
            <a:chOff x="13617" y="6972"/>
            <a:chExt cx="720" cy="720"/>
          </a:xfrm>
        </p:grpSpPr>
        <p:sp>
          <p:nvSpPr>
            <p:cNvPr id="95" name="Oval 16"/>
            <p:cNvSpPr>
              <a:spLocks noChangeArrowheads="1"/>
            </p:cNvSpPr>
            <p:nvPr/>
          </p:nvSpPr>
          <p:spPr bwMode="auto">
            <a:xfrm>
              <a:off x="13617" y="6972"/>
              <a:ext cx="720" cy="720"/>
            </a:xfrm>
            <a:prstGeom prst="ellipse">
              <a:avLst/>
            </a:prstGeom>
            <a:solidFill>
              <a:srgbClr val="95C1C4"/>
            </a:solidFill>
            <a:ln w="635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06" name="Group 25"/>
            <p:cNvGrpSpPr/>
            <p:nvPr/>
          </p:nvGrpSpPr>
          <p:grpSpPr bwMode="auto">
            <a:xfrm>
              <a:off x="13797" y="7159"/>
              <a:ext cx="353" cy="347"/>
              <a:chOff x="4857" y="1977"/>
              <a:chExt cx="189" cy="18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07" name="Freeform 26"/>
              <p:cNvSpPr>
                <a:spLocks noEditPoints="1"/>
              </p:cNvSpPr>
              <p:nvPr/>
            </p:nvSpPr>
            <p:spPr bwMode="auto">
              <a:xfrm>
                <a:off x="4857" y="1977"/>
                <a:ext cx="189" cy="188"/>
              </a:xfrm>
              <a:custGeom>
                <a:avLst/>
                <a:gdLst>
                  <a:gd name="T0" fmla="*/ 88 w 91"/>
                  <a:gd name="T1" fmla="*/ 36 h 91"/>
                  <a:gd name="T2" fmla="*/ 80 w 91"/>
                  <a:gd name="T3" fmla="*/ 29 h 91"/>
                  <a:gd name="T4" fmla="*/ 82 w 91"/>
                  <a:gd name="T5" fmla="*/ 19 h 91"/>
                  <a:gd name="T6" fmla="*/ 69 w 91"/>
                  <a:gd name="T7" fmla="*/ 8 h 91"/>
                  <a:gd name="T8" fmla="*/ 58 w 91"/>
                  <a:gd name="T9" fmla="*/ 10 h 91"/>
                  <a:gd name="T10" fmla="*/ 53 w 91"/>
                  <a:gd name="T11" fmla="*/ 1 h 91"/>
                  <a:gd name="T12" fmla="*/ 36 w 91"/>
                  <a:gd name="T13" fmla="*/ 3 h 91"/>
                  <a:gd name="T14" fmla="*/ 30 w 91"/>
                  <a:gd name="T15" fmla="*/ 12 h 91"/>
                  <a:gd name="T16" fmla="*/ 19 w 91"/>
                  <a:gd name="T17" fmla="*/ 9 h 91"/>
                  <a:gd name="T18" fmla="*/ 9 w 91"/>
                  <a:gd name="T19" fmla="*/ 23 h 91"/>
                  <a:gd name="T20" fmla="*/ 10 w 91"/>
                  <a:gd name="T21" fmla="*/ 33 h 91"/>
                  <a:gd name="T22" fmla="*/ 1 w 91"/>
                  <a:gd name="T23" fmla="*/ 39 h 91"/>
                  <a:gd name="T24" fmla="*/ 1 w 91"/>
                  <a:gd name="T25" fmla="*/ 52 h 91"/>
                  <a:gd name="T26" fmla="*/ 10 w 91"/>
                  <a:gd name="T27" fmla="*/ 58 h 91"/>
                  <a:gd name="T28" fmla="*/ 9 w 91"/>
                  <a:gd name="T29" fmla="*/ 68 h 91"/>
                  <a:gd name="T30" fmla="*/ 19 w 91"/>
                  <a:gd name="T31" fmla="*/ 82 h 91"/>
                  <a:gd name="T32" fmla="*/ 30 w 91"/>
                  <a:gd name="T33" fmla="*/ 79 h 91"/>
                  <a:gd name="T34" fmla="*/ 36 w 91"/>
                  <a:gd name="T35" fmla="*/ 88 h 91"/>
                  <a:gd name="T36" fmla="*/ 46 w 91"/>
                  <a:gd name="T37" fmla="*/ 91 h 91"/>
                  <a:gd name="T38" fmla="*/ 56 w 91"/>
                  <a:gd name="T39" fmla="*/ 88 h 91"/>
                  <a:gd name="T40" fmla="*/ 62 w 91"/>
                  <a:gd name="T41" fmla="*/ 79 h 91"/>
                  <a:gd name="T42" fmla="*/ 73 w 91"/>
                  <a:gd name="T43" fmla="*/ 82 h 91"/>
                  <a:gd name="T44" fmla="*/ 83 w 91"/>
                  <a:gd name="T45" fmla="*/ 68 h 91"/>
                  <a:gd name="T46" fmla="*/ 81 w 91"/>
                  <a:gd name="T47" fmla="*/ 58 h 91"/>
                  <a:gd name="T48" fmla="*/ 91 w 91"/>
                  <a:gd name="T49" fmla="*/ 52 h 91"/>
                  <a:gd name="T50" fmla="*/ 91 w 91"/>
                  <a:gd name="T51" fmla="*/ 39 h 91"/>
                  <a:gd name="T52" fmla="*/ 77 w 91"/>
                  <a:gd name="T53" fmla="*/ 51 h 91"/>
                  <a:gd name="T54" fmla="*/ 72 w 91"/>
                  <a:gd name="T55" fmla="*/ 60 h 91"/>
                  <a:gd name="T56" fmla="*/ 75 w 91"/>
                  <a:gd name="T57" fmla="*/ 70 h 91"/>
                  <a:gd name="T58" fmla="*/ 63 w 91"/>
                  <a:gd name="T59" fmla="*/ 71 h 91"/>
                  <a:gd name="T60" fmla="*/ 54 w 91"/>
                  <a:gd name="T61" fmla="*/ 74 h 91"/>
                  <a:gd name="T62" fmla="*/ 49 w 91"/>
                  <a:gd name="T63" fmla="*/ 83 h 91"/>
                  <a:gd name="T64" fmla="*/ 40 w 91"/>
                  <a:gd name="T65" fmla="*/ 76 h 91"/>
                  <a:gd name="T66" fmla="*/ 32 w 91"/>
                  <a:gd name="T67" fmla="*/ 72 h 91"/>
                  <a:gd name="T68" fmla="*/ 22 w 91"/>
                  <a:gd name="T69" fmla="*/ 75 h 91"/>
                  <a:gd name="T70" fmla="*/ 20 w 91"/>
                  <a:gd name="T71" fmla="*/ 63 h 91"/>
                  <a:gd name="T72" fmla="*/ 17 w 91"/>
                  <a:gd name="T73" fmla="*/ 54 h 91"/>
                  <a:gd name="T74" fmla="*/ 8 w 91"/>
                  <a:gd name="T75" fmla="*/ 49 h 91"/>
                  <a:gd name="T76" fmla="*/ 8 w 91"/>
                  <a:gd name="T77" fmla="*/ 42 h 91"/>
                  <a:gd name="T78" fmla="*/ 17 w 91"/>
                  <a:gd name="T79" fmla="*/ 37 h 91"/>
                  <a:gd name="T80" fmla="*/ 20 w 91"/>
                  <a:gd name="T81" fmla="*/ 28 h 91"/>
                  <a:gd name="T82" fmla="*/ 22 w 91"/>
                  <a:gd name="T83" fmla="*/ 17 h 91"/>
                  <a:gd name="T84" fmla="*/ 32 w 91"/>
                  <a:gd name="T85" fmla="*/ 20 h 91"/>
                  <a:gd name="T86" fmla="*/ 40 w 91"/>
                  <a:gd name="T87" fmla="*/ 15 h 91"/>
                  <a:gd name="T88" fmla="*/ 49 w 91"/>
                  <a:gd name="T89" fmla="*/ 8 h 91"/>
                  <a:gd name="T90" fmla="*/ 54 w 91"/>
                  <a:gd name="T91" fmla="*/ 17 h 91"/>
                  <a:gd name="T92" fmla="*/ 63 w 91"/>
                  <a:gd name="T93" fmla="*/ 20 h 91"/>
                  <a:gd name="T94" fmla="*/ 75 w 91"/>
                  <a:gd name="T95" fmla="*/ 21 h 91"/>
                  <a:gd name="T96" fmla="*/ 72 w 91"/>
                  <a:gd name="T97" fmla="*/ 31 h 91"/>
                  <a:gd name="T98" fmla="*/ 77 w 91"/>
                  <a:gd name="T99" fmla="*/ 40 h 91"/>
                  <a:gd name="T100" fmla="*/ 83 w 91"/>
                  <a:gd name="T101" fmla="*/ 4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1" h="91">
                    <a:moveTo>
                      <a:pt x="91" y="39"/>
                    </a:moveTo>
                    <a:cubicBezTo>
                      <a:pt x="91" y="37"/>
                      <a:pt x="90" y="36"/>
                      <a:pt x="88" y="36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2"/>
                      <a:pt x="80" y="31"/>
                      <a:pt x="80" y="29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0" y="15"/>
                      <a:pt x="76" y="12"/>
                      <a:pt x="73" y="9"/>
                    </a:cubicBezTo>
                    <a:cubicBezTo>
                      <a:pt x="72" y="8"/>
                      <a:pt x="70" y="8"/>
                      <a:pt x="69" y="8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1" y="11"/>
                      <a:pt x="60" y="11"/>
                      <a:pt x="58" y="10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2"/>
                      <a:pt x="54" y="1"/>
                      <a:pt x="53" y="1"/>
                    </a:cubicBezTo>
                    <a:cubicBezTo>
                      <a:pt x="48" y="0"/>
                      <a:pt x="44" y="0"/>
                      <a:pt x="39" y="1"/>
                    </a:cubicBezTo>
                    <a:cubicBezTo>
                      <a:pt x="37" y="1"/>
                      <a:pt x="36" y="2"/>
                      <a:pt x="36" y="3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1"/>
                      <a:pt x="31" y="11"/>
                      <a:pt x="30" y="12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2" y="8"/>
                      <a:pt x="20" y="8"/>
                      <a:pt x="19" y="9"/>
                    </a:cubicBezTo>
                    <a:cubicBezTo>
                      <a:pt x="15" y="12"/>
                      <a:pt x="12" y="15"/>
                      <a:pt x="9" y="19"/>
                    </a:cubicBezTo>
                    <a:cubicBezTo>
                      <a:pt x="8" y="20"/>
                      <a:pt x="8" y="21"/>
                      <a:pt x="9" y="23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2" y="36"/>
                      <a:pt x="1" y="37"/>
                      <a:pt x="1" y="39"/>
                    </a:cubicBezTo>
                    <a:cubicBezTo>
                      <a:pt x="0" y="41"/>
                      <a:pt x="0" y="43"/>
                      <a:pt x="0" y="46"/>
                    </a:cubicBezTo>
                    <a:cubicBezTo>
                      <a:pt x="0" y="48"/>
                      <a:pt x="0" y="50"/>
                      <a:pt x="1" y="52"/>
                    </a:cubicBezTo>
                    <a:cubicBezTo>
                      <a:pt x="1" y="54"/>
                      <a:pt x="2" y="55"/>
                      <a:pt x="3" y="56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1" y="59"/>
                      <a:pt x="11" y="60"/>
                      <a:pt x="12" y="62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70"/>
                      <a:pt x="8" y="71"/>
                      <a:pt x="9" y="72"/>
                    </a:cubicBezTo>
                    <a:cubicBezTo>
                      <a:pt x="12" y="76"/>
                      <a:pt x="15" y="80"/>
                      <a:pt x="19" y="82"/>
                    </a:cubicBezTo>
                    <a:cubicBezTo>
                      <a:pt x="20" y="83"/>
                      <a:pt x="22" y="83"/>
                      <a:pt x="23" y="83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1" y="80"/>
                      <a:pt x="32" y="80"/>
                      <a:pt x="33" y="81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7" y="90"/>
                      <a:pt x="39" y="91"/>
                    </a:cubicBezTo>
                    <a:cubicBezTo>
                      <a:pt x="41" y="91"/>
                      <a:pt x="44" y="91"/>
                      <a:pt x="46" y="91"/>
                    </a:cubicBezTo>
                    <a:cubicBezTo>
                      <a:pt x="48" y="91"/>
                      <a:pt x="50" y="91"/>
                      <a:pt x="53" y="91"/>
                    </a:cubicBezTo>
                    <a:cubicBezTo>
                      <a:pt x="54" y="90"/>
                      <a:pt x="55" y="89"/>
                      <a:pt x="56" y="88"/>
                    </a:cubicBezTo>
                    <a:cubicBezTo>
                      <a:pt x="58" y="81"/>
                      <a:pt x="58" y="81"/>
                      <a:pt x="58" y="81"/>
                    </a:cubicBezTo>
                    <a:cubicBezTo>
                      <a:pt x="60" y="80"/>
                      <a:pt x="61" y="80"/>
                      <a:pt x="62" y="79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70" y="83"/>
                      <a:pt x="72" y="83"/>
                      <a:pt x="73" y="82"/>
                    </a:cubicBezTo>
                    <a:cubicBezTo>
                      <a:pt x="76" y="79"/>
                      <a:pt x="80" y="76"/>
                      <a:pt x="82" y="72"/>
                    </a:cubicBezTo>
                    <a:cubicBezTo>
                      <a:pt x="83" y="71"/>
                      <a:pt x="83" y="70"/>
                      <a:pt x="83" y="68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0"/>
                      <a:pt x="81" y="59"/>
                      <a:pt x="81" y="58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5"/>
                      <a:pt x="91" y="54"/>
                      <a:pt x="91" y="52"/>
                    </a:cubicBezTo>
                    <a:cubicBezTo>
                      <a:pt x="91" y="50"/>
                      <a:pt x="91" y="48"/>
                      <a:pt x="91" y="46"/>
                    </a:cubicBezTo>
                    <a:cubicBezTo>
                      <a:pt x="91" y="43"/>
                      <a:pt x="91" y="41"/>
                      <a:pt x="91" y="39"/>
                    </a:cubicBezTo>
                    <a:close/>
                    <a:moveTo>
                      <a:pt x="83" y="49"/>
                    </a:moveTo>
                    <a:cubicBezTo>
                      <a:pt x="77" y="51"/>
                      <a:pt x="77" y="51"/>
                      <a:pt x="77" y="51"/>
                    </a:cubicBezTo>
                    <a:cubicBezTo>
                      <a:pt x="75" y="52"/>
                      <a:pt x="74" y="53"/>
                      <a:pt x="74" y="54"/>
                    </a:cubicBezTo>
                    <a:cubicBezTo>
                      <a:pt x="74" y="56"/>
                      <a:pt x="73" y="58"/>
                      <a:pt x="72" y="60"/>
                    </a:cubicBezTo>
                    <a:cubicBezTo>
                      <a:pt x="71" y="61"/>
                      <a:pt x="71" y="62"/>
                      <a:pt x="72" y="63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3" y="71"/>
                      <a:pt x="72" y="73"/>
                      <a:pt x="70" y="75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2" y="71"/>
                      <a:pt x="61" y="71"/>
                      <a:pt x="60" y="72"/>
                    </a:cubicBezTo>
                    <a:cubicBezTo>
                      <a:pt x="58" y="73"/>
                      <a:pt x="56" y="73"/>
                      <a:pt x="54" y="74"/>
                    </a:cubicBezTo>
                    <a:cubicBezTo>
                      <a:pt x="53" y="74"/>
                      <a:pt x="52" y="75"/>
                      <a:pt x="52" y="76"/>
                    </a:cubicBezTo>
                    <a:cubicBezTo>
                      <a:pt x="49" y="83"/>
                      <a:pt x="49" y="83"/>
                      <a:pt x="49" y="83"/>
                    </a:cubicBezTo>
                    <a:cubicBezTo>
                      <a:pt x="47" y="83"/>
                      <a:pt x="45" y="83"/>
                      <a:pt x="42" y="83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9" y="75"/>
                      <a:pt x="39" y="74"/>
                      <a:pt x="37" y="74"/>
                    </a:cubicBezTo>
                    <a:cubicBezTo>
                      <a:pt x="35" y="73"/>
                      <a:pt x="33" y="73"/>
                      <a:pt x="32" y="72"/>
                    </a:cubicBezTo>
                    <a:cubicBezTo>
                      <a:pt x="31" y="71"/>
                      <a:pt x="29" y="71"/>
                      <a:pt x="28" y="71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0" y="73"/>
                      <a:pt x="18" y="71"/>
                      <a:pt x="17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2"/>
                      <a:pt x="20" y="61"/>
                      <a:pt x="20" y="60"/>
                    </a:cubicBezTo>
                    <a:cubicBezTo>
                      <a:pt x="19" y="58"/>
                      <a:pt x="18" y="56"/>
                      <a:pt x="17" y="54"/>
                    </a:cubicBezTo>
                    <a:cubicBezTo>
                      <a:pt x="17" y="53"/>
                      <a:pt x="16" y="52"/>
                      <a:pt x="15" y="51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8"/>
                      <a:pt x="8" y="47"/>
                      <a:pt x="8" y="46"/>
                    </a:cubicBezTo>
                    <a:cubicBezTo>
                      <a:pt x="8" y="44"/>
                      <a:pt x="8" y="43"/>
                      <a:pt x="8" y="42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7" y="38"/>
                      <a:pt x="17" y="37"/>
                    </a:cubicBezTo>
                    <a:cubicBezTo>
                      <a:pt x="18" y="35"/>
                      <a:pt x="19" y="33"/>
                      <a:pt x="20" y="31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0"/>
                      <a:pt x="20" y="18"/>
                      <a:pt x="22" y="17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1" y="20"/>
                      <a:pt x="32" y="20"/>
                    </a:cubicBezTo>
                    <a:cubicBezTo>
                      <a:pt x="33" y="19"/>
                      <a:pt x="35" y="18"/>
                      <a:pt x="37" y="17"/>
                    </a:cubicBezTo>
                    <a:cubicBezTo>
                      <a:pt x="39" y="17"/>
                      <a:pt x="39" y="16"/>
                      <a:pt x="40" y="15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5" y="8"/>
                      <a:pt x="47" y="8"/>
                      <a:pt x="49" y="8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2" y="16"/>
                      <a:pt x="53" y="17"/>
                      <a:pt x="54" y="17"/>
                    </a:cubicBezTo>
                    <a:cubicBezTo>
                      <a:pt x="56" y="18"/>
                      <a:pt x="58" y="19"/>
                      <a:pt x="60" y="20"/>
                    </a:cubicBezTo>
                    <a:cubicBezTo>
                      <a:pt x="61" y="20"/>
                      <a:pt x="62" y="20"/>
                      <a:pt x="63" y="20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2" y="18"/>
                      <a:pt x="73" y="20"/>
                      <a:pt x="75" y="21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1" y="29"/>
                      <a:pt x="71" y="30"/>
                      <a:pt x="72" y="31"/>
                    </a:cubicBezTo>
                    <a:cubicBezTo>
                      <a:pt x="73" y="33"/>
                      <a:pt x="74" y="35"/>
                      <a:pt x="74" y="37"/>
                    </a:cubicBezTo>
                    <a:cubicBezTo>
                      <a:pt x="74" y="38"/>
                      <a:pt x="75" y="39"/>
                      <a:pt x="77" y="40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43"/>
                      <a:pt x="83" y="44"/>
                      <a:pt x="83" y="46"/>
                    </a:cubicBezTo>
                    <a:cubicBezTo>
                      <a:pt x="83" y="47"/>
                      <a:pt x="83" y="48"/>
                      <a:pt x="83" y="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5" name="Freeform 27"/>
              <p:cNvSpPr>
                <a:spLocks noEditPoints="1"/>
              </p:cNvSpPr>
              <p:nvPr/>
            </p:nvSpPr>
            <p:spPr bwMode="auto">
              <a:xfrm>
                <a:off x="4915" y="2033"/>
                <a:ext cx="75" cy="74"/>
              </a:xfrm>
              <a:custGeom>
                <a:avLst/>
                <a:gdLst>
                  <a:gd name="T0" fmla="*/ 18 w 36"/>
                  <a:gd name="T1" fmla="*/ 0 h 36"/>
                  <a:gd name="T2" fmla="*/ 0 w 36"/>
                  <a:gd name="T3" fmla="*/ 18 h 36"/>
                  <a:gd name="T4" fmla="*/ 18 w 36"/>
                  <a:gd name="T5" fmla="*/ 36 h 36"/>
                  <a:gd name="T6" fmla="*/ 36 w 36"/>
                  <a:gd name="T7" fmla="*/ 18 h 36"/>
                  <a:gd name="T8" fmla="*/ 18 w 36"/>
                  <a:gd name="T9" fmla="*/ 0 h 36"/>
                  <a:gd name="T10" fmla="*/ 18 w 36"/>
                  <a:gd name="T11" fmla="*/ 28 h 36"/>
                  <a:gd name="T12" fmla="*/ 7 w 36"/>
                  <a:gd name="T13" fmla="*/ 18 h 36"/>
                  <a:gd name="T14" fmla="*/ 18 w 36"/>
                  <a:gd name="T15" fmla="*/ 7 h 36"/>
                  <a:gd name="T16" fmla="*/ 28 w 36"/>
                  <a:gd name="T17" fmla="*/ 18 h 36"/>
                  <a:gd name="T18" fmla="*/ 18 w 36"/>
                  <a:gd name="T19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  <a:cubicBezTo>
                      <a:pt x="28" y="36"/>
                      <a:pt x="36" y="28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lose/>
                    <a:moveTo>
                      <a:pt x="18" y="28"/>
                    </a:moveTo>
                    <a:cubicBezTo>
                      <a:pt x="12" y="28"/>
                      <a:pt x="7" y="23"/>
                      <a:pt x="7" y="18"/>
                    </a:cubicBezTo>
                    <a:cubicBezTo>
                      <a:pt x="7" y="12"/>
                      <a:pt x="12" y="7"/>
                      <a:pt x="18" y="7"/>
                    </a:cubicBezTo>
                    <a:cubicBezTo>
                      <a:pt x="23" y="7"/>
                      <a:pt x="28" y="12"/>
                      <a:pt x="28" y="18"/>
                    </a:cubicBezTo>
                    <a:cubicBezTo>
                      <a:pt x="28" y="23"/>
                      <a:pt x="23" y="28"/>
                      <a:pt x="18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880350" y="4042640"/>
            <a:ext cx="457200" cy="457200"/>
            <a:chOff x="8480" y="8922"/>
            <a:chExt cx="720" cy="720"/>
          </a:xfrm>
        </p:grpSpPr>
        <p:sp>
          <p:nvSpPr>
            <p:cNvPr id="88" name="Oval 14"/>
            <p:cNvSpPr>
              <a:spLocks noChangeArrowheads="1"/>
            </p:cNvSpPr>
            <p:nvPr/>
          </p:nvSpPr>
          <p:spPr bwMode="auto">
            <a:xfrm>
              <a:off x="8480" y="8922"/>
              <a:ext cx="720" cy="720"/>
            </a:xfrm>
            <a:prstGeom prst="ellipse">
              <a:avLst/>
            </a:prstGeom>
            <a:solidFill>
              <a:srgbClr val="95C1C4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6" name="Group 28"/>
            <p:cNvGrpSpPr/>
            <p:nvPr/>
          </p:nvGrpSpPr>
          <p:grpSpPr bwMode="auto">
            <a:xfrm>
              <a:off x="8667" y="9112"/>
              <a:ext cx="347" cy="347"/>
              <a:chOff x="4859" y="1361"/>
              <a:chExt cx="187" cy="188"/>
            </a:xfrm>
          </p:grpSpPr>
          <p:sp>
            <p:nvSpPr>
              <p:cNvPr id="117" name="Freeform 29"/>
              <p:cNvSpPr/>
              <p:nvPr/>
            </p:nvSpPr>
            <p:spPr bwMode="auto">
              <a:xfrm>
                <a:off x="4859" y="1361"/>
                <a:ext cx="187" cy="134"/>
              </a:xfrm>
              <a:custGeom>
                <a:avLst/>
                <a:gdLst>
                  <a:gd name="T0" fmla="*/ 69 w 90"/>
                  <a:gd name="T1" fmla="*/ 24 h 65"/>
                  <a:gd name="T2" fmla="*/ 65 w 90"/>
                  <a:gd name="T3" fmla="*/ 24 h 65"/>
                  <a:gd name="T4" fmla="*/ 65 w 90"/>
                  <a:gd name="T5" fmla="*/ 22 h 65"/>
                  <a:gd name="T6" fmla="*/ 43 w 90"/>
                  <a:gd name="T7" fmla="*/ 0 h 65"/>
                  <a:gd name="T8" fmla="*/ 21 w 90"/>
                  <a:gd name="T9" fmla="*/ 18 h 65"/>
                  <a:gd name="T10" fmla="*/ 14 w 90"/>
                  <a:gd name="T11" fmla="*/ 19 h 65"/>
                  <a:gd name="T12" fmla="*/ 14 w 90"/>
                  <a:gd name="T13" fmla="*/ 19 h 65"/>
                  <a:gd name="T14" fmla="*/ 5 w 90"/>
                  <a:gd name="T15" fmla="*/ 33 h 65"/>
                  <a:gd name="T16" fmla="*/ 6 w 90"/>
                  <a:gd name="T17" fmla="*/ 39 h 65"/>
                  <a:gd name="T18" fmla="*/ 0 w 90"/>
                  <a:gd name="T19" fmla="*/ 51 h 65"/>
                  <a:gd name="T20" fmla="*/ 14 w 90"/>
                  <a:gd name="T21" fmla="*/ 65 h 65"/>
                  <a:gd name="T22" fmla="*/ 29 w 90"/>
                  <a:gd name="T23" fmla="*/ 65 h 65"/>
                  <a:gd name="T24" fmla="*/ 33 w 90"/>
                  <a:gd name="T25" fmla="*/ 61 h 65"/>
                  <a:gd name="T26" fmla="*/ 29 w 90"/>
                  <a:gd name="T27" fmla="*/ 57 h 65"/>
                  <a:gd name="T28" fmla="*/ 14 w 90"/>
                  <a:gd name="T29" fmla="*/ 57 h 65"/>
                  <a:gd name="T30" fmla="*/ 8 w 90"/>
                  <a:gd name="T31" fmla="*/ 51 h 65"/>
                  <a:gd name="T32" fmla="*/ 13 w 90"/>
                  <a:gd name="T33" fmla="*/ 45 h 65"/>
                  <a:gd name="T34" fmla="*/ 16 w 90"/>
                  <a:gd name="T35" fmla="*/ 42 h 65"/>
                  <a:gd name="T36" fmla="*/ 15 w 90"/>
                  <a:gd name="T37" fmla="*/ 38 h 65"/>
                  <a:gd name="T38" fmla="*/ 13 w 90"/>
                  <a:gd name="T39" fmla="*/ 33 h 65"/>
                  <a:gd name="T40" fmla="*/ 17 w 90"/>
                  <a:gd name="T41" fmla="*/ 26 h 65"/>
                  <a:gd name="T42" fmla="*/ 17 w 90"/>
                  <a:gd name="T43" fmla="*/ 26 h 65"/>
                  <a:gd name="T44" fmla="*/ 22 w 90"/>
                  <a:gd name="T45" fmla="*/ 27 h 65"/>
                  <a:gd name="T46" fmla="*/ 26 w 90"/>
                  <a:gd name="T47" fmla="*/ 27 h 65"/>
                  <a:gd name="T48" fmla="*/ 28 w 90"/>
                  <a:gd name="T49" fmla="*/ 23 h 65"/>
                  <a:gd name="T50" fmla="*/ 28 w 90"/>
                  <a:gd name="T51" fmla="*/ 22 h 65"/>
                  <a:gd name="T52" fmla="*/ 28 w 90"/>
                  <a:gd name="T53" fmla="*/ 22 h 65"/>
                  <a:gd name="T54" fmla="*/ 43 w 90"/>
                  <a:gd name="T55" fmla="*/ 8 h 65"/>
                  <a:gd name="T56" fmla="*/ 57 w 90"/>
                  <a:gd name="T57" fmla="*/ 22 h 65"/>
                  <a:gd name="T58" fmla="*/ 55 w 90"/>
                  <a:gd name="T59" fmla="*/ 30 h 65"/>
                  <a:gd name="T60" fmla="*/ 56 w 90"/>
                  <a:gd name="T61" fmla="*/ 35 h 65"/>
                  <a:gd name="T62" fmla="*/ 61 w 90"/>
                  <a:gd name="T63" fmla="*/ 35 h 65"/>
                  <a:gd name="T64" fmla="*/ 69 w 90"/>
                  <a:gd name="T65" fmla="*/ 32 h 65"/>
                  <a:gd name="T66" fmla="*/ 82 w 90"/>
                  <a:gd name="T67" fmla="*/ 45 h 65"/>
                  <a:gd name="T68" fmla="*/ 69 w 90"/>
                  <a:gd name="T69" fmla="*/ 57 h 65"/>
                  <a:gd name="T70" fmla="*/ 60 w 90"/>
                  <a:gd name="T71" fmla="*/ 57 h 65"/>
                  <a:gd name="T72" fmla="*/ 56 w 90"/>
                  <a:gd name="T73" fmla="*/ 61 h 65"/>
                  <a:gd name="T74" fmla="*/ 60 w 90"/>
                  <a:gd name="T75" fmla="*/ 65 h 65"/>
                  <a:gd name="T76" fmla="*/ 69 w 90"/>
                  <a:gd name="T77" fmla="*/ 65 h 65"/>
                  <a:gd name="T78" fmla="*/ 90 w 90"/>
                  <a:gd name="T79" fmla="*/ 45 h 65"/>
                  <a:gd name="T80" fmla="*/ 69 w 90"/>
                  <a:gd name="T81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0" h="65">
                    <a:moveTo>
                      <a:pt x="69" y="24"/>
                    </a:moveTo>
                    <a:cubicBezTo>
                      <a:pt x="68" y="24"/>
                      <a:pt x="66" y="24"/>
                      <a:pt x="65" y="24"/>
                    </a:cubicBezTo>
                    <a:cubicBezTo>
                      <a:pt x="65" y="24"/>
                      <a:pt x="65" y="23"/>
                      <a:pt x="65" y="22"/>
                    </a:cubicBezTo>
                    <a:cubicBezTo>
                      <a:pt x="65" y="10"/>
                      <a:pt x="55" y="0"/>
                      <a:pt x="43" y="0"/>
                    </a:cubicBezTo>
                    <a:cubicBezTo>
                      <a:pt x="32" y="0"/>
                      <a:pt x="22" y="8"/>
                      <a:pt x="21" y="18"/>
                    </a:cubicBezTo>
                    <a:cubicBezTo>
                      <a:pt x="18" y="18"/>
                      <a:pt x="16" y="18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9" y="21"/>
                      <a:pt x="5" y="27"/>
                      <a:pt x="5" y="33"/>
                    </a:cubicBezTo>
                    <a:cubicBezTo>
                      <a:pt x="5" y="35"/>
                      <a:pt x="5" y="37"/>
                      <a:pt x="6" y="39"/>
                    </a:cubicBezTo>
                    <a:cubicBezTo>
                      <a:pt x="2" y="41"/>
                      <a:pt x="0" y="46"/>
                      <a:pt x="0" y="51"/>
                    </a:cubicBezTo>
                    <a:cubicBezTo>
                      <a:pt x="0" y="59"/>
                      <a:pt x="6" y="65"/>
                      <a:pt x="14" y="65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31" y="65"/>
                      <a:pt x="33" y="64"/>
                      <a:pt x="33" y="61"/>
                    </a:cubicBezTo>
                    <a:cubicBezTo>
                      <a:pt x="33" y="59"/>
                      <a:pt x="31" y="57"/>
                      <a:pt x="29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0" y="57"/>
                      <a:pt x="8" y="55"/>
                      <a:pt x="8" y="51"/>
                    </a:cubicBezTo>
                    <a:cubicBezTo>
                      <a:pt x="8" y="48"/>
                      <a:pt x="10" y="45"/>
                      <a:pt x="13" y="45"/>
                    </a:cubicBezTo>
                    <a:cubicBezTo>
                      <a:pt x="15" y="44"/>
                      <a:pt x="16" y="43"/>
                      <a:pt x="16" y="42"/>
                    </a:cubicBezTo>
                    <a:cubicBezTo>
                      <a:pt x="17" y="40"/>
                      <a:pt x="16" y="39"/>
                      <a:pt x="15" y="38"/>
                    </a:cubicBezTo>
                    <a:cubicBezTo>
                      <a:pt x="14" y="36"/>
                      <a:pt x="13" y="35"/>
                      <a:pt x="13" y="33"/>
                    </a:cubicBezTo>
                    <a:cubicBezTo>
                      <a:pt x="13" y="30"/>
                      <a:pt x="14" y="27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9" y="26"/>
                      <a:pt x="21" y="26"/>
                      <a:pt x="22" y="27"/>
                    </a:cubicBezTo>
                    <a:cubicBezTo>
                      <a:pt x="24" y="28"/>
                      <a:pt x="25" y="28"/>
                      <a:pt x="26" y="27"/>
                    </a:cubicBezTo>
                    <a:cubicBezTo>
                      <a:pt x="28" y="26"/>
                      <a:pt x="28" y="25"/>
                      <a:pt x="28" y="23"/>
                    </a:cubicBezTo>
                    <a:cubicBezTo>
                      <a:pt x="28" y="23"/>
                      <a:pt x="28" y="23"/>
                      <a:pt x="28" y="22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14"/>
                      <a:pt x="35" y="8"/>
                      <a:pt x="43" y="8"/>
                    </a:cubicBezTo>
                    <a:cubicBezTo>
                      <a:pt x="51" y="8"/>
                      <a:pt x="57" y="14"/>
                      <a:pt x="57" y="22"/>
                    </a:cubicBezTo>
                    <a:cubicBezTo>
                      <a:pt x="57" y="25"/>
                      <a:pt x="56" y="27"/>
                      <a:pt x="55" y="30"/>
                    </a:cubicBezTo>
                    <a:cubicBezTo>
                      <a:pt x="54" y="31"/>
                      <a:pt x="54" y="33"/>
                      <a:pt x="56" y="35"/>
                    </a:cubicBezTo>
                    <a:cubicBezTo>
                      <a:pt x="57" y="36"/>
                      <a:pt x="59" y="36"/>
                      <a:pt x="61" y="35"/>
                    </a:cubicBezTo>
                    <a:cubicBezTo>
                      <a:pt x="62" y="33"/>
                      <a:pt x="65" y="32"/>
                      <a:pt x="69" y="32"/>
                    </a:cubicBezTo>
                    <a:cubicBezTo>
                      <a:pt x="76" y="32"/>
                      <a:pt x="82" y="37"/>
                      <a:pt x="82" y="45"/>
                    </a:cubicBezTo>
                    <a:cubicBezTo>
                      <a:pt x="82" y="52"/>
                      <a:pt x="76" y="57"/>
                      <a:pt x="69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58" y="57"/>
                      <a:pt x="56" y="59"/>
                      <a:pt x="56" y="61"/>
                    </a:cubicBezTo>
                    <a:cubicBezTo>
                      <a:pt x="56" y="64"/>
                      <a:pt x="58" y="65"/>
                      <a:pt x="60" y="65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80" y="65"/>
                      <a:pt x="90" y="56"/>
                      <a:pt x="90" y="45"/>
                    </a:cubicBezTo>
                    <a:cubicBezTo>
                      <a:pt x="90" y="33"/>
                      <a:pt x="80" y="24"/>
                      <a:pt x="69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8" name="Freeform 30"/>
              <p:cNvSpPr/>
              <p:nvPr/>
            </p:nvSpPr>
            <p:spPr bwMode="auto">
              <a:xfrm>
                <a:off x="4915" y="1437"/>
                <a:ext cx="73" cy="112"/>
              </a:xfrm>
              <a:custGeom>
                <a:avLst/>
                <a:gdLst>
                  <a:gd name="T0" fmla="*/ 28 w 35"/>
                  <a:gd name="T1" fmla="*/ 34 h 54"/>
                  <a:gd name="T2" fmla="*/ 22 w 35"/>
                  <a:gd name="T3" fmla="*/ 41 h 54"/>
                  <a:gd name="T4" fmla="*/ 22 w 35"/>
                  <a:gd name="T5" fmla="*/ 3 h 54"/>
                  <a:gd name="T6" fmla="*/ 18 w 35"/>
                  <a:gd name="T7" fmla="*/ 0 h 54"/>
                  <a:gd name="T8" fmla="*/ 14 w 35"/>
                  <a:gd name="T9" fmla="*/ 3 h 54"/>
                  <a:gd name="T10" fmla="*/ 14 w 35"/>
                  <a:gd name="T11" fmla="*/ 41 h 54"/>
                  <a:gd name="T12" fmla="*/ 7 w 35"/>
                  <a:gd name="T13" fmla="*/ 34 h 54"/>
                  <a:gd name="T14" fmla="*/ 2 w 35"/>
                  <a:gd name="T15" fmla="*/ 34 h 54"/>
                  <a:gd name="T16" fmla="*/ 2 w 35"/>
                  <a:gd name="T17" fmla="*/ 40 h 54"/>
                  <a:gd name="T18" fmla="*/ 15 w 35"/>
                  <a:gd name="T19" fmla="*/ 53 h 54"/>
                  <a:gd name="T20" fmla="*/ 18 w 35"/>
                  <a:gd name="T21" fmla="*/ 54 h 54"/>
                  <a:gd name="T22" fmla="*/ 21 w 35"/>
                  <a:gd name="T23" fmla="*/ 53 h 54"/>
                  <a:gd name="T24" fmla="*/ 34 w 35"/>
                  <a:gd name="T25" fmla="*/ 40 h 54"/>
                  <a:gd name="T26" fmla="*/ 34 w 35"/>
                  <a:gd name="T27" fmla="*/ 34 h 54"/>
                  <a:gd name="T28" fmla="*/ 28 w 35"/>
                  <a:gd name="T29" fmla="*/ 3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54">
                    <a:moveTo>
                      <a:pt x="28" y="34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6" y="33"/>
                      <a:pt x="3" y="33"/>
                      <a:pt x="2" y="34"/>
                    </a:cubicBezTo>
                    <a:cubicBezTo>
                      <a:pt x="0" y="36"/>
                      <a:pt x="0" y="38"/>
                      <a:pt x="2" y="40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4"/>
                      <a:pt x="17" y="54"/>
                      <a:pt x="18" y="54"/>
                    </a:cubicBezTo>
                    <a:cubicBezTo>
                      <a:pt x="19" y="54"/>
                      <a:pt x="20" y="54"/>
                      <a:pt x="21" y="5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38"/>
                      <a:pt x="35" y="36"/>
                      <a:pt x="34" y="34"/>
                    </a:cubicBezTo>
                    <a:cubicBezTo>
                      <a:pt x="32" y="33"/>
                      <a:pt x="30" y="33"/>
                      <a:pt x="28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5384800" y="4086860"/>
            <a:ext cx="457200" cy="457200"/>
            <a:chOff x="8480" y="6973"/>
            <a:chExt cx="720" cy="720"/>
          </a:xfrm>
        </p:grpSpPr>
        <p:sp>
          <p:nvSpPr>
            <p:cNvPr id="86" name="Oval 12"/>
            <p:cNvSpPr>
              <a:spLocks noChangeArrowheads="1"/>
            </p:cNvSpPr>
            <p:nvPr/>
          </p:nvSpPr>
          <p:spPr bwMode="auto">
            <a:xfrm>
              <a:off x="8480" y="6973"/>
              <a:ext cx="720" cy="720"/>
            </a:xfrm>
            <a:prstGeom prst="ellipse">
              <a:avLst/>
            </a:prstGeom>
            <a:solidFill>
              <a:srgbClr val="95C1C4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9" name="Freeform 31"/>
            <p:cNvSpPr>
              <a:spLocks noEditPoints="1"/>
            </p:cNvSpPr>
            <p:nvPr/>
          </p:nvSpPr>
          <p:spPr bwMode="auto">
            <a:xfrm>
              <a:off x="8700" y="7159"/>
              <a:ext cx="253" cy="347"/>
            </a:xfrm>
            <a:custGeom>
              <a:avLst/>
              <a:gdLst>
                <a:gd name="T0" fmla="*/ 61 w 66"/>
                <a:gd name="T1" fmla="*/ 21 h 91"/>
                <a:gd name="T2" fmla="*/ 61 w 66"/>
                <a:gd name="T3" fmla="*/ 15 h 91"/>
                <a:gd name="T4" fmla="*/ 66 w 66"/>
                <a:gd name="T5" fmla="*/ 15 h 91"/>
                <a:gd name="T6" fmla="*/ 66 w 66"/>
                <a:gd name="T7" fmla="*/ 0 h 91"/>
                <a:gd name="T8" fmla="*/ 0 w 66"/>
                <a:gd name="T9" fmla="*/ 0 h 91"/>
                <a:gd name="T10" fmla="*/ 0 w 66"/>
                <a:gd name="T11" fmla="*/ 15 h 91"/>
                <a:gd name="T12" fmla="*/ 5 w 66"/>
                <a:gd name="T13" fmla="*/ 15 h 91"/>
                <a:gd name="T14" fmla="*/ 5 w 66"/>
                <a:gd name="T15" fmla="*/ 21 h 91"/>
                <a:gd name="T16" fmla="*/ 19 w 66"/>
                <a:gd name="T17" fmla="*/ 45 h 91"/>
                <a:gd name="T18" fmla="*/ 5 w 66"/>
                <a:gd name="T19" fmla="*/ 70 h 91"/>
                <a:gd name="T20" fmla="*/ 5 w 66"/>
                <a:gd name="T21" fmla="*/ 76 h 91"/>
                <a:gd name="T22" fmla="*/ 0 w 66"/>
                <a:gd name="T23" fmla="*/ 76 h 91"/>
                <a:gd name="T24" fmla="*/ 0 w 66"/>
                <a:gd name="T25" fmla="*/ 91 h 91"/>
                <a:gd name="T26" fmla="*/ 66 w 66"/>
                <a:gd name="T27" fmla="*/ 91 h 91"/>
                <a:gd name="T28" fmla="*/ 66 w 66"/>
                <a:gd name="T29" fmla="*/ 76 h 91"/>
                <a:gd name="T30" fmla="*/ 61 w 66"/>
                <a:gd name="T31" fmla="*/ 76 h 91"/>
                <a:gd name="T32" fmla="*/ 61 w 66"/>
                <a:gd name="T33" fmla="*/ 70 h 91"/>
                <a:gd name="T34" fmla="*/ 47 w 66"/>
                <a:gd name="T35" fmla="*/ 45 h 91"/>
                <a:gd name="T36" fmla="*/ 61 w 66"/>
                <a:gd name="T37" fmla="*/ 21 h 91"/>
                <a:gd name="T38" fmla="*/ 53 w 66"/>
                <a:gd name="T39" fmla="*/ 70 h 91"/>
                <a:gd name="T40" fmla="*/ 53 w 66"/>
                <a:gd name="T41" fmla="*/ 76 h 91"/>
                <a:gd name="T42" fmla="*/ 13 w 66"/>
                <a:gd name="T43" fmla="*/ 76 h 91"/>
                <a:gd name="T44" fmla="*/ 13 w 66"/>
                <a:gd name="T45" fmla="*/ 70 h 91"/>
                <a:gd name="T46" fmla="*/ 33 w 66"/>
                <a:gd name="T47" fmla="*/ 49 h 91"/>
                <a:gd name="T48" fmla="*/ 53 w 66"/>
                <a:gd name="T49" fmla="*/ 70 h 91"/>
                <a:gd name="T50" fmla="*/ 33 w 66"/>
                <a:gd name="T51" fmla="*/ 42 h 91"/>
                <a:gd name="T52" fmla="*/ 13 w 66"/>
                <a:gd name="T53" fmla="*/ 21 h 91"/>
                <a:gd name="T54" fmla="*/ 13 w 66"/>
                <a:gd name="T55" fmla="*/ 15 h 91"/>
                <a:gd name="T56" fmla="*/ 53 w 66"/>
                <a:gd name="T57" fmla="*/ 15 h 91"/>
                <a:gd name="T58" fmla="*/ 53 w 66"/>
                <a:gd name="T59" fmla="*/ 21 h 91"/>
                <a:gd name="T60" fmla="*/ 33 w 66"/>
                <a:gd name="T61" fmla="*/ 4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91">
                  <a:moveTo>
                    <a:pt x="61" y="21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2"/>
                    <a:pt x="10" y="41"/>
                    <a:pt x="19" y="45"/>
                  </a:cubicBezTo>
                  <a:cubicBezTo>
                    <a:pt x="10" y="50"/>
                    <a:pt x="5" y="59"/>
                    <a:pt x="5" y="70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59"/>
                    <a:pt x="56" y="50"/>
                    <a:pt x="47" y="45"/>
                  </a:cubicBezTo>
                  <a:cubicBezTo>
                    <a:pt x="56" y="41"/>
                    <a:pt x="61" y="32"/>
                    <a:pt x="61" y="21"/>
                  </a:cubicBezTo>
                  <a:close/>
                  <a:moveTo>
                    <a:pt x="53" y="70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58"/>
                    <a:pt x="22" y="49"/>
                    <a:pt x="33" y="49"/>
                  </a:cubicBezTo>
                  <a:cubicBezTo>
                    <a:pt x="44" y="49"/>
                    <a:pt x="53" y="58"/>
                    <a:pt x="53" y="70"/>
                  </a:cubicBezTo>
                  <a:close/>
                  <a:moveTo>
                    <a:pt x="33" y="42"/>
                  </a:moveTo>
                  <a:cubicBezTo>
                    <a:pt x="22" y="42"/>
                    <a:pt x="13" y="32"/>
                    <a:pt x="13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32"/>
                    <a:pt x="44" y="42"/>
                    <a:pt x="33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bldLvl="0" animBg="1"/>
      <p:bldP spid="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ln>
                  <a:noFill/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4818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b="1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项目介绍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1600" y="1839595"/>
            <a:ext cx="12395200" cy="2310765"/>
          </a:xfrm>
          <a:prstGeom prst="rect">
            <a:avLst/>
          </a:prstGeom>
          <a:solidFill>
            <a:srgbClr val="AFA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67a8ba7c22f732fa65918b720007e96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05" y="1308100"/>
            <a:ext cx="2440940" cy="284226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3197033" y="1980682"/>
            <a:ext cx="8690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产品名称：墨迹</a:t>
            </a:r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笔墨书写足迹</a:t>
            </a:r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产品简介：墨迹是一款灵活简约的记录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，用户可以记录生活中的点点滴滴，记录旅程，记录心情，可公开分享，可私密珍藏。墨迹提供的是一个安静、温暖、有力量的空间，给予你前进的力量。</a:t>
            </a:r>
            <a:endParaRPr lang="en-US" altLang="zh-CN" sz="24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 1"/>
          <p:cNvSpPr/>
          <p:nvPr/>
        </p:nvSpPr>
        <p:spPr>
          <a:xfrm>
            <a:off x="5959001" y="827180"/>
            <a:ext cx="244466" cy="5851915"/>
          </a:xfrm>
          <a:prstGeom prst="upArrow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9555" y="1975674"/>
            <a:ext cx="4861808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可拍照、上传相册图片，可设置私密或他人可见，可查看，可删除</a:t>
            </a:r>
            <a:endParaRPr lang="en-US" altLang="zh-CN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2014" y="327480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sym typeface="+mn-ea"/>
              </a:rPr>
              <a:t>地图定位显示功能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7759" y="3794863"/>
            <a:ext cx="4539615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en-US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显示他人可见</a:t>
            </a: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足迹</a:t>
            </a:r>
            <a:r>
              <a:rPr lang="zh-CN" altLang="en-US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，可手动控制定位范围</a:t>
            </a:r>
            <a:endParaRPr lang="en-US" altLang="zh-CN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显示自己记录足迹，可查看自己足迹</a:t>
            </a:r>
            <a:endParaRPr lang="en-US" altLang="zh-CN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98440" y="1616422"/>
            <a:ext cx="479425" cy="479425"/>
            <a:chOff x="16833" y="6605"/>
            <a:chExt cx="3352" cy="3352"/>
          </a:xfrm>
        </p:grpSpPr>
        <p:sp>
          <p:nvSpPr>
            <p:cNvPr id="219161" name="AutoShape 9"/>
            <p:cNvSpPr/>
            <p:nvPr/>
          </p:nvSpPr>
          <p:spPr>
            <a:xfrm>
              <a:off x="16833" y="6605"/>
              <a:ext cx="3353" cy="3353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95C1C4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9" name="AutoShape 19"/>
            <p:cNvSpPr/>
            <p:nvPr/>
          </p:nvSpPr>
          <p:spPr>
            <a:xfrm>
              <a:off x="17908" y="7873"/>
              <a:ext cx="1220" cy="835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10" y="2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9" y="5"/>
                </a:cxn>
                <a:cxn ang="0">
                  <a:pos x="11" y="4"/>
                </a:cxn>
                <a:cxn ang="0">
                  <a:pos x="9" y="2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5" y="5"/>
                </a:cxn>
                <a:cxn ang="0">
                  <a:pos x="3" y="5"/>
                </a:cxn>
                <a:cxn ang="0">
                  <a:pos x="1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10" y="4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0" b="0"/>
              <a:pathLst>
                <a:path w="21600" h="21600">
                  <a:moveTo>
                    <a:pt x="18573" y="9488"/>
                  </a:moveTo>
                  <a:cubicBezTo>
                    <a:pt x="18711" y="8882"/>
                    <a:pt x="18848" y="8075"/>
                    <a:pt x="18848" y="7469"/>
                  </a:cubicBezTo>
                  <a:cubicBezTo>
                    <a:pt x="18848" y="3432"/>
                    <a:pt x="16510" y="0"/>
                    <a:pt x="13758" y="0"/>
                  </a:cubicBezTo>
                  <a:cubicBezTo>
                    <a:pt x="10456" y="0"/>
                    <a:pt x="10043" y="3634"/>
                    <a:pt x="10043" y="3634"/>
                  </a:cubicBezTo>
                  <a:cubicBezTo>
                    <a:pt x="10043" y="3634"/>
                    <a:pt x="8668" y="1211"/>
                    <a:pt x="6329" y="1615"/>
                  </a:cubicBezTo>
                  <a:cubicBezTo>
                    <a:pt x="4127" y="2221"/>
                    <a:pt x="2752" y="5047"/>
                    <a:pt x="2752" y="8075"/>
                  </a:cubicBezTo>
                  <a:cubicBezTo>
                    <a:pt x="2752" y="8478"/>
                    <a:pt x="2752" y="9084"/>
                    <a:pt x="2889" y="9488"/>
                  </a:cubicBezTo>
                  <a:cubicBezTo>
                    <a:pt x="1238" y="10295"/>
                    <a:pt x="0" y="12718"/>
                    <a:pt x="0" y="15342"/>
                  </a:cubicBezTo>
                  <a:cubicBezTo>
                    <a:pt x="0" y="18774"/>
                    <a:pt x="1926" y="21600"/>
                    <a:pt x="4265" y="21600"/>
                  </a:cubicBezTo>
                  <a:cubicBezTo>
                    <a:pt x="17335" y="21600"/>
                    <a:pt x="17335" y="21600"/>
                    <a:pt x="17335" y="21600"/>
                  </a:cubicBezTo>
                  <a:cubicBezTo>
                    <a:pt x="19674" y="21600"/>
                    <a:pt x="21600" y="18774"/>
                    <a:pt x="21600" y="15342"/>
                  </a:cubicBezTo>
                  <a:cubicBezTo>
                    <a:pt x="21600" y="12516"/>
                    <a:pt x="20362" y="10295"/>
                    <a:pt x="18573" y="9488"/>
                  </a:cubicBezTo>
                  <a:close/>
                  <a:moveTo>
                    <a:pt x="16510" y="20389"/>
                  </a:moveTo>
                  <a:cubicBezTo>
                    <a:pt x="10869" y="20389"/>
                    <a:pt x="10869" y="20389"/>
                    <a:pt x="10869" y="20389"/>
                  </a:cubicBezTo>
                  <a:cubicBezTo>
                    <a:pt x="11282" y="19581"/>
                    <a:pt x="14308" y="15342"/>
                    <a:pt x="14308" y="15342"/>
                  </a:cubicBezTo>
                  <a:cubicBezTo>
                    <a:pt x="14308" y="15342"/>
                    <a:pt x="14721" y="14736"/>
                    <a:pt x="14171" y="14736"/>
                  </a:cubicBezTo>
                  <a:cubicBezTo>
                    <a:pt x="13620" y="14736"/>
                    <a:pt x="12657" y="14736"/>
                    <a:pt x="12657" y="14736"/>
                  </a:cubicBezTo>
                  <a:cubicBezTo>
                    <a:pt x="12657" y="14736"/>
                    <a:pt x="12657" y="14333"/>
                    <a:pt x="12657" y="13727"/>
                  </a:cubicBezTo>
                  <a:cubicBezTo>
                    <a:pt x="12657" y="12112"/>
                    <a:pt x="12657" y="8882"/>
                    <a:pt x="12657" y="7469"/>
                  </a:cubicBezTo>
                  <a:cubicBezTo>
                    <a:pt x="12657" y="7469"/>
                    <a:pt x="12657" y="7267"/>
                    <a:pt x="12382" y="7267"/>
                  </a:cubicBezTo>
                  <a:cubicBezTo>
                    <a:pt x="12107" y="7267"/>
                    <a:pt x="9218" y="7267"/>
                    <a:pt x="8805" y="7267"/>
                  </a:cubicBezTo>
                  <a:cubicBezTo>
                    <a:pt x="8530" y="7267"/>
                    <a:pt x="8530" y="7671"/>
                    <a:pt x="8530" y="7671"/>
                  </a:cubicBezTo>
                  <a:cubicBezTo>
                    <a:pt x="8530" y="8882"/>
                    <a:pt x="8530" y="12112"/>
                    <a:pt x="8530" y="13727"/>
                  </a:cubicBezTo>
                  <a:cubicBezTo>
                    <a:pt x="8530" y="14333"/>
                    <a:pt x="8530" y="14736"/>
                    <a:pt x="8530" y="14736"/>
                  </a:cubicBezTo>
                  <a:cubicBezTo>
                    <a:pt x="8530" y="14736"/>
                    <a:pt x="7429" y="14736"/>
                    <a:pt x="7017" y="14736"/>
                  </a:cubicBezTo>
                  <a:cubicBezTo>
                    <a:pt x="6604" y="14736"/>
                    <a:pt x="7017" y="15342"/>
                    <a:pt x="7017" y="15342"/>
                  </a:cubicBezTo>
                  <a:cubicBezTo>
                    <a:pt x="10456" y="20389"/>
                    <a:pt x="10456" y="20389"/>
                    <a:pt x="10456" y="20389"/>
                  </a:cubicBezTo>
                  <a:cubicBezTo>
                    <a:pt x="5228" y="20389"/>
                    <a:pt x="5228" y="20389"/>
                    <a:pt x="5228" y="20389"/>
                  </a:cubicBezTo>
                  <a:cubicBezTo>
                    <a:pt x="3164" y="20389"/>
                    <a:pt x="1513" y="17966"/>
                    <a:pt x="1513" y="15140"/>
                  </a:cubicBezTo>
                  <a:cubicBezTo>
                    <a:pt x="1513" y="12718"/>
                    <a:pt x="2614" y="10901"/>
                    <a:pt x="3990" y="10093"/>
                  </a:cubicBezTo>
                  <a:cubicBezTo>
                    <a:pt x="3852" y="9690"/>
                    <a:pt x="3852" y="9286"/>
                    <a:pt x="3852" y="8882"/>
                  </a:cubicBezTo>
                  <a:cubicBezTo>
                    <a:pt x="3852" y="6460"/>
                    <a:pt x="5090" y="4037"/>
                    <a:pt x="7017" y="3432"/>
                  </a:cubicBezTo>
                  <a:cubicBezTo>
                    <a:pt x="9080" y="3230"/>
                    <a:pt x="10318" y="6056"/>
                    <a:pt x="10318" y="6056"/>
                  </a:cubicBezTo>
                  <a:cubicBezTo>
                    <a:pt x="10318" y="6056"/>
                    <a:pt x="10594" y="2221"/>
                    <a:pt x="13483" y="2221"/>
                  </a:cubicBezTo>
                  <a:cubicBezTo>
                    <a:pt x="15822" y="2221"/>
                    <a:pt x="17610" y="5047"/>
                    <a:pt x="17610" y="8478"/>
                  </a:cubicBezTo>
                  <a:cubicBezTo>
                    <a:pt x="17610" y="9084"/>
                    <a:pt x="17610" y="9690"/>
                    <a:pt x="17473" y="10093"/>
                  </a:cubicBezTo>
                  <a:cubicBezTo>
                    <a:pt x="18986" y="10699"/>
                    <a:pt x="20224" y="12718"/>
                    <a:pt x="20224" y="15140"/>
                  </a:cubicBezTo>
                  <a:cubicBezTo>
                    <a:pt x="20224" y="17966"/>
                    <a:pt x="18573" y="20389"/>
                    <a:pt x="16510" y="20389"/>
                  </a:cubicBezTo>
                  <a:close/>
                  <a:moveTo>
                    <a:pt x="16510" y="20389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43015" y="2296795"/>
            <a:ext cx="502920" cy="503555"/>
            <a:chOff x="9783" y="4485"/>
            <a:chExt cx="3354" cy="3356"/>
          </a:xfrm>
        </p:grpSpPr>
        <p:sp>
          <p:nvSpPr>
            <p:cNvPr id="219163" name="AutoShape 11"/>
            <p:cNvSpPr/>
            <p:nvPr/>
          </p:nvSpPr>
          <p:spPr>
            <a:xfrm>
              <a:off x="9783" y="4485"/>
              <a:ext cx="3355" cy="3356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A099CB"/>
            </a:solidFill>
            <a:ln w="1270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6" name="AutoShape 14"/>
            <p:cNvSpPr/>
            <p:nvPr/>
          </p:nvSpPr>
          <p:spPr>
            <a:xfrm>
              <a:off x="10983" y="5673"/>
              <a:ext cx="1060" cy="104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4" y="1"/>
                </a:cxn>
                <a:cxn ang="0">
                  <a:pos x="7" y="4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5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4"/>
                </a:cxn>
                <a:cxn ang="0">
                  <a:pos x="7" y="4"/>
                </a:cxn>
              </a:cxnLst>
              <a:rect l="0" t="0" r="0" b="0"/>
              <a:pathLst>
                <a:path w="21600" h="21600">
                  <a:moveTo>
                    <a:pt x="10800" y="0"/>
                  </a:moveTo>
                  <a:cubicBezTo>
                    <a:pt x="4860" y="0"/>
                    <a:pt x="0" y="4860"/>
                    <a:pt x="0" y="10800"/>
                  </a:cubicBezTo>
                  <a:cubicBezTo>
                    <a:pt x="0" y="16740"/>
                    <a:pt x="4860" y="21600"/>
                    <a:pt x="10800" y="21600"/>
                  </a:cubicBezTo>
                  <a:cubicBezTo>
                    <a:pt x="16740" y="21600"/>
                    <a:pt x="21600" y="16740"/>
                    <a:pt x="21600" y="10800"/>
                  </a:cubicBezTo>
                  <a:cubicBezTo>
                    <a:pt x="21600" y="4860"/>
                    <a:pt x="16740" y="0"/>
                    <a:pt x="10800" y="0"/>
                  </a:cubicBezTo>
                  <a:close/>
                  <a:moveTo>
                    <a:pt x="14940" y="4320"/>
                  </a:moveTo>
                  <a:cubicBezTo>
                    <a:pt x="15660" y="3780"/>
                    <a:pt x="15660" y="3780"/>
                    <a:pt x="15660" y="3780"/>
                  </a:cubicBezTo>
                  <a:cubicBezTo>
                    <a:pt x="15660" y="3780"/>
                    <a:pt x="15300" y="3060"/>
                    <a:pt x="15480" y="2520"/>
                  </a:cubicBezTo>
                  <a:cubicBezTo>
                    <a:pt x="15660" y="2520"/>
                    <a:pt x="16380" y="2880"/>
                    <a:pt x="16920" y="3600"/>
                  </a:cubicBezTo>
                  <a:cubicBezTo>
                    <a:pt x="16560" y="5220"/>
                    <a:pt x="15480" y="5040"/>
                    <a:pt x="15480" y="5040"/>
                  </a:cubicBezTo>
                  <a:cubicBezTo>
                    <a:pt x="15480" y="5040"/>
                    <a:pt x="14760" y="5040"/>
                    <a:pt x="14940" y="4320"/>
                  </a:cubicBezTo>
                  <a:close/>
                  <a:moveTo>
                    <a:pt x="8460" y="13860"/>
                  </a:moveTo>
                  <a:cubicBezTo>
                    <a:pt x="8280" y="14040"/>
                    <a:pt x="8100" y="14580"/>
                    <a:pt x="7920" y="15120"/>
                  </a:cubicBezTo>
                  <a:cubicBezTo>
                    <a:pt x="7740" y="15480"/>
                    <a:pt x="7560" y="15660"/>
                    <a:pt x="7380" y="15840"/>
                  </a:cubicBezTo>
                  <a:cubicBezTo>
                    <a:pt x="7020" y="16020"/>
                    <a:pt x="7020" y="16380"/>
                    <a:pt x="7020" y="16380"/>
                  </a:cubicBezTo>
                  <a:cubicBezTo>
                    <a:pt x="6840" y="17100"/>
                    <a:pt x="6840" y="17100"/>
                    <a:pt x="6840" y="17100"/>
                  </a:cubicBezTo>
                  <a:cubicBezTo>
                    <a:pt x="6840" y="17100"/>
                    <a:pt x="7020" y="17820"/>
                    <a:pt x="7200" y="18000"/>
                  </a:cubicBezTo>
                  <a:cubicBezTo>
                    <a:pt x="7200" y="18360"/>
                    <a:pt x="6660" y="19800"/>
                    <a:pt x="6660" y="19800"/>
                  </a:cubicBezTo>
                  <a:cubicBezTo>
                    <a:pt x="6120" y="19620"/>
                    <a:pt x="5940" y="19080"/>
                    <a:pt x="5760" y="18720"/>
                  </a:cubicBezTo>
                  <a:cubicBezTo>
                    <a:pt x="5760" y="18360"/>
                    <a:pt x="5400" y="18180"/>
                    <a:pt x="5580" y="17820"/>
                  </a:cubicBezTo>
                  <a:cubicBezTo>
                    <a:pt x="5580" y="17280"/>
                    <a:pt x="5220" y="17100"/>
                    <a:pt x="5040" y="16920"/>
                  </a:cubicBezTo>
                  <a:cubicBezTo>
                    <a:pt x="4860" y="16560"/>
                    <a:pt x="4680" y="16200"/>
                    <a:pt x="4680" y="16020"/>
                  </a:cubicBezTo>
                  <a:cubicBezTo>
                    <a:pt x="4680" y="15840"/>
                    <a:pt x="4140" y="15480"/>
                    <a:pt x="4140" y="15480"/>
                  </a:cubicBezTo>
                  <a:cubicBezTo>
                    <a:pt x="4140" y="15480"/>
                    <a:pt x="3240" y="14940"/>
                    <a:pt x="3060" y="14760"/>
                  </a:cubicBezTo>
                  <a:cubicBezTo>
                    <a:pt x="2880" y="14580"/>
                    <a:pt x="2700" y="13860"/>
                    <a:pt x="2700" y="13500"/>
                  </a:cubicBezTo>
                  <a:cubicBezTo>
                    <a:pt x="2700" y="13140"/>
                    <a:pt x="2880" y="12240"/>
                    <a:pt x="2880" y="12240"/>
                  </a:cubicBezTo>
                  <a:cubicBezTo>
                    <a:pt x="2880" y="12240"/>
                    <a:pt x="3240" y="11880"/>
                    <a:pt x="3060" y="11700"/>
                  </a:cubicBezTo>
                  <a:cubicBezTo>
                    <a:pt x="2700" y="11520"/>
                    <a:pt x="2700" y="10800"/>
                    <a:pt x="2700" y="10800"/>
                  </a:cubicBezTo>
                  <a:cubicBezTo>
                    <a:pt x="2340" y="10440"/>
                    <a:pt x="2340" y="10440"/>
                    <a:pt x="2340" y="10440"/>
                  </a:cubicBezTo>
                  <a:cubicBezTo>
                    <a:pt x="2340" y="10440"/>
                    <a:pt x="1980" y="9900"/>
                    <a:pt x="1800" y="9720"/>
                  </a:cubicBezTo>
                  <a:cubicBezTo>
                    <a:pt x="1800" y="9360"/>
                    <a:pt x="1800" y="9180"/>
                    <a:pt x="1980" y="9000"/>
                  </a:cubicBezTo>
                  <a:cubicBezTo>
                    <a:pt x="1980" y="8820"/>
                    <a:pt x="1800" y="8280"/>
                    <a:pt x="1800" y="8100"/>
                  </a:cubicBezTo>
                  <a:cubicBezTo>
                    <a:pt x="3600" y="3600"/>
                    <a:pt x="6660" y="2700"/>
                    <a:pt x="6660" y="2700"/>
                  </a:cubicBezTo>
                  <a:cubicBezTo>
                    <a:pt x="6840" y="3600"/>
                    <a:pt x="6840" y="3600"/>
                    <a:pt x="6840" y="3600"/>
                  </a:cubicBezTo>
                  <a:cubicBezTo>
                    <a:pt x="6840" y="3600"/>
                    <a:pt x="6300" y="3780"/>
                    <a:pt x="6120" y="3780"/>
                  </a:cubicBezTo>
                  <a:cubicBezTo>
                    <a:pt x="5760" y="3600"/>
                    <a:pt x="5580" y="3600"/>
                    <a:pt x="5580" y="3600"/>
                  </a:cubicBezTo>
                  <a:cubicBezTo>
                    <a:pt x="5220" y="4140"/>
                    <a:pt x="5220" y="4140"/>
                    <a:pt x="5220" y="4140"/>
                  </a:cubicBezTo>
                  <a:cubicBezTo>
                    <a:pt x="5220" y="4140"/>
                    <a:pt x="5040" y="4500"/>
                    <a:pt x="5040" y="4680"/>
                  </a:cubicBezTo>
                  <a:cubicBezTo>
                    <a:pt x="5040" y="4860"/>
                    <a:pt x="5220" y="5220"/>
                    <a:pt x="5220" y="5220"/>
                  </a:cubicBezTo>
                  <a:cubicBezTo>
                    <a:pt x="5220" y="5220"/>
                    <a:pt x="5760" y="5220"/>
                    <a:pt x="5760" y="5040"/>
                  </a:cubicBezTo>
                  <a:cubicBezTo>
                    <a:pt x="5760" y="4860"/>
                    <a:pt x="5760" y="4680"/>
                    <a:pt x="5760" y="4680"/>
                  </a:cubicBezTo>
                  <a:cubicBezTo>
                    <a:pt x="5580" y="4320"/>
                    <a:pt x="5580" y="4320"/>
                    <a:pt x="5580" y="4320"/>
                  </a:cubicBezTo>
                  <a:cubicBezTo>
                    <a:pt x="5580" y="4320"/>
                    <a:pt x="6120" y="4140"/>
                    <a:pt x="7200" y="4320"/>
                  </a:cubicBezTo>
                  <a:cubicBezTo>
                    <a:pt x="8460" y="4320"/>
                    <a:pt x="7920" y="5220"/>
                    <a:pt x="8460" y="5400"/>
                  </a:cubicBezTo>
                  <a:cubicBezTo>
                    <a:pt x="9000" y="5580"/>
                    <a:pt x="8100" y="6300"/>
                    <a:pt x="7920" y="6660"/>
                  </a:cubicBezTo>
                  <a:cubicBezTo>
                    <a:pt x="7740" y="7020"/>
                    <a:pt x="7380" y="6120"/>
                    <a:pt x="7380" y="6120"/>
                  </a:cubicBezTo>
                  <a:cubicBezTo>
                    <a:pt x="7380" y="6120"/>
                    <a:pt x="7740" y="5760"/>
                    <a:pt x="7200" y="5760"/>
                  </a:cubicBezTo>
                  <a:cubicBezTo>
                    <a:pt x="6660" y="5580"/>
                    <a:pt x="6300" y="6480"/>
                    <a:pt x="6660" y="6480"/>
                  </a:cubicBezTo>
                  <a:cubicBezTo>
                    <a:pt x="6840" y="6480"/>
                    <a:pt x="7200" y="6840"/>
                    <a:pt x="7020" y="7020"/>
                  </a:cubicBezTo>
                  <a:cubicBezTo>
                    <a:pt x="7020" y="7200"/>
                    <a:pt x="7020" y="7200"/>
                    <a:pt x="6840" y="7740"/>
                  </a:cubicBezTo>
                  <a:cubicBezTo>
                    <a:pt x="6480" y="8280"/>
                    <a:pt x="6120" y="8640"/>
                    <a:pt x="6120" y="8640"/>
                  </a:cubicBezTo>
                  <a:cubicBezTo>
                    <a:pt x="6120" y="8640"/>
                    <a:pt x="5760" y="8460"/>
                    <a:pt x="5940" y="8820"/>
                  </a:cubicBezTo>
                  <a:cubicBezTo>
                    <a:pt x="6120" y="9180"/>
                    <a:pt x="5940" y="9720"/>
                    <a:pt x="5940" y="9900"/>
                  </a:cubicBezTo>
                  <a:cubicBezTo>
                    <a:pt x="5940" y="10260"/>
                    <a:pt x="5220" y="9720"/>
                    <a:pt x="5220" y="9180"/>
                  </a:cubicBezTo>
                  <a:cubicBezTo>
                    <a:pt x="5040" y="8640"/>
                    <a:pt x="4500" y="9180"/>
                    <a:pt x="4320" y="9180"/>
                  </a:cubicBezTo>
                  <a:cubicBezTo>
                    <a:pt x="4140" y="9180"/>
                    <a:pt x="3780" y="9000"/>
                    <a:pt x="3780" y="8820"/>
                  </a:cubicBezTo>
                  <a:cubicBezTo>
                    <a:pt x="3600" y="8640"/>
                    <a:pt x="2700" y="9360"/>
                    <a:pt x="2520" y="9360"/>
                  </a:cubicBezTo>
                  <a:cubicBezTo>
                    <a:pt x="2340" y="9540"/>
                    <a:pt x="2340" y="9900"/>
                    <a:pt x="2700" y="9720"/>
                  </a:cubicBezTo>
                  <a:cubicBezTo>
                    <a:pt x="3060" y="9540"/>
                    <a:pt x="3420" y="9720"/>
                    <a:pt x="3420" y="10080"/>
                  </a:cubicBezTo>
                  <a:cubicBezTo>
                    <a:pt x="3240" y="10440"/>
                    <a:pt x="2880" y="10260"/>
                    <a:pt x="2880" y="10440"/>
                  </a:cubicBezTo>
                  <a:cubicBezTo>
                    <a:pt x="3060" y="10800"/>
                    <a:pt x="3420" y="10980"/>
                    <a:pt x="3420" y="11340"/>
                  </a:cubicBezTo>
                  <a:cubicBezTo>
                    <a:pt x="3600" y="11700"/>
                    <a:pt x="4500" y="11340"/>
                    <a:pt x="4860" y="11160"/>
                  </a:cubicBezTo>
                  <a:cubicBezTo>
                    <a:pt x="5040" y="11160"/>
                    <a:pt x="5940" y="10980"/>
                    <a:pt x="5940" y="11340"/>
                  </a:cubicBezTo>
                  <a:cubicBezTo>
                    <a:pt x="6120" y="11700"/>
                    <a:pt x="7020" y="11880"/>
                    <a:pt x="7380" y="11880"/>
                  </a:cubicBezTo>
                  <a:cubicBezTo>
                    <a:pt x="7740" y="12060"/>
                    <a:pt x="8280" y="12060"/>
                    <a:pt x="8820" y="12420"/>
                  </a:cubicBezTo>
                  <a:cubicBezTo>
                    <a:pt x="9180" y="12960"/>
                    <a:pt x="8460" y="13680"/>
                    <a:pt x="8460" y="13860"/>
                  </a:cubicBezTo>
                  <a:close/>
                  <a:moveTo>
                    <a:pt x="10620" y="2520"/>
                  </a:moveTo>
                  <a:cubicBezTo>
                    <a:pt x="10440" y="3060"/>
                    <a:pt x="9720" y="3600"/>
                    <a:pt x="9900" y="3780"/>
                  </a:cubicBezTo>
                  <a:cubicBezTo>
                    <a:pt x="9900" y="3960"/>
                    <a:pt x="9900" y="4860"/>
                    <a:pt x="9180" y="4140"/>
                  </a:cubicBezTo>
                  <a:cubicBezTo>
                    <a:pt x="8460" y="3420"/>
                    <a:pt x="7740" y="3240"/>
                    <a:pt x="7920" y="2700"/>
                  </a:cubicBezTo>
                  <a:cubicBezTo>
                    <a:pt x="7920" y="2520"/>
                    <a:pt x="8640" y="2520"/>
                    <a:pt x="8640" y="2340"/>
                  </a:cubicBezTo>
                  <a:cubicBezTo>
                    <a:pt x="9540" y="1260"/>
                    <a:pt x="11160" y="1440"/>
                    <a:pt x="11340" y="1800"/>
                  </a:cubicBezTo>
                  <a:cubicBezTo>
                    <a:pt x="10980" y="2160"/>
                    <a:pt x="10620" y="1980"/>
                    <a:pt x="10620" y="2520"/>
                  </a:cubicBezTo>
                  <a:close/>
                  <a:moveTo>
                    <a:pt x="19260" y="11160"/>
                  </a:moveTo>
                  <a:cubicBezTo>
                    <a:pt x="19260" y="11160"/>
                    <a:pt x="19620" y="11700"/>
                    <a:pt x="20160" y="11700"/>
                  </a:cubicBezTo>
                  <a:cubicBezTo>
                    <a:pt x="19800" y="15660"/>
                    <a:pt x="16560" y="18360"/>
                    <a:pt x="16560" y="18360"/>
                  </a:cubicBezTo>
                  <a:cubicBezTo>
                    <a:pt x="16020" y="17820"/>
                    <a:pt x="16200" y="17280"/>
                    <a:pt x="16200" y="17280"/>
                  </a:cubicBezTo>
                  <a:cubicBezTo>
                    <a:pt x="16380" y="16560"/>
                    <a:pt x="16380" y="16560"/>
                    <a:pt x="16380" y="16560"/>
                  </a:cubicBezTo>
                  <a:cubicBezTo>
                    <a:pt x="16380" y="15300"/>
                    <a:pt x="16380" y="15300"/>
                    <a:pt x="16380" y="15300"/>
                  </a:cubicBezTo>
                  <a:cubicBezTo>
                    <a:pt x="16380" y="15300"/>
                    <a:pt x="16380" y="13860"/>
                    <a:pt x="15120" y="14580"/>
                  </a:cubicBezTo>
                  <a:cubicBezTo>
                    <a:pt x="13860" y="14940"/>
                    <a:pt x="14400" y="14940"/>
                    <a:pt x="12960" y="14940"/>
                  </a:cubicBezTo>
                  <a:cubicBezTo>
                    <a:pt x="11520" y="15120"/>
                    <a:pt x="11880" y="12060"/>
                    <a:pt x="11880" y="12060"/>
                  </a:cubicBezTo>
                  <a:cubicBezTo>
                    <a:pt x="11880" y="7740"/>
                    <a:pt x="15120" y="10980"/>
                    <a:pt x="15120" y="10980"/>
                  </a:cubicBezTo>
                  <a:cubicBezTo>
                    <a:pt x="17100" y="12420"/>
                    <a:pt x="17460" y="10080"/>
                    <a:pt x="17460" y="10080"/>
                  </a:cubicBezTo>
                  <a:cubicBezTo>
                    <a:pt x="18720" y="9540"/>
                    <a:pt x="18720" y="9540"/>
                    <a:pt x="18720" y="9540"/>
                  </a:cubicBezTo>
                  <a:cubicBezTo>
                    <a:pt x="18900" y="8820"/>
                    <a:pt x="18900" y="8820"/>
                    <a:pt x="18900" y="8820"/>
                  </a:cubicBezTo>
                  <a:cubicBezTo>
                    <a:pt x="18720" y="7920"/>
                    <a:pt x="18720" y="7920"/>
                    <a:pt x="18720" y="7920"/>
                  </a:cubicBezTo>
                  <a:cubicBezTo>
                    <a:pt x="16740" y="7020"/>
                    <a:pt x="16740" y="7020"/>
                    <a:pt x="16740" y="7020"/>
                  </a:cubicBezTo>
                  <a:cubicBezTo>
                    <a:pt x="16740" y="7020"/>
                    <a:pt x="16380" y="7740"/>
                    <a:pt x="16920" y="8640"/>
                  </a:cubicBezTo>
                  <a:cubicBezTo>
                    <a:pt x="16920" y="8640"/>
                    <a:pt x="16740" y="9540"/>
                    <a:pt x="16380" y="9360"/>
                  </a:cubicBezTo>
                  <a:cubicBezTo>
                    <a:pt x="15120" y="8640"/>
                    <a:pt x="15120" y="8640"/>
                    <a:pt x="15120" y="8640"/>
                  </a:cubicBezTo>
                  <a:cubicBezTo>
                    <a:pt x="15120" y="8640"/>
                    <a:pt x="14760" y="8460"/>
                    <a:pt x="14220" y="8820"/>
                  </a:cubicBezTo>
                  <a:cubicBezTo>
                    <a:pt x="13500" y="9360"/>
                    <a:pt x="12420" y="8820"/>
                    <a:pt x="12420" y="8820"/>
                  </a:cubicBezTo>
                  <a:cubicBezTo>
                    <a:pt x="12420" y="8820"/>
                    <a:pt x="12420" y="8280"/>
                    <a:pt x="13140" y="7920"/>
                  </a:cubicBezTo>
                  <a:cubicBezTo>
                    <a:pt x="13680" y="7560"/>
                    <a:pt x="13680" y="7560"/>
                    <a:pt x="13680" y="7560"/>
                  </a:cubicBezTo>
                  <a:cubicBezTo>
                    <a:pt x="13680" y="7560"/>
                    <a:pt x="13500" y="6840"/>
                    <a:pt x="13680" y="6300"/>
                  </a:cubicBezTo>
                  <a:cubicBezTo>
                    <a:pt x="13860" y="5760"/>
                    <a:pt x="14040" y="6300"/>
                    <a:pt x="14580" y="5940"/>
                  </a:cubicBezTo>
                  <a:cubicBezTo>
                    <a:pt x="15120" y="5580"/>
                    <a:pt x="15480" y="6660"/>
                    <a:pt x="16200" y="6480"/>
                  </a:cubicBezTo>
                  <a:cubicBezTo>
                    <a:pt x="16920" y="6480"/>
                    <a:pt x="16560" y="6300"/>
                    <a:pt x="17100" y="5940"/>
                  </a:cubicBezTo>
                  <a:cubicBezTo>
                    <a:pt x="17640" y="5760"/>
                    <a:pt x="18000" y="6480"/>
                    <a:pt x="18000" y="6480"/>
                  </a:cubicBezTo>
                  <a:cubicBezTo>
                    <a:pt x="19080" y="6660"/>
                    <a:pt x="19080" y="6660"/>
                    <a:pt x="19080" y="6660"/>
                  </a:cubicBezTo>
                  <a:cubicBezTo>
                    <a:pt x="19080" y="6660"/>
                    <a:pt x="18900" y="5400"/>
                    <a:pt x="18900" y="5760"/>
                  </a:cubicBezTo>
                  <a:cubicBezTo>
                    <a:pt x="19620" y="6840"/>
                    <a:pt x="20520" y="9900"/>
                    <a:pt x="20160" y="10440"/>
                  </a:cubicBezTo>
                  <a:cubicBezTo>
                    <a:pt x="19980" y="10260"/>
                    <a:pt x="19800" y="10260"/>
                    <a:pt x="19800" y="10260"/>
                  </a:cubicBezTo>
                  <a:cubicBezTo>
                    <a:pt x="18540" y="10260"/>
                    <a:pt x="18540" y="10260"/>
                    <a:pt x="18540" y="10260"/>
                  </a:cubicBezTo>
                  <a:lnTo>
                    <a:pt x="19260" y="11160"/>
                  </a:lnTo>
                  <a:close/>
                  <a:moveTo>
                    <a:pt x="19260" y="11160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98440" y="3404570"/>
            <a:ext cx="501650" cy="501650"/>
            <a:chOff x="12280" y="13241"/>
            <a:chExt cx="3352" cy="3352"/>
          </a:xfrm>
        </p:grpSpPr>
        <p:sp>
          <p:nvSpPr>
            <p:cNvPr id="219162" name="AutoShape 10"/>
            <p:cNvSpPr/>
            <p:nvPr/>
          </p:nvSpPr>
          <p:spPr>
            <a:xfrm>
              <a:off x="12280" y="13241"/>
              <a:ext cx="3353" cy="3353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A099CB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9167" name="Group 15"/>
            <p:cNvGrpSpPr/>
            <p:nvPr/>
          </p:nvGrpSpPr>
          <p:grpSpPr>
            <a:xfrm>
              <a:off x="13490" y="14422"/>
              <a:ext cx="953" cy="920"/>
              <a:chOff x="0" y="0"/>
              <a:chExt cx="380" cy="367"/>
            </a:xfrm>
          </p:grpSpPr>
          <p:sp>
            <p:nvSpPr>
              <p:cNvPr id="219172" name="AutoShape 16"/>
              <p:cNvSpPr/>
              <p:nvPr/>
            </p:nvSpPr>
            <p:spPr>
              <a:xfrm>
                <a:off x="0" y="0"/>
                <a:ext cx="380" cy="36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3" y="5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7" y="4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3" y="4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6" y="4"/>
                  </a:cxn>
                </a:cxnLst>
                <a:rect l="0" t="0" r="0" b="0"/>
                <a:pathLst>
                  <a:path w="21600" h="21600">
                    <a:moveTo>
                      <a:pt x="20138" y="0"/>
                    </a:moveTo>
                    <a:cubicBezTo>
                      <a:pt x="1462" y="0"/>
                      <a:pt x="1462" y="0"/>
                      <a:pt x="1462" y="0"/>
                    </a:cubicBezTo>
                    <a:cubicBezTo>
                      <a:pt x="650" y="0"/>
                      <a:pt x="0" y="680"/>
                      <a:pt x="0" y="1531"/>
                    </a:cubicBezTo>
                    <a:cubicBezTo>
                      <a:pt x="0" y="15477"/>
                      <a:pt x="0" y="15477"/>
                      <a:pt x="0" y="15477"/>
                    </a:cubicBezTo>
                    <a:cubicBezTo>
                      <a:pt x="0" y="16328"/>
                      <a:pt x="650" y="17008"/>
                      <a:pt x="1462" y="17008"/>
                    </a:cubicBezTo>
                    <a:cubicBezTo>
                      <a:pt x="8608" y="17008"/>
                      <a:pt x="8608" y="17008"/>
                      <a:pt x="8608" y="17008"/>
                    </a:cubicBezTo>
                    <a:cubicBezTo>
                      <a:pt x="8608" y="17008"/>
                      <a:pt x="8932" y="20069"/>
                      <a:pt x="6334" y="20069"/>
                    </a:cubicBezTo>
                    <a:cubicBezTo>
                      <a:pt x="6334" y="21600"/>
                      <a:pt x="6334" y="21600"/>
                      <a:pt x="6334" y="21600"/>
                    </a:cubicBezTo>
                    <a:cubicBezTo>
                      <a:pt x="8608" y="21600"/>
                      <a:pt x="8608" y="21600"/>
                      <a:pt x="8608" y="21600"/>
                    </a:cubicBezTo>
                    <a:cubicBezTo>
                      <a:pt x="12992" y="21600"/>
                      <a:pt x="12992" y="21600"/>
                      <a:pt x="12992" y="21600"/>
                    </a:cubicBezTo>
                    <a:cubicBezTo>
                      <a:pt x="15104" y="21600"/>
                      <a:pt x="15104" y="21600"/>
                      <a:pt x="15104" y="21600"/>
                    </a:cubicBezTo>
                    <a:cubicBezTo>
                      <a:pt x="15104" y="20069"/>
                      <a:pt x="15104" y="20069"/>
                      <a:pt x="15104" y="20069"/>
                    </a:cubicBezTo>
                    <a:cubicBezTo>
                      <a:pt x="12505" y="20069"/>
                      <a:pt x="12992" y="17008"/>
                      <a:pt x="12992" y="17008"/>
                    </a:cubicBezTo>
                    <a:cubicBezTo>
                      <a:pt x="20138" y="17008"/>
                      <a:pt x="20138" y="17008"/>
                      <a:pt x="20138" y="17008"/>
                    </a:cubicBezTo>
                    <a:cubicBezTo>
                      <a:pt x="20950" y="17008"/>
                      <a:pt x="21600" y="16328"/>
                      <a:pt x="21600" y="15477"/>
                    </a:cubicBezTo>
                    <a:cubicBezTo>
                      <a:pt x="21600" y="1531"/>
                      <a:pt x="21600" y="1531"/>
                      <a:pt x="21600" y="1531"/>
                    </a:cubicBezTo>
                    <a:cubicBezTo>
                      <a:pt x="21600" y="680"/>
                      <a:pt x="20950" y="0"/>
                      <a:pt x="20138" y="0"/>
                    </a:cubicBezTo>
                    <a:close/>
                    <a:moveTo>
                      <a:pt x="9582" y="15137"/>
                    </a:moveTo>
                    <a:cubicBezTo>
                      <a:pt x="9582" y="14457"/>
                      <a:pt x="10232" y="13946"/>
                      <a:pt x="10881" y="13946"/>
                    </a:cubicBezTo>
                    <a:cubicBezTo>
                      <a:pt x="11531" y="13946"/>
                      <a:pt x="12180" y="14457"/>
                      <a:pt x="12180" y="15137"/>
                    </a:cubicBezTo>
                    <a:cubicBezTo>
                      <a:pt x="12180" y="15817"/>
                      <a:pt x="11531" y="16498"/>
                      <a:pt x="10881" y="16498"/>
                    </a:cubicBezTo>
                    <a:cubicBezTo>
                      <a:pt x="10232" y="16498"/>
                      <a:pt x="9582" y="15817"/>
                      <a:pt x="9582" y="15137"/>
                    </a:cubicBezTo>
                    <a:close/>
                    <a:moveTo>
                      <a:pt x="19976" y="13436"/>
                    </a:moveTo>
                    <a:cubicBezTo>
                      <a:pt x="1462" y="13436"/>
                      <a:pt x="1462" y="13436"/>
                      <a:pt x="1462" y="13436"/>
                    </a:cubicBezTo>
                    <a:cubicBezTo>
                      <a:pt x="1462" y="1701"/>
                      <a:pt x="1462" y="1701"/>
                      <a:pt x="1462" y="1701"/>
                    </a:cubicBezTo>
                    <a:cubicBezTo>
                      <a:pt x="19976" y="1701"/>
                      <a:pt x="19976" y="1701"/>
                      <a:pt x="19976" y="1701"/>
                    </a:cubicBezTo>
                    <a:lnTo>
                      <a:pt x="19976" y="13436"/>
                    </a:lnTo>
                    <a:close/>
                    <a:moveTo>
                      <a:pt x="19976" y="13436"/>
                    </a:move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73" name="AutoShape 17"/>
              <p:cNvSpPr/>
              <p:nvPr/>
            </p:nvSpPr>
            <p:spPr>
              <a:xfrm>
                <a:off x="179" y="241"/>
                <a:ext cx="28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solidFill>
                <a:srgbClr val="FFFEFE">
                  <a:alpha val="100000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6426835" y="4203065"/>
            <a:ext cx="499110" cy="500380"/>
            <a:chOff x="16833" y="15877"/>
            <a:chExt cx="3352" cy="3356"/>
          </a:xfrm>
        </p:grpSpPr>
        <p:sp>
          <p:nvSpPr>
            <p:cNvPr id="219164" name="AutoShape 12"/>
            <p:cNvSpPr/>
            <p:nvPr/>
          </p:nvSpPr>
          <p:spPr>
            <a:xfrm>
              <a:off x="16833" y="15877"/>
              <a:ext cx="3353" cy="3356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95C1C4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8" name="AutoShape 18"/>
            <p:cNvSpPr/>
            <p:nvPr/>
          </p:nvSpPr>
          <p:spPr>
            <a:xfrm>
              <a:off x="18100" y="17292"/>
              <a:ext cx="940" cy="833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1" y="5"/>
                </a:cxn>
                <a:cxn ang="0">
                  <a:pos x="3" y="4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0" b="0"/>
              <a:pathLst>
                <a:path w="21600" h="21600">
                  <a:moveTo>
                    <a:pt x="21600" y="8640"/>
                  </a:moveTo>
                  <a:cubicBezTo>
                    <a:pt x="21600" y="3960"/>
                    <a:pt x="16676" y="0"/>
                    <a:pt x="10800" y="0"/>
                  </a:cubicBezTo>
                  <a:cubicBezTo>
                    <a:pt x="4765" y="0"/>
                    <a:pt x="0" y="3960"/>
                    <a:pt x="0" y="8640"/>
                  </a:cubicBezTo>
                  <a:cubicBezTo>
                    <a:pt x="0" y="12060"/>
                    <a:pt x="2382" y="14940"/>
                    <a:pt x="5876" y="16380"/>
                  </a:cubicBezTo>
                  <a:cubicBezTo>
                    <a:pt x="6035" y="17280"/>
                    <a:pt x="5718" y="19080"/>
                    <a:pt x="3335" y="21600"/>
                  </a:cubicBezTo>
                  <a:cubicBezTo>
                    <a:pt x="3335" y="21600"/>
                    <a:pt x="8576" y="19980"/>
                    <a:pt x="11435" y="17280"/>
                  </a:cubicBezTo>
                  <a:cubicBezTo>
                    <a:pt x="17153" y="16920"/>
                    <a:pt x="21600" y="13140"/>
                    <a:pt x="21600" y="8640"/>
                  </a:cubicBezTo>
                  <a:close/>
                  <a:moveTo>
                    <a:pt x="21600" y="8640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C9A0DE19-07E6-4275-8B68-2A8701D478B8}"/>
              </a:ext>
            </a:extLst>
          </p:cNvPr>
          <p:cNvSpPr txBox="1"/>
          <p:nvPr/>
        </p:nvSpPr>
        <p:spPr>
          <a:xfrm>
            <a:off x="1086679" y="5963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AFDB19-3DCE-4E44-BE65-F890BDBD2722}"/>
              </a:ext>
            </a:extLst>
          </p:cNvPr>
          <p:cNvSpPr txBox="1"/>
          <p:nvPr/>
        </p:nvSpPr>
        <p:spPr>
          <a:xfrm>
            <a:off x="3127567" y="151800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sym typeface="+mn-ea"/>
              </a:rPr>
              <a:t>添加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  <a:sym typeface="+mn-ea"/>
              </a:rPr>
              <a:t>我的足迹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A486CB2-B3B6-4718-9148-ADCA9741AA3F}"/>
              </a:ext>
            </a:extLst>
          </p:cNvPr>
          <p:cNvSpPr txBox="1"/>
          <p:nvPr/>
        </p:nvSpPr>
        <p:spPr>
          <a:xfrm>
            <a:off x="6940240" y="214122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  <a:sym typeface="+mn-ea"/>
              </a:rPr>
              <a:t>评论他人足迹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91EA76-B8FE-476B-A523-06176960ED88}"/>
              </a:ext>
            </a:extLst>
          </p:cNvPr>
          <p:cNvSpPr txBox="1"/>
          <p:nvPr/>
        </p:nvSpPr>
        <p:spPr>
          <a:xfrm>
            <a:off x="6985634" y="2556341"/>
            <a:ext cx="486180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en-US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可评论感兴趣的话题</a:t>
            </a:r>
            <a:endParaRPr lang="en-US" altLang="zh-CN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A6AD7C7-C914-4857-98E2-6F769E84FE12}"/>
              </a:ext>
            </a:extLst>
          </p:cNvPr>
          <p:cNvSpPr txBox="1"/>
          <p:nvPr/>
        </p:nvSpPr>
        <p:spPr>
          <a:xfrm>
            <a:off x="7079870" y="3970962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pitchFamily="34" charset="-122"/>
                <a:sym typeface="+mn-ea"/>
              </a:rPr>
              <a:t>消息通知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B2ECD70-7A4F-487D-89CE-CD971A326B5B}"/>
              </a:ext>
            </a:extLst>
          </p:cNvPr>
          <p:cNvSpPr txBox="1"/>
          <p:nvPr/>
        </p:nvSpPr>
        <p:spPr>
          <a:xfrm>
            <a:off x="7135932" y="4414042"/>
            <a:ext cx="4861808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en-US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可实现客户端到客户端的消息通知。收到评论时，显示通知提示用户查看。支持手动关闭消息通知</a:t>
            </a:r>
            <a:endParaRPr lang="en-US" altLang="zh-CN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7269015-9814-4D35-BFFF-E3A81EB648FE}"/>
              </a:ext>
            </a:extLst>
          </p:cNvPr>
          <p:cNvGrpSpPr/>
          <p:nvPr/>
        </p:nvGrpSpPr>
        <p:grpSpPr>
          <a:xfrm>
            <a:off x="5298440" y="5241578"/>
            <a:ext cx="479425" cy="479425"/>
            <a:chOff x="16833" y="6605"/>
            <a:chExt cx="3352" cy="3352"/>
          </a:xfrm>
        </p:grpSpPr>
        <p:sp>
          <p:nvSpPr>
            <p:cNvPr id="34" name="AutoShape 9">
              <a:extLst>
                <a:ext uri="{FF2B5EF4-FFF2-40B4-BE49-F238E27FC236}">
                  <a16:creationId xmlns:a16="http://schemas.microsoft.com/office/drawing/2014/main" id="{8A8EB76C-7E6B-486D-A037-82B9DCDF0B3B}"/>
                </a:ext>
              </a:extLst>
            </p:cNvPr>
            <p:cNvSpPr/>
            <p:nvPr/>
          </p:nvSpPr>
          <p:spPr>
            <a:xfrm>
              <a:off x="16833" y="6605"/>
              <a:ext cx="3353" cy="3353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95C1C4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AutoShape 19">
              <a:extLst>
                <a:ext uri="{FF2B5EF4-FFF2-40B4-BE49-F238E27FC236}">
                  <a16:creationId xmlns:a16="http://schemas.microsoft.com/office/drawing/2014/main" id="{2EB62591-5B22-418C-9191-47848E81E5F2}"/>
                </a:ext>
              </a:extLst>
            </p:cNvPr>
            <p:cNvSpPr/>
            <p:nvPr/>
          </p:nvSpPr>
          <p:spPr>
            <a:xfrm>
              <a:off x="17908" y="7873"/>
              <a:ext cx="1220" cy="835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10" y="2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9" y="5"/>
                </a:cxn>
                <a:cxn ang="0">
                  <a:pos x="11" y="4"/>
                </a:cxn>
                <a:cxn ang="0">
                  <a:pos x="9" y="2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5" y="5"/>
                </a:cxn>
                <a:cxn ang="0">
                  <a:pos x="3" y="5"/>
                </a:cxn>
                <a:cxn ang="0">
                  <a:pos x="1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10" y="4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0" b="0"/>
              <a:pathLst>
                <a:path w="21600" h="21600">
                  <a:moveTo>
                    <a:pt x="18573" y="9488"/>
                  </a:moveTo>
                  <a:cubicBezTo>
                    <a:pt x="18711" y="8882"/>
                    <a:pt x="18848" y="8075"/>
                    <a:pt x="18848" y="7469"/>
                  </a:cubicBezTo>
                  <a:cubicBezTo>
                    <a:pt x="18848" y="3432"/>
                    <a:pt x="16510" y="0"/>
                    <a:pt x="13758" y="0"/>
                  </a:cubicBezTo>
                  <a:cubicBezTo>
                    <a:pt x="10456" y="0"/>
                    <a:pt x="10043" y="3634"/>
                    <a:pt x="10043" y="3634"/>
                  </a:cubicBezTo>
                  <a:cubicBezTo>
                    <a:pt x="10043" y="3634"/>
                    <a:pt x="8668" y="1211"/>
                    <a:pt x="6329" y="1615"/>
                  </a:cubicBezTo>
                  <a:cubicBezTo>
                    <a:pt x="4127" y="2221"/>
                    <a:pt x="2752" y="5047"/>
                    <a:pt x="2752" y="8075"/>
                  </a:cubicBezTo>
                  <a:cubicBezTo>
                    <a:pt x="2752" y="8478"/>
                    <a:pt x="2752" y="9084"/>
                    <a:pt x="2889" y="9488"/>
                  </a:cubicBezTo>
                  <a:cubicBezTo>
                    <a:pt x="1238" y="10295"/>
                    <a:pt x="0" y="12718"/>
                    <a:pt x="0" y="15342"/>
                  </a:cubicBezTo>
                  <a:cubicBezTo>
                    <a:pt x="0" y="18774"/>
                    <a:pt x="1926" y="21600"/>
                    <a:pt x="4265" y="21600"/>
                  </a:cubicBezTo>
                  <a:cubicBezTo>
                    <a:pt x="17335" y="21600"/>
                    <a:pt x="17335" y="21600"/>
                    <a:pt x="17335" y="21600"/>
                  </a:cubicBezTo>
                  <a:cubicBezTo>
                    <a:pt x="19674" y="21600"/>
                    <a:pt x="21600" y="18774"/>
                    <a:pt x="21600" y="15342"/>
                  </a:cubicBezTo>
                  <a:cubicBezTo>
                    <a:pt x="21600" y="12516"/>
                    <a:pt x="20362" y="10295"/>
                    <a:pt x="18573" y="9488"/>
                  </a:cubicBezTo>
                  <a:close/>
                  <a:moveTo>
                    <a:pt x="16510" y="20389"/>
                  </a:moveTo>
                  <a:cubicBezTo>
                    <a:pt x="10869" y="20389"/>
                    <a:pt x="10869" y="20389"/>
                    <a:pt x="10869" y="20389"/>
                  </a:cubicBezTo>
                  <a:cubicBezTo>
                    <a:pt x="11282" y="19581"/>
                    <a:pt x="14308" y="15342"/>
                    <a:pt x="14308" y="15342"/>
                  </a:cubicBezTo>
                  <a:cubicBezTo>
                    <a:pt x="14308" y="15342"/>
                    <a:pt x="14721" y="14736"/>
                    <a:pt x="14171" y="14736"/>
                  </a:cubicBezTo>
                  <a:cubicBezTo>
                    <a:pt x="13620" y="14736"/>
                    <a:pt x="12657" y="14736"/>
                    <a:pt x="12657" y="14736"/>
                  </a:cubicBezTo>
                  <a:cubicBezTo>
                    <a:pt x="12657" y="14736"/>
                    <a:pt x="12657" y="14333"/>
                    <a:pt x="12657" y="13727"/>
                  </a:cubicBezTo>
                  <a:cubicBezTo>
                    <a:pt x="12657" y="12112"/>
                    <a:pt x="12657" y="8882"/>
                    <a:pt x="12657" y="7469"/>
                  </a:cubicBezTo>
                  <a:cubicBezTo>
                    <a:pt x="12657" y="7469"/>
                    <a:pt x="12657" y="7267"/>
                    <a:pt x="12382" y="7267"/>
                  </a:cubicBezTo>
                  <a:cubicBezTo>
                    <a:pt x="12107" y="7267"/>
                    <a:pt x="9218" y="7267"/>
                    <a:pt x="8805" y="7267"/>
                  </a:cubicBezTo>
                  <a:cubicBezTo>
                    <a:pt x="8530" y="7267"/>
                    <a:pt x="8530" y="7671"/>
                    <a:pt x="8530" y="7671"/>
                  </a:cubicBezTo>
                  <a:cubicBezTo>
                    <a:pt x="8530" y="8882"/>
                    <a:pt x="8530" y="12112"/>
                    <a:pt x="8530" y="13727"/>
                  </a:cubicBezTo>
                  <a:cubicBezTo>
                    <a:pt x="8530" y="14333"/>
                    <a:pt x="8530" y="14736"/>
                    <a:pt x="8530" y="14736"/>
                  </a:cubicBezTo>
                  <a:cubicBezTo>
                    <a:pt x="8530" y="14736"/>
                    <a:pt x="7429" y="14736"/>
                    <a:pt x="7017" y="14736"/>
                  </a:cubicBezTo>
                  <a:cubicBezTo>
                    <a:pt x="6604" y="14736"/>
                    <a:pt x="7017" y="15342"/>
                    <a:pt x="7017" y="15342"/>
                  </a:cubicBezTo>
                  <a:cubicBezTo>
                    <a:pt x="10456" y="20389"/>
                    <a:pt x="10456" y="20389"/>
                    <a:pt x="10456" y="20389"/>
                  </a:cubicBezTo>
                  <a:cubicBezTo>
                    <a:pt x="5228" y="20389"/>
                    <a:pt x="5228" y="20389"/>
                    <a:pt x="5228" y="20389"/>
                  </a:cubicBezTo>
                  <a:cubicBezTo>
                    <a:pt x="3164" y="20389"/>
                    <a:pt x="1513" y="17966"/>
                    <a:pt x="1513" y="15140"/>
                  </a:cubicBezTo>
                  <a:cubicBezTo>
                    <a:pt x="1513" y="12718"/>
                    <a:pt x="2614" y="10901"/>
                    <a:pt x="3990" y="10093"/>
                  </a:cubicBezTo>
                  <a:cubicBezTo>
                    <a:pt x="3852" y="9690"/>
                    <a:pt x="3852" y="9286"/>
                    <a:pt x="3852" y="8882"/>
                  </a:cubicBezTo>
                  <a:cubicBezTo>
                    <a:pt x="3852" y="6460"/>
                    <a:pt x="5090" y="4037"/>
                    <a:pt x="7017" y="3432"/>
                  </a:cubicBezTo>
                  <a:cubicBezTo>
                    <a:pt x="9080" y="3230"/>
                    <a:pt x="10318" y="6056"/>
                    <a:pt x="10318" y="6056"/>
                  </a:cubicBezTo>
                  <a:cubicBezTo>
                    <a:pt x="10318" y="6056"/>
                    <a:pt x="10594" y="2221"/>
                    <a:pt x="13483" y="2221"/>
                  </a:cubicBezTo>
                  <a:cubicBezTo>
                    <a:pt x="15822" y="2221"/>
                    <a:pt x="17610" y="5047"/>
                    <a:pt x="17610" y="8478"/>
                  </a:cubicBezTo>
                  <a:cubicBezTo>
                    <a:pt x="17610" y="9084"/>
                    <a:pt x="17610" y="9690"/>
                    <a:pt x="17473" y="10093"/>
                  </a:cubicBezTo>
                  <a:cubicBezTo>
                    <a:pt x="18986" y="10699"/>
                    <a:pt x="20224" y="12718"/>
                    <a:pt x="20224" y="15140"/>
                  </a:cubicBezTo>
                  <a:cubicBezTo>
                    <a:pt x="20224" y="17966"/>
                    <a:pt x="18573" y="20389"/>
                    <a:pt x="16510" y="20389"/>
                  </a:cubicBezTo>
                  <a:close/>
                  <a:moveTo>
                    <a:pt x="16510" y="20389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C856E6CE-A57B-4E5D-B479-51B1129784F8}"/>
              </a:ext>
            </a:extLst>
          </p:cNvPr>
          <p:cNvSpPr txBox="1"/>
          <p:nvPr/>
        </p:nvSpPr>
        <p:spPr>
          <a:xfrm>
            <a:off x="2832280" y="51228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  <a:sym typeface="+mn-ea"/>
              </a:rPr>
              <a:t>向用户推送语录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B157500-AE23-4E6D-B4D5-9114CA7DFB4B}"/>
              </a:ext>
            </a:extLst>
          </p:cNvPr>
          <p:cNvSpPr txBox="1"/>
          <p:nvPr/>
        </p:nvSpPr>
        <p:spPr>
          <a:xfrm>
            <a:off x="2243448" y="5612129"/>
            <a:ext cx="3022499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墨迹管理员向用户推送语录</a:t>
            </a:r>
            <a:endParaRPr lang="en-US" altLang="zh-CN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27" grpId="0"/>
      <p:bldP spid="28" grpId="0"/>
      <p:bldP spid="29" grpId="0"/>
      <p:bldP spid="31" grpId="0"/>
      <p:bldP spid="32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424939" y="1378226"/>
            <a:ext cx="2634615" cy="2617194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33"/>
          <p:cNvSpPr/>
          <p:nvPr/>
        </p:nvSpPr>
        <p:spPr>
          <a:xfrm>
            <a:off x="3754436" y="1378226"/>
            <a:ext cx="2592705" cy="2617194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33"/>
          <p:cNvSpPr/>
          <p:nvPr/>
        </p:nvSpPr>
        <p:spPr>
          <a:xfrm>
            <a:off x="5998757" y="1385349"/>
            <a:ext cx="2575946" cy="2617194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33"/>
          <p:cNvSpPr/>
          <p:nvPr/>
        </p:nvSpPr>
        <p:spPr>
          <a:xfrm>
            <a:off x="8332472" y="1378226"/>
            <a:ext cx="2592704" cy="2617194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err="1">
                <a:solidFill>
                  <a:srgbClr val="FFFFFF"/>
                </a:solidFill>
              </a:rPr>
              <a:t>recyclerview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71928" y="1954018"/>
            <a:ext cx="254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百度地图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4894" y="2689187"/>
            <a:ext cx="1928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百度地图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，测距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覆盖物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获取当前页面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经纬度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范围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880232" y="2498845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93847" y="1954018"/>
            <a:ext cx="254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Jpush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极光推送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89924" y="2620776"/>
            <a:ext cx="1742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用户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-&gt;tomcat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Jpush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控制台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-&gt;API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通知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102151" y="2498845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69489" y="1961141"/>
            <a:ext cx="254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Mob SMSSDK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303875" y="2620776"/>
            <a:ext cx="174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手机验证码发送，实现注册功能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24717" y="2506281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332472" y="1961140"/>
            <a:ext cx="254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OKHttp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740776" y="2498845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2"/>
          <p:cNvSpPr/>
          <p:nvPr/>
        </p:nvSpPr>
        <p:spPr>
          <a:xfrm>
            <a:off x="1532255" y="4790440"/>
            <a:ext cx="9060180" cy="5539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  <a:p>
            <a:pPr lvl="0" algn="ctr" eaLnBrk="1" hangingPunct="1"/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xxxxxxxxxxxxxxxxxxxxxxxxxxx</a:t>
            </a:r>
            <a:endParaRPr lang="en-GB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0C66FE-8CF8-47A4-9362-AC28B9DC64F0}"/>
              </a:ext>
            </a:extLst>
          </p:cNvPr>
          <p:cNvSpPr txBox="1"/>
          <p:nvPr/>
        </p:nvSpPr>
        <p:spPr>
          <a:xfrm>
            <a:off x="1086679" y="5963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采用技术</a:t>
            </a: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4818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b="1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任务分工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0" name="Freeform 28"/>
          <p:cNvSpPr/>
          <p:nvPr/>
        </p:nvSpPr>
        <p:spPr>
          <a:xfrm>
            <a:off x="6852285" y="2725420"/>
            <a:ext cx="577215" cy="838835"/>
          </a:xfrm>
          <a:custGeom>
            <a:avLst/>
            <a:gdLst/>
            <a:ahLst/>
            <a:cxnLst>
              <a:cxn ang="0">
                <a:pos x="639249" y="0"/>
              </a:cxn>
              <a:cxn ang="0">
                <a:pos x="0" y="750714"/>
              </a:cxn>
              <a:cxn ang="0">
                <a:pos x="104751" y="929328"/>
              </a:cxn>
              <a:cxn ang="0">
                <a:pos x="639249" y="0"/>
              </a:cxn>
            </a:cxnLst>
            <a:rect l="0" t="0" r="0" b="0"/>
            <a:pathLst>
              <a:path w="476" h="692">
                <a:moveTo>
                  <a:pt x="476" y="0"/>
                </a:moveTo>
                <a:lnTo>
                  <a:pt x="0" y="559"/>
                </a:lnTo>
                <a:lnTo>
                  <a:pt x="78" y="692"/>
                </a:lnTo>
                <a:lnTo>
                  <a:pt x="4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1" name="Freeform 29"/>
          <p:cNvSpPr/>
          <p:nvPr/>
        </p:nvSpPr>
        <p:spPr>
          <a:xfrm>
            <a:off x="6556375" y="4078605"/>
            <a:ext cx="92075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2065" y="0"/>
              </a:cxn>
              <a:cxn ang="0">
                <a:pos x="102065" y="0"/>
              </a:cxn>
            </a:cxnLst>
            <a:rect l="0" t="0" r="0" b="0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2" name="Freeform 30"/>
          <p:cNvSpPr/>
          <p:nvPr/>
        </p:nvSpPr>
        <p:spPr>
          <a:xfrm>
            <a:off x="6683375" y="4205605"/>
            <a:ext cx="92075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2065" y="0"/>
              </a:cxn>
              <a:cxn ang="0">
                <a:pos x="102065" y="0"/>
              </a:cxn>
            </a:cxnLst>
            <a:rect l="0" t="0" r="0" b="0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3" name="Freeform 31"/>
          <p:cNvSpPr/>
          <p:nvPr/>
        </p:nvSpPr>
        <p:spPr>
          <a:xfrm>
            <a:off x="6556375" y="4078605"/>
            <a:ext cx="967740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71682" y="181300"/>
              </a:cxn>
              <a:cxn ang="0">
                <a:pos x="102065" y="0"/>
              </a:cxn>
            </a:cxnLst>
            <a:rect l="0" t="0" r="0" b="0"/>
            <a:pathLst>
              <a:path w="798" h="135">
                <a:moveTo>
                  <a:pt x="76" y="0"/>
                </a:moveTo>
                <a:lnTo>
                  <a:pt x="0" y="135"/>
                </a:lnTo>
                <a:lnTo>
                  <a:pt x="798" y="135"/>
                </a:lnTo>
                <a:lnTo>
                  <a:pt x="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4" name="Freeform 32"/>
          <p:cNvSpPr/>
          <p:nvPr/>
        </p:nvSpPr>
        <p:spPr>
          <a:xfrm>
            <a:off x="5775960" y="4241800"/>
            <a:ext cx="186690" cy="0"/>
          </a:xfrm>
          <a:custGeom>
            <a:avLst/>
            <a:gdLst/>
            <a:ahLst/>
            <a:cxnLst>
              <a:cxn ang="0">
                <a:pos x="206816" y="0"/>
              </a:cxn>
              <a:cxn ang="0">
                <a:pos x="0" y="0"/>
              </a:cxn>
              <a:cxn ang="0">
                <a:pos x="206816" y="0"/>
              </a:cxn>
              <a:cxn ang="0">
                <a:pos x="206816" y="0"/>
              </a:cxn>
            </a:cxnLst>
            <a:rect l="0" t="0" r="0" b="0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5" name="Freeform 33"/>
          <p:cNvSpPr/>
          <p:nvPr/>
        </p:nvSpPr>
        <p:spPr>
          <a:xfrm>
            <a:off x="5902960" y="4368800"/>
            <a:ext cx="186690" cy="0"/>
          </a:xfrm>
          <a:custGeom>
            <a:avLst/>
            <a:gdLst/>
            <a:ahLst/>
            <a:cxnLst>
              <a:cxn ang="0">
                <a:pos x="206816" y="0"/>
              </a:cxn>
              <a:cxn ang="0">
                <a:pos x="0" y="0"/>
              </a:cxn>
              <a:cxn ang="0">
                <a:pos x="206816" y="0"/>
              </a:cxn>
              <a:cxn ang="0">
                <a:pos x="206816" y="0"/>
              </a:cxn>
            </a:cxnLst>
            <a:rect l="0" t="0" r="0" b="0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6" name="Freeform 34"/>
          <p:cNvSpPr/>
          <p:nvPr/>
        </p:nvSpPr>
        <p:spPr>
          <a:xfrm>
            <a:off x="5775960" y="4241800"/>
            <a:ext cx="482600" cy="8375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15" y="9401"/>
              </a:cxn>
              <a:cxn ang="0">
                <a:pos x="534498" y="927986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398" h="691">
                <a:moveTo>
                  <a:pt x="0" y="0"/>
                </a:moveTo>
                <a:lnTo>
                  <a:pt x="5" y="7"/>
                </a:lnTo>
                <a:lnTo>
                  <a:pt x="398" y="691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7" name="Freeform 35"/>
          <p:cNvSpPr/>
          <p:nvPr/>
        </p:nvSpPr>
        <p:spPr>
          <a:xfrm>
            <a:off x="4900295" y="3564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537184" y="0"/>
              </a:cxn>
              <a:cxn ang="0">
                <a:pos x="639249" y="177271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8" name="Freeform 36"/>
          <p:cNvSpPr/>
          <p:nvPr/>
        </p:nvSpPr>
        <p:spPr>
          <a:xfrm>
            <a:off x="5027295" y="3691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537184" y="0"/>
              </a:cxn>
              <a:cxn ang="0">
                <a:pos x="639249" y="177271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9" name="Freeform 37"/>
          <p:cNvSpPr/>
          <p:nvPr/>
        </p:nvSpPr>
        <p:spPr>
          <a:xfrm>
            <a:off x="5154295" y="3818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0" name="Freeform 38"/>
          <p:cNvSpPr/>
          <p:nvPr/>
        </p:nvSpPr>
        <p:spPr>
          <a:xfrm>
            <a:off x="5681345" y="2889250"/>
            <a:ext cx="94615" cy="161290"/>
          </a:xfrm>
          <a:custGeom>
            <a:avLst/>
            <a:gdLst/>
            <a:ahLst/>
            <a:cxnLst>
              <a:cxn ang="0">
                <a:pos x="104751" y="0"/>
              </a:cxn>
              <a:cxn ang="0">
                <a:pos x="0" y="178614"/>
              </a:cxn>
              <a:cxn ang="0">
                <a:pos x="0" y="178614"/>
              </a:cxn>
              <a:cxn ang="0">
                <a:pos x="104751" y="0"/>
              </a:cxn>
            </a:cxnLst>
            <a:rect l="0" t="0" r="0" b="0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1" name="Freeform 39"/>
          <p:cNvSpPr/>
          <p:nvPr/>
        </p:nvSpPr>
        <p:spPr>
          <a:xfrm>
            <a:off x="5808345" y="3016250"/>
            <a:ext cx="94615" cy="161290"/>
          </a:xfrm>
          <a:custGeom>
            <a:avLst/>
            <a:gdLst/>
            <a:ahLst/>
            <a:cxnLst>
              <a:cxn ang="0">
                <a:pos x="104751" y="0"/>
              </a:cxn>
              <a:cxn ang="0">
                <a:pos x="0" y="178614"/>
              </a:cxn>
              <a:cxn ang="0">
                <a:pos x="0" y="178614"/>
              </a:cxn>
              <a:cxn ang="0">
                <a:pos x="104751" y="0"/>
              </a:cxn>
            </a:cxnLst>
            <a:rect l="0" t="0" r="0" b="0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2" name="Freeform 40"/>
          <p:cNvSpPr/>
          <p:nvPr/>
        </p:nvSpPr>
        <p:spPr>
          <a:xfrm>
            <a:off x="4805680" y="2889250"/>
            <a:ext cx="970280" cy="161290"/>
          </a:xfrm>
          <a:custGeom>
            <a:avLst/>
            <a:gdLst/>
            <a:ahLst/>
            <a:cxnLst>
              <a:cxn ang="0">
                <a:pos x="1074368" y="0"/>
              </a:cxn>
              <a:cxn ang="0">
                <a:pos x="0" y="0"/>
              </a:cxn>
              <a:cxn ang="0">
                <a:pos x="969617" y="178614"/>
              </a:cxn>
              <a:cxn ang="0">
                <a:pos x="1074368" y="0"/>
              </a:cxn>
            </a:cxnLst>
            <a:rect l="0" t="0" r="0" b="0"/>
            <a:pathLst>
              <a:path w="800" h="133">
                <a:moveTo>
                  <a:pt x="800" y="0"/>
                </a:moveTo>
                <a:lnTo>
                  <a:pt x="0" y="0"/>
                </a:lnTo>
                <a:lnTo>
                  <a:pt x="722" y="133"/>
                </a:lnTo>
                <a:lnTo>
                  <a:pt x="8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3" name="Freeform 41"/>
          <p:cNvSpPr/>
          <p:nvPr/>
        </p:nvSpPr>
        <p:spPr>
          <a:xfrm>
            <a:off x="6369685" y="2889250"/>
            <a:ext cx="18669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4" name="Freeform 42"/>
          <p:cNvSpPr/>
          <p:nvPr/>
        </p:nvSpPr>
        <p:spPr>
          <a:xfrm>
            <a:off x="6496685" y="3016250"/>
            <a:ext cx="18669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5" name="Freeform 43"/>
          <p:cNvSpPr/>
          <p:nvPr/>
        </p:nvSpPr>
        <p:spPr>
          <a:xfrm>
            <a:off x="6071870" y="2051050"/>
            <a:ext cx="485140" cy="8375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0368" y="927986"/>
              </a:cxn>
              <a:cxn ang="0">
                <a:pos x="537184" y="927986"/>
              </a:cxn>
              <a:cxn ang="0">
                <a:pos x="244419" y="423033"/>
              </a:cxn>
              <a:cxn ang="0">
                <a:pos x="0" y="0"/>
              </a:cxn>
            </a:cxnLst>
            <a:rect l="0" t="0" r="0" b="0"/>
            <a:pathLst>
              <a:path w="400" h="691">
                <a:moveTo>
                  <a:pt x="0" y="0"/>
                </a:moveTo>
                <a:lnTo>
                  <a:pt x="246" y="691"/>
                </a:lnTo>
                <a:lnTo>
                  <a:pt x="400" y="691"/>
                </a:lnTo>
                <a:lnTo>
                  <a:pt x="182" y="315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46" name="Group 44"/>
          <p:cNvGrpSpPr/>
          <p:nvPr/>
        </p:nvGrpSpPr>
        <p:grpSpPr>
          <a:xfrm>
            <a:off x="4227830" y="2889250"/>
            <a:ext cx="1547495" cy="1943100"/>
            <a:chOff x="3949950" y="3095545"/>
            <a:chExt cx="1713617" cy="2152765"/>
          </a:xfrm>
          <a:solidFill>
            <a:srgbClr val="A099CB"/>
          </a:solidFill>
        </p:grpSpPr>
        <p:sp>
          <p:nvSpPr>
            <p:cNvPr id="76" name="Freeform 75"/>
            <p:cNvSpPr/>
            <p:nvPr/>
          </p:nvSpPr>
          <p:spPr bwMode="auto">
            <a:xfrm>
              <a:off x="3949950" y="3095545"/>
              <a:ext cx="1713617" cy="2152765"/>
            </a:xfrm>
            <a:custGeom>
              <a:avLst/>
              <a:gdLst>
                <a:gd name="T0" fmla="*/ 201 w 539"/>
                <a:gd name="T1" fmla="*/ 0 h 677"/>
                <a:gd name="T2" fmla="*/ 73 w 539"/>
                <a:gd name="T3" fmla="*/ 77 h 677"/>
                <a:gd name="T4" fmla="*/ 22 w 539"/>
                <a:gd name="T5" fmla="*/ 166 h 677"/>
                <a:gd name="T6" fmla="*/ 22 w 539"/>
                <a:gd name="T7" fmla="*/ 304 h 677"/>
                <a:gd name="T8" fmla="*/ 237 w 539"/>
                <a:gd name="T9" fmla="*/ 677 h 677"/>
                <a:gd name="T10" fmla="*/ 234 w 539"/>
                <a:gd name="T11" fmla="*/ 527 h 677"/>
                <a:gd name="T12" fmla="*/ 539 w 539"/>
                <a:gd name="T13" fmla="*/ 0 h 677"/>
                <a:gd name="T14" fmla="*/ 201 w 539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7">
                  <a:moveTo>
                    <a:pt x="201" y="0"/>
                  </a:moveTo>
                  <a:cubicBezTo>
                    <a:pt x="150" y="2"/>
                    <a:pt x="101" y="29"/>
                    <a:pt x="73" y="77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0" y="204"/>
                    <a:pt x="0" y="266"/>
                    <a:pt x="22" y="304"/>
                  </a:cubicBezTo>
                  <a:cubicBezTo>
                    <a:pt x="237" y="677"/>
                    <a:pt x="237" y="677"/>
                    <a:pt x="237" y="677"/>
                  </a:cubicBezTo>
                  <a:cubicBezTo>
                    <a:pt x="209" y="629"/>
                    <a:pt x="210" y="573"/>
                    <a:pt x="234" y="527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4589199" y="3095545"/>
              <a:ext cx="1074368" cy="178614"/>
            </a:xfrm>
            <a:custGeom>
              <a:avLst/>
              <a:gdLst>
                <a:gd name="T0" fmla="*/ 800 w 800"/>
                <a:gd name="T1" fmla="*/ 0 h 133"/>
                <a:gd name="T2" fmla="*/ 0 w 800"/>
                <a:gd name="T3" fmla="*/ 0 h 133"/>
                <a:gd name="T4" fmla="*/ 722 w 800"/>
                <a:gd name="T5" fmla="*/ 133 h 133"/>
                <a:gd name="T6" fmla="*/ 800 w 8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0" h="133">
                  <a:moveTo>
                    <a:pt x="800" y="0"/>
                  </a:moveTo>
                  <a:lnTo>
                    <a:pt x="0" y="0"/>
                  </a:lnTo>
                  <a:lnTo>
                    <a:pt x="722" y="133"/>
                  </a:lnTo>
                  <a:lnTo>
                    <a:pt x="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47" name="Group 71"/>
          <p:cNvGrpSpPr/>
          <p:nvPr/>
        </p:nvGrpSpPr>
        <p:grpSpPr>
          <a:xfrm>
            <a:off x="4438015" y="1841500"/>
            <a:ext cx="2118360" cy="1268095"/>
            <a:chOff x="4182282" y="1935228"/>
            <a:chExt cx="2346151" cy="1404736"/>
          </a:xfrm>
          <a:solidFill>
            <a:srgbClr val="95C1C4"/>
          </a:solidFill>
        </p:grpSpPr>
        <p:sp>
          <p:nvSpPr>
            <p:cNvPr id="74" name="Freeform 73"/>
            <p:cNvSpPr/>
            <p:nvPr/>
          </p:nvSpPr>
          <p:spPr bwMode="auto">
            <a:xfrm>
              <a:off x="4182282" y="1935228"/>
              <a:ext cx="2346151" cy="1404736"/>
            </a:xfrm>
            <a:custGeom>
              <a:avLst/>
              <a:gdLst>
                <a:gd name="T0" fmla="*/ 569 w 738"/>
                <a:gd name="T1" fmla="*/ 73 h 442"/>
                <a:gd name="T2" fmla="*/ 438 w 738"/>
                <a:gd name="T3" fmla="*/ 0 h 442"/>
                <a:gd name="T4" fmla="*/ 335 w 738"/>
                <a:gd name="T5" fmla="*/ 0 h 442"/>
                <a:gd name="T6" fmla="*/ 215 w 738"/>
                <a:gd name="T7" fmla="*/ 69 h 442"/>
                <a:gd name="T8" fmla="*/ 0 w 738"/>
                <a:gd name="T9" fmla="*/ 442 h 442"/>
                <a:gd name="T10" fmla="*/ 128 w 738"/>
                <a:gd name="T11" fmla="*/ 365 h 442"/>
                <a:gd name="T12" fmla="*/ 738 w 738"/>
                <a:gd name="T13" fmla="*/ 365 h 442"/>
                <a:gd name="T14" fmla="*/ 569 w 738"/>
                <a:gd name="T15" fmla="*/ 7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569" y="73"/>
                  </a:moveTo>
                  <a:cubicBezTo>
                    <a:pt x="542" y="29"/>
                    <a:pt x="493" y="0"/>
                    <a:pt x="438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291" y="0"/>
                    <a:pt x="237" y="31"/>
                    <a:pt x="215" y="6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28" y="394"/>
                    <a:pt x="77" y="367"/>
                    <a:pt x="128" y="365"/>
                  </a:cubicBezTo>
                  <a:cubicBezTo>
                    <a:pt x="738" y="365"/>
                    <a:pt x="738" y="365"/>
                    <a:pt x="738" y="365"/>
                  </a:cubicBezTo>
                  <a:cubicBezTo>
                    <a:pt x="569" y="73"/>
                    <a:pt x="569" y="73"/>
                    <a:pt x="569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5991249" y="2167560"/>
              <a:ext cx="537184" cy="927986"/>
            </a:xfrm>
            <a:custGeom>
              <a:avLst/>
              <a:gdLst>
                <a:gd name="T0" fmla="*/ 0 w 400"/>
                <a:gd name="T1" fmla="*/ 0 h 691"/>
                <a:gd name="T2" fmla="*/ 246 w 400"/>
                <a:gd name="T3" fmla="*/ 691 h 691"/>
                <a:gd name="T4" fmla="*/ 400 w 400"/>
                <a:gd name="T5" fmla="*/ 691 h 691"/>
                <a:gd name="T6" fmla="*/ 182 w 400"/>
                <a:gd name="T7" fmla="*/ 315 h 691"/>
                <a:gd name="T8" fmla="*/ 0 w 400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1">
                  <a:moveTo>
                    <a:pt x="0" y="0"/>
                  </a:moveTo>
                  <a:lnTo>
                    <a:pt x="246" y="691"/>
                  </a:lnTo>
                  <a:lnTo>
                    <a:pt x="400" y="691"/>
                  </a:lnTo>
                  <a:lnTo>
                    <a:pt x="182" y="3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48" name="Group 46"/>
          <p:cNvGrpSpPr/>
          <p:nvPr/>
        </p:nvGrpSpPr>
        <p:grpSpPr>
          <a:xfrm>
            <a:off x="5775960" y="4017645"/>
            <a:ext cx="2118360" cy="1269365"/>
            <a:chOff x="5663567" y="4345842"/>
            <a:chExt cx="2346151" cy="1406079"/>
          </a:xfrm>
          <a:solidFill>
            <a:srgbClr val="A099CB"/>
          </a:solidFill>
        </p:grpSpPr>
        <p:grpSp>
          <p:nvGrpSpPr>
            <p:cNvPr id="34864" name="Group 65"/>
            <p:cNvGrpSpPr/>
            <p:nvPr/>
          </p:nvGrpSpPr>
          <p:grpSpPr>
            <a:xfrm>
              <a:off x="5663567" y="4345842"/>
              <a:ext cx="2346151" cy="1406079"/>
              <a:chOff x="5663567" y="4345842"/>
              <a:chExt cx="2346151" cy="1406079"/>
            </a:xfrm>
            <a:grpFill/>
          </p:grpSpPr>
          <p:sp>
            <p:nvSpPr>
              <p:cNvPr id="70" name="Freeform 69"/>
              <p:cNvSpPr/>
              <p:nvPr/>
            </p:nvSpPr>
            <p:spPr bwMode="auto">
              <a:xfrm>
                <a:off x="5663567" y="4345842"/>
                <a:ext cx="2346151" cy="1406079"/>
              </a:xfrm>
              <a:custGeom>
                <a:avLst/>
                <a:gdLst>
                  <a:gd name="T0" fmla="*/ 168 w 738"/>
                  <a:gd name="T1" fmla="*/ 370 h 442"/>
                  <a:gd name="T2" fmla="*/ 300 w 738"/>
                  <a:gd name="T3" fmla="*/ 442 h 442"/>
                  <a:gd name="T4" fmla="*/ 402 w 738"/>
                  <a:gd name="T5" fmla="*/ 442 h 442"/>
                  <a:gd name="T6" fmla="*/ 522 w 738"/>
                  <a:gd name="T7" fmla="*/ 373 h 442"/>
                  <a:gd name="T8" fmla="*/ 738 w 738"/>
                  <a:gd name="T9" fmla="*/ 0 h 442"/>
                  <a:gd name="T10" fmla="*/ 609 w 738"/>
                  <a:gd name="T11" fmla="*/ 78 h 442"/>
                  <a:gd name="T12" fmla="*/ 0 w 738"/>
                  <a:gd name="T13" fmla="*/ 78 h 442"/>
                  <a:gd name="T14" fmla="*/ 168 w 738"/>
                  <a:gd name="T15" fmla="*/ 37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8" h="442">
                    <a:moveTo>
                      <a:pt x="168" y="370"/>
                    </a:moveTo>
                    <a:cubicBezTo>
                      <a:pt x="196" y="413"/>
                      <a:pt x="244" y="442"/>
                      <a:pt x="300" y="442"/>
                    </a:cubicBezTo>
                    <a:cubicBezTo>
                      <a:pt x="402" y="442"/>
                      <a:pt x="402" y="442"/>
                      <a:pt x="402" y="442"/>
                    </a:cubicBezTo>
                    <a:cubicBezTo>
                      <a:pt x="446" y="442"/>
                      <a:pt x="500" y="411"/>
                      <a:pt x="522" y="373"/>
                    </a:cubicBezTo>
                    <a:cubicBezTo>
                      <a:pt x="738" y="0"/>
                      <a:pt x="738" y="0"/>
                      <a:pt x="738" y="0"/>
                    </a:cubicBezTo>
                    <a:cubicBezTo>
                      <a:pt x="710" y="48"/>
                      <a:pt x="661" y="76"/>
                      <a:pt x="609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8" y="370"/>
                      <a:pt x="168" y="370"/>
                      <a:pt x="168" y="37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 bwMode="auto">
              <a:xfrm>
                <a:off x="5663567" y="4594289"/>
                <a:ext cx="534498" cy="927986"/>
              </a:xfrm>
              <a:custGeom>
                <a:avLst/>
                <a:gdLst>
                  <a:gd name="T0" fmla="*/ 0 w 398"/>
                  <a:gd name="T1" fmla="*/ 0 h 691"/>
                  <a:gd name="T2" fmla="*/ 5 w 398"/>
                  <a:gd name="T3" fmla="*/ 7 h 691"/>
                  <a:gd name="T4" fmla="*/ 398 w 398"/>
                  <a:gd name="T5" fmla="*/ 691 h 691"/>
                  <a:gd name="T6" fmla="*/ 154 w 398"/>
                  <a:gd name="T7" fmla="*/ 0 h 691"/>
                  <a:gd name="T8" fmla="*/ 0 w 398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691">
                    <a:moveTo>
                      <a:pt x="0" y="0"/>
                    </a:moveTo>
                    <a:lnTo>
                      <a:pt x="5" y="7"/>
                    </a:lnTo>
                    <a:lnTo>
                      <a:pt x="398" y="691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674717" y="4979124"/>
              <a:ext cx="362796" cy="338611"/>
              <a:chOff x="4418013" y="3475038"/>
              <a:chExt cx="285750" cy="266701"/>
            </a:xfrm>
            <a:grpFill/>
          </p:grpSpPr>
          <p:sp>
            <p:nvSpPr>
              <p:cNvPr id="68" name="Freeform 105"/>
              <p:cNvSpPr/>
              <p:nvPr/>
            </p:nvSpPr>
            <p:spPr bwMode="auto">
              <a:xfrm>
                <a:off x="4418013" y="3651251"/>
                <a:ext cx="98425" cy="90488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Freeform 106"/>
              <p:cNvSpPr>
                <a:spLocks noEditPoints="1"/>
              </p:cNvSpPr>
              <p:nvPr/>
            </p:nvSpPr>
            <p:spPr bwMode="auto">
              <a:xfrm>
                <a:off x="4456113" y="3475038"/>
                <a:ext cx="247650" cy="236538"/>
              </a:xfrm>
              <a:custGeom>
                <a:avLst/>
                <a:gdLst>
                  <a:gd name="T0" fmla="*/ 45 w 66"/>
                  <a:gd name="T1" fmla="*/ 1 h 63"/>
                  <a:gd name="T2" fmla="*/ 45 w 66"/>
                  <a:gd name="T3" fmla="*/ 0 h 63"/>
                  <a:gd name="T4" fmla="*/ 45 w 66"/>
                  <a:gd name="T5" fmla="*/ 1 h 63"/>
                  <a:gd name="T6" fmla="*/ 40 w 66"/>
                  <a:gd name="T7" fmla="*/ 1 h 63"/>
                  <a:gd name="T8" fmla="*/ 39 w 66"/>
                  <a:gd name="T9" fmla="*/ 2 h 63"/>
                  <a:gd name="T10" fmla="*/ 37 w 66"/>
                  <a:gd name="T11" fmla="*/ 6 h 63"/>
                  <a:gd name="T12" fmla="*/ 38 w 66"/>
                  <a:gd name="T13" fmla="*/ 9 h 63"/>
                  <a:gd name="T14" fmla="*/ 36 w 66"/>
                  <a:gd name="T15" fmla="*/ 16 h 63"/>
                  <a:gd name="T16" fmla="*/ 21 w 66"/>
                  <a:gd name="T17" fmla="*/ 26 h 63"/>
                  <a:gd name="T18" fmla="*/ 5 w 66"/>
                  <a:gd name="T19" fmla="*/ 26 h 63"/>
                  <a:gd name="T20" fmla="*/ 5 w 66"/>
                  <a:gd name="T21" fmla="*/ 26 h 63"/>
                  <a:gd name="T22" fmla="*/ 5 w 66"/>
                  <a:gd name="T23" fmla="*/ 26 h 63"/>
                  <a:gd name="T24" fmla="*/ 0 w 66"/>
                  <a:gd name="T25" fmla="*/ 29 h 63"/>
                  <a:gd name="T26" fmla="*/ 0 w 66"/>
                  <a:gd name="T27" fmla="*/ 30 h 63"/>
                  <a:gd name="T28" fmla="*/ 0 w 66"/>
                  <a:gd name="T29" fmla="*/ 32 h 63"/>
                  <a:gd name="T30" fmla="*/ 31 w 66"/>
                  <a:gd name="T31" fmla="*/ 62 h 63"/>
                  <a:gd name="T32" fmla="*/ 32 w 66"/>
                  <a:gd name="T33" fmla="*/ 63 h 63"/>
                  <a:gd name="T34" fmla="*/ 33 w 66"/>
                  <a:gd name="T35" fmla="*/ 62 h 63"/>
                  <a:gd name="T36" fmla="*/ 37 w 66"/>
                  <a:gd name="T37" fmla="*/ 42 h 63"/>
                  <a:gd name="T38" fmla="*/ 46 w 66"/>
                  <a:gd name="T39" fmla="*/ 27 h 63"/>
                  <a:gd name="T40" fmla="*/ 54 w 66"/>
                  <a:gd name="T41" fmla="*/ 25 h 63"/>
                  <a:gd name="T42" fmla="*/ 56 w 66"/>
                  <a:gd name="T43" fmla="*/ 25 h 63"/>
                  <a:gd name="T44" fmla="*/ 61 w 66"/>
                  <a:gd name="T45" fmla="*/ 23 h 63"/>
                  <a:gd name="T46" fmla="*/ 61 w 66"/>
                  <a:gd name="T47" fmla="*/ 23 h 63"/>
                  <a:gd name="T48" fmla="*/ 45 w 66"/>
                  <a:gd name="T49" fmla="*/ 1 h 63"/>
                  <a:gd name="T50" fmla="*/ 54 w 66"/>
                  <a:gd name="T51" fmla="*/ 9 h 63"/>
                  <a:gd name="T52" fmla="*/ 52 w 66"/>
                  <a:gd name="T53" fmla="*/ 8 h 63"/>
                  <a:gd name="T54" fmla="*/ 54 w 66"/>
                  <a:gd name="T5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3">
                    <a:moveTo>
                      <a:pt x="45" y="1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0"/>
                      <a:pt x="41" y="0"/>
                      <a:pt x="40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3"/>
                      <a:pt x="37" y="5"/>
                      <a:pt x="37" y="6"/>
                    </a:cubicBezTo>
                    <a:cubicBezTo>
                      <a:pt x="37" y="7"/>
                      <a:pt x="37" y="8"/>
                      <a:pt x="38" y="9"/>
                    </a:cubicBezTo>
                    <a:cubicBezTo>
                      <a:pt x="39" y="12"/>
                      <a:pt x="38" y="15"/>
                      <a:pt x="36" y="16"/>
                    </a:cubicBezTo>
                    <a:cubicBezTo>
                      <a:pt x="33" y="19"/>
                      <a:pt x="24" y="28"/>
                      <a:pt x="21" y="26"/>
                    </a:cubicBezTo>
                    <a:cubicBezTo>
                      <a:pt x="16" y="23"/>
                      <a:pt x="10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7"/>
                      <a:pt x="2" y="28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2" y="63"/>
                      <a:pt x="32" y="63"/>
                    </a:cubicBezTo>
                    <a:cubicBezTo>
                      <a:pt x="33" y="63"/>
                      <a:pt x="33" y="63"/>
                      <a:pt x="33" y="62"/>
                    </a:cubicBezTo>
                    <a:cubicBezTo>
                      <a:pt x="38" y="57"/>
                      <a:pt x="41" y="49"/>
                      <a:pt x="37" y="42"/>
                    </a:cubicBezTo>
                    <a:cubicBezTo>
                      <a:pt x="35" y="39"/>
                      <a:pt x="44" y="30"/>
                      <a:pt x="46" y="27"/>
                    </a:cubicBezTo>
                    <a:cubicBezTo>
                      <a:pt x="48" y="25"/>
                      <a:pt x="51" y="24"/>
                      <a:pt x="54" y="25"/>
                    </a:cubicBezTo>
                    <a:cubicBezTo>
                      <a:pt x="54" y="25"/>
                      <a:pt x="55" y="25"/>
                      <a:pt x="56" y="25"/>
                    </a:cubicBezTo>
                    <a:cubicBezTo>
                      <a:pt x="58" y="25"/>
                      <a:pt x="6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6" y="17"/>
                      <a:pt x="54" y="3"/>
                      <a:pt x="45" y="1"/>
                    </a:cubicBezTo>
                    <a:close/>
                    <a:moveTo>
                      <a:pt x="54" y="9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849" name="Group 47"/>
          <p:cNvGrpSpPr/>
          <p:nvPr/>
        </p:nvGrpSpPr>
        <p:grpSpPr>
          <a:xfrm>
            <a:off x="4828540" y="3564255"/>
            <a:ext cx="1807845" cy="1722755"/>
            <a:chOff x="4614716" y="3843574"/>
            <a:chExt cx="2002354" cy="1908348"/>
          </a:xfrm>
          <a:solidFill>
            <a:srgbClr val="95C1C4"/>
          </a:solidFill>
        </p:grpSpPr>
        <p:grpSp>
          <p:nvGrpSpPr>
            <p:cNvPr id="34860" name="Group 61"/>
            <p:cNvGrpSpPr/>
            <p:nvPr/>
          </p:nvGrpSpPr>
          <p:grpSpPr>
            <a:xfrm>
              <a:off x="4614716" y="3843574"/>
              <a:ext cx="2002354" cy="1908348"/>
              <a:chOff x="4614716" y="3843574"/>
              <a:chExt cx="2002354" cy="1908348"/>
            </a:xfrm>
            <a:grpFill/>
          </p:grpSpPr>
          <p:sp>
            <p:nvSpPr>
              <p:cNvPr id="64" name="Freeform 63"/>
              <p:cNvSpPr/>
              <p:nvPr/>
            </p:nvSpPr>
            <p:spPr bwMode="auto">
              <a:xfrm>
                <a:off x="4614716" y="3843575"/>
                <a:ext cx="2002354" cy="1908347"/>
              </a:xfrm>
              <a:custGeom>
                <a:avLst/>
                <a:gdLst>
                  <a:gd name="T0" fmla="*/ 25 w 630"/>
                  <a:gd name="T1" fmla="*/ 292 h 600"/>
                  <a:gd name="T2" fmla="*/ 28 w 630"/>
                  <a:gd name="T3" fmla="*/ 442 h 600"/>
                  <a:gd name="T4" fmla="*/ 79 w 630"/>
                  <a:gd name="T5" fmla="*/ 531 h 600"/>
                  <a:gd name="T6" fmla="*/ 199 w 630"/>
                  <a:gd name="T7" fmla="*/ 600 h 600"/>
                  <a:gd name="T8" fmla="*/ 630 w 630"/>
                  <a:gd name="T9" fmla="*/ 600 h 600"/>
                  <a:gd name="T10" fmla="*/ 498 w 630"/>
                  <a:gd name="T11" fmla="*/ 528 h 600"/>
                  <a:gd name="T12" fmla="*/ 194 w 630"/>
                  <a:gd name="T13" fmla="*/ 0 h 600"/>
                  <a:gd name="T14" fmla="*/ 25 w 630"/>
                  <a:gd name="T15" fmla="*/ 292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600">
                    <a:moveTo>
                      <a:pt x="25" y="292"/>
                    </a:moveTo>
                    <a:cubicBezTo>
                      <a:pt x="1" y="338"/>
                      <a:pt x="0" y="394"/>
                      <a:pt x="28" y="442"/>
                    </a:cubicBezTo>
                    <a:cubicBezTo>
                      <a:pt x="79" y="531"/>
                      <a:pt x="79" y="531"/>
                      <a:pt x="79" y="531"/>
                    </a:cubicBezTo>
                    <a:cubicBezTo>
                      <a:pt x="101" y="569"/>
                      <a:pt x="155" y="600"/>
                      <a:pt x="199" y="600"/>
                    </a:cubicBezTo>
                    <a:cubicBezTo>
                      <a:pt x="630" y="600"/>
                      <a:pt x="630" y="600"/>
                      <a:pt x="630" y="600"/>
                    </a:cubicBezTo>
                    <a:cubicBezTo>
                      <a:pt x="574" y="600"/>
                      <a:pt x="526" y="571"/>
                      <a:pt x="498" y="528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25" y="292"/>
                      <a:pt x="25" y="292"/>
                      <a:pt x="25" y="2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 bwMode="auto">
              <a:xfrm>
                <a:off x="4693950" y="3843574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76 w 476"/>
                  <a:gd name="T5" fmla="*/ 132 h 691"/>
                  <a:gd name="T6" fmla="*/ 400 w 476"/>
                  <a:gd name="T7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4861" name="Freeform 18"/>
            <p:cNvSpPr/>
            <p:nvPr/>
          </p:nvSpPr>
          <p:spPr>
            <a:xfrm>
              <a:off x="5122816" y="4936315"/>
              <a:ext cx="413624" cy="413623"/>
            </a:xfrm>
            <a:custGeom>
              <a:avLst/>
              <a:gdLst/>
              <a:ahLst/>
              <a:cxnLst>
                <a:cxn ang="0">
                  <a:pos x="305622" y="413623"/>
                </a:cxn>
                <a:cxn ang="0">
                  <a:pos x="337793" y="380303"/>
                </a:cxn>
                <a:cxn ang="0">
                  <a:pos x="281494" y="178088"/>
                </a:cxn>
                <a:cxn ang="0">
                  <a:pos x="365368" y="94214"/>
                </a:cxn>
                <a:cxn ang="0">
                  <a:pos x="390645" y="21830"/>
                </a:cxn>
                <a:cxn ang="0">
                  <a:pos x="319410" y="48256"/>
                </a:cxn>
                <a:cxn ang="0">
                  <a:pos x="235536" y="132130"/>
                </a:cxn>
                <a:cxn ang="0">
                  <a:pos x="32171" y="74682"/>
                </a:cxn>
                <a:cxn ang="0">
                  <a:pos x="0" y="108002"/>
                </a:cxn>
                <a:cxn ang="0">
                  <a:pos x="170045" y="197620"/>
                </a:cxn>
                <a:cxn ang="0">
                  <a:pos x="112598" y="255068"/>
                </a:cxn>
                <a:cxn ang="0">
                  <a:pos x="43660" y="259663"/>
                </a:cxn>
                <a:cxn ang="0">
                  <a:pos x="10341" y="291834"/>
                </a:cxn>
                <a:cxn ang="0">
                  <a:pos x="91916" y="321707"/>
                </a:cxn>
                <a:cxn ang="0">
                  <a:pos x="120640" y="402133"/>
                </a:cxn>
                <a:cxn ang="0">
                  <a:pos x="153960" y="369963"/>
                </a:cxn>
                <a:cxn ang="0">
                  <a:pos x="157407" y="301026"/>
                </a:cxn>
                <a:cxn ang="0">
                  <a:pos x="216004" y="242429"/>
                </a:cxn>
                <a:cxn ang="0">
                  <a:pos x="305622" y="413623"/>
                </a:cxn>
              </a:cxnLst>
              <a:rect l="0" t="0" r="0" b="0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50" name="Group 55"/>
          <p:cNvGrpSpPr/>
          <p:nvPr/>
        </p:nvGrpSpPr>
        <p:grpSpPr>
          <a:xfrm>
            <a:off x="5695950" y="1841500"/>
            <a:ext cx="1805305" cy="1722755"/>
            <a:chOff x="5574932" y="1935228"/>
            <a:chExt cx="1999668" cy="1908347"/>
          </a:xfrm>
          <a:solidFill>
            <a:srgbClr val="A099CB"/>
          </a:solidFill>
        </p:grpSpPr>
        <p:sp>
          <p:nvSpPr>
            <p:cNvPr id="60" name="Freeform 59"/>
            <p:cNvSpPr/>
            <p:nvPr/>
          </p:nvSpPr>
          <p:spPr bwMode="auto">
            <a:xfrm>
              <a:off x="5574932" y="1935228"/>
              <a:ext cx="1999668" cy="1908347"/>
            </a:xfrm>
            <a:custGeom>
              <a:avLst/>
              <a:gdLst>
                <a:gd name="T0" fmla="*/ 604 w 629"/>
                <a:gd name="T1" fmla="*/ 308 h 600"/>
                <a:gd name="T2" fmla="*/ 602 w 629"/>
                <a:gd name="T3" fmla="*/ 158 h 600"/>
                <a:gd name="T4" fmla="*/ 550 w 629"/>
                <a:gd name="T5" fmla="*/ 69 h 600"/>
                <a:gd name="T6" fmla="*/ 430 w 629"/>
                <a:gd name="T7" fmla="*/ 0 h 600"/>
                <a:gd name="T8" fmla="*/ 0 w 629"/>
                <a:gd name="T9" fmla="*/ 0 h 600"/>
                <a:gd name="T10" fmla="*/ 131 w 629"/>
                <a:gd name="T11" fmla="*/ 73 h 600"/>
                <a:gd name="T12" fmla="*/ 436 w 629"/>
                <a:gd name="T13" fmla="*/ 600 h 600"/>
                <a:gd name="T14" fmla="*/ 604 w 629"/>
                <a:gd name="T15" fmla="*/ 30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9" h="600">
                  <a:moveTo>
                    <a:pt x="604" y="308"/>
                  </a:moveTo>
                  <a:cubicBezTo>
                    <a:pt x="628" y="262"/>
                    <a:pt x="629" y="206"/>
                    <a:pt x="602" y="158"/>
                  </a:cubicBezTo>
                  <a:cubicBezTo>
                    <a:pt x="550" y="69"/>
                    <a:pt x="550" y="69"/>
                    <a:pt x="550" y="69"/>
                  </a:cubicBezTo>
                  <a:cubicBezTo>
                    <a:pt x="528" y="31"/>
                    <a:pt x="474" y="0"/>
                    <a:pt x="4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104" y="29"/>
                    <a:pt x="131" y="73"/>
                  </a:cubicBezTo>
                  <a:cubicBezTo>
                    <a:pt x="436" y="600"/>
                    <a:pt x="436" y="600"/>
                    <a:pt x="436" y="600"/>
                  </a:cubicBezTo>
                  <a:cubicBezTo>
                    <a:pt x="604" y="308"/>
                    <a:pt x="604" y="308"/>
                    <a:pt x="604" y="3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6856115" y="2914246"/>
              <a:ext cx="639249" cy="929328"/>
            </a:xfrm>
            <a:custGeom>
              <a:avLst/>
              <a:gdLst>
                <a:gd name="T0" fmla="*/ 476 w 476"/>
                <a:gd name="T1" fmla="*/ 0 h 692"/>
                <a:gd name="T2" fmla="*/ 0 w 476"/>
                <a:gd name="T3" fmla="*/ 559 h 692"/>
                <a:gd name="T4" fmla="*/ 78 w 476"/>
                <a:gd name="T5" fmla="*/ 692 h 692"/>
                <a:gd name="T6" fmla="*/ 476 w 476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2">
                  <a:moveTo>
                    <a:pt x="476" y="0"/>
                  </a:moveTo>
                  <a:lnTo>
                    <a:pt x="0" y="559"/>
                  </a:lnTo>
                  <a:lnTo>
                    <a:pt x="78" y="692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51" name="Group 51"/>
          <p:cNvGrpSpPr/>
          <p:nvPr/>
        </p:nvGrpSpPr>
        <p:grpSpPr>
          <a:xfrm>
            <a:off x="6557010" y="2294890"/>
            <a:ext cx="1547495" cy="1946910"/>
            <a:chOff x="6528433" y="2437495"/>
            <a:chExt cx="1713617" cy="2156795"/>
          </a:xfrm>
          <a:solidFill>
            <a:srgbClr val="95C1C4"/>
          </a:solidFill>
        </p:grpSpPr>
        <p:sp>
          <p:nvSpPr>
            <p:cNvPr id="54" name="Freeform 53"/>
            <p:cNvSpPr/>
            <p:nvPr/>
          </p:nvSpPr>
          <p:spPr bwMode="auto">
            <a:xfrm>
              <a:off x="6528433" y="2437495"/>
              <a:ext cx="1713617" cy="2156794"/>
            </a:xfrm>
            <a:custGeom>
              <a:avLst/>
              <a:gdLst>
                <a:gd name="T0" fmla="*/ 337 w 539"/>
                <a:gd name="T1" fmla="*/ 678 h 678"/>
                <a:gd name="T2" fmla="*/ 466 w 539"/>
                <a:gd name="T3" fmla="*/ 600 h 678"/>
                <a:gd name="T4" fmla="*/ 517 w 539"/>
                <a:gd name="T5" fmla="*/ 511 h 678"/>
                <a:gd name="T6" fmla="*/ 517 w 539"/>
                <a:gd name="T7" fmla="*/ 373 h 678"/>
                <a:gd name="T8" fmla="*/ 302 w 539"/>
                <a:gd name="T9" fmla="*/ 0 h 678"/>
                <a:gd name="T10" fmla="*/ 304 w 539"/>
                <a:gd name="T11" fmla="*/ 150 h 678"/>
                <a:gd name="T12" fmla="*/ 0 w 539"/>
                <a:gd name="T13" fmla="*/ 678 h 678"/>
                <a:gd name="T14" fmla="*/ 337 w 539"/>
                <a:gd name="T1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8">
                  <a:moveTo>
                    <a:pt x="337" y="678"/>
                  </a:moveTo>
                  <a:cubicBezTo>
                    <a:pt x="389" y="676"/>
                    <a:pt x="438" y="648"/>
                    <a:pt x="466" y="600"/>
                  </a:cubicBezTo>
                  <a:cubicBezTo>
                    <a:pt x="517" y="511"/>
                    <a:pt x="517" y="511"/>
                    <a:pt x="517" y="511"/>
                  </a:cubicBezTo>
                  <a:cubicBezTo>
                    <a:pt x="539" y="473"/>
                    <a:pt x="539" y="411"/>
                    <a:pt x="517" y="37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9" y="48"/>
                    <a:pt x="328" y="104"/>
                    <a:pt x="304" y="15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37" y="678"/>
                    <a:pt x="337" y="678"/>
                    <a:pt x="337" y="6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6528433" y="4412990"/>
              <a:ext cx="1071682" cy="181300"/>
            </a:xfrm>
            <a:custGeom>
              <a:avLst/>
              <a:gdLst>
                <a:gd name="T0" fmla="*/ 76 w 798"/>
                <a:gd name="T1" fmla="*/ 0 h 135"/>
                <a:gd name="T2" fmla="*/ 0 w 798"/>
                <a:gd name="T3" fmla="*/ 135 h 135"/>
                <a:gd name="T4" fmla="*/ 798 w 798"/>
                <a:gd name="T5" fmla="*/ 135 h 135"/>
                <a:gd name="T6" fmla="*/ 76 w 798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8" h="135">
                  <a:moveTo>
                    <a:pt x="76" y="0"/>
                  </a:moveTo>
                  <a:lnTo>
                    <a:pt x="0" y="135"/>
                  </a:lnTo>
                  <a:lnTo>
                    <a:pt x="798" y="135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852" name="Shape 222"/>
          <p:cNvSpPr/>
          <p:nvPr/>
        </p:nvSpPr>
        <p:spPr>
          <a:xfrm>
            <a:off x="4676140" y="3330575"/>
            <a:ext cx="296545" cy="372745"/>
          </a:xfrm>
          <a:custGeom>
            <a:avLst/>
            <a:gdLst/>
            <a:ahLst/>
            <a:cxnLst>
              <a:cxn ang="0">
                <a:pos x="164235" y="206345"/>
              </a:cxn>
              <a:cxn ang="5898240">
                <a:pos x="164235" y="206345"/>
              </a:cxn>
              <a:cxn ang="11796480">
                <a:pos x="164235" y="206345"/>
              </a:cxn>
              <a:cxn ang="17694720">
                <a:pos x="164235" y="206345"/>
              </a:cxn>
            </a:cxnLst>
            <a:rect l="0" t="0" r="0" b="0"/>
            <a:pathLst>
              <a:path w="21015" h="21072">
                <a:moveTo>
                  <a:pt x="17468" y="6506"/>
                </a:moveTo>
                <a:cubicBezTo>
                  <a:pt x="16410" y="7763"/>
                  <a:pt x="15333" y="6878"/>
                  <a:pt x="13824" y="5996"/>
                </a:cubicBezTo>
                <a:cubicBezTo>
                  <a:pt x="12317" y="5116"/>
                  <a:pt x="10950" y="4575"/>
                  <a:pt x="12006" y="3318"/>
                </a:cubicBezTo>
                <a:cubicBezTo>
                  <a:pt x="13062" y="2059"/>
                  <a:pt x="15140" y="1754"/>
                  <a:pt x="16648" y="2634"/>
                </a:cubicBezTo>
                <a:cubicBezTo>
                  <a:pt x="18155" y="3515"/>
                  <a:pt x="18522" y="5248"/>
                  <a:pt x="17468" y="6506"/>
                </a:cubicBezTo>
                <a:close/>
                <a:moveTo>
                  <a:pt x="20868" y="4865"/>
                </a:moveTo>
                <a:cubicBezTo>
                  <a:pt x="20191" y="1663"/>
                  <a:pt x="16530" y="-474"/>
                  <a:pt x="12691" y="90"/>
                </a:cubicBezTo>
                <a:cubicBezTo>
                  <a:pt x="8853" y="655"/>
                  <a:pt x="5613" y="3118"/>
                  <a:pt x="6290" y="6320"/>
                </a:cubicBezTo>
                <a:cubicBezTo>
                  <a:pt x="6436" y="7009"/>
                  <a:pt x="6840" y="8088"/>
                  <a:pt x="7318" y="8862"/>
                </a:cubicBezTo>
                <a:lnTo>
                  <a:pt x="346" y="17166"/>
                </a:lnTo>
                <a:cubicBezTo>
                  <a:pt x="90" y="17473"/>
                  <a:pt x="-56" y="18024"/>
                  <a:pt x="20" y="18392"/>
                </a:cubicBezTo>
                <a:lnTo>
                  <a:pt x="470" y="20511"/>
                </a:lnTo>
                <a:cubicBezTo>
                  <a:pt x="547" y="20879"/>
                  <a:pt x="971" y="21126"/>
                  <a:pt x="1412" y="21061"/>
                </a:cubicBezTo>
                <a:lnTo>
                  <a:pt x="3454" y="20761"/>
                </a:lnTo>
                <a:cubicBezTo>
                  <a:pt x="3895" y="20696"/>
                  <a:pt x="4457" y="20387"/>
                  <a:pt x="4700" y="20072"/>
                </a:cubicBezTo>
                <a:lnTo>
                  <a:pt x="7456" y="16513"/>
                </a:lnTo>
                <a:lnTo>
                  <a:pt x="7480" y="16490"/>
                </a:lnTo>
                <a:lnTo>
                  <a:pt x="9346" y="16216"/>
                </a:lnTo>
                <a:lnTo>
                  <a:pt x="12566" y="12046"/>
                </a:lnTo>
                <a:cubicBezTo>
                  <a:pt x="13623" y="12195"/>
                  <a:pt x="15142" y="12146"/>
                  <a:pt x="16039" y="12013"/>
                </a:cubicBezTo>
                <a:cubicBezTo>
                  <a:pt x="19878" y="11449"/>
                  <a:pt x="21544" y="8068"/>
                  <a:pt x="20868" y="486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4" name="Group 83"/>
          <p:cNvGrpSpPr/>
          <p:nvPr/>
        </p:nvGrpSpPr>
        <p:grpSpPr>
          <a:xfrm>
            <a:off x="5222875" y="2196465"/>
            <a:ext cx="552450" cy="387985"/>
            <a:chOff x="7350125" y="1003300"/>
            <a:chExt cx="522288" cy="366713"/>
          </a:xfrm>
          <a:solidFill>
            <a:schemeClr val="bg1"/>
          </a:solidFill>
        </p:grpSpPr>
        <p:sp>
          <p:nvSpPr>
            <p:cNvPr id="85" name="Freeform 21"/>
            <p:cNvSpPr>
              <a:spLocks noEditPoints="1"/>
            </p:cNvSpPr>
            <p:nvPr/>
          </p:nvSpPr>
          <p:spPr bwMode="auto">
            <a:xfrm>
              <a:off x="7350125" y="1003300"/>
              <a:ext cx="373063" cy="366713"/>
            </a:xfrm>
            <a:custGeom>
              <a:avLst/>
              <a:gdLst>
                <a:gd name="T0" fmla="*/ 85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5 w 99"/>
                <a:gd name="T7" fmla="*/ 38 h 97"/>
                <a:gd name="T8" fmla="*/ 83 w 99"/>
                <a:gd name="T9" fmla="*/ 32 h 97"/>
                <a:gd name="T10" fmla="*/ 88 w 99"/>
                <a:gd name="T11" fmla="*/ 18 h 97"/>
                <a:gd name="T12" fmla="*/ 81 w 99"/>
                <a:gd name="T13" fmla="*/ 11 h 97"/>
                <a:gd name="T14" fmla="*/ 67 w 99"/>
                <a:gd name="T15" fmla="*/ 16 h 97"/>
                <a:gd name="T16" fmla="*/ 61 w 99"/>
                <a:gd name="T17" fmla="*/ 14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4 h 97"/>
                <a:gd name="T24" fmla="*/ 32 w 99"/>
                <a:gd name="T25" fmla="*/ 16 h 97"/>
                <a:gd name="T26" fmla="*/ 18 w 99"/>
                <a:gd name="T27" fmla="*/ 11 h 97"/>
                <a:gd name="T28" fmla="*/ 10 w 99"/>
                <a:gd name="T29" fmla="*/ 18 h 97"/>
                <a:gd name="T30" fmla="*/ 16 w 99"/>
                <a:gd name="T31" fmla="*/ 32 h 97"/>
                <a:gd name="T32" fmla="*/ 14 w 99"/>
                <a:gd name="T33" fmla="*/ 38 h 97"/>
                <a:gd name="T34" fmla="*/ 0 w 99"/>
                <a:gd name="T35" fmla="*/ 44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8 w 99"/>
                <a:gd name="T45" fmla="*/ 87 h 97"/>
                <a:gd name="T46" fmla="*/ 32 w 99"/>
                <a:gd name="T47" fmla="*/ 82 h 97"/>
                <a:gd name="T48" fmla="*/ 38 w 99"/>
                <a:gd name="T49" fmla="*/ 84 h 97"/>
                <a:gd name="T50" fmla="*/ 44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7 h 97"/>
                <a:gd name="T60" fmla="*/ 89 w 99"/>
                <a:gd name="T61" fmla="*/ 79 h 97"/>
                <a:gd name="T62" fmla="*/ 83 w 99"/>
                <a:gd name="T63" fmla="*/ 66 h 97"/>
                <a:gd name="T64" fmla="*/ 85 w 99"/>
                <a:gd name="T65" fmla="*/ 60 h 97"/>
                <a:gd name="T66" fmla="*/ 49 w 99"/>
                <a:gd name="T67" fmla="*/ 64 h 97"/>
                <a:gd name="T68" fmla="*/ 34 w 99"/>
                <a:gd name="T69" fmla="*/ 49 h 97"/>
                <a:gd name="T70" fmla="*/ 49 w 99"/>
                <a:gd name="T71" fmla="*/ 33 h 97"/>
                <a:gd name="T72" fmla="*/ 65 w 99"/>
                <a:gd name="T73" fmla="*/ 49 h 97"/>
                <a:gd name="T74" fmla="*/ 49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5" y="60"/>
                  </a:moveTo>
                  <a:cubicBezTo>
                    <a:pt x="85" y="60"/>
                    <a:pt x="99" y="55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5" y="38"/>
                    <a:pt x="85" y="3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2"/>
                    <a:pt x="89" y="19"/>
                    <a:pt x="88" y="1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55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4"/>
                    <a:pt x="38" y="1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0" y="43"/>
                    <a:pt x="0" y="4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9" y="88"/>
                    <a:pt x="32" y="82"/>
                    <a:pt x="32" y="82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4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0" y="87"/>
                    <a:pt x="81" y="87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3" y="66"/>
                    <a:pt x="83" y="66"/>
                  </a:cubicBezTo>
                  <a:lnTo>
                    <a:pt x="85" y="60"/>
                  </a:lnTo>
                  <a:close/>
                  <a:moveTo>
                    <a:pt x="49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49" y="33"/>
                  </a:cubicBezTo>
                  <a:cubicBezTo>
                    <a:pt x="58" y="33"/>
                    <a:pt x="65" y="40"/>
                    <a:pt x="65" y="49"/>
                  </a:cubicBezTo>
                  <a:cubicBezTo>
                    <a:pt x="65" y="57"/>
                    <a:pt x="58" y="64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Freeform 22"/>
            <p:cNvSpPr>
              <a:spLocks noEditPoints="1"/>
            </p:cNvSpPr>
            <p:nvPr/>
          </p:nvSpPr>
          <p:spPr bwMode="auto">
            <a:xfrm>
              <a:off x="7699375" y="1189038"/>
              <a:ext cx="173038" cy="176213"/>
            </a:xfrm>
            <a:custGeom>
              <a:avLst/>
              <a:gdLst>
                <a:gd name="T0" fmla="*/ 41 w 46"/>
                <a:gd name="T1" fmla="*/ 22 h 47"/>
                <a:gd name="T2" fmla="*/ 40 w 46"/>
                <a:gd name="T3" fmla="*/ 19 h 47"/>
                <a:gd name="T4" fmla="*/ 44 w 46"/>
                <a:gd name="T5" fmla="*/ 13 h 47"/>
                <a:gd name="T6" fmla="*/ 42 w 46"/>
                <a:gd name="T7" fmla="*/ 9 h 47"/>
                <a:gd name="T8" fmla="*/ 35 w 46"/>
                <a:gd name="T9" fmla="*/ 10 h 47"/>
                <a:gd name="T10" fmla="*/ 32 w 46"/>
                <a:gd name="T11" fmla="*/ 8 h 47"/>
                <a:gd name="T12" fmla="*/ 31 w 46"/>
                <a:gd name="T13" fmla="*/ 1 h 47"/>
                <a:gd name="T14" fmla="*/ 26 w 46"/>
                <a:gd name="T15" fmla="*/ 0 h 47"/>
                <a:gd name="T16" fmla="*/ 22 w 46"/>
                <a:gd name="T17" fmla="*/ 5 h 47"/>
                <a:gd name="T18" fmla="*/ 19 w 46"/>
                <a:gd name="T19" fmla="*/ 6 h 47"/>
                <a:gd name="T20" fmla="*/ 13 w 46"/>
                <a:gd name="T21" fmla="*/ 2 h 47"/>
                <a:gd name="T22" fmla="*/ 9 w 46"/>
                <a:gd name="T23" fmla="*/ 5 h 47"/>
                <a:gd name="T24" fmla="*/ 10 w 46"/>
                <a:gd name="T25" fmla="*/ 12 h 47"/>
                <a:gd name="T26" fmla="*/ 8 w 46"/>
                <a:gd name="T27" fmla="*/ 14 h 47"/>
                <a:gd name="T28" fmla="*/ 1 w 46"/>
                <a:gd name="T29" fmla="*/ 15 h 47"/>
                <a:gd name="T30" fmla="*/ 0 w 46"/>
                <a:gd name="T31" fmla="*/ 20 h 47"/>
                <a:gd name="T32" fmla="*/ 6 w 46"/>
                <a:gd name="T33" fmla="*/ 25 h 47"/>
                <a:gd name="T34" fmla="*/ 6 w 46"/>
                <a:gd name="T35" fmla="*/ 28 h 47"/>
                <a:gd name="T36" fmla="*/ 2 w 46"/>
                <a:gd name="T37" fmla="*/ 34 h 47"/>
                <a:gd name="T38" fmla="*/ 5 w 46"/>
                <a:gd name="T39" fmla="*/ 38 h 47"/>
                <a:gd name="T40" fmla="*/ 11 w 46"/>
                <a:gd name="T41" fmla="*/ 37 h 47"/>
                <a:gd name="T42" fmla="*/ 14 w 46"/>
                <a:gd name="T43" fmla="*/ 39 h 47"/>
                <a:gd name="T44" fmla="*/ 15 w 46"/>
                <a:gd name="T45" fmla="*/ 46 h 47"/>
                <a:gd name="T46" fmla="*/ 20 w 46"/>
                <a:gd name="T47" fmla="*/ 47 h 47"/>
                <a:gd name="T48" fmla="*/ 24 w 46"/>
                <a:gd name="T49" fmla="*/ 41 h 47"/>
                <a:gd name="T50" fmla="*/ 27 w 46"/>
                <a:gd name="T51" fmla="*/ 41 h 47"/>
                <a:gd name="T52" fmla="*/ 33 w 46"/>
                <a:gd name="T53" fmla="*/ 45 h 47"/>
                <a:gd name="T54" fmla="*/ 37 w 46"/>
                <a:gd name="T55" fmla="*/ 42 h 47"/>
                <a:gd name="T56" fmla="*/ 36 w 46"/>
                <a:gd name="T57" fmla="*/ 35 h 47"/>
                <a:gd name="T58" fmla="*/ 38 w 46"/>
                <a:gd name="T59" fmla="*/ 33 h 47"/>
                <a:gd name="T60" fmla="*/ 45 w 46"/>
                <a:gd name="T61" fmla="*/ 31 h 47"/>
                <a:gd name="T62" fmla="*/ 46 w 46"/>
                <a:gd name="T63" fmla="*/ 26 h 47"/>
                <a:gd name="T64" fmla="*/ 41 w 46"/>
                <a:gd name="T65" fmla="*/ 22 h 47"/>
                <a:gd name="T66" fmla="*/ 30 w 46"/>
                <a:gd name="T67" fmla="*/ 25 h 47"/>
                <a:gd name="T68" fmla="*/ 21 w 46"/>
                <a:gd name="T69" fmla="*/ 31 h 47"/>
                <a:gd name="T70" fmla="*/ 16 w 46"/>
                <a:gd name="T71" fmla="*/ 22 h 47"/>
                <a:gd name="T72" fmla="*/ 25 w 46"/>
                <a:gd name="T73" fmla="*/ 16 h 47"/>
                <a:gd name="T74" fmla="*/ 30 w 46"/>
                <a:gd name="T7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7">
                  <a:moveTo>
                    <a:pt x="41" y="22"/>
                  </a:move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4" y="13"/>
                    <a:pt x="44" y="1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1" y="8"/>
                    <a:pt x="35" y="10"/>
                    <a:pt x="35" y="1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1"/>
                    <a:pt x="31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22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4" y="2"/>
                    <a:pt x="13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12"/>
                    <a:pt x="10" y="1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1" y="15"/>
                    <a:pt x="1" y="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3"/>
                    <a:pt x="2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11" y="37"/>
                    <a:pt x="11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4" y="41"/>
                    <a:pt x="24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33" y="45"/>
                    <a:pt x="33" y="45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6" y="35"/>
                    <a:pt x="36" y="35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1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1" y="22"/>
                    <a:pt x="41" y="22"/>
                  </a:cubicBezTo>
                  <a:close/>
                  <a:moveTo>
                    <a:pt x="30" y="25"/>
                  </a:moveTo>
                  <a:cubicBezTo>
                    <a:pt x="29" y="29"/>
                    <a:pt x="25" y="32"/>
                    <a:pt x="21" y="31"/>
                  </a:cubicBezTo>
                  <a:cubicBezTo>
                    <a:pt x="17" y="30"/>
                    <a:pt x="15" y="26"/>
                    <a:pt x="16" y="22"/>
                  </a:cubicBezTo>
                  <a:cubicBezTo>
                    <a:pt x="17" y="18"/>
                    <a:pt x="21" y="15"/>
                    <a:pt x="25" y="16"/>
                  </a:cubicBezTo>
                  <a:cubicBezTo>
                    <a:pt x="29" y="17"/>
                    <a:pt x="31" y="21"/>
                    <a:pt x="3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854" name="Freeform 71"/>
          <p:cNvSpPr>
            <a:spLocks noEditPoints="1"/>
          </p:cNvSpPr>
          <p:nvPr/>
        </p:nvSpPr>
        <p:spPr>
          <a:xfrm>
            <a:off x="6766560" y="2215515"/>
            <a:ext cx="227965" cy="346075"/>
          </a:xfrm>
          <a:custGeom>
            <a:avLst/>
            <a:gdLst/>
            <a:ahLst/>
            <a:cxnLst>
              <a:cxn ang="0">
                <a:pos x="68377" y="309657"/>
              </a:cxn>
              <a:cxn ang="0">
                <a:pos x="189353" y="309657"/>
              </a:cxn>
              <a:cxn ang="0">
                <a:pos x="189353" y="309657"/>
              </a:cxn>
              <a:cxn ang="0">
                <a:pos x="194612" y="309657"/>
              </a:cxn>
              <a:cxn ang="0">
                <a:pos x="199872" y="299160"/>
              </a:cxn>
              <a:cxn ang="0">
                <a:pos x="126235" y="215185"/>
              </a:cxn>
              <a:cxn ang="0">
                <a:pos x="57858" y="299160"/>
              </a:cxn>
              <a:cxn ang="0">
                <a:pos x="57858" y="309657"/>
              </a:cxn>
              <a:cxn ang="0">
                <a:pos x="68377" y="309657"/>
              </a:cxn>
              <a:cxn ang="0">
                <a:pos x="68377" y="309657"/>
              </a:cxn>
              <a:cxn ang="0">
                <a:pos x="231431" y="57733"/>
              </a:cxn>
              <a:cxn ang="0">
                <a:pos x="252470" y="36739"/>
              </a:cxn>
              <a:cxn ang="0">
                <a:pos x="252470" y="26242"/>
              </a:cxn>
              <a:cxn ang="0">
                <a:pos x="231431" y="0"/>
              </a:cxn>
              <a:cxn ang="0">
                <a:pos x="26299" y="0"/>
              </a:cxn>
              <a:cxn ang="0">
                <a:pos x="0" y="26242"/>
              </a:cxn>
              <a:cxn ang="0">
                <a:pos x="0" y="36739"/>
              </a:cxn>
              <a:cxn ang="0">
                <a:pos x="21039" y="57733"/>
              </a:cxn>
              <a:cxn ang="0">
                <a:pos x="231431" y="57733"/>
              </a:cxn>
              <a:cxn ang="0">
                <a:pos x="210392" y="68230"/>
              </a:cxn>
              <a:cxn ang="0">
                <a:pos x="231431" y="68230"/>
              </a:cxn>
              <a:cxn ang="0">
                <a:pos x="163054" y="188943"/>
              </a:cxn>
              <a:cxn ang="0">
                <a:pos x="231431" y="309657"/>
              </a:cxn>
              <a:cxn ang="0">
                <a:pos x="210392" y="309657"/>
              </a:cxn>
              <a:cxn ang="0">
                <a:pos x="136755" y="199440"/>
              </a:cxn>
              <a:cxn ang="0">
                <a:pos x="131495" y="188943"/>
              </a:cxn>
              <a:cxn ang="0">
                <a:pos x="136755" y="183695"/>
              </a:cxn>
              <a:cxn ang="0">
                <a:pos x="136755" y="183695"/>
              </a:cxn>
              <a:cxn ang="0">
                <a:pos x="210392" y="68230"/>
              </a:cxn>
              <a:cxn ang="0">
                <a:pos x="21039" y="320154"/>
              </a:cxn>
              <a:cxn ang="0">
                <a:pos x="0" y="346396"/>
              </a:cxn>
              <a:cxn ang="0">
                <a:pos x="0" y="356893"/>
              </a:cxn>
              <a:cxn ang="0">
                <a:pos x="26299" y="383135"/>
              </a:cxn>
              <a:cxn ang="0">
                <a:pos x="231431" y="383135"/>
              </a:cxn>
              <a:cxn ang="0">
                <a:pos x="252470" y="356893"/>
              </a:cxn>
              <a:cxn ang="0">
                <a:pos x="252470" y="346396"/>
              </a:cxn>
              <a:cxn ang="0">
                <a:pos x="231431" y="320154"/>
              </a:cxn>
              <a:cxn ang="0">
                <a:pos x="21039" y="320154"/>
              </a:cxn>
              <a:cxn ang="0">
                <a:pos x="42078" y="309657"/>
              </a:cxn>
              <a:cxn ang="0">
                <a:pos x="21039" y="309657"/>
              </a:cxn>
              <a:cxn ang="0">
                <a:pos x="94676" y="188943"/>
              </a:cxn>
              <a:cxn ang="0">
                <a:pos x="21039" y="68230"/>
              </a:cxn>
              <a:cxn ang="0">
                <a:pos x="42078" y="68230"/>
              </a:cxn>
              <a:cxn ang="0">
                <a:pos x="115715" y="183695"/>
              </a:cxn>
              <a:cxn ang="0">
                <a:pos x="126235" y="194192"/>
              </a:cxn>
              <a:cxn ang="0">
                <a:pos x="115715" y="199440"/>
              </a:cxn>
              <a:cxn ang="0">
                <a:pos x="42078" y="309657"/>
              </a:cxn>
            </a:cxnLst>
            <a:rect l="0" t="0" r="0" b="0"/>
            <a:pathLst>
              <a:path w="48" h="73">
                <a:moveTo>
                  <a:pt x="13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7" y="59"/>
                  <a:pt x="37" y="59"/>
                </a:cubicBezTo>
                <a:cubicBezTo>
                  <a:pt x="38" y="58"/>
                  <a:pt x="38" y="57"/>
                  <a:pt x="38" y="57"/>
                </a:cubicBezTo>
                <a:cubicBezTo>
                  <a:pt x="36" y="49"/>
                  <a:pt x="31" y="41"/>
                  <a:pt x="24" y="41"/>
                </a:cubicBezTo>
                <a:cubicBezTo>
                  <a:pt x="17" y="41"/>
                  <a:pt x="12" y="49"/>
                  <a:pt x="11" y="57"/>
                </a:cubicBezTo>
                <a:cubicBezTo>
                  <a:pt x="11" y="57"/>
                  <a:pt x="11" y="58"/>
                  <a:pt x="11" y="59"/>
                </a:cubicBezTo>
                <a:cubicBezTo>
                  <a:pt x="12" y="59"/>
                  <a:pt x="12" y="59"/>
                  <a:pt x="13" y="59"/>
                </a:cubicBezTo>
                <a:cubicBezTo>
                  <a:pt x="13" y="59"/>
                  <a:pt x="13" y="59"/>
                  <a:pt x="13" y="59"/>
                </a:cubicBezTo>
                <a:close/>
                <a:moveTo>
                  <a:pt x="44" y="11"/>
                </a:moveTo>
                <a:cubicBezTo>
                  <a:pt x="47" y="11"/>
                  <a:pt x="48" y="9"/>
                  <a:pt x="48" y="7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2"/>
                  <a:pt x="46" y="0"/>
                  <a:pt x="44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0" y="7"/>
                  <a:pt x="0" y="7"/>
                </a:cubicBezTo>
                <a:cubicBezTo>
                  <a:pt x="0" y="9"/>
                  <a:pt x="2" y="11"/>
                  <a:pt x="4" y="11"/>
                </a:cubicBezTo>
                <a:cubicBezTo>
                  <a:pt x="44" y="11"/>
                  <a:pt x="44" y="11"/>
                  <a:pt x="44" y="11"/>
                </a:cubicBezTo>
                <a:close/>
                <a:moveTo>
                  <a:pt x="40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3" y="22"/>
                  <a:pt x="39" y="31"/>
                  <a:pt x="31" y="36"/>
                </a:cubicBezTo>
                <a:cubicBezTo>
                  <a:pt x="39" y="42"/>
                  <a:pt x="43" y="50"/>
                  <a:pt x="44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39" y="51"/>
                  <a:pt x="35" y="41"/>
                  <a:pt x="26" y="38"/>
                </a:cubicBezTo>
                <a:cubicBezTo>
                  <a:pt x="25" y="38"/>
                  <a:pt x="25" y="37"/>
                  <a:pt x="25" y="36"/>
                </a:cubicBezTo>
                <a:cubicBezTo>
                  <a:pt x="25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34" y="32"/>
                  <a:pt x="39" y="21"/>
                  <a:pt x="40" y="13"/>
                </a:cubicBezTo>
                <a:close/>
                <a:moveTo>
                  <a:pt x="4" y="61"/>
                </a:moveTo>
                <a:cubicBezTo>
                  <a:pt x="2" y="62"/>
                  <a:pt x="0" y="64"/>
                  <a:pt x="0" y="6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3"/>
                  <a:pt x="5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46" y="73"/>
                  <a:pt x="48" y="70"/>
                  <a:pt x="48" y="68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4"/>
                  <a:pt x="47" y="62"/>
                  <a:pt x="44" y="61"/>
                </a:cubicBezTo>
                <a:cubicBezTo>
                  <a:pt x="4" y="61"/>
                  <a:pt x="4" y="61"/>
                  <a:pt x="4" y="61"/>
                </a:cubicBezTo>
                <a:close/>
                <a:moveTo>
                  <a:pt x="8" y="59"/>
                </a:moveTo>
                <a:cubicBezTo>
                  <a:pt x="4" y="59"/>
                  <a:pt x="4" y="59"/>
                  <a:pt x="4" y="59"/>
                </a:cubicBezTo>
                <a:cubicBezTo>
                  <a:pt x="5" y="50"/>
                  <a:pt x="10" y="42"/>
                  <a:pt x="18" y="36"/>
                </a:cubicBezTo>
                <a:cubicBezTo>
                  <a:pt x="10" y="31"/>
                  <a:pt x="5" y="22"/>
                  <a:pt x="4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21"/>
                  <a:pt x="14" y="32"/>
                  <a:pt x="22" y="35"/>
                </a:cubicBezTo>
                <a:cubicBezTo>
                  <a:pt x="23" y="35"/>
                  <a:pt x="24" y="36"/>
                  <a:pt x="24" y="37"/>
                </a:cubicBezTo>
                <a:cubicBezTo>
                  <a:pt x="23" y="38"/>
                  <a:pt x="23" y="38"/>
                  <a:pt x="22" y="38"/>
                </a:cubicBezTo>
                <a:cubicBezTo>
                  <a:pt x="14" y="41"/>
                  <a:pt x="9" y="51"/>
                  <a:pt x="8" y="59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55" name="Shape 227"/>
          <p:cNvSpPr/>
          <p:nvPr/>
        </p:nvSpPr>
        <p:spPr>
          <a:xfrm>
            <a:off x="7299960" y="3390900"/>
            <a:ext cx="391160" cy="417195"/>
          </a:xfrm>
          <a:custGeom>
            <a:avLst/>
            <a:gdLst/>
            <a:ahLst/>
            <a:cxnLst>
              <a:cxn ang="0">
                <a:pos x="216506" y="230944"/>
              </a:cxn>
              <a:cxn ang="5898240">
                <a:pos x="216506" y="230944"/>
              </a:cxn>
              <a:cxn ang="11796480">
                <a:pos x="216506" y="230944"/>
              </a:cxn>
              <a:cxn ang="17694720">
                <a:pos x="216506" y="230944"/>
              </a:cxn>
            </a:cxnLst>
            <a:rect l="0" t="0" r="0" b="0"/>
            <a:pathLst>
              <a:path w="21153" h="2126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9" name="Freeform 11"/>
          <p:cNvSpPr>
            <a:spLocks noEditPoints="1"/>
          </p:cNvSpPr>
          <p:nvPr/>
        </p:nvSpPr>
        <p:spPr>
          <a:xfrm>
            <a:off x="5267780" y="4571551"/>
            <a:ext cx="410810" cy="365396"/>
          </a:xfrm>
          <a:custGeom>
            <a:avLst/>
            <a:gdLst/>
            <a:ahLst/>
            <a:cxnLst>
              <a:cxn ang="0">
                <a:pos x="408218" y="49133"/>
              </a:cxn>
              <a:cxn ang="0">
                <a:pos x="371386" y="15354"/>
              </a:cxn>
              <a:cxn ang="0">
                <a:pos x="352970" y="15354"/>
              </a:cxn>
              <a:cxn ang="0">
                <a:pos x="349901" y="24566"/>
              </a:cxn>
              <a:cxn ang="0">
                <a:pos x="340693" y="27637"/>
              </a:cxn>
              <a:cxn ang="0">
                <a:pos x="340693" y="27637"/>
              </a:cxn>
              <a:cxn ang="0">
                <a:pos x="248614" y="119761"/>
              </a:cxn>
              <a:cxn ang="0">
                <a:pos x="242475" y="144328"/>
              </a:cxn>
              <a:cxn ang="0">
                <a:pos x="251683" y="153540"/>
              </a:cxn>
              <a:cxn ang="0">
                <a:pos x="251683" y="153540"/>
              </a:cxn>
              <a:cxn ang="0">
                <a:pos x="254752" y="156611"/>
              </a:cxn>
              <a:cxn ang="0">
                <a:pos x="233267" y="175036"/>
              </a:cxn>
              <a:cxn ang="0">
                <a:pos x="165743" y="107478"/>
              </a:cxn>
              <a:cxn ang="0">
                <a:pos x="144257" y="30708"/>
              </a:cxn>
              <a:cxn ang="0">
                <a:pos x="64455" y="9212"/>
              </a:cxn>
              <a:cxn ang="0">
                <a:pos x="110495" y="55274"/>
              </a:cxn>
              <a:cxn ang="0">
                <a:pos x="98218" y="98266"/>
              </a:cxn>
              <a:cxn ang="0">
                <a:pos x="55248" y="110549"/>
              </a:cxn>
              <a:cxn ang="0">
                <a:pos x="9208" y="64487"/>
              </a:cxn>
              <a:cxn ang="0">
                <a:pos x="30693" y="144328"/>
              </a:cxn>
              <a:cxn ang="0">
                <a:pos x="110495" y="162752"/>
              </a:cxn>
              <a:cxn ang="0">
                <a:pos x="113564" y="162752"/>
              </a:cxn>
              <a:cxn ang="0">
                <a:pos x="178020" y="230310"/>
              </a:cxn>
              <a:cxn ang="0">
                <a:pos x="116634" y="294797"/>
              </a:cxn>
              <a:cxn ang="0">
                <a:pos x="110495" y="291726"/>
              </a:cxn>
              <a:cxn ang="0">
                <a:pos x="95148" y="304009"/>
              </a:cxn>
              <a:cxn ang="0">
                <a:pos x="64455" y="353142"/>
              </a:cxn>
              <a:cxn ang="0">
                <a:pos x="70594" y="359283"/>
              </a:cxn>
              <a:cxn ang="0">
                <a:pos x="119703" y="328575"/>
              </a:cxn>
              <a:cxn ang="0">
                <a:pos x="131980" y="310151"/>
              </a:cxn>
              <a:cxn ang="0">
                <a:pos x="128911" y="307080"/>
              </a:cxn>
              <a:cxn ang="0">
                <a:pos x="193366" y="245664"/>
              </a:cxn>
              <a:cxn ang="0">
                <a:pos x="300792" y="353142"/>
              </a:cxn>
              <a:cxn ang="0">
                <a:pos x="328416" y="365425"/>
              </a:cxn>
              <a:cxn ang="0">
                <a:pos x="356039" y="353142"/>
              </a:cxn>
              <a:cxn ang="0">
                <a:pos x="356039" y="297867"/>
              </a:cxn>
              <a:cxn ang="0">
                <a:pos x="248614" y="190389"/>
              </a:cxn>
              <a:cxn ang="0">
                <a:pos x="267030" y="171965"/>
              </a:cxn>
              <a:cxn ang="0">
                <a:pos x="276238" y="181177"/>
              </a:cxn>
              <a:cxn ang="0">
                <a:pos x="300792" y="175036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5940" y="70628"/>
              </a:cxn>
              <a:cxn ang="0">
                <a:pos x="408218" y="67558"/>
              </a:cxn>
              <a:cxn ang="0">
                <a:pos x="408218" y="49133"/>
              </a:cxn>
              <a:cxn ang="0">
                <a:pos x="331485" y="316292"/>
              </a:cxn>
              <a:cxn ang="0">
                <a:pos x="346832" y="331646"/>
              </a:cxn>
              <a:cxn ang="0">
                <a:pos x="331485" y="347000"/>
              </a:cxn>
              <a:cxn ang="0">
                <a:pos x="316139" y="331646"/>
              </a:cxn>
              <a:cxn ang="0">
                <a:pos x="331485" y="316292"/>
              </a:cxn>
              <a:cxn ang="0">
                <a:pos x="279307" y="125903"/>
              </a:cxn>
              <a:cxn ang="0">
                <a:pos x="273168" y="119761"/>
              </a:cxn>
              <a:cxn ang="0">
                <a:pos x="343762" y="52204"/>
              </a:cxn>
              <a:cxn ang="0">
                <a:pos x="349901" y="58345"/>
              </a:cxn>
              <a:cxn ang="0">
                <a:pos x="279307" y="125903"/>
              </a:cxn>
              <a:cxn ang="0">
                <a:pos x="300792" y="147398"/>
              </a:cxn>
              <a:cxn ang="0">
                <a:pos x="294653" y="144328"/>
              </a:cxn>
              <a:cxn ang="0">
                <a:pos x="365247" y="73699"/>
              </a:cxn>
              <a:cxn ang="0">
                <a:pos x="371386" y="79841"/>
              </a:cxn>
              <a:cxn ang="0">
                <a:pos x="300792" y="147398"/>
              </a:cxn>
            </a:cxnLst>
            <a:rect l="0" t="0" r="0" b="0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1" name="Freeform 18"/>
          <p:cNvSpPr/>
          <p:nvPr/>
        </p:nvSpPr>
        <p:spPr>
          <a:xfrm>
            <a:off x="6603171" y="4550333"/>
            <a:ext cx="413155" cy="413413"/>
          </a:xfrm>
          <a:custGeom>
            <a:avLst/>
            <a:gdLst/>
            <a:ahLst/>
            <a:cxnLst>
              <a:cxn ang="0">
                <a:pos x="305622" y="413623"/>
              </a:cxn>
              <a:cxn ang="0">
                <a:pos x="337793" y="380303"/>
              </a:cxn>
              <a:cxn ang="0">
                <a:pos x="281494" y="178088"/>
              </a:cxn>
              <a:cxn ang="0">
                <a:pos x="365368" y="94214"/>
              </a:cxn>
              <a:cxn ang="0">
                <a:pos x="390645" y="21830"/>
              </a:cxn>
              <a:cxn ang="0">
                <a:pos x="319410" y="48256"/>
              </a:cxn>
              <a:cxn ang="0">
                <a:pos x="235536" y="132130"/>
              </a:cxn>
              <a:cxn ang="0">
                <a:pos x="32171" y="74682"/>
              </a:cxn>
              <a:cxn ang="0">
                <a:pos x="0" y="108002"/>
              </a:cxn>
              <a:cxn ang="0">
                <a:pos x="170045" y="197620"/>
              </a:cxn>
              <a:cxn ang="0">
                <a:pos x="112598" y="255068"/>
              </a:cxn>
              <a:cxn ang="0">
                <a:pos x="43660" y="259663"/>
              </a:cxn>
              <a:cxn ang="0">
                <a:pos x="10341" y="291834"/>
              </a:cxn>
              <a:cxn ang="0">
                <a:pos x="91916" y="321707"/>
              </a:cxn>
              <a:cxn ang="0">
                <a:pos x="120640" y="402133"/>
              </a:cxn>
              <a:cxn ang="0">
                <a:pos x="153960" y="369963"/>
              </a:cxn>
              <a:cxn ang="0">
                <a:pos x="157407" y="301026"/>
              </a:cxn>
              <a:cxn ang="0">
                <a:pos x="216004" y="242429"/>
              </a:cxn>
              <a:cxn ang="0">
                <a:pos x="305622" y="413623"/>
              </a:cxn>
            </a:cxnLst>
            <a:rect l="0" t="0" r="0" b="0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C2B4C4-DD5B-42E5-90A2-73AB3769D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10" y="1021397"/>
            <a:ext cx="9334500" cy="49911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7E2769-C0C7-4107-B094-A4D85F54F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942975"/>
            <a:ext cx="9324975" cy="49720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365</Words>
  <Application>Microsoft Office PowerPoint</Application>
  <PresentationFormat>宽屏</PresentationFormat>
  <Paragraphs>71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楷体</vt:lpstr>
      <vt:lpstr>微软雅黑</vt:lpstr>
      <vt:lpstr>微软雅黑 Light</vt:lpstr>
      <vt:lpstr>Agency FB</vt:lpstr>
      <vt:lpstr>Arial</vt:lpstr>
      <vt:lpstr>Buxton Sketch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水彩墨迹</dc:title>
  <dc:creator>第一PPT</dc:creator>
  <cp:keywords>www.1ppt.com</cp:keywords>
  <dc:description>第一PPT，www.1ppt.com</dc:description>
  <cp:lastModifiedBy>zlt</cp:lastModifiedBy>
  <cp:revision>43</cp:revision>
  <dcterms:created xsi:type="dcterms:W3CDTF">2015-05-05T08:02:00Z</dcterms:created>
  <dcterms:modified xsi:type="dcterms:W3CDTF">2019-12-18T09:02:36Z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