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98" r:id="rId8"/>
    <p:sldId id="287" r:id="rId9"/>
    <p:sldId id="263" r:id="rId10"/>
    <p:sldId id="291" r:id="rId11"/>
    <p:sldId id="299" r:id="rId12"/>
    <p:sldId id="264" r:id="rId13"/>
    <p:sldId id="302" r:id="rId14"/>
    <p:sldId id="309" r:id="rId15"/>
    <p:sldId id="303" r:id="rId16"/>
    <p:sldId id="306" r:id="rId17"/>
    <p:sldId id="307" r:id="rId18"/>
    <p:sldId id="304" r:id="rId19"/>
    <p:sldId id="305" r:id="rId20"/>
    <p:sldId id="308" r:id="rId21"/>
    <p:sldId id="311" r:id="rId22"/>
    <p:sldId id="310" r:id="rId23"/>
    <p:sldId id="288" r:id="rId24"/>
    <p:sldId id="30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683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oji_video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5187" y="940870"/>
            <a:ext cx="5680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5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墨迹</a:t>
            </a:r>
            <a:r>
              <a:rPr lang="en-US" altLang="zh-CN" sz="115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Buxton Sketch" panose="03080500000500000004" pitchFamily="66" charset="0"/>
                <a:ea typeface="楷体" panose="02010609060101010101" pitchFamily="49" charset="-122"/>
              </a:rPr>
              <a:t>APP</a:t>
            </a:r>
            <a:endParaRPr lang="en-US" altLang="zh-CN" sz="11500" dirty="0">
              <a:ln>
                <a:solidFill>
                  <a:srgbClr val="383987"/>
                </a:solidFill>
              </a:ln>
              <a:noFill/>
              <a:latin typeface="Buxton Sketch" panose="03080500000500000004" pitchFamily="66" charset="0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097" y="3255035"/>
            <a:ext cx="694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与移动智能设备开发实训一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609850" y="447230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17800" y="446595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511425" y="1858628"/>
            <a:ext cx="8002905" cy="7916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界面设计：引导页、欢迎页，主界面框架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主要功能 ：百度地图定位，添加足迹，展示足迹功能。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93579" y="3485493"/>
            <a:ext cx="6795135" cy="7916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主要功能：短信验证码（注册），上传图片，主界面后台交互，评论功能实现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465388" y="4480560"/>
            <a:ext cx="6579870" cy="4222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主要功能：消息通知，修改密码，个人中心后台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1210">
            <a:extLst>
              <a:ext uri="{FF2B5EF4-FFF2-40B4-BE49-F238E27FC236}">
                <a16:creationId xmlns:a16="http://schemas.microsoft.com/office/drawing/2014/main" id="{52A98788-C8C0-4056-AD41-168F6A5F09FE}"/>
              </a:ext>
            </a:extLst>
          </p:cNvPr>
          <p:cNvSpPr/>
          <p:nvPr/>
        </p:nvSpPr>
        <p:spPr>
          <a:xfrm>
            <a:off x="3578210" y="2803925"/>
            <a:ext cx="6795135" cy="4222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界面设计：主界面内容，个人中心菜单栏，个人中心界面，登录注册界面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项目展示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DB9AB7-ACD6-4D08-94FD-E4D5E141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67945"/>
            <a:ext cx="10876090" cy="6858000"/>
          </a:xfrm>
          <a:prstGeom prst="rect">
            <a:avLst/>
          </a:prstGeom>
        </p:spPr>
      </p:pic>
      <p:pic>
        <p:nvPicPr>
          <p:cNvPr id="19" name="图片 18" descr="dc8f4ae6f4264a20801ff19a3724294e">
            <a:extLst>
              <a:ext uri="{FF2B5EF4-FFF2-40B4-BE49-F238E27FC236}">
                <a16:creationId xmlns:a16="http://schemas.microsoft.com/office/drawing/2014/main" id="{E5AEFF47-035D-42AF-86A6-0F40C9B3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" y="3496945"/>
            <a:ext cx="3779520" cy="34677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FA0F8A-1B5A-4EF5-B3A9-E656A465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7"/>
          <a:stretch/>
        </p:blipFill>
        <p:spPr>
          <a:xfrm>
            <a:off x="297800" y="1266927"/>
            <a:ext cx="2524913" cy="485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578DCC-A13C-42B7-AC91-165646EEC43E}"/>
              </a:ext>
            </a:extLst>
          </p:cNvPr>
          <p:cNvSpPr txBox="1"/>
          <p:nvPr/>
        </p:nvSpPr>
        <p:spPr>
          <a:xfrm>
            <a:off x="768626" y="5168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引导页、欢迎页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4A4D1F-846A-43A9-B1B9-443038C044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"/>
          <a:stretch/>
        </p:blipFill>
        <p:spPr>
          <a:xfrm>
            <a:off x="3220964" y="1266927"/>
            <a:ext cx="2631429" cy="485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4C99F-9AC9-4F44-AA3F-BFCA9D30F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6144128" y="1266927"/>
            <a:ext cx="2631430" cy="484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28AF8C-127E-465F-AB67-63AEE02106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"/>
          <a:stretch/>
        </p:blipFill>
        <p:spPr>
          <a:xfrm>
            <a:off x="9067293" y="1266928"/>
            <a:ext cx="2516241" cy="484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6218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6AD7FE-0EFF-4CFE-87DF-A23708C1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2360801" y="1142999"/>
            <a:ext cx="2600479" cy="519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1E9541-900F-4387-9A68-834BF15BD5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5121"/>
          <a:stretch/>
        </p:blipFill>
        <p:spPr>
          <a:xfrm>
            <a:off x="6539077" y="1142997"/>
            <a:ext cx="2600479" cy="519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5301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A0D506-E390-4065-9154-6813BA2D25D4}"/>
              </a:ext>
            </a:extLst>
          </p:cNvPr>
          <p:cNvSpPr txBox="1"/>
          <p:nvPr/>
        </p:nvSpPr>
        <p:spPr>
          <a:xfrm>
            <a:off x="768626" y="5168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BD9C38-86A8-4C5C-9129-0FA6C698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"/>
          <a:stretch/>
        </p:blipFill>
        <p:spPr>
          <a:xfrm>
            <a:off x="350029" y="1079307"/>
            <a:ext cx="2525693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FC7A08-7C98-47E1-94E9-493AE59DE6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"/>
          <a:stretch/>
        </p:blipFill>
        <p:spPr>
          <a:xfrm>
            <a:off x="3186276" y="1079307"/>
            <a:ext cx="2512724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478A92-3CF7-4C1B-821E-1F434128A1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6009554" y="1079306"/>
            <a:ext cx="2520538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A582A7-8A45-4421-AF11-AB7702F6B0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8937720" y="1079306"/>
            <a:ext cx="2520538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13436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75E1D5-D9C7-4EC6-B419-35FDD37E7E43}"/>
              </a:ext>
            </a:extLst>
          </p:cNvPr>
          <p:cNvSpPr txBox="1"/>
          <p:nvPr/>
        </p:nvSpPr>
        <p:spPr>
          <a:xfrm>
            <a:off x="768626" y="5168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查询他人足迹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5B450F-FEDB-4734-B92B-FE7CA5770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16" y="125895"/>
            <a:ext cx="2497916" cy="6606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D0F976-4D9C-4D37-A5C6-364BE5C016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26" y="125895"/>
            <a:ext cx="2408308" cy="6606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3F496C-56F5-47AB-AD13-D77164FFD9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93" y="125895"/>
            <a:ext cx="2663509" cy="66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97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E30363-5998-4DB4-B480-D4245EAF7F8D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添加足迹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64475-33E3-40A0-96CD-AD4F4162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5316" y="1113182"/>
            <a:ext cx="2506655" cy="499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5C17B6-4CFA-48BC-A5DF-61633BBB14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/>
        </p:blipFill>
        <p:spPr>
          <a:xfrm>
            <a:off x="5486525" y="1113182"/>
            <a:ext cx="2506655" cy="499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89557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98FCD1-C442-4E13-B15E-62E90497DCC9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分享语录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C3E06E-3424-4A2F-8B25-9B8DFB9B07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"/>
          <a:stretch/>
        </p:blipFill>
        <p:spPr>
          <a:xfrm>
            <a:off x="4451434" y="1182600"/>
            <a:ext cx="2492705" cy="4807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B30CCA-8954-45F4-8B20-34859E86F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1"/>
          <a:stretch/>
        </p:blipFill>
        <p:spPr>
          <a:xfrm>
            <a:off x="1118704" y="1182601"/>
            <a:ext cx="2466375" cy="48073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2A7343-7D5E-4338-BBAD-6B47E66C37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7810494" y="1182600"/>
            <a:ext cx="2492705" cy="48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36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75D5D-C13A-4AD0-B57B-EE906AC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3"/>
          <a:stretch/>
        </p:blipFill>
        <p:spPr>
          <a:xfrm>
            <a:off x="1039190" y="1086678"/>
            <a:ext cx="2453871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CBF327-75F0-4F5C-A548-AD0C7B23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/>
        </p:blipFill>
        <p:spPr>
          <a:xfrm>
            <a:off x="4486256" y="1086678"/>
            <a:ext cx="2466011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28675B-6401-4613-90DD-8688DC94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3" t="-290" r="1153" b="4917"/>
          <a:stretch/>
        </p:blipFill>
        <p:spPr>
          <a:xfrm>
            <a:off x="8052999" y="1086677"/>
            <a:ext cx="2441887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831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54622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76425" y="2800341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976425" y="3910164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60495" y="2704162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任务分工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0495" y="3779989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我的足迹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355982-4891-4495-8879-6176FF5D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994579" y="1162127"/>
            <a:ext cx="2331717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8CDF04-5247-4F86-ADE7-9D3DC0347D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4590165" y="1162127"/>
            <a:ext cx="2331717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38B26-67C3-455A-A4C9-A937298A59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8079733" y="1162127"/>
            <a:ext cx="2336475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90705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我的消息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1E3BD-4F62-4E97-871B-E4C3C994D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7" y="1137526"/>
            <a:ext cx="2585261" cy="5026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8156DE-7662-4138-BB58-35423FC7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4534941" y="1137527"/>
            <a:ext cx="2535309" cy="5026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5F62FA-8EAF-44C7-9283-29CC2859F5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8"/>
          <a:stretch/>
        </p:blipFill>
        <p:spPr>
          <a:xfrm>
            <a:off x="8128163" y="1137526"/>
            <a:ext cx="2500710" cy="5026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51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设置、关于我们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C4641C-BFA4-45C4-A42F-B5F09B25F2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"/>
          <a:stretch/>
        </p:blipFill>
        <p:spPr>
          <a:xfrm>
            <a:off x="648966" y="1102233"/>
            <a:ext cx="2578421" cy="5185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132C86-1CEF-442E-B5C5-32023B1E2E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>
          <a:xfrm>
            <a:off x="3514973" y="1102231"/>
            <a:ext cx="2581027" cy="5185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99D89-AACB-43F2-A7DF-CEFE62513D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>
          <a:xfrm>
            <a:off x="6383586" y="1102231"/>
            <a:ext cx="2581027" cy="51856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B845FE-A18F-426A-8005-D9070A62D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9252199" y="1102231"/>
            <a:ext cx="2588923" cy="518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4214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ts val="450"/>
              </a:spcBef>
            </a:pPr>
            <a:r>
              <a:rPr lang="zh-CN" altLang="en-US" sz="3200" dirty="0">
                <a:solidFill>
                  <a:schemeClr val="bg1"/>
                </a:solidFill>
                <a:sym typeface="+mn-ea"/>
                <a:hlinkClick r:id="rId4" action="ppaction://hlinkfile"/>
              </a:rPr>
              <a:t>项目演示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22522" y="4023766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645717" y="4086860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880350" y="4042640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项目介绍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197033" y="1980682"/>
            <a:ext cx="8690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产品名称：墨迹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笔墨书写足迹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产品简介：墨迹是一款灵活简约的记录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，用户可以记录生活中的点点滴滴，记录旅程，记录心情，可公开分享，可私密珍藏。墨迹提供的是一个安静、温暖、有力量的空间，给予你前进的力量。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59001" y="827180"/>
            <a:ext cx="244466" cy="5851915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9555" y="1975674"/>
            <a:ext cx="486180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可拍照、上传相册图片，可设置私密或他人可见，可查看，可删除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2014" y="327480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地图定位显示功能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759" y="3794863"/>
            <a:ext cx="453961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显示他人可见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足迹</a:t>
            </a: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，可手动控制定位范围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显示自己记录足迹，可查看自己足迹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98440" y="1616422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3404570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9A0DE19-07E6-4275-8B68-2A8701D478B8}"/>
              </a:ext>
            </a:extLst>
          </p:cNvPr>
          <p:cNvSpPr txBox="1"/>
          <p:nvPr/>
        </p:nvSpPr>
        <p:spPr>
          <a:xfrm>
            <a:off x="1086679" y="5963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AFDB19-3DCE-4E44-BE65-F890BDBD2722}"/>
              </a:ext>
            </a:extLst>
          </p:cNvPr>
          <p:cNvSpPr txBox="1"/>
          <p:nvPr/>
        </p:nvSpPr>
        <p:spPr>
          <a:xfrm>
            <a:off x="3127567" y="15180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我的足迹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486CB2-B3B6-4718-9148-ADCA9741AA3F}"/>
              </a:ext>
            </a:extLst>
          </p:cNvPr>
          <p:cNvSpPr txBox="1"/>
          <p:nvPr/>
        </p:nvSpPr>
        <p:spPr>
          <a:xfrm>
            <a:off x="6940240" y="21412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评论他人足迹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91EA76-B8FE-476B-A523-06176960ED88}"/>
              </a:ext>
            </a:extLst>
          </p:cNvPr>
          <p:cNvSpPr txBox="1"/>
          <p:nvPr/>
        </p:nvSpPr>
        <p:spPr>
          <a:xfrm>
            <a:off x="6985634" y="2556341"/>
            <a:ext cx="486180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可评论感兴趣的话题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6AD7C7-C914-4857-98E2-6F769E84FE12}"/>
              </a:ext>
            </a:extLst>
          </p:cNvPr>
          <p:cNvSpPr txBox="1"/>
          <p:nvPr/>
        </p:nvSpPr>
        <p:spPr>
          <a:xfrm>
            <a:off x="7079870" y="3970962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消息通知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2ECD70-7A4F-487D-89CE-CD971A326B5B}"/>
              </a:ext>
            </a:extLst>
          </p:cNvPr>
          <p:cNvSpPr txBox="1"/>
          <p:nvPr/>
        </p:nvSpPr>
        <p:spPr>
          <a:xfrm>
            <a:off x="7135932" y="4414042"/>
            <a:ext cx="4861808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可实现客户端到客户端的消息通知。收到评论时，显示通知提示用户查看。支持手动关闭消息通知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269015-9814-4D35-BFFF-E3A81EB648FE}"/>
              </a:ext>
            </a:extLst>
          </p:cNvPr>
          <p:cNvGrpSpPr/>
          <p:nvPr/>
        </p:nvGrpSpPr>
        <p:grpSpPr>
          <a:xfrm>
            <a:off x="5298440" y="5241578"/>
            <a:ext cx="479425" cy="479425"/>
            <a:chOff x="16833" y="6605"/>
            <a:chExt cx="3352" cy="3352"/>
          </a:xfrm>
        </p:grpSpPr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8A8EB76C-7E6B-486D-A037-82B9DCDF0B3B}"/>
                </a:ext>
              </a:extLst>
            </p:cNvPr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9">
              <a:extLst>
                <a:ext uri="{FF2B5EF4-FFF2-40B4-BE49-F238E27FC236}">
                  <a16:creationId xmlns:a16="http://schemas.microsoft.com/office/drawing/2014/main" id="{2EB62591-5B22-418C-9191-47848E81E5F2}"/>
                </a:ext>
              </a:extLst>
            </p:cNvPr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856E6CE-A57B-4E5D-B479-51B1129784F8}"/>
              </a:ext>
            </a:extLst>
          </p:cNvPr>
          <p:cNvSpPr txBox="1"/>
          <p:nvPr/>
        </p:nvSpPr>
        <p:spPr>
          <a:xfrm>
            <a:off x="2832280" y="51228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向用户推送语录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157500-AE23-4E6D-B4D5-9114CA7DFB4B}"/>
              </a:ext>
            </a:extLst>
          </p:cNvPr>
          <p:cNvSpPr txBox="1"/>
          <p:nvPr/>
        </p:nvSpPr>
        <p:spPr>
          <a:xfrm>
            <a:off x="2243448" y="5612129"/>
            <a:ext cx="302249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墨迹管理员向用户推送语录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27" grpId="0"/>
      <p:bldP spid="28" grpId="0"/>
      <p:bldP spid="29" grpId="0"/>
      <p:bldP spid="31" grpId="0"/>
      <p:bldP spid="3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424939" y="1378226"/>
            <a:ext cx="2634615" cy="2617194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754436" y="1378226"/>
            <a:ext cx="2592705" cy="2617194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998757" y="1385349"/>
            <a:ext cx="2575946" cy="2617194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8332472" y="1378226"/>
            <a:ext cx="2592704" cy="2617194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err="1">
                <a:solidFill>
                  <a:srgbClr val="FFFFFF"/>
                </a:solidFill>
              </a:rPr>
              <a:t>recyclerview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1928" y="1954018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百度地图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4894" y="2689187"/>
            <a:ext cx="192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百度地图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，测距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覆盖物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获取当前页面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经纬度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范围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80232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93847" y="1954018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Jpush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极光推送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9924" y="2620776"/>
            <a:ext cx="1742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用户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-&gt;tomcat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Jpush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控制台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-&gt;API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02151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69489" y="1961141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Mob SMSSDK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03875" y="2620776"/>
            <a:ext cx="174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手机验证码发送，实现注册功能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24717" y="2506281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32472" y="1961140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OKHttp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740776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lvl="0" algn="ctr" eaLnBrk="1" hangingPunct="1"/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xxxxxxxxxxxxxxxxxxxxxxxxxxx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0C66FE-8CF8-47A4-9362-AC28B9DC64F0}"/>
              </a:ext>
            </a:extLst>
          </p:cNvPr>
          <p:cNvSpPr txBox="1"/>
          <p:nvPr/>
        </p:nvSpPr>
        <p:spPr>
          <a:xfrm>
            <a:off x="1086679" y="5963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采用技术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任务分工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C2B4C4-DD5B-42E5-90A2-73AB3769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0" y="1021397"/>
            <a:ext cx="9334500" cy="4991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E2769-C0C7-4107-B094-A4D85F54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42975"/>
            <a:ext cx="9324975" cy="49720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365</Words>
  <Application>Microsoft Office PowerPoint</Application>
  <PresentationFormat>宽屏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微软雅黑</vt:lpstr>
      <vt:lpstr>微软雅黑 Light</vt:lpstr>
      <vt:lpstr>Agency FB</vt:lpstr>
      <vt:lpstr>Arial</vt:lpstr>
      <vt:lpstr>Buxton Sketch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zlt</cp:lastModifiedBy>
  <cp:revision>44</cp:revision>
  <dcterms:created xsi:type="dcterms:W3CDTF">2015-05-05T08:02:00Z</dcterms:created>
  <dcterms:modified xsi:type="dcterms:W3CDTF">2019-12-18T12:01:37Z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