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8" d="100"/>
          <a:sy n="108" d="100"/>
        </p:scale>
        <p:origin x="67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26E936-262D-4EE3-A065-13DBCB35B7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0DF0F06-5F6B-4993-9C4E-B97F6FC070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32628FF-E21F-4B43-9951-6E2B872AD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9D5BDB9-0313-490C-8020-F5E1542208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0D59B3C-112A-44C1-A209-B2ED31C5F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4662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DBBC3D-0D06-4973-AFB8-F526D595E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AE6ECEE-5BD5-4C97-B640-3A8DEFB7F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3F135E3-3EE1-4816-BFAC-EB0CC0121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D9FF5DB-DD69-453A-9302-837D0F0A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197FC6B-9C01-448E-B234-C779BC666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555405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5000A666-604D-46B2-BEE5-DC84469200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024FE06-3A8C-4307-970E-3B0597BFA3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6895D-1573-46CB-8EC5-DA81AA0B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276A338-6EC9-4180-ADAD-FD6003F83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B26B734-CF1F-4E9E-9D95-ED29F7BC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77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A0D072E-FE2C-41F6-8689-1C6232C22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A1B54C1-C562-456C-840E-221C615BB1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AAA8199-26E5-4224-8779-20365792E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429B1A4-4E3B-4AD4-9AB7-2CF58E680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F1BD626-4830-488C-91D0-BE4008229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581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2C0221-F310-4018-BDF8-E14DBDC0F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7234797-3513-4B61-B2F6-7DB1357047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1540D6F-EA50-4676-A1D8-38B1821D1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183F658-67D7-4C71-BFEF-D14A9794DD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4CDEAFD-C617-40D0-B6E9-EFBD2E6EE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060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AFCCB46-B542-47BF-9C93-025F8C2F5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D58BB70-2CC7-450B-B726-81488B4E25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1256C58-6111-4DAE-8166-75E579EA3C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E9B393A-978F-48A5-B2B0-846A63B3DD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ACB533-A867-41B8-83A7-35699F99C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3064030-B1CE-46DD-AABC-D9411F930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8266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32EC6AA-C424-4667-BD4D-0C03FC892F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EA5CFB1-0393-40F3-A8E7-0A21B30E87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4450E85-EEB4-4625-B924-CB64CE30CB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3E04572-76B9-4D1E-88CB-53584583B0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6B1E800-2C85-41A3-B51A-E26C072CAB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EBA0D373-A2A9-438E-BB59-021F5DB331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7DC18C7-853A-4717-8CEB-FDF4A6498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003BD4D-0AFA-4AAE-9C6D-B5D350A44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5956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7032D9-4422-4459-B628-3AAA1B06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970239C9-5D71-4E24-9683-5EF8D92E6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A7A5EC2-B16C-41C7-AA17-3D403C8A27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9E31A58-58B3-4B47-AF0C-751B1A21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9475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56B469C-5FC5-498C-9E70-34407175D9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57D244E-EF1C-463C-B5C9-B9D476D5D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41EF85B-0DB4-4FA7-B6FC-AC5ED11F5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66081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745BCB-E1A1-4E73-9FB6-D15073FCB6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6B9A390-A599-4581-96BF-FB5EBB9F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2B707C8-310A-4659-83B5-587ED93BCF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0B0FF27-AA3B-4E52-82B2-A07559BBF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97BBC31-83CF-4644-B16D-7DCD61679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F51FBC-0342-4AED-978E-271CA3689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4066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F00B26C-587A-4654-84EB-58CC876F4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9E7BE6B-E971-40E1-89BC-6D2E7473697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BC08A7B-F7F6-4E8C-997F-7E1DA6F3B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1E76B2F-7DB5-494B-9075-DCAA7637F0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652288-4658-4488-8CB4-20A91EC5B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25104D5-C0EF-43B7-B67D-3C43DD6E3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16208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20871E67-425C-444A-A319-6562AB0C1E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D2A1A74-DECF-4551-903A-1EC7705304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C46E3DA-99F9-4401-9F95-3F106A28A2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92F5C13-91A9-494E-9FB7-1AEE7968F8A3}" type="datetimeFigureOut">
              <a:rPr lang="zh-CN" altLang="en-US" smtClean="0"/>
              <a:t>2021/07/24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086B049-7B79-40A1-B4E9-29D1E49DD7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998247A-E428-42DE-9FA0-209C8997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1278A9-F169-409F-B54D-C37C48399243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16786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接连接符 4">
            <a:extLst>
              <a:ext uri="{FF2B5EF4-FFF2-40B4-BE49-F238E27FC236}">
                <a16:creationId xmlns:a16="http://schemas.microsoft.com/office/drawing/2014/main" id="{8858D9B2-F774-4F58-9227-B5B3CCDD43E5}"/>
              </a:ext>
            </a:extLst>
          </p:cNvPr>
          <p:cNvCxnSpPr>
            <a:cxnSpLocks/>
          </p:cNvCxnSpPr>
          <p:nvPr/>
        </p:nvCxnSpPr>
        <p:spPr>
          <a:xfrm>
            <a:off x="2894120" y="1837677"/>
            <a:ext cx="6241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" name="直接连接符 5">
            <a:extLst>
              <a:ext uri="{FF2B5EF4-FFF2-40B4-BE49-F238E27FC236}">
                <a16:creationId xmlns:a16="http://schemas.microsoft.com/office/drawing/2014/main" id="{1D6A2864-E803-40C7-BC2F-8EB35A348EA8}"/>
              </a:ext>
            </a:extLst>
          </p:cNvPr>
          <p:cNvCxnSpPr>
            <a:cxnSpLocks/>
          </p:cNvCxnSpPr>
          <p:nvPr/>
        </p:nvCxnSpPr>
        <p:spPr>
          <a:xfrm>
            <a:off x="2894120" y="2362940"/>
            <a:ext cx="6241002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" name="直接连接符 9">
            <a:extLst>
              <a:ext uri="{FF2B5EF4-FFF2-40B4-BE49-F238E27FC236}">
                <a16:creationId xmlns:a16="http://schemas.microsoft.com/office/drawing/2014/main" id="{77E9F584-F798-4598-806D-1D1C282A1425}"/>
              </a:ext>
            </a:extLst>
          </p:cNvPr>
          <p:cNvCxnSpPr/>
          <p:nvPr/>
        </p:nvCxnSpPr>
        <p:spPr>
          <a:xfrm>
            <a:off x="3613211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>
            <a:extLst>
              <a:ext uri="{FF2B5EF4-FFF2-40B4-BE49-F238E27FC236}">
                <a16:creationId xmlns:a16="http://schemas.microsoft.com/office/drawing/2014/main" id="{B2C96510-CB91-4820-BF4F-FB8528C5F77B}"/>
              </a:ext>
            </a:extLst>
          </p:cNvPr>
          <p:cNvCxnSpPr/>
          <p:nvPr/>
        </p:nvCxnSpPr>
        <p:spPr>
          <a:xfrm>
            <a:off x="4511335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>
            <a:extLst>
              <a:ext uri="{FF2B5EF4-FFF2-40B4-BE49-F238E27FC236}">
                <a16:creationId xmlns:a16="http://schemas.microsoft.com/office/drawing/2014/main" id="{E95FDFC7-2FA9-42AC-9654-AA14E92B5EC8}"/>
              </a:ext>
            </a:extLst>
          </p:cNvPr>
          <p:cNvCxnSpPr/>
          <p:nvPr/>
        </p:nvCxnSpPr>
        <p:spPr>
          <a:xfrm>
            <a:off x="5462725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连接符 12">
            <a:extLst>
              <a:ext uri="{FF2B5EF4-FFF2-40B4-BE49-F238E27FC236}">
                <a16:creationId xmlns:a16="http://schemas.microsoft.com/office/drawing/2014/main" id="{DD3426E9-DD2E-42F6-99C3-983D6F016008}"/>
              </a:ext>
            </a:extLst>
          </p:cNvPr>
          <p:cNvCxnSpPr/>
          <p:nvPr/>
        </p:nvCxnSpPr>
        <p:spPr>
          <a:xfrm>
            <a:off x="6369728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连接符 13">
            <a:extLst>
              <a:ext uri="{FF2B5EF4-FFF2-40B4-BE49-F238E27FC236}">
                <a16:creationId xmlns:a16="http://schemas.microsoft.com/office/drawing/2014/main" id="{3AD91E79-3A13-4E46-8DAF-E04EA1372826}"/>
              </a:ext>
            </a:extLst>
          </p:cNvPr>
          <p:cNvCxnSpPr/>
          <p:nvPr/>
        </p:nvCxnSpPr>
        <p:spPr>
          <a:xfrm>
            <a:off x="7303362" y="1837678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连接符 14">
            <a:extLst>
              <a:ext uri="{FF2B5EF4-FFF2-40B4-BE49-F238E27FC236}">
                <a16:creationId xmlns:a16="http://schemas.microsoft.com/office/drawing/2014/main" id="{D0D26A93-BD51-4933-A187-E420E8BBF821}"/>
              </a:ext>
            </a:extLst>
          </p:cNvPr>
          <p:cNvCxnSpPr/>
          <p:nvPr/>
        </p:nvCxnSpPr>
        <p:spPr>
          <a:xfrm>
            <a:off x="8192609" y="1837677"/>
            <a:ext cx="0" cy="5252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08583E8A-2809-4BD3-8EF0-6FCEDBB9EEA7}"/>
              </a:ext>
            </a:extLst>
          </p:cNvPr>
          <p:cNvSpPr txBox="1"/>
          <p:nvPr/>
        </p:nvSpPr>
        <p:spPr>
          <a:xfrm>
            <a:off x="3484487" y="1468345"/>
            <a:ext cx="2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0</a:t>
            </a:r>
            <a:endParaRPr lang="zh-CN" altLang="en-US" dirty="0"/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3B6B9021-D7E7-40C3-8FEA-6151D50876C5}"/>
              </a:ext>
            </a:extLst>
          </p:cNvPr>
          <p:cNvSpPr txBox="1"/>
          <p:nvPr/>
        </p:nvSpPr>
        <p:spPr>
          <a:xfrm>
            <a:off x="4357457" y="1468345"/>
            <a:ext cx="2929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5</a:t>
            </a:r>
            <a:endParaRPr lang="zh-CN" altLang="en-US" dirty="0"/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0513FE80-C89C-4B90-91E7-8266A6B6843D}"/>
              </a:ext>
            </a:extLst>
          </p:cNvPr>
          <p:cNvSpPr txBox="1"/>
          <p:nvPr/>
        </p:nvSpPr>
        <p:spPr>
          <a:xfrm>
            <a:off x="5254106" y="1471874"/>
            <a:ext cx="4453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10</a:t>
            </a:r>
            <a:endParaRPr lang="zh-CN" altLang="en-US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EBF6947A-EB75-459E-8FDF-A35B5BE0B0CA}"/>
              </a:ext>
            </a:extLst>
          </p:cNvPr>
          <p:cNvSpPr txBox="1"/>
          <p:nvPr/>
        </p:nvSpPr>
        <p:spPr>
          <a:xfrm>
            <a:off x="6152230" y="1468345"/>
            <a:ext cx="4276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15</a:t>
            </a:r>
            <a:endParaRPr lang="zh-CN" altLang="en-US" dirty="0"/>
          </a:p>
        </p:txBody>
      </p:sp>
      <p:sp>
        <p:nvSpPr>
          <p:cNvPr id="25" name="文本框 24">
            <a:extLst>
              <a:ext uri="{FF2B5EF4-FFF2-40B4-BE49-F238E27FC236}">
                <a16:creationId xmlns:a16="http://schemas.microsoft.com/office/drawing/2014/main" id="{CB39C9DD-4EE1-4C6B-BA7E-9C3194EC924B}"/>
              </a:ext>
            </a:extLst>
          </p:cNvPr>
          <p:cNvSpPr txBox="1"/>
          <p:nvPr/>
        </p:nvSpPr>
        <p:spPr>
          <a:xfrm>
            <a:off x="7106582" y="1468345"/>
            <a:ext cx="4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20</a:t>
            </a:r>
            <a:endParaRPr lang="zh-CN" altLang="en-US" dirty="0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FE4815A5-2C83-420A-BCDF-6AD45742AA74}"/>
              </a:ext>
            </a:extLst>
          </p:cNvPr>
          <p:cNvSpPr txBox="1"/>
          <p:nvPr/>
        </p:nvSpPr>
        <p:spPr>
          <a:xfrm>
            <a:off x="7978807" y="1468345"/>
            <a:ext cx="4276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25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68F39E8-AF75-492E-901E-9B25A9029938}"/>
                  </a:ext>
                </a:extLst>
              </p:cNvPr>
              <p:cNvSpPr txBox="1"/>
              <p:nvPr/>
            </p:nvSpPr>
            <p:spPr>
              <a:xfrm>
                <a:off x="2748750" y="1915642"/>
                <a:ext cx="613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−∞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,0)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29" name="文本框 28">
                <a:extLst>
                  <a:ext uri="{FF2B5EF4-FFF2-40B4-BE49-F238E27FC236}">
                    <a16:creationId xmlns:a16="http://schemas.microsoft.com/office/drawing/2014/main" id="{E68F39E8-AF75-492E-901E-9B25A90299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48750" y="1915642"/>
                <a:ext cx="613297" cy="369332"/>
              </a:xfrm>
              <a:prstGeom prst="rect">
                <a:avLst/>
              </a:prstGeom>
              <a:blipFill>
                <a:blip r:embed="rId2"/>
                <a:stretch>
                  <a:fillRect l="-2970" r="-58416"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F02CF61-E556-4894-A282-EF0D8B631E77}"/>
                  </a:ext>
                </a:extLst>
              </p:cNvPr>
              <p:cNvSpPr/>
              <p:nvPr/>
            </p:nvSpPr>
            <p:spPr>
              <a:xfrm>
                <a:off x="3668832" y="1915642"/>
                <a:ext cx="744113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1" name="矩形 30">
                <a:extLst>
                  <a:ext uri="{FF2B5EF4-FFF2-40B4-BE49-F238E27FC236}">
                    <a16:creationId xmlns:a16="http://schemas.microsoft.com/office/drawing/2014/main" id="{7F02CF61-E556-4894-A282-EF0D8B631E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8832" y="1915642"/>
                <a:ext cx="744113" cy="369332"/>
              </a:xfrm>
              <a:prstGeom prst="rect">
                <a:avLst/>
              </a:prstGeom>
              <a:blipFill>
                <a:blip r:embed="rId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07AC2B9-304E-4236-9154-83E1C901D962}"/>
                  </a:ext>
                </a:extLst>
              </p:cNvPr>
              <p:cNvSpPr/>
              <p:nvPr/>
            </p:nvSpPr>
            <p:spPr>
              <a:xfrm>
                <a:off x="4559298" y="1913878"/>
                <a:ext cx="87235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2" name="矩形 31">
                <a:extLst>
                  <a:ext uri="{FF2B5EF4-FFF2-40B4-BE49-F238E27FC236}">
                    <a16:creationId xmlns:a16="http://schemas.microsoft.com/office/drawing/2014/main" id="{707AC2B9-304E-4236-9154-83E1C901D96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59298" y="1913878"/>
                <a:ext cx="872355" cy="369332"/>
              </a:xfrm>
              <a:prstGeom prst="rect">
                <a:avLst/>
              </a:prstGeom>
              <a:blipFill>
                <a:blip r:embed="rId4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AE083AF-9B2E-4CEE-B00F-425DA20A83F0}"/>
                  </a:ext>
                </a:extLst>
              </p:cNvPr>
              <p:cNvSpPr/>
              <p:nvPr/>
            </p:nvSpPr>
            <p:spPr>
              <a:xfrm>
                <a:off x="5416116" y="1913878"/>
                <a:ext cx="1000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3" name="矩形 32">
                <a:extLst>
                  <a:ext uri="{FF2B5EF4-FFF2-40B4-BE49-F238E27FC236}">
                    <a16:creationId xmlns:a16="http://schemas.microsoft.com/office/drawing/2014/main" id="{DAE083AF-9B2E-4CEE-B00F-425DA20A83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6116" y="1913878"/>
                <a:ext cx="1000595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4DA19D-4284-4F11-93D1-0B419965449E}"/>
                  </a:ext>
                </a:extLst>
              </p:cNvPr>
              <p:cNvSpPr/>
              <p:nvPr/>
            </p:nvSpPr>
            <p:spPr>
              <a:xfrm>
                <a:off x="6324234" y="1913878"/>
                <a:ext cx="1000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15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4" name="矩形 33">
                <a:extLst>
                  <a:ext uri="{FF2B5EF4-FFF2-40B4-BE49-F238E27FC236}">
                    <a16:creationId xmlns:a16="http://schemas.microsoft.com/office/drawing/2014/main" id="{844DA19D-4284-4F11-93D1-0B41996544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4234" y="1913878"/>
                <a:ext cx="1000595" cy="369332"/>
              </a:xfrm>
              <a:prstGeom prst="rect">
                <a:avLst/>
              </a:prstGeom>
              <a:blipFill>
                <a:blip r:embed="rId6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235CC0F-E2E9-4EF9-827B-2E3463E84177}"/>
                  </a:ext>
                </a:extLst>
              </p:cNvPr>
              <p:cNvSpPr/>
              <p:nvPr/>
            </p:nvSpPr>
            <p:spPr>
              <a:xfrm>
                <a:off x="7235675" y="1913877"/>
                <a:ext cx="1000595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20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,2</m:t>
                      </m:r>
                      <m:r>
                        <a:rPr lang="en-US" altLang="zh-CN" b="0" i="0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2235CC0F-E2E9-4EF9-827B-2E3463E841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35675" y="1913877"/>
                <a:ext cx="1000595" cy="369332"/>
              </a:xfrm>
              <a:prstGeom prst="rect">
                <a:avLst/>
              </a:prstGeom>
              <a:blipFill>
                <a:blip r:embed="rId7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8F2BED8-31AE-4ADE-9807-68DD68C1C78E}"/>
                  </a:ext>
                </a:extLst>
              </p:cNvPr>
              <p:cNvSpPr/>
              <p:nvPr/>
            </p:nvSpPr>
            <p:spPr>
              <a:xfrm>
                <a:off x="8190014" y="1913876"/>
                <a:ext cx="1151277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25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zh-CN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i="0">
                          <a:latin typeface="Cambria Math" panose="02040503050406030204" pitchFamily="18" charset="0"/>
                        </a:rPr>
                        <m:t>∞</m:t>
                      </m:r>
                      <m:r>
                        <a:rPr lang="en-US" altLang="zh-CN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CN" altLang="en-US" dirty="0"/>
              </a:p>
            </p:txBody>
          </p:sp>
        </mc:Choice>
        <mc:Fallback xmlns="">
          <p:sp>
            <p:nvSpPr>
              <p:cNvPr id="36" name="矩形 35">
                <a:extLst>
                  <a:ext uri="{FF2B5EF4-FFF2-40B4-BE49-F238E27FC236}">
                    <a16:creationId xmlns:a16="http://schemas.microsoft.com/office/drawing/2014/main" id="{48F2BED8-31AE-4ADE-9807-68DD68C1C78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0014" y="1913876"/>
                <a:ext cx="1151277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213066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椭圆 3">
            <a:extLst>
              <a:ext uri="{FF2B5EF4-FFF2-40B4-BE49-F238E27FC236}">
                <a16:creationId xmlns:a16="http://schemas.microsoft.com/office/drawing/2014/main" id="{11FBE9E8-4780-4DF4-BD2B-1A7E446428C2}"/>
              </a:ext>
            </a:extLst>
          </p:cNvPr>
          <p:cNvSpPr/>
          <p:nvPr/>
        </p:nvSpPr>
        <p:spPr>
          <a:xfrm>
            <a:off x="1376035" y="2782595"/>
            <a:ext cx="1260630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 A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69385800-B54C-4997-8EA3-09B497629690}"/>
              </a:ext>
            </a:extLst>
          </p:cNvPr>
          <p:cNvSpPr/>
          <p:nvPr/>
        </p:nvSpPr>
        <p:spPr>
          <a:xfrm>
            <a:off x="3928471" y="2683691"/>
            <a:ext cx="1260631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/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4E828129-436F-4111-88B4-B692BB441607}"/>
              </a:ext>
            </a:extLst>
          </p:cNvPr>
          <p:cNvCxnSpPr>
            <a:cxnSpLocks/>
          </p:cNvCxnSpPr>
          <p:nvPr/>
        </p:nvCxnSpPr>
        <p:spPr>
          <a:xfrm>
            <a:off x="2610136" y="2955570"/>
            <a:ext cx="131833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6AF40B2D-D68B-46C6-9E9F-C261B0324660}"/>
              </a:ext>
            </a:extLst>
          </p:cNvPr>
          <p:cNvCxnSpPr>
            <a:cxnSpLocks/>
            <a:stCxn id="13" idx="3"/>
          </p:cNvCxnSpPr>
          <p:nvPr/>
        </p:nvCxnSpPr>
        <p:spPr>
          <a:xfrm flipH="1">
            <a:off x="2189800" y="1994068"/>
            <a:ext cx="615584" cy="78852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13" name="椭圆 12">
            <a:extLst>
              <a:ext uri="{FF2B5EF4-FFF2-40B4-BE49-F238E27FC236}">
                <a16:creationId xmlns:a16="http://schemas.microsoft.com/office/drawing/2014/main" id="{6D0F4D89-461A-4606-AE72-2B6BDE177EA4}"/>
              </a:ext>
            </a:extLst>
          </p:cNvPr>
          <p:cNvSpPr/>
          <p:nvPr/>
        </p:nvSpPr>
        <p:spPr>
          <a:xfrm>
            <a:off x="2596717" y="1553623"/>
            <a:ext cx="1424866" cy="5160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BADECDF3-2872-4DEC-9F44-D6DE18EF6258}"/>
              </a:ext>
            </a:extLst>
          </p:cNvPr>
          <p:cNvSpPr txBox="1"/>
          <p:nvPr/>
        </p:nvSpPr>
        <p:spPr>
          <a:xfrm>
            <a:off x="3953625" y="3159442"/>
            <a:ext cx="13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9" name="椭圆 18">
            <a:extLst>
              <a:ext uri="{FF2B5EF4-FFF2-40B4-BE49-F238E27FC236}">
                <a16:creationId xmlns:a16="http://schemas.microsoft.com/office/drawing/2014/main" id="{8CEFBC02-96A4-4BA6-9B1E-BF6BE306C56A}"/>
              </a:ext>
            </a:extLst>
          </p:cNvPr>
          <p:cNvSpPr/>
          <p:nvPr/>
        </p:nvSpPr>
        <p:spPr>
          <a:xfrm>
            <a:off x="1233996" y="1473693"/>
            <a:ext cx="4145872" cy="269881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0" name="椭圆 29">
            <a:extLst>
              <a:ext uri="{FF2B5EF4-FFF2-40B4-BE49-F238E27FC236}">
                <a16:creationId xmlns:a16="http://schemas.microsoft.com/office/drawing/2014/main" id="{11838FB1-1CEA-43AE-8B8B-6051F687B965}"/>
              </a:ext>
            </a:extLst>
          </p:cNvPr>
          <p:cNvSpPr/>
          <p:nvPr/>
        </p:nvSpPr>
        <p:spPr>
          <a:xfrm>
            <a:off x="6389074" y="2672230"/>
            <a:ext cx="1260630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  A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椭圆 30">
            <a:extLst>
              <a:ext uri="{FF2B5EF4-FFF2-40B4-BE49-F238E27FC236}">
                <a16:creationId xmlns:a16="http://schemas.microsoft.com/office/drawing/2014/main" id="{C9BA5836-C855-4859-9B2D-7B468E04695E}"/>
              </a:ext>
            </a:extLst>
          </p:cNvPr>
          <p:cNvSpPr/>
          <p:nvPr/>
        </p:nvSpPr>
        <p:spPr>
          <a:xfrm>
            <a:off x="8964967" y="2650129"/>
            <a:ext cx="1260631" cy="561513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  <a:r>
              <a:rPr lang="en-US" altLang="zh-CN" dirty="0"/>
              <a:t>  </a:t>
            </a:r>
            <a:r>
              <a:rPr lang="en-US" altLang="zh-CN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32" name="直接箭头连接符 31">
            <a:extLst>
              <a:ext uri="{FF2B5EF4-FFF2-40B4-BE49-F238E27FC236}">
                <a16:creationId xmlns:a16="http://schemas.microsoft.com/office/drawing/2014/main" id="{F746B269-F8ED-4BE1-9D00-B6B41157AC87}"/>
              </a:ext>
            </a:extLst>
          </p:cNvPr>
          <p:cNvCxnSpPr>
            <a:cxnSpLocks/>
          </p:cNvCxnSpPr>
          <p:nvPr/>
        </p:nvCxnSpPr>
        <p:spPr>
          <a:xfrm>
            <a:off x="7608165" y="2823099"/>
            <a:ext cx="140119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3" name="直接箭头连接符 32">
            <a:extLst>
              <a:ext uri="{FF2B5EF4-FFF2-40B4-BE49-F238E27FC236}">
                <a16:creationId xmlns:a16="http://schemas.microsoft.com/office/drawing/2014/main" id="{580B1F97-2808-4049-A84D-04005029923F}"/>
              </a:ext>
            </a:extLst>
          </p:cNvPr>
          <p:cNvCxnSpPr>
            <a:cxnSpLocks/>
            <a:stCxn id="34" idx="5"/>
            <a:endCxn id="31" idx="0"/>
          </p:cNvCxnSpPr>
          <p:nvPr/>
        </p:nvCxnSpPr>
        <p:spPr>
          <a:xfrm>
            <a:off x="8872207" y="1994068"/>
            <a:ext cx="723076" cy="6560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4" name="椭圆 33">
            <a:extLst>
              <a:ext uri="{FF2B5EF4-FFF2-40B4-BE49-F238E27FC236}">
                <a16:creationId xmlns:a16="http://schemas.microsoft.com/office/drawing/2014/main" id="{D0CD786C-F4A8-443D-B31E-327B0B3109D8}"/>
              </a:ext>
            </a:extLst>
          </p:cNvPr>
          <p:cNvSpPr/>
          <p:nvPr/>
        </p:nvSpPr>
        <p:spPr>
          <a:xfrm>
            <a:off x="7649704" y="1553623"/>
            <a:ext cx="1432251" cy="516014"/>
          </a:xfrm>
          <a:prstGeom prst="ellipse">
            <a:avLst/>
          </a:prstGeom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zh-CN" altLang="en-US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432967C-15B8-4932-8292-DA1FB691A83C}"/>
              </a:ext>
            </a:extLst>
          </p:cNvPr>
          <p:cNvSpPr txBox="1"/>
          <p:nvPr/>
        </p:nvSpPr>
        <p:spPr>
          <a:xfrm>
            <a:off x="6502955" y="3211642"/>
            <a:ext cx="13523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6" name="椭圆 35">
            <a:extLst>
              <a:ext uri="{FF2B5EF4-FFF2-40B4-BE49-F238E27FC236}">
                <a16:creationId xmlns:a16="http://schemas.microsoft.com/office/drawing/2014/main" id="{E453997E-FA3F-4C10-A5E9-E09EB0B54F54}"/>
              </a:ext>
            </a:extLst>
          </p:cNvPr>
          <p:cNvSpPr/>
          <p:nvPr/>
        </p:nvSpPr>
        <p:spPr>
          <a:xfrm>
            <a:off x="6279474" y="1473693"/>
            <a:ext cx="4145872" cy="2698812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44" name="直接箭头连接符 43">
            <a:extLst>
              <a:ext uri="{FF2B5EF4-FFF2-40B4-BE49-F238E27FC236}">
                <a16:creationId xmlns:a16="http://schemas.microsoft.com/office/drawing/2014/main" id="{0821CAA1-4103-4BFF-AEB7-353DBE2DD3E6}"/>
              </a:ext>
            </a:extLst>
          </p:cNvPr>
          <p:cNvCxnSpPr>
            <a:cxnSpLocks/>
            <a:stCxn id="19" idx="6"/>
            <a:endCxn id="36" idx="2"/>
          </p:cNvCxnSpPr>
          <p:nvPr/>
        </p:nvCxnSpPr>
        <p:spPr>
          <a:xfrm>
            <a:off x="5379868" y="2823099"/>
            <a:ext cx="89960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6" name="文本框 45">
            <a:extLst>
              <a:ext uri="{FF2B5EF4-FFF2-40B4-BE49-F238E27FC236}">
                <a16:creationId xmlns:a16="http://schemas.microsoft.com/office/drawing/2014/main" id="{73D48770-C1C4-4019-908A-FC27686A0A21}"/>
              </a:ext>
            </a:extLst>
          </p:cNvPr>
          <p:cNvSpPr txBox="1"/>
          <p:nvPr/>
        </p:nvSpPr>
        <p:spPr>
          <a:xfrm>
            <a:off x="1815524" y="184207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状态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1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28F2B70D-9EC7-4CD0-A6DE-E9E8BF2CF4BF}"/>
              </a:ext>
            </a:extLst>
          </p:cNvPr>
          <p:cNvSpPr txBox="1"/>
          <p:nvPr/>
        </p:nvSpPr>
        <p:spPr>
          <a:xfrm>
            <a:off x="6779692" y="1899227"/>
            <a:ext cx="870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latin typeface="仿宋" panose="02010609060101010101" pitchFamily="49" charset="-122"/>
                <a:ea typeface="仿宋" panose="02010609060101010101" pitchFamily="49" charset="-122"/>
              </a:rPr>
              <a:t>状态</a:t>
            </a:r>
            <a:r>
              <a:rPr lang="en-US" altLang="zh-CN" dirty="0">
                <a:latin typeface="仿宋" panose="02010609060101010101" pitchFamily="49" charset="-122"/>
                <a:ea typeface="仿宋" panose="02010609060101010101" pitchFamily="49" charset="-122"/>
              </a:rPr>
              <a:t>2</a:t>
            </a:r>
            <a:endParaRPr lang="zh-CN" altLang="en-US" dirty="0"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F02DFF5B-C7E2-4ACA-A87D-D89651820D6E}"/>
              </a:ext>
            </a:extLst>
          </p:cNvPr>
          <p:cNvCxnSpPr>
            <a:cxnSpLocks/>
          </p:cNvCxnSpPr>
          <p:nvPr/>
        </p:nvCxnSpPr>
        <p:spPr>
          <a:xfrm flipH="1">
            <a:off x="2638146" y="3142473"/>
            <a:ext cx="1383437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80A5B4B8-2052-4E8E-B6D9-AADFD7B8B3F6}"/>
              </a:ext>
            </a:extLst>
          </p:cNvPr>
          <p:cNvCxnSpPr>
            <a:cxnSpLocks/>
          </p:cNvCxnSpPr>
          <p:nvPr/>
        </p:nvCxnSpPr>
        <p:spPr>
          <a:xfrm flipH="1">
            <a:off x="7631948" y="3054954"/>
            <a:ext cx="138343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81703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C3F271C0-D589-4E1E-BE7A-90476B1DA160}"/>
              </a:ext>
            </a:extLst>
          </p:cNvPr>
          <p:cNvSpPr/>
          <p:nvPr/>
        </p:nvSpPr>
        <p:spPr>
          <a:xfrm>
            <a:off x="4793941" y="1100831"/>
            <a:ext cx="1047566" cy="603682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client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FCFD33AA-4B3E-4991-B85C-126124990C39}"/>
              </a:ext>
            </a:extLst>
          </p:cNvPr>
          <p:cNvSpPr/>
          <p:nvPr/>
        </p:nvSpPr>
        <p:spPr>
          <a:xfrm>
            <a:off x="2860465" y="2112885"/>
            <a:ext cx="1010199" cy="50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endParaRPr lang="zh-CN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C24FF85F-ABC5-491B-AA4B-8C3034415256}"/>
              </a:ext>
            </a:extLst>
          </p:cNvPr>
          <p:cNvSpPr/>
          <p:nvPr/>
        </p:nvSpPr>
        <p:spPr>
          <a:xfrm>
            <a:off x="4345618" y="2112885"/>
            <a:ext cx="976543" cy="50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endParaRPr lang="zh-CN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椭圆 4">
            <a:extLst>
              <a:ext uri="{FF2B5EF4-FFF2-40B4-BE49-F238E27FC236}">
                <a16:creationId xmlns:a16="http://schemas.microsoft.com/office/drawing/2014/main" id="{E24EB041-15D7-4431-A99C-6A2F24E50608}"/>
              </a:ext>
            </a:extLst>
          </p:cNvPr>
          <p:cNvSpPr/>
          <p:nvPr/>
        </p:nvSpPr>
        <p:spPr>
          <a:xfrm>
            <a:off x="5717217" y="2112885"/>
            <a:ext cx="976543" cy="50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endParaRPr lang="zh-CN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椭圆 5">
            <a:extLst>
              <a:ext uri="{FF2B5EF4-FFF2-40B4-BE49-F238E27FC236}">
                <a16:creationId xmlns:a16="http://schemas.microsoft.com/office/drawing/2014/main" id="{9015757F-C9EC-43C2-951F-C87764A93263}"/>
              </a:ext>
            </a:extLst>
          </p:cNvPr>
          <p:cNvSpPr/>
          <p:nvPr/>
        </p:nvSpPr>
        <p:spPr>
          <a:xfrm>
            <a:off x="7088816" y="2112885"/>
            <a:ext cx="976543" cy="50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</a:t>
            </a:r>
            <a:endParaRPr lang="zh-CN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F21F991-1DD9-411E-9466-9DB818432416}"/>
              </a:ext>
            </a:extLst>
          </p:cNvPr>
          <p:cNvCxnSpPr>
            <a:cxnSpLocks/>
          </p:cNvCxnSpPr>
          <p:nvPr/>
        </p:nvCxnSpPr>
        <p:spPr>
          <a:xfrm flipH="1">
            <a:off x="3730475" y="1509204"/>
            <a:ext cx="1116732" cy="6777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D27DD387-5BE3-4905-AAC7-59EDEECB04D6}"/>
              </a:ext>
            </a:extLst>
          </p:cNvPr>
          <p:cNvCxnSpPr>
            <a:endCxn id="4" idx="0"/>
          </p:cNvCxnSpPr>
          <p:nvPr/>
        </p:nvCxnSpPr>
        <p:spPr>
          <a:xfrm flipH="1">
            <a:off x="4833890" y="1680963"/>
            <a:ext cx="269295" cy="43192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ECBE5B00-6134-40CF-B780-4563FE743F5F}"/>
              </a:ext>
            </a:extLst>
          </p:cNvPr>
          <p:cNvCxnSpPr>
            <a:stCxn id="2" idx="5"/>
            <a:endCxn id="5" idx="0"/>
          </p:cNvCxnSpPr>
          <p:nvPr/>
        </p:nvCxnSpPr>
        <p:spPr>
          <a:xfrm>
            <a:off x="5688095" y="1616106"/>
            <a:ext cx="517394" cy="49677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2" name="直接箭头连接符 21">
            <a:extLst>
              <a:ext uri="{FF2B5EF4-FFF2-40B4-BE49-F238E27FC236}">
                <a16:creationId xmlns:a16="http://schemas.microsoft.com/office/drawing/2014/main" id="{355B2224-6135-4A1B-BC60-D9CE46252F33}"/>
              </a:ext>
            </a:extLst>
          </p:cNvPr>
          <p:cNvCxnSpPr>
            <a:cxnSpLocks/>
          </p:cNvCxnSpPr>
          <p:nvPr/>
        </p:nvCxnSpPr>
        <p:spPr>
          <a:xfrm>
            <a:off x="5841507" y="1459022"/>
            <a:ext cx="1606858" cy="6538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A2308FCD-9138-4AC6-B919-F3FD00D5CAB5}"/>
              </a:ext>
            </a:extLst>
          </p:cNvPr>
          <p:cNvSpPr txBox="1"/>
          <p:nvPr/>
        </p:nvSpPr>
        <p:spPr>
          <a:xfrm>
            <a:off x="4200619" y="1770199"/>
            <a:ext cx="68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write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78CF3DBF-EE1E-4E81-9202-AFE3646140FD}"/>
              </a:ext>
            </a:extLst>
          </p:cNvPr>
          <p:cNvSpPr txBox="1"/>
          <p:nvPr/>
        </p:nvSpPr>
        <p:spPr>
          <a:xfrm>
            <a:off x="4944318" y="1776409"/>
            <a:ext cx="68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6D31CFC3-BBD4-4740-92F9-386F1861E966}"/>
              </a:ext>
            </a:extLst>
          </p:cNvPr>
          <p:cNvSpPr txBox="1"/>
          <p:nvPr/>
        </p:nvSpPr>
        <p:spPr>
          <a:xfrm>
            <a:off x="5991884" y="1765048"/>
            <a:ext cx="68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B01A2E14-3D7E-4B09-B974-9EE9E3559BA5}"/>
              </a:ext>
            </a:extLst>
          </p:cNvPr>
          <p:cNvSpPr txBox="1"/>
          <p:nvPr/>
        </p:nvSpPr>
        <p:spPr>
          <a:xfrm>
            <a:off x="6912239" y="1725995"/>
            <a:ext cx="68163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read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43C82B74-3B4E-4E17-B722-A3D926EA43BE}"/>
              </a:ext>
            </a:extLst>
          </p:cNvPr>
          <p:cNvSpPr/>
          <p:nvPr/>
        </p:nvSpPr>
        <p:spPr>
          <a:xfrm>
            <a:off x="2860464" y="3175986"/>
            <a:ext cx="1010199" cy="50602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MySQL</a:t>
            </a:r>
          </a:p>
          <a:p>
            <a:pPr algn="ctr"/>
            <a:r>
              <a:rPr lang="en-US" altLang="zh-CN" sz="12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A’</a:t>
            </a:r>
            <a:endParaRPr lang="zh-CN" altLang="en-US" sz="12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65998FBC-FEE6-4102-84F1-7531F3D48140}"/>
              </a:ext>
            </a:extLst>
          </p:cNvPr>
          <p:cNvCxnSpPr>
            <a:cxnSpLocks/>
          </p:cNvCxnSpPr>
          <p:nvPr/>
        </p:nvCxnSpPr>
        <p:spPr>
          <a:xfrm flipH="1">
            <a:off x="3178206" y="2618912"/>
            <a:ext cx="8877" cy="585927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2" name="直接箭头连接符 41">
            <a:extLst>
              <a:ext uri="{FF2B5EF4-FFF2-40B4-BE49-F238E27FC236}">
                <a16:creationId xmlns:a16="http://schemas.microsoft.com/office/drawing/2014/main" id="{56206AFA-E38D-466A-9552-51A51F70DA2A}"/>
              </a:ext>
            </a:extLst>
          </p:cNvPr>
          <p:cNvCxnSpPr>
            <a:cxnSpLocks/>
          </p:cNvCxnSpPr>
          <p:nvPr/>
        </p:nvCxnSpPr>
        <p:spPr>
          <a:xfrm flipV="1">
            <a:off x="3511601" y="2618913"/>
            <a:ext cx="8394" cy="557073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6" name="直接连接符 45">
            <a:extLst>
              <a:ext uri="{FF2B5EF4-FFF2-40B4-BE49-F238E27FC236}">
                <a16:creationId xmlns:a16="http://schemas.microsoft.com/office/drawing/2014/main" id="{73F66BAA-12A8-4BF3-B7A0-0B37F5228659}"/>
              </a:ext>
            </a:extLst>
          </p:cNvPr>
          <p:cNvCxnSpPr>
            <a:stCxn id="4" idx="4"/>
          </p:cNvCxnSpPr>
          <p:nvPr/>
        </p:nvCxnSpPr>
        <p:spPr>
          <a:xfrm flipH="1">
            <a:off x="4833889" y="2618913"/>
            <a:ext cx="1" cy="159798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直接连接符 49">
            <a:extLst>
              <a:ext uri="{FF2B5EF4-FFF2-40B4-BE49-F238E27FC236}">
                <a16:creationId xmlns:a16="http://schemas.microsoft.com/office/drawing/2014/main" id="{29745FA9-6E00-41AA-B5DA-C1E56DD3D37F}"/>
              </a:ext>
            </a:extLst>
          </p:cNvPr>
          <p:cNvCxnSpPr/>
          <p:nvPr/>
        </p:nvCxnSpPr>
        <p:spPr>
          <a:xfrm flipH="1">
            <a:off x="3519994" y="2778711"/>
            <a:ext cx="1313895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1" name="直接连接符 50">
            <a:extLst>
              <a:ext uri="{FF2B5EF4-FFF2-40B4-BE49-F238E27FC236}">
                <a16:creationId xmlns:a16="http://schemas.microsoft.com/office/drawing/2014/main" id="{0713BA11-DD1D-4BD8-A8E1-ED5D26F003E8}"/>
              </a:ext>
            </a:extLst>
          </p:cNvPr>
          <p:cNvCxnSpPr>
            <a:cxnSpLocks/>
          </p:cNvCxnSpPr>
          <p:nvPr/>
        </p:nvCxnSpPr>
        <p:spPr>
          <a:xfrm flipH="1">
            <a:off x="3540708" y="2932957"/>
            <a:ext cx="2664780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2" name="直接连接符 51">
            <a:extLst>
              <a:ext uri="{FF2B5EF4-FFF2-40B4-BE49-F238E27FC236}">
                <a16:creationId xmlns:a16="http://schemas.microsoft.com/office/drawing/2014/main" id="{0900A1B2-A0AB-475C-AAAB-F742E80FFEF0}"/>
              </a:ext>
            </a:extLst>
          </p:cNvPr>
          <p:cNvCxnSpPr>
            <a:cxnSpLocks/>
          </p:cNvCxnSpPr>
          <p:nvPr/>
        </p:nvCxnSpPr>
        <p:spPr>
          <a:xfrm flipH="1">
            <a:off x="6205488" y="2639994"/>
            <a:ext cx="4" cy="301473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接连接符 54">
            <a:extLst>
              <a:ext uri="{FF2B5EF4-FFF2-40B4-BE49-F238E27FC236}">
                <a16:creationId xmlns:a16="http://schemas.microsoft.com/office/drawing/2014/main" id="{11BD4CAE-4EB9-4F20-BF8C-DA946CB94D17}"/>
              </a:ext>
            </a:extLst>
          </p:cNvPr>
          <p:cNvCxnSpPr>
            <a:cxnSpLocks/>
          </p:cNvCxnSpPr>
          <p:nvPr/>
        </p:nvCxnSpPr>
        <p:spPr>
          <a:xfrm>
            <a:off x="7593873" y="2625567"/>
            <a:ext cx="0" cy="442037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接连接符 56">
            <a:extLst>
              <a:ext uri="{FF2B5EF4-FFF2-40B4-BE49-F238E27FC236}">
                <a16:creationId xmlns:a16="http://schemas.microsoft.com/office/drawing/2014/main" id="{9B2A1117-AAB5-4868-9931-15EC6CB63940}"/>
              </a:ext>
            </a:extLst>
          </p:cNvPr>
          <p:cNvCxnSpPr>
            <a:cxnSpLocks/>
          </p:cNvCxnSpPr>
          <p:nvPr/>
        </p:nvCxnSpPr>
        <p:spPr>
          <a:xfrm flipH="1">
            <a:off x="3519995" y="3067604"/>
            <a:ext cx="4057092" cy="0"/>
          </a:xfrm>
          <a:prstGeom prst="line">
            <a:avLst/>
          </a:prstGeom>
          <a:ln>
            <a:prstDash val="dash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67" name="文本框 66">
            <a:extLst>
              <a:ext uri="{FF2B5EF4-FFF2-40B4-BE49-F238E27FC236}">
                <a16:creationId xmlns:a16="http://schemas.microsoft.com/office/drawing/2014/main" id="{F458F78F-AA74-47B8-B199-799A7CF6A877}"/>
              </a:ext>
            </a:extLst>
          </p:cNvPr>
          <p:cNvSpPr txBox="1"/>
          <p:nvPr/>
        </p:nvSpPr>
        <p:spPr>
          <a:xfrm>
            <a:off x="4482688" y="2552818"/>
            <a:ext cx="92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3E8A83E3-555A-4D09-98A5-F71E6A3F4735}"/>
              </a:ext>
            </a:extLst>
          </p:cNvPr>
          <p:cNvSpPr txBox="1"/>
          <p:nvPr/>
        </p:nvSpPr>
        <p:spPr>
          <a:xfrm>
            <a:off x="5841507" y="2583245"/>
            <a:ext cx="92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7FE6AB87-01E6-4824-8228-42797C395445}"/>
              </a:ext>
            </a:extLst>
          </p:cNvPr>
          <p:cNvSpPr txBox="1"/>
          <p:nvPr/>
        </p:nvSpPr>
        <p:spPr>
          <a:xfrm>
            <a:off x="7226421" y="2590304"/>
            <a:ext cx="9232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Readonly</a:t>
            </a:r>
            <a:endParaRPr lang="zh-CN" altLang="en-US" sz="120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000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4196</TotalTime>
  <Words>66</Words>
  <Application>Microsoft Office PowerPoint</Application>
  <PresentationFormat>宽屏</PresentationFormat>
  <Paragraphs>41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等线</vt:lpstr>
      <vt:lpstr>等线 Light</vt:lpstr>
      <vt:lpstr>仿宋</vt:lpstr>
      <vt:lpstr>Arial</vt:lpstr>
      <vt:lpstr>Cambria Math</vt:lpstr>
      <vt:lpstr>Courier New</vt:lpstr>
      <vt:lpstr>Office 主题​​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张 先生</dc:creator>
  <cp:lastModifiedBy>mao zhang</cp:lastModifiedBy>
  <cp:revision>54</cp:revision>
  <dcterms:created xsi:type="dcterms:W3CDTF">2021-05-05T06:18:57Z</dcterms:created>
  <dcterms:modified xsi:type="dcterms:W3CDTF">2021-07-26T01:20:05Z</dcterms:modified>
</cp:coreProperties>
</file>