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53C4C-7615-429F-858B-480CBE2DB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CB4DF-FF66-4770-AAD9-C84AABF76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310B6-14FF-48C3-85D9-7F8FC612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0073E-2518-42A2-9B6F-27E1020B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796ED-ED8E-4D3F-98B4-97F24721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8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D22B7-9649-447C-908F-5A73FF28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87E88-D9A6-4C2A-80D4-3618713B8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B3973-1B62-4FA0-B3D4-A5C7DBE3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228AA-9258-4B23-BB53-7330CA77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C8717-FDA6-467B-8A3C-66F549A9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1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7870C3-391A-4593-95D5-146A9D47D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329B1-8C92-4067-836E-6DF5044D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422DF-F916-4C91-AC16-5E4847B6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37FA1-0D7C-43C4-8F29-9D22A1CF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58AB0-AAAE-4EB6-91E7-D06D1CAA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5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ED29C-E873-402B-A2BC-824FB264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0611A-282E-4FEA-A234-45AF273E6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B761E-D05E-418E-A579-1B7189C8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8F79F-A7DB-4157-9E3F-4A78E1BB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18871-2850-41CF-ACC2-DF0FA792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0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0D553-3720-4EF4-B4D8-347A2935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A2D78-7765-4EA6-A670-62637D22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DF0A8-5DE9-4322-8A36-AD3BCB4D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5AD09-4D0F-489A-BB97-90A44522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7D11B-A884-4A34-8BCB-30FC77DA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9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BB352-A978-43B8-B9FB-F0050E3F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4DC75-BA01-4B90-8F60-561419FCD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619A80-1741-4644-AF00-59E5884B0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05C3A-758A-44A8-A816-2DBD91F0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F0CC6-E7DE-4B22-9CF8-0B2A419F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6E67C-511E-42CA-9034-8B2BC265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1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9938F-41CB-422A-8384-D6A04A18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FEB9B-00AC-40D0-ABD9-0C08FE79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64B79D-36EF-4ED2-BF93-F041A0AD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791078-0BAD-47EE-B13E-B60A6DB15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2AC086-BCF8-49DB-A02B-5CDDE3144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03D67A-045C-43C4-957F-E0A14C39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BBFF0C-AC82-4409-A8DB-7B56F8B6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B67B7B-3456-4B18-86DD-167FE34A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4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ABF1F-5957-4836-B323-0871DA98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3DA2B6-CC94-4927-B360-0CD055CA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28C398-3FE6-4F71-8A51-887766A1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F0F5A-1EC4-4B98-A1C3-9FB5B459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04B27A-0BEA-4CA2-A73A-A18954FD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B83986-DD29-4003-A003-BE5008FE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A5282-5EE3-4E7C-B497-CEF1834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04B32-327A-48F5-911F-068E479A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0A3D1-FEDC-47F4-9C93-623AB7705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3E7BC1-AEE6-43A9-B68C-E946BEB02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2C5AF-5839-487B-A53C-A1D50115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3E8C1-0B65-4672-8951-0F66059F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7F43D-9458-4A32-910D-5099C936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2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BB727-6859-41AB-9992-5B1FCA7F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A8F334-EADC-4E9E-B0E3-92F1C2F48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76BCA8-4F8B-4F8B-A73C-27205AB99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5835A-6F61-4A16-8F02-ECC5E5B4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A896D-ABE4-43F6-995C-8582054E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1E633-8673-44F9-A071-62BD5894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B5E7A7-D131-4D5C-AAE1-1A82ADA3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6AA59-B7A0-4160-AAEC-6B865FFE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38054-6A40-460D-AA35-7DD995521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3152-9AA4-4DE5-82FF-C271ABB9E57C}" type="datetimeFigureOut">
              <a:rPr lang="zh-CN" altLang="en-US" smtClean="0"/>
              <a:t>2021/10/11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4B1EB-5FDC-413E-82CD-B6F0AFAFA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58C0D-0FE9-4EEE-9CA1-C9BE7599D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3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657601" y="1686757"/>
            <a:ext cx="3391270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740676" y="1686757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958396" y="1686757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755258" y="1815470"/>
            <a:ext cx="88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0x05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838333" y="1815470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996136" y="1819895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4786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541455" y="1717828"/>
            <a:ext cx="3391270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838333" y="1717816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996136" y="1717828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541455" y="1815470"/>
            <a:ext cx="137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0xFE00002766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838332" y="1829654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919569" y="1829653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7120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541455" y="1717828"/>
            <a:ext cx="3391270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838333" y="1717816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996136" y="1717828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541455" y="1815470"/>
            <a:ext cx="137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838332" y="1829654"/>
            <a:ext cx="105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000101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919569" y="1829653"/>
            <a:ext cx="105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198754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 rot="16200000">
            <a:off x="4495807" y="2099561"/>
            <a:ext cx="1584286" cy="758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 flipH="1">
            <a:off x="4908614" y="2191714"/>
            <a:ext cx="758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 flipH="1">
            <a:off x="4908615" y="2420985"/>
            <a:ext cx="758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FA67CED-3D17-4EFD-810E-02FED515FB80}"/>
              </a:ext>
            </a:extLst>
          </p:cNvPr>
          <p:cNvCxnSpPr>
            <a:cxnSpLocks/>
          </p:cNvCxnSpPr>
          <p:nvPr/>
        </p:nvCxnSpPr>
        <p:spPr>
          <a:xfrm flipH="1">
            <a:off x="4908615" y="2728287"/>
            <a:ext cx="758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07B1874-5D20-4907-8268-72DF2430AEC3}"/>
              </a:ext>
            </a:extLst>
          </p:cNvPr>
          <p:cNvCxnSpPr>
            <a:cxnSpLocks/>
          </p:cNvCxnSpPr>
          <p:nvPr/>
        </p:nvCxnSpPr>
        <p:spPr>
          <a:xfrm flipH="1">
            <a:off x="4908615" y="2994044"/>
            <a:ext cx="7586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12D3878E-5BA1-4B15-8640-5894C1A4D6B9}"/>
              </a:ext>
            </a:extLst>
          </p:cNvPr>
          <p:cNvSpPr txBox="1"/>
          <p:nvPr/>
        </p:nvSpPr>
        <p:spPr>
          <a:xfrm>
            <a:off x="4839994" y="2451286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level[2]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3CEA8BE-5705-45E5-B00A-BC1ED9DDCDF5}"/>
              </a:ext>
            </a:extLst>
          </p:cNvPr>
          <p:cNvSpPr txBox="1"/>
          <p:nvPr/>
        </p:nvSpPr>
        <p:spPr>
          <a:xfrm>
            <a:off x="4839994" y="2728286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level[1]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086048-23C1-44F9-8AE2-718CFCB6519C}"/>
              </a:ext>
            </a:extLst>
          </p:cNvPr>
          <p:cNvSpPr txBox="1"/>
          <p:nvPr/>
        </p:nvSpPr>
        <p:spPr>
          <a:xfrm>
            <a:off x="4839995" y="2994044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level[0]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11888DE-B1C6-4CDC-B972-7A1FCECE0EF1}"/>
              </a:ext>
            </a:extLst>
          </p:cNvPr>
          <p:cNvCxnSpPr>
            <a:cxnSpLocks/>
          </p:cNvCxnSpPr>
          <p:nvPr/>
        </p:nvCxnSpPr>
        <p:spPr>
          <a:xfrm flipH="1">
            <a:off x="4908614" y="1933490"/>
            <a:ext cx="758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39A6F0D-BCEF-4017-904F-BCC04877FE86}"/>
              </a:ext>
            </a:extLst>
          </p:cNvPr>
          <p:cNvSpPr txBox="1"/>
          <p:nvPr/>
        </p:nvSpPr>
        <p:spPr>
          <a:xfrm>
            <a:off x="4839994" y="1663936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6F2CBB-9C70-4880-899E-EF0E79B3CA0B}"/>
              </a:ext>
            </a:extLst>
          </p:cNvPr>
          <p:cNvSpPr txBox="1"/>
          <p:nvPr/>
        </p:nvSpPr>
        <p:spPr>
          <a:xfrm>
            <a:off x="4875504" y="1934049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B5EF4CB-C9D7-4AD0-A1B8-D1D46C1115B0}"/>
              </a:ext>
            </a:extLst>
          </p:cNvPr>
          <p:cNvSpPr txBox="1"/>
          <p:nvPr/>
        </p:nvSpPr>
        <p:spPr>
          <a:xfrm>
            <a:off x="4857749" y="2177898"/>
            <a:ext cx="86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bw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74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32</Words>
  <Application>Microsoft Office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 zhang</dc:creator>
  <cp:lastModifiedBy>mao zhang</cp:lastModifiedBy>
  <cp:revision>23</cp:revision>
  <dcterms:created xsi:type="dcterms:W3CDTF">2021-09-07T10:52:53Z</dcterms:created>
  <dcterms:modified xsi:type="dcterms:W3CDTF">2021-10-11T02:59:24Z</dcterms:modified>
</cp:coreProperties>
</file>