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6902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767" y="1237197"/>
            <a:ext cx="908669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278" y="3970580"/>
            <a:ext cx="801766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0193" y="402483"/>
            <a:ext cx="2305080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954" y="402483"/>
            <a:ext cx="6781611" cy="6406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1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86" y="1884671"/>
            <a:ext cx="922031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386" y="5059035"/>
            <a:ext cx="922031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3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953" y="2012414"/>
            <a:ext cx="4543346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926" y="2012414"/>
            <a:ext cx="4543346" cy="47965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45" y="402484"/>
            <a:ext cx="9220319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346" y="1853171"/>
            <a:ext cx="45224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346" y="2761381"/>
            <a:ext cx="4522466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927" y="1853171"/>
            <a:ext cx="4544738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927" y="2761381"/>
            <a:ext cx="4544738" cy="4061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7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45" y="503978"/>
            <a:ext cx="3447876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738" y="1088455"/>
            <a:ext cx="541192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345" y="2267902"/>
            <a:ext cx="3447876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345" y="503978"/>
            <a:ext cx="3447876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4738" y="1088455"/>
            <a:ext cx="541192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345" y="2267902"/>
            <a:ext cx="3447876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953" y="402484"/>
            <a:ext cx="922031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53" y="2012414"/>
            <a:ext cx="922031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53" y="7006700"/>
            <a:ext cx="240530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BAD0-F409-41BB-929B-B4575BCF33BC}" type="datetimeFigureOut">
              <a:rPr lang="zh-CN" altLang="en-US" smtClean="0"/>
              <a:t>2021/06/25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137" y="7006700"/>
            <a:ext cx="360795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9971" y="7006700"/>
            <a:ext cx="240530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4C9E-DFDB-4FDD-AE8E-589835484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983824" y="1966983"/>
            <a:ext cx="1741907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E9C4F9-D153-4A93-85D5-72850AE780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80165" y="2255670"/>
            <a:ext cx="17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787E3A45-303A-4017-B89B-3259432D8442}"/>
              </a:ext>
            </a:extLst>
          </p:cNvPr>
          <p:cNvSpPr/>
          <p:nvPr/>
        </p:nvSpPr>
        <p:spPr>
          <a:xfrm>
            <a:off x="2725730" y="2157812"/>
            <a:ext cx="254435" cy="19571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F4E90E-44C2-47BE-880E-235302A4458D}"/>
              </a:ext>
            </a:extLst>
          </p:cNvPr>
          <p:cNvSpPr/>
          <p:nvPr/>
        </p:nvSpPr>
        <p:spPr>
          <a:xfrm>
            <a:off x="4722072" y="1966983"/>
            <a:ext cx="1869122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19B8E-77EB-4482-86CC-B3EB85C0B7B6}"/>
              </a:ext>
            </a:extLst>
          </p:cNvPr>
          <p:cNvSpPr/>
          <p:nvPr/>
        </p:nvSpPr>
        <p:spPr>
          <a:xfrm>
            <a:off x="1248044" y="3560471"/>
            <a:ext cx="1458112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70E822-BA68-401B-AAE0-52B12D39680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81795" y="3850788"/>
            <a:ext cx="1741907" cy="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880C0660-7320-4EFA-8CA0-E284C78C9596}"/>
              </a:ext>
            </a:extLst>
          </p:cNvPr>
          <p:cNvSpPr/>
          <p:nvPr/>
        </p:nvSpPr>
        <p:spPr>
          <a:xfrm>
            <a:off x="2727361" y="3754559"/>
            <a:ext cx="254435" cy="195717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CEA6DA-F4DA-499A-B180-F7E6460EB374}"/>
              </a:ext>
            </a:extLst>
          </p:cNvPr>
          <p:cNvSpPr/>
          <p:nvPr/>
        </p:nvSpPr>
        <p:spPr>
          <a:xfrm>
            <a:off x="4723702" y="3563731"/>
            <a:ext cx="1477683" cy="574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42792A-9A1F-4A3C-A987-3D68343222A0}"/>
              </a:ext>
            </a:extLst>
          </p:cNvPr>
          <p:cNvSpPr txBox="1"/>
          <p:nvPr/>
        </p:nvSpPr>
        <p:spPr>
          <a:xfrm>
            <a:off x="1502480" y="3645598"/>
            <a:ext cx="122324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13B102-3FCB-4B44-A478-1D957930CECF}"/>
              </a:ext>
            </a:extLst>
          </p:cNvPr>
          <p:cNvSpPr txBox="1"/>
          <p:nvPr/>
        </p:nvSpPr>
        <p:spPr>
          <a:xfrm>
            <a:off x="4978136" y="3645598"/>
            <a:ext cx="122324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1052327" y="2052110"/>
            <a:ext cx="1604902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4850919" y="2012967"/>
            <a:ext cx="174027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1605B63-B308-493B-ADCC-3983986BDE51}"/>
              </a:ext>
            </a:extLst>
          </p:cNvPr>
          <p:cNvSpPr/>
          <p:nvPr/>
        </p:nvSpPr>
        <p:spPr>
          <a:xfrm>
            <a:off x="3498823" y="2347666"/>
            <a:ext cx="78288" cy="1297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3873B-4DFF-4577-AD70-5E7B6D4FC3D3}"/>
              </a:ext>
            </a:extLst>
          </p:cNvPr>
          <p:cNvSpPr txBox="1"/>
          <p:nvPr/>
        </p:nvSpPr>
        <p:spPr>
          <a:xfrm>
            <a:off x="3598901" y="2831413"/>
            <a:ext cx="118434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352427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1420238" y="1857731"/>
            <a:ext cx="3180945" cy="1799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1683522" y="1460058"/>
            <a:ext cx="28477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object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2140572" y="2069522"/>
            <a:ext cx="1740275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</a:p>
          <a:p>
            <a:pPr algn="ctr"/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1919375" y="2063237"/>
            <a:ext cx="2058146" cy="101070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</p:spTree>
    <p:extLst>
      <p:ext uri="{BB962C8B-B14F-4D97-AF65-F5344CB8AC3E}">
        <p14:creationId xmlns:p14="http://schemas.microsoft.com/office/powerpoint/2010/main" val="39003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964252" y="1959251"/>
            <a:ext cx="1740275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E9C4F9-D153-4A93-85D5-72850AE780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80165" y="2255670"/>
            <a:ext cx="17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787E3A45-303A-4017-B89B-3259432D8442}"/>
              </a:ext>
            </a:extLst>
          </p:cNvPr>
          <p:cNvSpPr/>
          <p:nvPr/>
        </p:nvSpPr>
        <p:spPr>
          <a:xfrm>
            <a:off x="2725730" y="2157812"/>
            <a:ext cx="254435" cy="1957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F4E90E-44C2-47BE-880E-235302A4458D}"/>
              </a:ext>
            </a:extLst>
          </p:cNvPr>
          <p:cNvSpPr/>
          <p:nvPr/>
        </p:nvSpPr>
        <p:spPr>
          <a:xfrm>
            <a:off x="4722072" y="1966983"/>
            <a:ext cx="1740275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419B8E-77EB-4482-86CC-B3EB85C0B7B6}"/>
              </a:ext>
            </a:extLst>
          </p:cNvPr>
          <p:cNvSpPr/>
          <p:nvPr/>
        </p:nvSpPr>
        <p:spPr>
          <a:xfrm>
            <a:off x="1248044" y="3560471"/>
            <a:ext cx="1458112" cy="5773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70E822-BA68-401B-AAE0-52B12D39680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81795" y="3850788"/>
            <a:ext cx="1741907" cy="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880C0660-7320-4EFA-8CA0-E284C78C9596}"/>
              </a:ext>
            </a:extLst>
          </p:cNvPr>
          <p:cNvSpPr/>
          <p:nvPr/>
        </p:nvSpPr>
        <p:spPr>
          <a:xfrm>
            <a:off x="2727361" y="3754559"/>
            <a:ext cx="254435" cy="1957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CEA6DA-F4DA-499A-B180-F7E6460EB374}"/>
              </a:ext>
            </a:extLst>
          </p:cNvPr>
          <p:cNvSpPr/>
          <p:nvPr/>
        </p:nvSpPr>
        <p:spPr>
          <a:xfrm>
            <a:off x="4723702" y="3563731"/>
            <a:ext cx="1741906" cy="574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42792A-9A1F-4A3C-A987-3D68343222A0}"/>
              </a:ext>
            </a:extLst>
          </p:cNvPr>
          <p:cNvSpPr txBox="1"/>
          <p:nvPr/>
        </p:nvSpPr>
        <p:spPr>
          <a:xfrm>
            <a:off x="1414613" y="3623864"/>
            <a:ext cx="1223249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	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13B102-3FCB-4B44-A478-1D957930CECF}"/>
              </a:ext>
            </a:extLst>
          </p:cNvPr>
          <p:cNvSpPr txBox="1"/>
          <p:nvPr/>
        </p:nvSpPr>
        <p:spPr>
          <a:xfrm>
            <a:off x="4813201" y="3623864"/>
            <a:ext cx="165240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	Rep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F1605B63-B308-493B-ADCC-3983986BDE51}"/>
              </a:ext>
            </a:extLst>
          </p:cNvPr>
          <p:cNvSpPr/>
          <p:nvPr/>
        </p:nvSpPr>
        <p:spPr>
          <a:xfrm>
            <a:off x="3498823" y="2347666"/>
            <a:ext cx="78288" cy="129793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3873B-4DFF-4577-AD70-5E7B6D4FC3D3}"/>
              </a:ext>
            </a:extLst>
          </p:cNvPr>
          <p:cNvSpPr txBox="1"/>
          <p:nvPr/>
        </p:nvSpPr>
        <p:spPr>
          <a:xfrm>
            <a:off x="3598901" y="2831413"/>
            <a:ext cx="1184349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1D9202-0E73-4584-ACAF-712582CA3B9F}"/>
              </a:ext>
            </a:extLst>
          </p:cNvPr>
          <p:cNvSpPr txBox="1"/>
          <p:nvPr/>
        </p:nvSpPr>
        <p:spPr>
          <a:xfrm>
            <a:off x="1048133" y="2049100"/>
            <a:ext cx="1644046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	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4C5017F-D87D-4082-9588-249DDC4379E8}"/>
              </a:ext>
            </a:extLst>
          </p:cNvPr>
          <p:cNvSpPr txBox="1"/>
          <p:nvPr/>
        </p:nvSpPr>
        <p:spPr>
          <a:xfrm>
            <a:off x="4813201" y="2049100"/>
            <a:ext cx="1652407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6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E597B5-72A2-4B33-AE1C-16301523B6FB}"/>
              </a:ext>
            </a:extLst>
          </p:cNvPr>
          <p:cNvSpPr/>
          <p:nvPr/>
        </p:nvSpPr>
        <p:spPr>
          <a:xfrm>
            <a:off x="1838528" y="2130357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37ADD5C-71F3-4F4F-9B41-2F2291295120}"/>
              </a:ext>
            </a:extLst>
          </p:cNvPr>
          <p:cNvSpPr/>
          <p:nvPr/>
        </p:nvSpPr>
        <p:spPr>
          <a:xfrm>
            <a:off x="1815829" y="2900367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4F84B2-4693-465B-8F0D-9F2083362FDE}"/>
              </a:ext>
            </a:extLst>
          </p:cNvPr>
          <p:cNvSpPr/>
          <p:nvPr/>
        </p:nvSpPr>
        <p:spPr>
          <a:xfrm>
            <a:off x="1815829" y="3680105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D228BB-7F8F-4FC2-A616-51D8AB648848}"/>
              </a:ext>
            </a:extLst>
          </p:cNvPr>
          <p:cNvSpPr txBox="1"/>
          <p:nvPr/>
        </p:nvSpPr>
        <p:spPr>
          <a:xfrm>
            <a:off x="1930129" y="2184896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95396A-984A-414F-9463-E4B3397C4D70}"/>
              </a:ext>
            </a:extLst>
          </p:cNvPr>
          <p:cNvSpPr txBox="1"/>
          <p:nvPr/>
        </p:nvSpPr>
        <p:spPr>
          <a:xfrm>
            <a:off x="1962551" y="2900367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264662-FA3C-4DB2-B3B5-8C53DD3263BE}"/>
              </a:ext>
            </a:extLst>
          </p:cNvPr>
          <p:cNvSpPr txBox="1"/>
          <p:nvPr/>
        </p:nvSpPr>
        <p:spPr>
          <a:xfrm>
            <a:off x="1962551" y="3680105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AB10780-0111-4ABC-9833-00F32B9C3952}"/>
              </a:ext>
            </a:extLst>
          </p:cNvPr>
          <p:cNvSpPr/>
          <p:nvPr/>
        </p:nvSpPr>
        <p:spPr>
          <a:xfrm>
            <a:off x="2266545" y="2295729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5EE6F62-9045-4005-A61B-DE644FCEAB32}"/>
              </a:ext>
            </a:extLst>
          </p:cNvPr>
          <p:cNvSpPr/>
          <p:nvPr/>
        </p:nvSpPr>
        <p:spPr>
          <a:xfrm>
            <a:off x="2266544" y="3049658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BBFD3C6-F62A-4173-9E7F-9455AFC93B43}"/>
              </a:ext>
            </a:extLst>
          </p:cNvPr>
          <p:cNvSpPr/>
          <p:nvPr/>
        </p:nvSpPr>
        <p:spPr>
          <a:xfrm>
            <a:off x="2256817" y="3797325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5B81CCC-0517-4C09-A204-89747BA2ACAD}"/>
              </a:ext>
            </a:extLst>
          </p:cNvPr>
          <p:cNvSpPr/>
          <p:nvPr/>
        </p:nvSpPr>
        <p:spPr>
          <a:xfrm>
            <a:off x="3968884" y="2295729"/>
            <a:ext cx="1682885" cy="1770433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A71569-E179-4545-9673-A8DD8C7A6478}"/>
              </a:ext>
            </a:extLst>
          </p:cNvPr>
          <p:cNvSpPr/>
          <p:nvPr/>
        </p:nvSpPr>
        <p:spPr>
          <a:xfrm>
            <a:off x="4416357" y="3075598"/>
            <a:ext cx="661481" cy="63229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D4E039-FA46-484B-92F4-128DCEE1CC10}"/>
              </a:ext>
            </a:extLst>
          </p:cNvPr>
          <p:cNvSpPr txBox="1"/>
          <p:nvPr/>
        </p:nvSpPr>
        <p:spPr>
          <a:xfrm>
            <a:off x="4530657" y="3156662"/>
            <a:ext cx="43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endParaRPr lang="zh-CN" altLang="en-US" sz="28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030E8D1-B487-4646-A0EF-4AC77BF5DDEA}"/>
              </a:ext>
            </a:extLst>
          </p:cNvPr>
          <p:cNvSpPr/>
          <p:nvPr/>
        </p:nvSpPr>
        <p:spPr>
          <a:xfrm>
            <a:off x="4747096" y="2663830"/>
            <a:ext cx="96463" cy="1070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F021CB-176E-434F-9CBD-41FD83995C44}"/>
              </a:ext>
            </a:extLst>
          </p:cNvPr>
          <p:cNvSpPr/>
          <p:nvPr/>
        </p:nvSpPr>
        <p:spPr>
          <a:xfrm>
            <a:off x="6887184" y="3047584"/>
            <a:ext cx="1196501" cy="732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D83450-302F-4FEE-95A8-747619AF1A53}"/>
              </a:ext>
            </a:extLst>
          </p:cNvPr>
          <p:cNvSpPr txBox="1"/>
          <p:nvPr/>
        </p:nvSpPr>
        <p:spPr>
          <a:xfrm>
            <a:off x="7050125" y="3191692"/>
            <a:ext cx="131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C347614-1A20-4484-8A24-4DC1CB38F357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2906086" y="1754194"/>
            <a:ext cx="568476" cy="1682886"/>
          </a:xfrm>
          <a:prstGeom prst="curvedConnector4">
            <a:avLst>
              <a:gd name="adj1" fmla="val 100104"/>
              <a:gd name="adj2" fmla="val 85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9CA9C716-E1AC-462C-B287-AA4B3193AB99}"/>
              </a:ext>
            </a:extLst>
          </p:cNvPr>
          <p:cNvCxnSpPr>
            <a:cxnSpLocks/>
          </p:cNvCxnSpPr>
          <p:nvPr/>
        </p:nvCxnSpPr>
        <p:spPr>
          <a:xfrm>
            <a:off x="2348881" y="3096871"/>
            <a:ext cx="1701883" cy="401458"/>
          </a:xfrm>
          <a:prstGeom prst="curvedConnector3">
            <a:avLst>
              <a:gd name="adj1" fmla="val 517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FADA9A25-828C-47A1-B7A7-11C88A56A823}"/>
              </a:ext>
            </a:extLst>
          </p:cNvPr>
          <p:cNvCxnSpPr>
            <a:stCxn id="19" idx="6"/>
          </p:cNvCxnSpPr>
          <p:nvPr/>
        </p:nvCxnSpPr>
        <p:spPr>
          <a:xfrm>
            <a:off x="2353280" y="3850827"/>
            <a:ext cx="1948775" cy="24852"/>
          </a:xfrm>
          <a:prstGeom prst="curvedConnector3">
            <a:avLst>
              <a:gd name="adj1" fmla="val 609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D2A35759-099F-4B17-B91C-47A2CC44838D}"/>
              </a:ext>
            </a:extLst>
          </p:cNvPr>
          <p:cNvCxnSpPr>
            <a:cxnSpLocks/>
            <a:stCxn id="23" idx="5"/>
          </p:cNvCxnSpPr>
          <p:nvPr/>
        </p:nvCxnSpPr>
        <p:spPr>
          <a:xfrm rot="16200000" flipH="1">
            <a:off x="5627632" y="1956964"/>
            <a:ext cx="461352" cy="2057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B7EB976-1FED-4D1F-B6F7-0DE13F06396F}"/>
              </a:ext>
            </a:extLst>
          </p:cNvPr>
          <p:cNvSpPr txBox="1"/>
          <p:nvPr/>
        </p:nvSpPr>
        <p:spPr>
          <a:xfrm>
            <a:off x="2873357" y="2450770"/>
            <a:ext cx="94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</a:p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1293B31-7803-4272-AA75-CACF53A7AF39}"/>
              </a:ext>
            </a:extLst>
          </p:cNvPr>
          <p:cNvSpPr txBox="1"/>
          <p:nvPr/>
        </p:nvSpPr>
        <p:spPr>
          <a:xfrm>
            <a:off x="3661079" y="1694837"/>
            <a:ext cx="1902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counting</a:t>
            </a:r>
          </a:p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658A29-2C18-48D6-981F-AFC95DDEEDBA}"/>
              </a:ext>
            </a:extLst>
          </p:cNvPr>
          <p:cNvSpPr txBox="1"/>
          <p:nvPr/>
        </p:nvSpPr>
        <p:spPr>
          <a:xfrm>
            <a:off x="5777013" y="2770834"/>
            <a:ext cx="94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39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2163619" y="2075995"/>
            <a:ext cx="1519081" cy="76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2403484" y="2259247"/>
            <a:ext cx="103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2197061" y="4017732"/>
            <a:ext cx="174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2163619" y="3811307"/>
            <a:ext cx="1524216" cy="8745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20EE57-EEF7-4212-9050-6442EA4F636C}"/>
              </a:ext>
            </a:extLst>
          </p:cNvPr>
          <p:cNvCxnSpPr>
            <a:cxnSpLocks/>
          </p:cNvCxnSpPr>
          <p:nvPr/>
        </p:nvCxnSpPr>
        <p:spPr>
          <a:xfrm flipH="1" flipV="1">
            <a:off x="2923158" y="3057327"/>
            <a:ext cx="1" cy="749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714831A6-12A6-419C-A632-366C3D708DD8}"/>
              </a:ext>
            </a:extLst>
          </p:cNvPr>
          <p:cNvSpPr/>
          <p:nvPr/>
        </p:nvSpPr>
        <p:spPr>
          <a:xfrm>
            <a:off x="2811290" y="2860660"/>
            <a:ext cx="223736" cy="19666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2C64E0-DB65-42B7-B333-A0453A87E2E7}"/>
              </a:ext>
            </a:extLst>
          </p:cNvPr>
          <p:cNvSpPr/>
          <p:nvPr/>
        </p:nvSpPr>
        <p:spPr>
          <a:xfrm>
            <a:off x="1549181" y="1852742"/>
            <a:ext cx="2847721" cy="1240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0544A-52EC-4824-8B70-9EDD55F775A1}"/>
              </a:ext>
            </a:extLst>
          </p:cNvPr>
          <p:cNvSpPr txBox="1"/>
          <p:nvPr/>
        </p:nvSpPr>
        <p:spPr>
          <a:xfrm>
            <a:off x="-572148" y="499085"/>
            <a:ext cx="367953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984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6751D9-17B5-4576-9509-E0939A19C9D8}"/>
              </a:ext>
            </a:extLst>
          </p:cNvPr>
          <p:cNvSpPr txBox="1"/>
          <p:nvPr/>
        </p:nvSpPr>
        <p:spPr>
          <a:xfrm>
            <a:off x="1753462" y="1460058"/>
            <a:ext cx="2847721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object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59F351-5653-4AB7-9CD8-D3B3E7FBE216}"/>
              </a:ext>
            </a:extLst>
          </p:cNvPr>
          <p:cNvSpPr txBox="1"/>
          <p:nvPr/>
        </p:nvSpPr>
        <p:spPr>
          <a:xfrm>
            <a:off x="2140572" y="2132946"/>
            <a:ext cx="1740275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4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part</a:t>
            </a:r>
            <a:endParaRPr lang="zh-CN" altLang="en-US" sz="1984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296686-3BA3-4F64-8A15-67470F881BD2}"/>
              </a:ext>
            </a:extLst>
          </p:cNvPr>
          <p:cNvSpPr/>
          <p:nvPr/>
        </p:nvSpPr>
        <p:spPr>
          <a:xfrm>
            <a:off x="1919375" y="2063237"/>
            <a:ext cx="2058146" cy="61186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0796" tIns="50398" rIns="100796" bIns="503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84" dirty="0"/>
          </a:p>
        </p:txBody>
      </p:sp>
    </p:spTree>
    <p:extLst>
      <p:ext uri="{BB962C8B-B14F-4D97-AF65-F5344CB8AC3E}">
        <p14:creationId xmlns:p14="http://schemas.microsoft.com/office/powerpoint/2010/main" val="35146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33</Words>
  <Application>Microsoft Office PowerPoint</Application>
  <PresentationFormat>自定义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42</cp:revision>
  <dcterms:created xsi:type="dcterms:W3CDTF">2021-06-25T06:43:21Z</dcterms:created>
  <dcterms:modified xsi:type="dcterms:W3CDTF">2021-06-25T13:28:34Z</dcterms:modified>
</cp:coreProperties>
</file>