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E53C4C-7615-429F-858B-480CBE2DB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8CB4DF-FF66-4770-AAD9-C84AABF76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4310B6-14FF-48C3-85D9-7F8FC6125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0073E-2518-42A2-9B6F-27E1020B4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3796ED-ED8E-4D3F-98B4-97F247215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588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D22B7-9649-447C-908F-5A73FF28C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B087E88-D9A6-4C2A-80D4-3618713B82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CB3973-1B62-4FA0-B3D4-A5C7DBE3C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D228AA-9258-4B23-BB53-7330CA77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DC8717-FDA6-467B-8A3C-66F549A97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41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77870C3-391A-4593-95D5-146A9D47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0329B1-8C92-4067-836E-6DF5044DB8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F422DF-F916-4C91-AC16-5E4847B66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37FA1-0D7C-43C4-8F29-9D22A1CF5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E58AB0-AAAE-4EB6-91E7-D06D1CA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552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3ED29C-E873-402B-A2BC-824FB264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0611A-282E-4FEA-A234-45AF273E6A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2B761E-D05E-418E-A579-1B7189C8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48F79F-A7DB-4157-9E3F-4A78E1BB2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818871-2850-41CF-ACC2-DF0FA792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40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F0D553-3720-4EF4-B4D8-347A29350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4DA2D78-7765-4EA6-A670-62637D2266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BDF0A8-5DE9-4322-8A36-AD3BCB4D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15AD09-4D0F-489A-BB97-90A44522E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27D11B-A884-4A34-8BCB-30FC77DAE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8990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BB352-A978-43B8-B9FB-F0050E3F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44DC75-BA01-4B90-8F60-561419FCD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619A80-1741-4644-AF00-59E5884B04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B05C3A-758A-44A8-A816-2DBD91F0C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3F0CC6-E7DE-4B22-9CF8-0B2A419F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76E67C-511E-42CA-9034-8B2BC265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1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E9938F-41CB-422A-8384-D6A04A184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D1FEB9B-00AC-40D0-ABD9-0C08FE79B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64B79D-36EF-4ED2-BF93-F041A0ADA4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2791078-0BAD-47EE-B13E-B60A6DB159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2AC086-BCF8-49DB-A02B-5CDDE31444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8E03D67A-045C-43C4-957F-E0A14C39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BBFF0C-AC82-4409-A8DB-7B56F8B61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FB67B7B-3456-4B18-86DD-167FE34A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348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0ABF1F-5957-4836-B323-0871DA981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73DA2B6-CC94-4927-B360-0CD055CA1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28C398-3FE6-4F71-8A51-887766A19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49F0F5A-1EC4-4B98-A1C3-9FB5B4594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0266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E04B27A-0BEA-4CA2-A73A-A18954FDD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FB83986-DD29-4003-A003-BE5008FE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32A5282-5EE3-4E7C-B497-CEF183436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2310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104B32-327A-48F5-911F-068E479A1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E0A3D1-FEDC-47F4-9C93-623AB7705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53E7BC1-AEE6-43A9-B68C-E946BEB02F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A2C5AF-5839-487B-A53C-A1D50115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9F3E8C1-0B65-4672-8951-0F66059F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27F43D-9458-4A32-910D-5099C9364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92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DBB727-6859-41AB-9992-5B1FCA7F7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A8F334-EADC-4E9E-B0E3-92F1C2F486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76BCA8-4F8B-4F8B-A73C-27205AB99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E5835A-6F61-4A16-8F02-ECC5E5B4B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0A896D-ABE4-43F6-995C-8582054EA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E1E633-8673-44F9-A071-62BD5894C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376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B5E7A7-D131-4D5C-AAE1-1A82ADA31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16AA59-B7A0-4160-AAEC-6B865FFE1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38054-6A40-460D-AA35-7DD995521E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C3152-9AA4-4DE5-82FF-C271ABB9E57C}" type="datetimeFigureOut">
              <a:rPr lang="zh-CN" altLang="en-US" smtClean="0"/>
              <a:t>2021/09/08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34B1EB-5FDC-413E-82CD-B6F0AFAFAB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158C0D-0FE9-4EEE-9CA1-C9BE7599D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D38DC7-ABAD-45BF-9F4C-55E6E3BD25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03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657601" y="1686757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74067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58396" y="1686757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755258" y="1815470"/>
            <a:ext cx="887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0x05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3" y="1815470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96136" y="1819895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47860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0xFE00002766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171204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A63A200-8D0F-4818-BC9F-9D43BA28D939}"/>
              </a:ext>
            </a:extLst>
          </p:cNvPr>
          <p:cNvSpPr/>
          <p:nvPr/>
        </p:nvSpPr>
        <p:spPr>
          <a:xfrm>
            <a:off x="3541455" y="1717828"/>
            <a:ext cx="3391270" cy="6569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EC27701C-B326-44A8-9A2B-099E41F1A394}"/>
              </a:ext>
            </a:extLst>
          </p:cNvPr>
          <p:cNvCxnSpPr>
            <a:cxnSpLocks/>
          </p:cNvCxnSpPr>
          <p:nvPr/>
        </p:nvCxnSpPr>
        <p:spPr>
          <a:xfrm>
            <a:off x="4838333" y="1717816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C1B25220-4793-442A-97B9-A68CF3E9A201}"/>
              </a:ext>
            </a:extLst>
          </p:cNvPr>
          <p:cNvCxnSpPr>
            <a:cxnSpLocks/>
          </p:cNvCxnSpPr>
          <p:nvPr/>
        </p:nvCxnSpPr>
        <p:spPr>
          <a:xfrm>
            <a:off x="5996136" y="1717828"/>
            <a:ext cx="0" cy="65694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BD4C0811-7AF7-494F-AC54-B8EA873696C9}"/>
              </a:ext>
            </a:extLst>
          </p:cNvPr>
          <p:cNvSpPr txBox="1"/>
          <p:nvPr/>
        </p:nvSpPr>
        <p:spPr>
          <a:xfrm>
            <a:off x="3541455" y="1815470"/>
            <a:ext cx="1376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prevlen</a:t>
            </a:r>
            <a:endParaRPr lang="en-US" altLang="zh-CN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9F3DE6-FB1D-4C43-84CE-6679A180BCA0}"/>
              </a:ext>
            </a:extLst>
          </p:cNvPr>
          <p:cNvSpPr txBox="1"/>
          <p:nvPr/>
        </p:nvSpPr>
        <p:spPr>
          <a:xfrm>
            <a:off x="4838332" y="1829654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</a:p>
          <a:p>
            <a:pPr algn="ctr"/>
            <a:r>
              <a:rPr lang="en-US" altLang="zh-CN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00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000101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56FACB-DA75-4EF8-9D09-6FF43872ED6F}"/>
              </a:ext>
            </a:extLst>
          </p:cNvPr>
          <p:cNvSpPr txBox="1"/>
          <p:nvPr/>
        </p:nvSpPr>
        <p:spPr>
          <a:xfrm>
            <a:off x="5919569" y="1829653"/>
            <a:ext cx="1052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Data</a:t>
            </a:r>
          </a:p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“hello”</a:t>
            </a:r>
          </a:p>
        </p:txBody>
      </p:sp>
    </p:spTree>
    <p:extLst>
      <p:ext uri="{BB962C8B-B14F-4D97-AF65-F5344CB8AC3E}">
        <p14:creationId xmlns:p14="http://schemas.microsoft.com/office/powerpoint/2010/main" val="198754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</TotalTime>
  <Words>17</Words>
  <Application>Microsoft Office PowerPoint</Application>
  <PresentationFormat>宽屏</PresentationFormat>
  <Paragraphs>14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Courier New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zhang</dc:creator>
  <cp:lastModifiedBy>mao zhang</cp:lastModifiedBy>
  <cp:revision>11</cp:revision>
  <dcterms:created xsi:type="dcterms:W3CDTF">2021-09-07T10:52:53Z</dcterms:created>
  <dcterms:modified xsi:type="dcterms:W3CDTF">2021-09-08T03:17:52Z</dcterms:modified>
</cp:coreProperties>
</file>