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23199-4FE7-41CB-9E9F-3C4059FD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19477D-1F03-4BEF-8D9C-1BC24A5CF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279D3-8D42-4EF7-AC5B-626AEADD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1EC88-AE94-4216-8107-919CBA79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FD320-0F4B-4BB2-8567-32229D81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3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70CE0-2C38-46AE-8323-8552455A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B07C7-9FDE-4945-BF7C-86BD646AA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BB003-D970-4695-A3B8-ECBF58CD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C8CA4-B39B-4FE7-B35F-7BF3337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4C386-4C97-418B-8DEE-B1C781DE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3A8606-2387-469B-BF1B-4751CDB88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B38C7-D61D-4312-AFD9-24AF220F2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50EDF-40D5-442A-8F53-016567D5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4E7FF-9034-490D-B80E-0187AA93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B58EE-D730-48C5-8F81-70D15C1D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2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FA61-0C36-402D-8B6C-EC3FA322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8E588-CACB-489F-B190-BBB03472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FB773-F8B3-40E1-AD0D-7C2A6DA2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ABF3B-EDA8-4AF9-BDE7-EB1C10BC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F2927-F281-461D-8965-12E75AC9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065E4-4575-4866-BB05-5BCC0162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3D1CF-939C-4850-8A0A-F0BE9349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5FAD5-B53E-4A70-9E33-8DF22C62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AB8F3-632A-4718-A978-54C8805D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D270E-B0A7-4CC1-8BB5-D846A614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2D5F7-88C0-44DA-8BC7-C8F88C94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062E-1010-4405-B2C3-69A95743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3EB6B-7D3B-47F7-BEA4-27D15DD4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3F198-EF40-4093-96CF-CB1AC33C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35E0D-B75B-44E5-AF28-034F1D6D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8384B-D464-47D7-855D-46D8687B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4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72183-6412-4959-A4BB-2A547DFD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7380E-1E30-4BD2-9FAD-2C4F2AA80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45199-9584-445C-BD04-F1797481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197E2E-019C-48D2-A67C-8B7D4A9C6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9A9F57-03A2-49FA-BD07-CC86C1F5A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F27FC8-0A89-490C-B079-855E5D0E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51BDC6-9F97-4E3A-9037-C2F85612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770AB8-FAE4-4A21-B33B-637F8059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F764A-AEE5-4468-B87F-7B8D191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26799F-358E-455C-8242-EE62B556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B92E3A-FCFC-447F-A0A1-54B7BE7C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CFA744-4155-4200-A15E-6DD5B6CC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8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2C732E-E4B0-4F10-8A5C-92353950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D19C69-42CD-4038-AF12-7B852535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CDC8D-8FAF-4FE8-830F-3912D1C6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3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E4E39-A5D7-4534-B766-1FFEC0EE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8E20D-C186-4893-85D3-22441C85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6F29A-3289-4714-B52C-A491289F6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CA8E8-49ED-45F1-9EE7-B87E4832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5D3735-BBF7-481B-B640-2D4588CD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78DBC-17FC-4D32-8990-38A48FEE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7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E4970-FDCB-4DB2-BA90-1BB7937C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236E22-5BF6-4533-80FD-7B7A7803A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D67B0-AC78-4C45-A40F-FB3BA3C0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6C3D4-AD34-4D43-BB55-84A9B7E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42CBC-CBF1-4096-8549-210CAE45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C738D-B5E1-4319-BE76-E2768CD8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1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65B0E9-B2E3-43E9-956A-DF3DBB37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B93A0-E05F-4592-9811-C17E492B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42CF5-3E8B-4DB1-9B4B-D25FBF5D8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5183-A119-4C80-9AA2-8D8285AF3B20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AF874-E075-42F7-B306-D8AE25F10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3B470-C370-4C61-A632-ECDC722D1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7F63-5044-430D-8037-3DC32AEE9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144AB8-504B-4985-8977-DB8E9900CE79}"/>
              </a:ext>
            </a:extLst>
          </p:cNvPr>
          <p:cNvSpPr/>
          <p:nvPr/>
        </p:nvSpPr>
        <p:spPr>
          <a:xfrm>
            <a:off x="2583402" y="1930891"/>
            <a:ext cx="1837678" cy="510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1FFADF-CA80-46EA-8CB8-BD6278EA6E58}"/>
              </a:ext>
            </a:extLst>
          </p:cNvPr>
          <p:cNvSpPr txBox="1"/>
          <p:nvPr/>
        </p:nvSpPr>
        <p:spPr>
          <a:xfrm>
            <a:off x="2583402" y="2003678"/>
            <a:ext cx="18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epoll_wait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04CD0-CD3A-4D96-9355-C4A1E9A9D64F}"/>
              </a:ext>
            </a:extLst>
          </p:cNvPr>
          <p:cNvSpPr txBox="1"/>
          <p:nvPr/>
        </p:nvSpPr>
        <p:spPr>
          <a:xfrm>
            <a:off x="443884" y="1862959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循环监听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socket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上发生的事件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3E234CD-5362-4B8A-8384-AB8B7B147A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502241" y="2441359"/>
            <a:ext cx="0" cy="426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4657018-F149-4934-9268-6147693D2334}"/>
              </a:ext>
            </a:extLst>
          </p:cNvPr>
          <p:cNvCxnSpPr>
            <a:cxnSpLocks/>
          </p:cNvCxnSpPr>
          <p:nvPr/>
        </p:nvCxnSpPr>
        <p:spPr>
          <a:xfrm flipH="1">
            <a:off x="2254928" y="2867487"/>
            <a:ext cx="12517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4CF95F1-CA65-4383-8AC9-F0CC09431F64}"/>
              </a:ext>
            </a:extLst>
          </p:cNvPr>
          <p:cNvCxnSpPr>
            <a:cxnSpLocks/>
          </p:cNvCxnSpPr>
          <p:nvPr/>
        </p:nvCxnSpPr>
        <p:spPr>
          <a:xfrm flipH="1" flipV="1">
            <a:off x="2250489" y="1526957"/>
            <a:ext cx="2" cy="1340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85D6FFB-BAF3-4EF4-BF99-ECEB7A1088F0}"/>
              </a:ext>
            </a:extLst>
          </p:cNvPr>
          <p:cNvCxnSpPr>
            <a:cxnSpLocks/>
          </p:cNvCxnSpPr>
          <p:nvPr/>
        </p:nvCxnSpPr>
        <p:spPr>
          <a:xfrm flipH="1">
            <a:off x="2250489" y="1526957"/>
            <a:ext cx="1158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5EB0557-CE7C-4A14-B05D-724E99497205}"/>
              </a:ext>
            </a:extLst>
          </p:cNvPr>
          <p:cNvCxnSpPr/>
          <p:nvPr/>
        </p:nvCxnSpPr>
        <p:spPr>
          <a:xfrm>
            <a:off x="3409025" y="1526957"/>
            <a:ext cx="0" cy="40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89F93E4-AEA4-434E-820E-A595D3C49ADC}"/>
              </a:ext>
            </a:extLst>
          </p:cNvPr>
          <p:cNvSpPr txBox="1"/>
          <p:nvPr/>
        </p:nvSpPr>
        <p:spPr>
          <a:xfrm>
            <a:off x="1961965" y="1115480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注册读就绪事件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31FACE-FCA8-4862-8829-C65DC588D7ED}"/>
              </a:ext>
            </a:extLst>
          </p:cNvPr>
          <p:cNvCxnSpPr>
            <a:cxnSpLocks/>
          </p:cNvCxnSpPr>
          <p:nvPr/>
        </p:nvCxnSpPr>
        <p:spPr>
          <a:xfrm flipV="1">
            <a:off x="4421080" y="2179464"/>
            <a:ext cx="1630533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75573D0-518C-40F9-A843-6120097E0170}"/>
              </a:ext>
            </a:extLst>
          </p:cNvPr>
          <p:cNvSpPr/>
          <p:nvPr/>
        </p:nvSpPr>
        <p:spPr>
          <a:xfrm>
            <a:off x="6051613" y="1602418"/>
            <a:ext cx="625850" cy="1258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C0962DD-AFA0-4ACD-96DA-AF2DA86C7720}"/>
              </a:ext>
            </a:extLst>
          </p:cNvPr>
          <p:cNvSpPr txBox="1"/>
          <p:nvPr/>
        </p:nvSpPr>
        <p:spPr>
          <a:xfrm>
            <a:off x="6122988" y="1674769"/>
            <a:ext cx="461665" cy="11481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请求队列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1EFCBF-8377-4191-9241-93E6B2769772}"/>
              </a:ext>
            </a:extLst>
          </p:cNvPr>
          <p:cNvSpPr txBox="1"/>
          <p:nvPr/>
        </p:nvSpPr>
        <p:spPr>
          <a:xfrm>
            <a:off x="4349705" y="1762961"/>
            <a:ext cx="18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插入读就绪事件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CA22DC2-877B-4E3C-97ED-DD4900F1E42F}"/>
              </a:ext>
            </a:extLst>
          </p:cNvPr>
          <p:cNvCxnSpPr>
            <a:cxnSpLocks/>
          </p:cNvCxnSpPr>
          <p:nvPr/>
        </p:nvCxnSpPr>
        <p:spPr>
          <a:xfrm>
            <a:off x="6677463" y="1875377"/>
            <a:ext cx="612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52D4CCD-F674-4B45-A14C-291655BA3EC7}"/>
              </a:ext>
            </a:extLst>
          </p:cNvPr>
          <p:cNvCxnSpPr>
            <a:cxnSpLocks/>
          </p:cNvCxnSpPr>
          <p:nvPr/>
        </p:nvCxnSpPr>
        <p:spPr>
          <a:xfrm>
            <a:off x="6687803" y="2490950"/>
            <a:ext cx="602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A1CCFD1-7F24-41D8-BA3B-D114E3F9EFAB}"/>
              </a:ext>
            </a:extLst>
          </p:cNvPr>
          <p:cNvSpPr/>
          <p:nvPr/>
        </p:nvSpPr>
        <p:spPr>
          <a:xfrm>
            <a:off x="7297808" y="1617952"/>
            <a:ext cx="1686393" cy="403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BDC8BF-DCA7-40DE-8CB8-1EB1A5359FCE}"/>
              </a:ext>
            </a:extLst>
          </p:cNvPr>
          <p:cNvSpPr/>
          <p:nvPr/>
        </p:nvSpPr>
        <p:spPr>
          <a:xfrm>
            <a:off x="7297808" y="2288990"/>
            <a:ext cx="1686393" cy="379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E5B38DD-4C77-40AF-9107-54ADA97F16C9}"/>
              </a:ext>
            </a:extLst>
          </p:cNvPr>
          <p:cNvSpPr txBox="1"/>
          <p:nvPr/>
        </p:nvSpPr>
        <p:spPr>
          <a:xfrm>
            <a:off x="8825121" y="1627684"/>
            <a:ext cx="128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工作线程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39B57B2-19DB-478D-82E9-6331D0CAA5F9}"/>
              </a:ext>
            </a:extLst>
          </p:cNvPr>
          <p:cNvSpPr txBox="1"/>
          <p:nvPr/>
        </p:nvSpPr>
        <p:spPr>
          <a:xfrm>
            <a:off x="8856409" y="2256693"/>
            <a:ext cx="121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工作线程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785229F-2555-4EC9-8D1A-AD45ECC0BBB5}"/>
              </a:ext>
            </a:extLst>
          </p:cNvPr>
          <p:cNvCxnSpPr>
            <a:cxnSpLocks/>
          </p:cNvCxnSpPr>
          <p:nvPr/>
        </p:nvCxnSpPr>
        <p:spPr>
          <a:xfrm flipV="1">
            <a:off x="8220721" y="1116402"/>
            <a:ext cx="0" cy="492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8CD2176-BC73-4B77-B933-1DB7F6AADBE1}"/>
              </a:ext>
            </a:extLst>
          </p:cNvPr>
          <p:cNvCxnSpPr/>
          <p:nvPr/>
        </p:nvCxnSpPr>
        <p:spPr>
          <a:xfrm flipH="1">
            <a:off x="4003829" y="1115480"/>
            <a:ext cx="42168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DE65654-316D-431D-9AD2-CA6809B2B878}"/>
              </a:ext>
            </a:extLst>
          </p:cNvPr>
          <p:cNvCxnSpPr/>
          <p:nvPr/>
        </p:nvCxnSpPr>
        <p:spPr>
          <a:xfrm>
            <a:off x="4003829" y="1115480"/>
            <a:ext cx="0" cy="81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2E31398-4D2C-40BF-8BFC-64DC2256EDF1}"/>
              </a:ext>
            </a:extLst>
          </p:cNvPr>
          <p:cNvSpPr txBox="1"/>
          <p:nvPr/>
        </p:nvSpPr>
        <p:spPr>
          <a:xfrm>
            <a:off x="5291090" y="717750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注册写就绪事件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E79CD44-8FE5-4310-95F0-BC49B710BCFC}"/>
              </a:ext>
            </a:extLst>
          </p:cNvPr>
          <p:cNvCxnSpPr/>
          <p:nvPr/>
        </p:nvCxnSpPr>
        <p:spPr>
          <a:xfrm flipH="1">
            <a:off x="4003828" y="3185581"/>
            <a:ext cx="42168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80443AD-E0AD-4150-BFD8-460E30E34BBD}"/>
              </a:ext>
            </a:extLst>
          </p:cNvPr>
          <p:cNvCxnSpPr/>
          <p:nvPr/>
        </p:nvCxnSpPr>
        <p:spPr>
          <a:xfrm flipV="1">
            <a:off x="8220722" y="2692910"/>
            <a:ext cx="0" cy="492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63BA2F0-3F69-4588-8D20-3CE6224BE3A9}"/>
              </a:ext>
            </a:extLst>
          </p:cNvPr>
          <p:cNvCxnSpPr>
            <a:cxnSpLocks/>
          </p:cNvCxnSpPr>
          <p:nvPr/>
        </p:nvCxnSpPr>
        <p:spPr>
          <a:xfrm flipV="1">
            <a:off x="4005307" y="2441360"/>
            <a:ext cx="0" cy="74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AD35023-8B67-439F-B74D-CE3E5DE8324D}"/>
              </a:ext>
            </a:extLst>
          </p:cNvPr>
          <p:cNvSpPr txBox="1"/>
          <p:nvPr/>
        </p:nvSpPr>
        <p:spPr>
          <a:xfrm>
            <a:off x="5452367" y="3163098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注册写就绪事件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D15B32F-0E93-4218-ACCA-1A209374F706}"/>
              </a:ext>
            </a:extLst>
          </p:cNvPr>
          <p:cNvSpPr txBox="1"/>
          <p:nvPr/>
        </p:nvSpPr>
        <p:spPr>
          <a:xfrm>
            <a:off x="3604313" y="3672419"/>
            <a:ext cx="255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Reactor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模式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B4AEDCB-1054-4642-95CD-AB8E9714627D}"/>
              </a:ext>
            </a:extLst>
          </p:cNvPr>
          <p:cNvSpPr txBox="1"/>
          <p:nvPr/>
        </p:nvSpPr>
        <p:spPr>
          <a:xfrm>
            <a:off x="2033708" y="2888466"/>
            <a:ext cx="176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主线程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08D546-B525-43C6-AB15-71145B91D940}"/>
              </a:ext>
            </a:extLst>
          </p:cNvPr>
          <p:cNvSpPr txBox="1"/>
          <p:nvPr/>
        </p:nvSpPr>
        <p:spPr>
          <a:xfrm>
            <a:off x="7277091" y="1643881"/>
            <a:ext cx="184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Read,Process,Write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1E41605-5B48-4FDE-96D9-6DAD540BBA91}"/>
              </a:ext>
            </a:extLst>
          </p:cNvPr>
          <p:cNvSpPr txBox="1"/>
          <p:nvPr/>
        </p:nvSpPr>
        <p:spPr>
          <a:xfrm>
            <a:off x="7271501" y="2302576"/>
            <a:ext cx="1837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Read,Process,Write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54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先生</dc:creator>
  <cp:lastModifiedBy>张 先生</cp:lastModifiedBy>
  <cp:revision>23</cp:revision>
  <dcterms:created xsi:type="dcterms:W3CDTF">2021-05-06T11:24:42Z</dcterms:created>
  <dcterms:modified xsi:type="dcterms:W3CDTF">2021-05-06T11:44:46Z</dcterms:modified>
</cp:coreProperties>
</file>