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6E936-262D-4EE3-A065-13DBCB35B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DF0F06-5F6B-4993-9C4E-B97F6FC07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628FF-E21F-4B43-9951-6E2B872A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5BDB9-0313-490C-8020-F5E15422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59B3C-112A-44C1-A209-B2ED31C5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66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BBC3D-0D06-4973-AFB8-F526D595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E6ECEE-5BD5-4C97-B640-3A8DEFB7F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135E3-3EE1-4816-BFAC-EB0CC012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FF5DB-DD69-453A-9302-837D0F0A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7FC6B-9C01-448E-B234-C779BC66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4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00A666-604D-46B2-BEE5-DC8446920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24FE06-3A8C-4307-970E-3B0597BF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6895D-1573-46CB-8EC5-DA81AA0B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6A338-6EC9-4180-ADAD-FD6003F8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6B734-CF1F-4E9E-9D95-ED29F7BC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7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D072E-FE2C-41F6-8689-1C6232C2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B54C1-C562-456C-840E-221C615BB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A8199-26E5-4224-8779-20365792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9B1A4-4E3B-4AD4-9AB7-2CF58E68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BD626-4830-488C-91D0-BE400822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8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C0221-F310-4018-BDF8-E14DBDC0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34797-3513-4B61-B2F6-7DB135704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40D6F-EA50-4676-A1D8-38B1821D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3F658-67D7-4C71-BFEF-D14A9794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DEAFD-C617-40D0-B6E9-EFBD2E6E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0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CCB46-B542-47BF-9C93-025F8C2F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8BB70-2CC7-450B-B726-81488B4E2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256C58-6111-4DAE-8166-75E579EA3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9B393A-978F-48A5-B2B0-846A63B3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ACB533-A867-41B8-83A7-35699F99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64030-B1CE-46DD-AABC-D9411F93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EC6AA-C424-4667-BD4D-0C03FC89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5CFB1-0393-40F3-A8E7-0A21B30E8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450E85-EEB4-4625-B924-CB64CE30C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E04572-76B9-4D1E-88CB-53584583B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B1E800-2C85-41A3-B51A-E26C072CA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0D373-A2A9-438E-BB59-021F5DB3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DC18C7-853A-4717-8CEB-FDF4A649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03BD4D-0AFA-4AAE-9C6D-B5D350A4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9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032D9-4422-4459-B628-3AAA1B06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0239C9-5D71-4E24-9683-5EF8D92E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7A5EC2-B16C-41C7-AA17-3D403C8A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E31A58-58B3-4B47-AF0C-751B1A2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7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6B469C-5FC5-498C-9E70-34407175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7D244E-EF1C-463C-B5C9-B9D476D5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1EF85B-0DB4-4FA7-B6FC-AC5ED11F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45BCB-E1A1-4E73-9FB6-D15073FC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9A390-A599-4581-96BF-FB5EBB9F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707C8-310A-4659-83B5-587ED93BC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B0FF27-AA3B-4E52-82B2-A07559BB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7BBC31-83CF-4644-B16D-7DCD6167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51FBC-0342-4AED-978E-271CA368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6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B26C-587A-4654-84EB-58CC876F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E7BE6B-E971-40E1-89BC-6D2E74736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08A7B-F7F6-4E8C-997F-7E1DA6F3B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76B2F-7DB5-494B-9075-DCAA7637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52288-4658-4488-8CB4-20A91EC5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104D5-C0EF-43B7-B67D-3C43DD6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2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871E67-425C-444A-A319-6562AB0C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A1A74-DECF-4551-903A-1EC770530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6E3DA-99F9-4401-9F95-3F106A28A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5C13-91A9-494E-9FB7-1AEE7968F8A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6B049-7B79-40A1-B4E9-29D1E49D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8247A-E428-42DE-9FA0-209C8997C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67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3AF97A-C3DD-4DBE-9FC6-54D20081C36C}"/>
              </a:ext>
            </a:extLst>
          </p:cNvPr>
          <p:cNvSpPr/>
          <p:nvPr/>
        </p:nvSpPr>
        <p:spPr>
          <a:xfrm>
            <a:off x="3076113" y="1278385"/>
            <a:ext cx="4252404" cy="3071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206BFB-FE30-4F27-9FB4-8214FC2FC76D}"/>
              </a:ext>
            </a:extLst>
          </p:cNvPr>
          <p:cNvSpPr/>
          <p:nvPr/>
        </p:nvSpPr>
        <p:spPr>
          <a:xfrm>
            <a:off x="3076113" y="4873841"/>
            <a:ext cx="4252404" cy="1065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D04A185-B260-4897-AAAD-3016632E6992}"/>
              </a:ext>
            </a:extLst>
          </p:cNvPr>
          <p:cNvSpPr/>
          <p:nvPr/>
        </p:nvSpPr>
        <p:spPr>
          <a:xfrm>
            <a:off x="4426997" y="168675"/>
            <a:ext cx="1669003" cy="7989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9F2DE2-0126-4FB6-9722-BD37B2668904}"/>
              </a:ext>
            </a:extLst>
          </p:cNvPr>
          <p:cNvSpPr txBox="1"/>
          <p:nvPr/>
        </p:nvSpPr>
        <p:spPr>
          <a:xfrm>
            <a:off x="4847208" y="383504"/>
            <a:ext cx="11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客户端</a:t>
            </a:r>
          </a:p>
        </p:txBody>
      </p:sp>
    </p:spTree>
    <p:extLst>
      <p:ext uri="{BB962C8B-B14F-4D97-AF65-F5344CB8AC3E}">
        <p14:creationId xmlns:p14="http://schemas.microsoft.com/office/powerpoint/2010/main" val="14395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仿宋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先生</dc:creator>
  <cp:lastModifiedBy>张 先生</cp:lastModifiedBy>
  <cp:revision>2</cp:revision>
  <dcterms:created xsi:type="dcterms:W3CDTF">2021-05-05T06:18:57Z</dcterms:created>
  <dcterms:modified xsi:type="dcterms:W3CDTF">2021-05-05T06:23:48Z</dcterms:modified>
</cp:coreProperties>
</file>