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3C4C-7615-429F-858B-480CBE2D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CB4DF-FF66-4770-AAD9-C84AABF76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310B6-14FF-48C3-85D9-7F8FC612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0073E-2518-42A2-9B6F-27E1020B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796ED-ED8E-4D3F-98B4-97F24721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8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22B7-9649-447C-908F-5A73FF28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7E88-D9A6-4C2A-80D4-3618713B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3973-1B62-4FA0-B3D4-A5C7DBE3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228AA-9258-4B23-BB53-7330CA77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C8717-FDA6-467B-8A3C-66F549A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1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7870C3-391A-4593-95D5-146A9D47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329B1-8C92-4067-836E-6DF5044D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422DF-F916-4C91-AC16-5E4847B6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37FA1-0D7C-43C4-8F29-9D22A1CF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58AB0-AAAE-4EB6-91E7-D06D1CA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5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D29C-E873-402B-A2BC-824FB264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0611A-282E-4FEA-A234-45AF273E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B761E-D05E-418E-A579-1B7189C8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8F79F-A7DB-4157-9E3F-4A78E1BB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18871-2850-41CF-ACC2-DF0FA792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D553-3720-4EF4-B4D8-347A2935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A2D78-7765-4EA6-A670-62637D22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DF0A8-5DE9-4322-8A36-AD3BCB4D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5AD09-4D0F-489A-BB97-90A44522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7D11B-A884-4A34-8BCB-30FC77D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BB352-A978-43B8-B9FB-F0050E3F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C75-BA01-4B90-8F60-561419FC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19A80-1741-4644-AF00-59E5884B0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05C3A-758A-44A8-A816-2DBD91F0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F0CC6-E7DE-4B22-9CF8-0B2A419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6E67C-511E-42CA-9034-8B2BC265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9938F-41CB-422A-8384-D6A04A18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FEB9B-00AC-40D0-ABD9-0C08FE79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4B79D-36EF-4ED2-BF93-F041A0AD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91078-0BAD-47EE-B13E-B60A6DB1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AC086-BCF8-49DB-A02B-5CDDE314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3D67A-045C-43C4-957F-E0A14C39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BFF0C-AC82-4409-A8DB-7B56F8B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67B7B-3456-4B18-86DD-167FE34A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ABF1F-5957-4836-B323-0871DA98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DA2B6-CC94-4927-B360-0CD055CA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8C398-3FE6-4F71-8A51-887766A1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F0F5A-1EC4-4B98-A1C3-9FB5B45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4B27A-0BEA-4CA2-A73A-A18954FD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83986-DD29-4003-A003-BE5008FE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A5282-5EE3-4E7C-B497-CEF1834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4B32-327A-48F5-911F-068E479A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0A3D1-FEDC-47F4-9C93-623AB770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3E7BC1-AEE6-43A9-B68C-E946BEB0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2C5AF-5839-487B-A53C-A1D50115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3E8C1-0B65-4672-8951-0F66059F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7F43D-9458-4A32-910D-5099C936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B727-6859-41AB-9992-5B1FCA7F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8F334-EADC-4E9E-B0E3-92F1C2F48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6BCA8-4F8B-4F8B-A73C-27205AB9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5835A-6F61-4A16-8F02-ECC5E5B4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A896D-ABE4-43F6-995C-8582054E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1E633-8673-44F9-A071-62BD5894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5E7A7-D131-4D5C-AAE1-1A82ADA3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AA59-B7A0-4160-AAEC-6B865FFE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38054-6A40-460D-AA35-7DD99552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3152-9AA4-4DE5-82FF-C271ABB9E57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4B1EB-5FDC-413E-82CD-B6F0AFAFA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58C0D-0FE9-4EEE-9CA1-C9BE7599D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657601" y="1686757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74067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5839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755258" y="1815470"/>
            <a:ext cx="88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0x05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26868" y="1876731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58396" y="1876731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4786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862335" y="1746508"/>
            <a:ext cx="2001523" cy="189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18984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18337" y="328540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OBJ_ZSET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6054" y="2219809"/>
            <a:ext cx="20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OBJ_ENCODING_ZIPLIST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30172" y="276613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4530" y="3201185"/>
            <a:ext cx="1891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809176" y="3442300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537140" y="3201185"/>
            <a:ext cx="1286011" cy="45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ZIPLIST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4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2334828" y="1717816"/>
            <a:ext cx="5848296" cy="4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3080554" y="1717816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3758960" y="1717816"/>
            <a:ext cx="0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2264544" y="1812816"/>
            <a:ext cx="86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zlbytes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3045982" y="1808816"/>
            <a:ext cx="75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zltail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4426781" y="1810148"/>
            <a:ext cx="892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“banana”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A17D1E-C7D6-4911-8F81-B0A9BFAAA9EC}"/>
              </a:ext>
            </a:extLst>
          </p:cNvPr>
          <p:cNvCxnSpPr>
            <a:cxnSpLocks/>
          </p:cNvCxnSpPr>
          <p:nvPr/>
        </p:nvCxnSpPr>
        <p:spPr>
          <a:xfrm flipH="1">
            <a:off x="4428489" y="171864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17162-974E-4B39-AF09-B1C0254CF8C3}"/>
              </a:ext>
            </a:extLst>
          </p:cNvPr>
          <p:cNvSpPr txBox="1"/>
          <p:nvPr/>
        </p:nvSpPr>
        <p:spPr>
          <a:xfrm>
            <a:off x="3721621" y="1812533"/>
            <a:ext cx="73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D33E51-00C9-4E89-84C0-02CE0A3AA8B3}"/>
              </a:ext>
            </a:extLst>
          </p:cNvPr>
          <p:cNvCxnSpPr>
            <a:cxnSpLocks/>
          </p:cNvCxnSpPr>
          <p:nvPr/>
        </p:nvCxnSpPr>
        <p:spPr>
          <a:xfrm flipH="1">
            <a:off x="5311088" y="171119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AC98B0-DD8A-430A-8A2E-A52432FF73D6}"/>
              </a:ext>
            </a:extLst>
          </p:cNvPr>
          <p:cNvCxnSpPr>
            <a:cxnSpLocks/>
          </p:cNvCxnSpPr>
          <p:nvPr/>
        </p:nvCxnSpPr>
        <p:spPr>
          <a:xfrm flipH="1">
            <a:off x="5823423" y="1711192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F7E325-FBAB-4673-8CE7-830AE2944A9C}"/>
              </a:ext>
            </a:extLst>
          </p:cNvPr>
          <p:cNvCxnSpPr>
            <a:cxnSpLocks/>
          </p:cNvCxnSpPr>
          <p:nvPr/>
        </p:nvCxnSpPr>
        <p:spPr>
          <a:xfrm flipH="1">
            <a:off x="6649255" y="1715561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5AF6011-5999-4CB6-83AE-7D3BFD5AF15A}"/>
              </a:ext>
            </a:extLst>
          </p:cNvPr>
          <p:cNvCxnSpPr>
            <a:cxnSpLocks/>
          </p:cNvCxnSpPr>
          <p:nvPr/>
        </p:nvCxnSpPr>
        <p:spPr>
          <a:xfrm flipH="1">
            <a:off x="7117200" y="1724439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AD281F-8DF4-4C60-B11A-7DBA622035C0}"/>
              </a:ext>
            </a:extLst>
          </p:cNvPr>
          <p:cNvCxnSpPr>
            <a:cxnSpLocks/>
          </p:cNvCxnSpPr>
          <p:nvPr/>
        </p:nvCxnSpPr>
        <p:spPr>
          <a:xfrm flipH="1">
            <a:off x="7524083" y="1724438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025CCA-39FD-4282-9976-8E6AD4280CCE}"/>
              </a:ext>
            </a:extLst>
          </p:cNvPr>
          <p:cNvSpPr txBox="1"/>
          <p:nvPr/>
        </p:nvSpPr>
        <p:spPr>
          <a:xfrm>
            <a:off x="5310040" y="1822997"/>
            <a:ext cx="53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955B29-68CB-4FD1-8D12-5E76A652E464}"/>
              </a:ext>
            </a:extLst>
          </p:cNvPr>
          <p:cNvSpPr txBox="1"/>
          <p:nvPr/>
        </p:nvSpPr>
        <p:spPr>
          <a:xfrm>
            <a:off x="5810874" y="1808816"/>
            <a:ext cx="861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“cherry”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866B9C-9189-4350-BDB3-1054D946DDBA}"/>
              </a:ext>
            </a:extLst>
          </p:cNvPr>
          <p:cNvSpPr txBox="1"/>
          <p:nvPr/>
        </p:nvSpPr>
        <p:spPr>
          <a:xfrm>
            <a:off x="6638059" y="1810147"/>
            <a:ext cx="4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6.0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CF8E79-F887-42CE-8D44-3FE30946C5A1}"/>
              </a:ext>
            </a:extLst>
          </p:cNvPr>
          <p:cNvSpPr txBox="1"/>
          <p:nvPr/>
        </p:nvSpPr>
        <p:spPr>
          <a:xfrm>
            <a:off x="7519759" y="1803524"/>
            <a:ext cx="64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zlend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268AC8-197A-437C-99EC-8F40EC321D9D}"/>
              </a:ext>
            </a:extLst>
          </p:cNvPr>
          <p:cNvSpPr txBox="1"/>
          <p:nvPr/>
        </p:nvSpPr>
        <p:spPr>
          <a:xfrm>
            <a:off x="7134955" y="1775407"/>
            <a:ext cx="384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A8A41F-EFEC-4C65-B969-F51C212A5F3A}"/>
              </a:ext>
            </a:extLst>
          </p:cNvPr>
          <p:cNvSpPr txBox="1"/>
          <p:nvPr/>
        </p:nvSpPr>
        <p:spPr>
          <a:xfrm>
            <a:off x="3998629" y="935237"/>
            <a:ext cx="18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分值最小的元素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72817F5-8911-49A5-B98E-A93E0D0BC25F}"/>
              </a:ext>
            </a:extLst>
          </p:cNvPr>
          <p:cNvCxnSpPr>
            <a:cxnSpLocks/>
          </p:cNvCxnSpPr>
          <p:nvPr/>
        </p:nvCxnSpPr>
        <p:spPr>
          <a:xfrm>
            <a:off x="4872928" y="1237502"/>
            <a:ext cx="0" cy="47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9AC3C7-58F7-4652-906D-10223F9EC280}"/>
              </a:ext>
            </a:extLst>
          </p:cNvPr>
          <p:cNvCxnSpPr>
            <a:cxnSpLocks/>
          </p:cNvCxnSpPr>
          <p:nvPr/>
        </p:nvCxnSpPr>
        <p:spPr>
          <a:xfrm>
            <a:off x="5011182" y="1250318"/>
            <a:ext cx="555549" cy="4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7E733F-B4A1-4868-986E-C96B91C46C50}"/>
              </a:ext>
            </a:extLst>
          </p:cNvPr>
          <p:cNvSpPr txBox="1"/>
          <p:nvPr/>
        </p:nvSpPr>
        <p:spPr>
          <a:xfrm>
            <a:off x="5285322" y="1237502"/>
            <a:ext cx="67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分值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D59AAE-EF3A-4178-B78F-4503A9D00384}"/>
              </a:ext>
            </a:extLst>
          </p:cNvPr>
          <p:cNvSpPr txBox="1"/>
          <p:nvPr/>
        </p:nvSpPr>
        <p:spPr>
          <a:xfrm>
            <a:off x="4335617" y="1237502"/>
            <a:ext cx="67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1B8637-0650-4488-AC94-CC79579DBCCD}"/>
              </a:ext>
            </a:extLst>
          </p:cNvPr>
          <p:cNvSpPr txBox="1"/>
          <p:nvPr/>
        </p:nvSpPr>
        <p:spPr>
          <a:xfrm>
            <a:off x="5694964" y="917700"/>
            <a:ext cx="20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分值排第二的元素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16983C6-B486-4015-88AD-FB9EF2F94DF4}"/>
              </a:ext>
            </a:extLst>
          </p:cNvPr>
          <p:cNvCxnSpPr/>
          <p:nvPr/>
        </p:nvCxnSpPr>
        <p:spPr>
          <a:xfrm>
            <a:off x="6231115" y="1206724"/>
            <a:ext cx="0" cy="4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4DD4CAE-0F0C-481D-A7E5-E5ED57765613}"/>
              </a:ext>
            </a:extLst>
          </p:cNvPr>
          <p:cNvCxnSpPr>
            <a:cxnSpLocks/>
          </p:cNvCxnSpPr>
          <p:nvPr/>
        </p:nvCxnSpPr>
        <p:spPr>
          <a:xfrm>
            <a:off x="6625271" y="1206724"/>
            <a:ext cx="228290" cy="50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1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930812" y="1678030"/>
            <a:ext cx="2001523" cy="2028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18984"/>
            <a:ext cx="2028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96933" y="329714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2028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OBJ_ZSET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6053" y="2219809"/>
            <a:ext cx="216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OBJ_ENCODING_SKIPLIST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96934" y="2811760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254" y="3241920"/>
            <a:ext cx="201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945893" y="3435642"/>
            <a:ext cx="105288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986837" y="3201802"/>
            <a:ext cx="1006244" cy="84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AC8CB5D-6002-4036-BA8B-71335BE0E186}"/>
              </a:ext>
            </a:extLst>
          </p:cNvPr>
          <p:cNvCxnSpPr/>
          <p:nvPr/>
        </p:nvCxnSpPr>
        <p:spPr>
          <a:xfrm>
            <a:off x="7998782" y="3630967"/>
            <a:ext cx="994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0E8C125-9DD7-4C75-A42F-E37AAA67D977}"/>
              </a:ext>
            </a:extLst>
          </p:cNvPr>
          <p:cNvSpPr txBox="1"/>
          <p:nvPr/>
        </p:nvSpPr>
        <p:spPr>
          <a:xfrm>
            <a:off x="8112658" y="2871071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zset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C68A57-9524-4B1E-AF39-5ACD543B024A}"/>
              </a:ext>
            </a:extLst>
          </p:cNvPr>
          <p:cNvSpPr txBox="1"/>
          <p:nvPr/>
        </p:nvSpPr>
        <p:spPr>
          <a:xfrm>
            <a:off x="8112658" y="3240207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0335DF-A549-4D86-8028-40B3EE27767A}"/>
              </a:ext>
            </a:extLst>
          </p:cNvPr>
          <p:cNvSpPr txBox="1"/>
          <p:nvPr/>
        </p:nvSpPr>
        <p:spPr>
          <a:xfrm>
            <a:off x="8211845" y="3617793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2EEA263-E914-4E9D-BC91-4736124A6D37}"/>
              </a:ext>
            </a:extLst>
          </p:cNvPr>
          <p:cNvCxnSpPr/>
          <p:nvPr/>
        </p:nvCxnSpPr>
        <p:spPr>
          <a:xfrm>
            <a:off x="8993081" y="3424873"/>
            <a:ext cx="45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2F6FFCC-D2E9-4D6D-B5F3-0BBB48E22A7F}"/>
              </a:ext>
            </a:extLst>
          </p:cNvPr>
          <p:cNvCxnSpPr/>
          <p:nvPr/>
        </p:nvCxnSpPr>
        <p:spPr>
          <a:xfrm>
            <a:off x="8993081" y="3879114"/>
            <a:ext cx="45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80D0F8A-7F6B-472C-ADFE-A456AFD119C8}"/>
              </a:ext>
            </a:extLst>
          </p:cNvPr>
          <p:cNvSpPr txBox="1"/>
          <p:nvPr/>
        </p:nvSpPr>
        <p:spPr>
          <a:xfrm>
            <a:off x="9445841" y="3248461"/>
            <a:ext cx="45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239867-CF16-4112-9BBE-F03CCAC73D8E}"/>
              </a:ext>
            </a:extLst>
          </p:cNvPr>
          <p:cNvSpPr txBox="1"/>
          <p:nvPr/>
        </p:nvSpPr>
        <p:spPr>
          <a:xfrm>
            <a:off x="9445841" y="3700081"/>
            <a:ext cx="45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98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295351" y="1236105"/>
            <a:ext cx="73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919AF9-5881-4650-B056-271AD5B0302F}"/>
              </a:ext>
            </a:extLst>
          </p:cNvPr>
          <p:cNvSpPr txBox="1"/>
          <p:nvPr/>
        </p:nvSpPr>
        <p:spPr>
          <a:xfrm>
            <a:off x="6205097" y="1236105"/>
            <a:ext cx="100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BGSAVE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BF96D12-D645-451E-90FD-516B5C14608C}"/>
              </a:ext>
            </a:extLst>
          </p:cNvPr>
          <p:cNvCxnSpPr>
            <a:cxnSpLocks/>
          </p:cNvCxnSpPr>
          <p:nvPr/>
        </p:nvCxnSpPr>
        <p:spPr>
          <a:xfrm>
            <a:off x="4662699" y="1456338"/>
            <a:ext cx="0" cy="38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B86ED26-BA0C-4CE5-AEE8-61620AF8C1FD}"/>
              </a:ext>
            </a:extLst>
          </p:cNvPr>
          <p:cNvCxnSpPr>
            <a:cxnSpLocks/>
          </p:cNvCxnSpPr>
          <p:nvPr/>
        </p:nvCxnSpPr>
        <p:spPr>
          <a:xfrm>
            <a:off x="6710084" y="1456338"/>
            <a:ext cx="0" cy="38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A4DE110-3978-4EC9-B420-F07179C7B864}"/>
              </a:ext>
            </a:extLst>
          </p:cNvPr>
          <p:cNvSpPr/>
          <p:nvPr/>
        </p:nvSpPr>
        <p:spPr>
          <a:xfrm>
            <a:off x="5237430" y="3429000"/>
            <a:ext cx="967667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rdbSave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FDAFB8-F111-48A2-96EA-0ED3A88C0528}"/>
              </a:ext>
            </a:extLst>
          </p:cNvPr>
          <p:cNvSpPr/>
          <p:nvPr/>
        </p:nvSpPr>
        <p:spPr>
          <a:xfrm>
            <a:off x="4136992" y="1837562"/>
            <a:ext cx="1216233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saveCommand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AD93E8-E937-46BF-93A9-607BD4A1E0F0}"/>
              </a:ext>
            </a:extLst>
          </p:cNvPr>
          <p:cNvSpPr/>
          <p:nvPr/>
        </p:nvSpPr>
        <p:spPr>
          <a:xfrm>
            <a:off x="6043215" y="1837561"/>
            <a:ext cx="1405146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bgsaveCommand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90E515-088C-42A9-8DCA-100A6B18DD1D}"/>
              </a:ext>
            </a:extLst>
          </p:cNvPr>
          <p:cNvSpPr/>
          <p:nvPr/>
        </p:nvSpPr>
        <p:spPr>
          <a:xfrm>
            <a:off x="5865659" y="2645511"/>
            <a:ext cx="1760257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rdbSaveBackground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15D44F2-E1FB-4B95-B8B9-09B7E13A85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745788" y="2299222"/>
            <a:ext cx="0" cy="34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C8B0F65-3B24-4BB9-B559-7F213619DAB9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4745109" y="2299223"/>
            <a:ext cx="976155" cy="112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FE7AD08-EE84-4EE7-B9AC-32A5D8E6D61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721264" y="3107172"/>
            <a:ext cx="976154" cy="32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CC5640D-04B0-4126-9A72-7E3EFA4DF0B8}"/>
              </a:ext>
            </a:extLst>
          </p:cNvPr>
          <p:cNvSpPr txBox="1"/>
          <p:nvPr/>
        </p:nvSpPr>
        <p:spPr>
          <a:xfrm>
            <a:off x="6213585" y="3151999"/>
            <a:ext cx="124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创建子进程</a:t>
            </a:r>
          </a:p>
        </p:txBody>
      </p:sp>
    </p:spTree>
    <p:extLst>
      <p:ext uri="{BB962C8B-B14F-4D97-AF65-F5344CB8AC3E}">
        <p14:creationId xmlns:p14="http://schemas.microsoft.com/office/powerpoint/2010/main" val="346313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657601" y="1686757"/>
            <a:ext cx="4802818" cy="5903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323426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508228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629682" y="1876730"/>
            <a:ext cx="74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323425" y="1876729"/>
            <a:ext cx="119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db_version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515626" y="1876729"/>
            <a:ext cx="119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3652E7E-4AE3-4B41-9A66-769A41EB743E}"/>
              </a:ext>
            </a:extLst>
          </p:cNvPr>
          <p:cNvCxnSpPr>
            <a:cxnSpLocks/>
          </p:cNvCxnSpPr>
          <p:nvPr/>
        </p:nvCxnSpPr>
        <p:spPr>
          <a:xfrm>
            <a:off x="6707826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B9DAB8-0B7E-4B86-A32A-1808EBD9FCF7}"/>
              </a:ext>
            </a:extLst>
          </p:cNvPr>
          <p:cNvCxnSpPr>
            <a:cxnSpLocks/>
          </p:cNvCxnSpPr>
          <p:nvPr/>
        </p:nvCxnSpPr>
        <p:spPr>
          <a:xfrm>
            <a:off x="7254535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798B3C9-C111-404F-AE34-CCD8F59AB2D4}"/>
              </a:ext>
            </a:extLst>
          </p:cNvPr>
          <p:cNvSpPr txBox="1"/>
          <p:nvPr/>
        </p:nvSpPr>
        <p:spPr>
          <a:xfrm>
            <a:off x="6683773" y="1876728"/>
            <a:ext cx="609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F9A898-AFEE-445E-9EEF-2E2A45E62452}"/>
              </a:ext>
            </a:extLst>
          </p:cNvPr>
          <p:cNvSpPr txBox="1"/>
          <p:nvPr/>
        </p:nvSpPr>
        <p:spPr>
          <a:xfrm>
            <a:off x="7282455" y="1874054"/>
            <a:ext cx="107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check_sum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4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0xFE00002766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12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000101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19875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495807" y="2099561"/>
            <a:ext cx="1584286" cy="75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4908614" y="2191714"/>
            <a:ext cx="758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08615" y="2420985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A67CED-3D17-4EFD-810E-02FED515FB80}"/>
              </a:ext>
            </a:extLst>
          </p:cNvPr>
          <p:cNvCxnSpPr>
            <a:cxnSpLocks/>
          </p:cNvCxnSpPr>
          <p:nvPr/>
        </p:nvCxnSpPr>
        <p:spPr>
          <a:xfrm flipH="1">
            <a:off x="4908615" y="2728287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7B1874-5D20-4907-8268-72DF2430AEC3}"/>
              </a:ext>
            </a:extLst>
          </p:cNvPr>
          <p:cNvCxnSpPr>
            <a:cxnSpLocks/>
          </p:cNvCxnSpPr>
          <p:nvPr/>
        </p:nvCxnSpPr>
        <p:spPr>
          <a:xfrm flipH="1">
            <a:off x="4908615" y="2994044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4839994" y="245128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level[0]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CEA8BE-5705-45E5-B00A-BC1ED9DDCDF5}"/>
              </a:ext>
            </a:extLst>
          </p:cNvPr>
          <p:cNvSpPr txBox="1"/>
          <p:nvPr/>
        </p:nvSpPr>
        <p:spPr>
          <a:xfrm>
            <a:off x="4839994" y="272828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level[1]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086048-23C1-44F9-8AE2-718CFCB6519C}"/>
              </a:ext>
            </a:extLst>
          </p:cNvPr>
          <p:cNvSpPr txBox="1"/>
          <p:nvPr/>
        </p:nvSpPr>
        <p:spPr>
          <a:xfrm>
            <a:off x="4839995" y="2994044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level[2]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08614" y="1933490"/>
            <a:ext cx="758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4839994" y="166393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75504" y="1934049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4857749" y="2177898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7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602428" y="1998543"/>
            <a:ext cx="2183903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3" y="28826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255300" y="346855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3" y="22666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019905" y="17597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51556" y="2343757"/>
            <a:ext cx="16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OBJ_ENCODING_INT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255299" y="296252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492" y="3364633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48735C-2FF0-43B7-A630-6064ED104EFC}"/>
              </a:ext>
            </a:extLst>
          </p:cNvPr>
          <p:cNvCxnSpPr>
            <a:cxnSpLocks/>
          </p:cNvCxnSpPr>
          <p:nvPr/>
        </p:nvCxnSpPr>
        <p:spPr>
          <a:xfrm>
            <a:off x="6471266" y="3658586"/>
            <a:ext cx="7989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2D96C2A-C598-4357-B0C9-937850FF26C5}"/>
              </a:ext>
            </a:extLst>
          </p:cNvPr>
          <p:cNvSpPr/>
          <p:nvPr/>
        </p:nvSpPr>
        <p:spPr>
          <a:xfrm>
            <a:off x="7278990" y="3520128"/>
            <a:ext cx="1029810" cy="27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10086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908613" y="13692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0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5615323" y="-1075615"/>
            <a:ext cx="897363" cy="5964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V="1">
            <a:off x="4133536" y="1871819"/>
            <a:ext cx="0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6631034" y="197511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2939799" y="1848481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106834" y="1848481"/>
            <a:ext cx="198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OBJ_ENCODING_EMBSTR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950223" y="1952483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3081662" y="1871819"/>
            <a:ext cx="5964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224741" y="1483986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9D0FB53-E0CD-4D8A-97A5-8E174E821E67}"/>
              </a:ext>
            </a:extLst>
          </p:cNvPr>
          <p:cNvCxnSpPr>
            <a:endCxn id="4" idx="1"/>
          </p:cNvCxnSpPr>
          <p:nvPr/>
        </p:nvCxnSpPr>
        <p:spPr>
          <a:xfrm>
            <a:off x="6064004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30BE6F7-D0A1-4B0A-BAFA-7EED9E7A15D8}"/>
              </a:ext>
            </a:extLst>
          </p:cNvPr>
          <p:cNvCxnSpPr/>
          <p:nvPr/>
        </p:nvCxnSpPr>
        <p:spPr>
          <a:xfrm>
            <a:off x="6695798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F078248-AB6B-42D6-B3A3-47E892BD5974}"/>
              </a:ext>
            </a:extLst>
          </p:cNvPr>
          <p:cNvCxnSpPr>
            <a:cxnSpLocks/>
          </p:cNvCxnSpPr>
          <p:nvPr/>
        </p:nvCxnSpPr>
        <p:spPr>
          <a:xfrm>
            <a:off x="7410420" y="1458045"/>
            <a:ext cx="0" cy="89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3F64362-73C5-4E9C-8D7B-292B9001A0D6}"/>
              </a:ext>
            </a:extLst>
          </p:cNvPr>
          <p:cNvSpPr txBox="1"/>
          <p:nvPr/>
        </p:nvSpPr>
        <p:spPr>
          <a:xfrm>
            <a:off x="7404250" y="149565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sdshdr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721BD3C-89B2-44F4-B7FE-92971189A7C1}"/>
              </a:ext>
            </a:extLst>
          </p:cNvPr>
          <p:cNvCxnSpPr/>
          <p:nvPr/>
        </p:nvCxnSpPr>
        <p:spPr>
          <a:xfrm>
            <a:off x="7983461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3D8E7C0-E1D3-4AF6-BF83-934984362881}"/>
              </a:ext>
            </a:extLst>
          </p:cNvPr>
          <p:cNvSpPr txBox="1"/>
          <p:nvPr/>
        </p:nvSpPr>
        <p:spPr>
          <a:xfrm>
            <a:off x="7114118" y="194477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FB9A9CC-F161-40EF-BBBD-3BB364DD6031}"/>
              </a:ext>
            </a:extLst>
          </p:cNvPr>
          <p:cNvCxnSpPr>
            <a:cxnSpLocks/>
          </p:cNvCxnSpPr>
          <p:nvPr/>
        </p:nvCxnSpPr>
        <p:spPr>
          <a:xfrm>
            <a:off x="7983461" y="2079313"/>
            <a:ext cx="1062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FDDD7F5-245B-4327-9CEE-FC53C7F3F4C2}"/>
              </a:ext>
            </a:extLst>
          </p:cNvPr>
          <p:cNvSpPr txBox="1"/>
          <p:nvPr/>
        </p:nvSpPr>
        <p:spPr>
          <a:xfrm>
            <a:off x="8076403" y="183454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715D90-B496-4DC6-AB86-21047F16F495}"/>
              </a:ext>
            </a:extLst>
          </p:cNvPr>
          <p:cNvCxnSpPr>
            <a:cxnSpLocks/>
          </p:cNvCxnSpPr>
          <p:nvPr/>
        </p:nvCxnSpPr>
        <p:spPr>
          <a:xfrm>
            <a:off x="8197176" y="2088909"/>
            <a:ext cx="0" cy="26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181587-FCDD-4807-A7CF-19E0FD995BC5}"/>
              </a:ext>
            </a:extLst>
          </p:cNvPr>
          <p:cNvCxnSpPr>
            <a:cxnSpLocks/>
          </p:cNvCxnSpPr>
          <p:nvPr/>
        </p:nvCxnSpPr>
        <p:spPr>
          <a:xfrm>
            <a:off x="8393965" y="2079313"/>
            <a:ext cx="0" cy="27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E127EDE-812E-43C2-A7D7-AC8E5D9F0CA8}"/>
              </a:ext>
            </a:extLst>
          </p:cNvPr>
          <p:cNvCxnSpPr>
            <a:cxnSpLocks/>
          </p:cNvCxnSpPr>
          <p:nvPr/>
        </p:nvCxnSpPr>
        <p:spPr>
          <a:xfrm>
            <a:off x="8608509" y="2079313"/>
            <a:ext cx="0" cy="27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F930F9D-46C7-4112-86BF-78EC919EF66F}"/>
              </a:ext>
            </a:extLst>
          </p:cNvPr>
          <p:cNvCxnSpPr>
            <a:cxnSpLocks/>
          </p:cNvCxnSpPr>
          <p:nvPr/>
        </p:nvCxnSpPr>
        <p:spPr>
          <a:xfrm>
            <a:off x="8814175" y="2088909"/>
            <a:ext cx="0" cy="26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21E4D8C-9562-458F-8E16-0CF7F397C32F}"/>
              </a:ext>
            </a:extLst>
          </p:cNvPr>
          <p:cNvSpPr txBox="1"/>
          <p:nvPr/>
        </p:nvSpPr>
        <p:spPr>
          <a:xfrm>
            <a:off x="7903056" y="2063650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FDCF18E-67B3-4B64-9551-7E4C61573F6E}"/>
              </a:ext>
            </a:extLst>
          </p:cNvPr>
          <p:cNvSpPr txBox="1"/>
          <p:nvPr/>
        </p:nvSpPr>
        <p:spPr>
          <a:xfrm>
            <a:off x="8108423" y="2063649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8DDA2A0-C22C-4444-8597-7551FF67BB8B}"/>
              </a:ext>
            </a:extLst>
          </p:cNvPr>
          <p:cNvSpPr txBox="1"/>
          <p:nvPr/>
        </p:nvSpPr>
        <p:spPr>
          <a:xfrm>
            <a:off x="8509344" y="2066448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6C4A990-C2DF-418B-A512-68E38B20F2DB}"/>
              </a:ext>
            </a:extLst>
          </p:cNvPr>
          <p:cNvSpPr txBox="1"/>
          <p:nvPr/>
        </p:nvSpPr>
        <p:spPr>
          <a:xfrm>
            <a:off x="8299876" y="2041803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A2E38A0-725A-4889-BE89-7D4DADF7CEB8}"/>
              </a:ext>
            </a:extLst>
          </p:cNvPr>
          <p:cNvSpPr txBox="1"/>
          <p:nvPr/>
        </p:nvSpPr>
        <p:spPr>
          <a:xfrm>
            <a:off x="8736661" y="2095435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5534456C-03C4-4E0B-9996-C10D01440D99}"/>
              </a:ext>
            </a:extLst>
          </p:cNvPr>
          <p:cNvCxnSpPr/>
          <p:nvPr/>
        </p:nvCxnSpPr>
        <p:spPr>
          <a:xfrm>
            <a:off x="7061233" y="2349526"/>
            <a:ext cx="0" cy="304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368AC8F-6F11-4675-8447-5C903D432199}"/>
              </a:ext>
            </a:extLst>
          </p:cNvPr>
          <p:cNvCxnSpPr/>
          <p:nvPr/>
        </p:nvCxnSpPr>
        <p:spPr>
          <a:xfrm>
            <a:off x="7061233" y="2654424"/>
            <a:ext cx="10471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ADAEC1-6213-49D3-A733-03428D55FC83}"/>
              </a:ext>
            </a:extLst>
          </p:cNvPr>
          <p:cNvCxnSpPr/>
          <p:nvPr/>
        </p:nvCxnSpPr>
        <p:spPr>
          <a:xfrm flipV="1">
            <a:off x="8108423" y="2349526"/>
            <a:ext cx="0" cy="304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B4C0995-9A98-4666-B6DF-928822AEFF47}"/>
              </a:ext>
            </a:extLst>
          </p:cNvPr>
          <p:cNvCxnSpPr/>
          <p:nvPr/>
        </p:nvCxnSpPr>
        <p:spPr>
          <a:xfrm>
            <a:off x="7682835" y="1871486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7649FFC0-8E47-4E21-B576-4085FA3E2D88}"/>
              </a:ext>
            </a:extLst>
          </p:cNvPr>
          <p:cNvSpPr txBox="1"/>
          <p:nvPr/>
        </p:nvSpPr>
        <p:spPr>
          <a:xfrm>
            <a:off x="7405415" y="1857137"/>
            <a:ext cx="86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6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602428" y="1998543"/>
            <a:ext cx="2183903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3" y="28826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255300" y="346855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3" y="22666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019905" y="17597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51556" y="2343757"/>
            <a:ext cx="16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OBJ_ENCODING_RAW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255299" y="296252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492" y="3364633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908613" y="13692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ABD2E0-20BC-48D4-87C8-AA6CA150DB08}"/>
              </a:ext>
            </a:extLst>
          </p:cNvPr>
          <p:cNvSpPr/>
          <p:nvPr/>
        </p:nvSpPr>
        <p:spPr>
          <a:xfrm rot="16200000">
            <a:off x="7253411" y="2013823"/>
            <a:ext cx="1909665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E2BBAEB-9F84-4578-8967-B54716DA3EC8}"/>
              </a:ext>
            </a:extLst>
          </p:cNvPr>
          <p:cNvCxnSpPr>
            <a:cxnSpLocks/>
          </p:cNvCxnSpPr>
          <p:nvPr/>
        </p:nvCxnSpPr>
        <p:spPr>
          <a:xfrm flipH="1">
            <a:off x="7440235" y="28054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9ABA01C-A14B-46E5-AE6B-05CF50FD5073}"/>
              </a:ext>
            </a:extLst>
          </p:cNvPr>
          <p:cNvSpPr txBox="1"/>
          <p:nvPr/>
        </p:nvSpPr>
        <p:spPr>
          <a:xfrm>
            <a:off x="7782482" y="333481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9B98986-AB0B-4FBC-AF65-18341FC35280}"/>
              </a:ext>
            </a:extLst>
          </p:cNvPr>
          <p:cNvCxnSpPr>
            <a:cxnSpLocks/>
          </p:cNvCxnSpPr>
          <p:nvPr/>
        </p:nvCxnSpPr>
        <p:spPr>
          <a:xfrm flipH="1">
            <a:off x="7431357" y="24190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02DD912-2F0A-4FD1-961A-0954B6C334D1}"/>
              </a:ext>
            </a:extLst>
          </p:cNvPr>
          <p:cNvSpPr txBox="1"/>
          <p:nvPr/>
        </p:nvSpPr>
        <p:spPr>
          <a:xfrm>
            <a:off x="7533769" y="19121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42D403-AFE0-43EC-BE98-BFC875CF3552}"/>
              </a:ext>
            </a:extLst>
          </p:cNvPr>
          <p:cNvSpPr txBox="1"/>
          <p:nvPr/>
        </p:nvSpPr>
        <p:spPr>
          <a:xfrm>
            <a:off x="7365420" y="2461053"/>
            <a:ext cx="168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EC098A-89B1-4930-B87E-B8A7CECC77FA}"/>
              </a:ext>
            </a:extLst>
          </p:cNvPr>
          <p:cNvSpPr txBox="1"/>
          <p:nvPr/>
        </p:nvSpPr>
        <p:spPr>
          <a:xfrm>
            <a:off x="7778043" y="2884228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3D6DAD1-E4C4-424A-BB34-2187ED9785EA}"/>
              </a:ext>
            </a:extLst>
          </p:cNvPr>
          <p:cNvCxnSpPr>
            <a:cxnSpLocks/>
          </p:cNvCxnSpPr>
          <p:nvPr/>
        </p:nvCxnSpPr>
        <p:spPr>
          <a:xfrm>
            <a:off x="7440235" y="3239526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985130" y="3449096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9713096" y="3173522"/>
            <a:ext cx="2245125" cy="551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B2720F-FB9A-441B-B9D3-1BE96FDE6143}"/>
              </a:ext>
            </a:extLst>
          </p:cNvPr>
          <p:cNvSpPr txBox="1"/>
          <p:nvPr/>
        </p:nvSpPr>
        <p:spPr>
          <a:xfrm>
            <a:off x="7422477" y="15216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sdshdr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E862DBF2-F6EA-42B4-883F-20450EE3B085}"/>
              </a:ext>
            </a:extLst>
          </p:cNvPr>
          <p:cNvCxnSpPr>
            <a:cxnSpLocks/>
          </p:cNvCxnSpPr>
          <p:nvPr/>
        </p:nvCxnSpPr>
        <p:spPr>
          <a:xfrm flipV="1">
            <a:off x="5977212" y="2266634"/>
            <a:ext cx="1454142" cy="13404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2E3838-F995-42E7-BED6-BF40E8C3F8B9}"/>
              </a:ext>
            </a:extLst>
          </p:cNvPr>
          <p:cNvCxnSpPr>
            <a:cxnSpLocks/>
          </p:cNvCxnSpPr>
          <p:nvPr/>
        </p:nvCxnSpPr>
        <p:spPr>
          <a:xfrm>
            <a:off x="10093911" y="3178204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65809C-8FB8-4F78-BB41-71E354370678}"/>
              </a:ext>
            </a:extLst>
          </p:cNvPr>
          <p:cNvCxnSpPr>
            <a:cxnSpLocks/>
          </p:cNvCxnSpPr>
          <p:nvPr/>
        </p:nvCxnSpPr>
        <p:spPr>
          <a:xfrm>
            <a:off x="10459375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2D6F89-2AD5-4EA5-84E6-98FEC19649F1}"/>
              </a:ext>
            </a:extLst>
          </p:cNvPr>
          <p:cNvCxnSpPr>
            <a:cxnSpLocks/>
          </p:cNvCxnSpPr>
          <p:nvPr/>
        </p:nvCxnSpPr>
        <p:spPr>
          <a:xfrm>
            <a:off x="10869227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FD02AF2-968A-49BE-B7CD-1289953554B1}"/>
              </a:ext>
            </a:extLst>
          </p:cNvPr>
          <p:cNvCxnSpPr>
            <a:cxnSpLocks/>
          </p:cNvCxnSpPr>
          <p:nvPr/>
        </p:nvCxnSpPr>
        <p:spPr>
          <a:xfrm>
            <a:off x="11277600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7A45A9-4F32-4FDB-A241-7B18E820726B}"/>
              </a:ext>
            </a:extLst>
          </p:cNvPr>
          <p:cNvCxnSpPr>
            <a:cxnSpLocks/>
          </p:cNvCxnSpPr>
          <p:nvPr/>
        </p:nvCxnSpPr>
        <p:spPr>
          <a:xfrm>
            <a:off x="11623829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9007455-64B1-4EF4-846C-7FB21143B2B4}"/>
              </a:ext>
            </a:extLst>
          </p:cNvPr>
          <p:cNvSpPr txBox="1"/>
          <p:nvPr/>
        </p:nvSpPr>
        <p:spPr>
          <a:xfrm>
            <a:off x="9747683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0543E1-D740-457D-B4E7-572D5F5CB526}"/>
              </a:ext>
            </a:extLst>
          </p:cNvPr>
          <p:cNvSpPr txBox="1"/>
          <p:nvPr/>
        </p:nvSpPr>
        <p:spPr>
          <a:xfrm>
            <a:off x="10099923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2C8DD45-087F-4ACA-93EB-0D930DBC1FD4}"/>
              </a:ext>
            </a:extLst>
          </p:cNvPr>
          <p:cNvSpPr txBox="1"/>
          <p:nvPr/>
        </p:nvSpPr>
        <p:spPr>
          <a:xfrm>
            <a:off x="10500712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2CA2F4-4B0E-4E51-955C-EA86B97356C1}"/>
              </a:ext>
            </a:extLst>
          </p:cNvPr>
          <p:cNvSpPr txBox="1"/>
          <p:nvPr/>
        </p:nvSpPr>
        <p:spPr>
          <a:xfrm>
            <a:off x="10909084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0F03F59-8EAC-44B2-8CAB-121F6C863246}"/>
              </a:ext>
            </a:extLst>
          </p:cNvPr>
          <p:cNvSpPr txBox="1"/>
          <p:nvPr/>
        </p:nvSpPr>
        <p:spPr>
          <a:xfrm>
            <a:off x="11290269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AAE31E-A5AA-4169-8E58-E3D393F90C7F}"/>
              </a:ext>
            </a:extLst>
          </p:cNvPr>
          <p:cNvSpPr txBox="1"/>
          <p:nvPr/>
        </p:nvSpPr>
        <p:spPr>
          <a:xfrm>
            <a:off x="11559460" y="3318730"/>
            <a:ext cx="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862335" y="1746508"/>
            <a:ext cx="2001523" cy="189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7608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18337" y="328540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OBJ_HASH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9013" y="2211485"/>
            <a:ext cx="20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OBJ_ENCODING_ZIPLIST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30174" y="2810689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255" y="3210063"/>
            <a:ext cx="1891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809176" y="3442300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537140" y="3201185"/>
            <a:ext cx="1286011" cy="45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ZIPLIST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2244578" y="1717816"/>
            <a:ext cx="6577806" cy="4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3080554" y="1717816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3838862" y="1717816"/>
            <a:ext cx="0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1980471" y="1812816"/>
            <a:ext cx="13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zlbytes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2934091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zltail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4446991" y="1819453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A17D1E-C7D6-4911-8F81-B0A9BFAAA9EC}"/>
              </a:ext>
            </a:extLst>
          </p:cNvPr>
          <p:cNvCxnSpPr>
            <a:cxnSpLocks/>
          </p:cNvCxnSpPr>
          <p:nvPr/>
        </p:nvCxnSpPr>
        <p:spPr>
          <a:xfrm flipH="1">
            <a:off x="4597170" y="171864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17162-974E-4B39-AF09-B1C0254CF8C3}"/>
              </a:ext>
            </a:extLst>
          </p:cNvPr>
          <p:cNvSpPr txBox="1"/>
          <p:nvPr/>
        </p:nvSpPr>
        <p:spPr>
          <a:xfrm>
            <a:off x="3666117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D33E51-00C9-4E89-84C0-02CE0A3AA8B3}"/>
              </a:ext>
            </a:extLst>
          </p:cNvPr>
          <p:cNvCxnSpPr>
            <a:cxnSpLocks/>
          </p:cNvCxnSpPr>
          <p:nvPr/>
        </p:nvCxnSpPr>
        <p:spPr>
          <a:xfrm flipH="1">
            <a:off x="5355478" y="171119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AC98B0-DD8A-430A-8A2E-A52432FF73D6}"/>
              </a:ext>
            </a:extLst>
          </p:cNvPr>
          <p:cNvCxnSpPr>
            <a:cxnSpLocks/>
          </p:cNvCxnSpPr>
          <p:nvPr/>
        </p:nvCxnSpPr>
        <p:spPr>
          <a:xfrm flipH="1">
            <a:off x="5992105" y="1711192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F7E325-FBAB-4673-8CE7-830AE2944A9C}"/>
              </a:ext>
            </a:extLst>
          </p:cNvPr>
          <p:cNvCxnSpPr>
            <a:cxnSpLocks/>
          </p:cNvCxnSpPr>
          <p:nvPr/>
        </p:nvCxnSpPr>
        <p:spPr>
          <a:xfrm flipH="1">
            <a:off x="6631499" y="1715561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5AF6011-5999-4CB6-83AE-7D3BFD5AF15A}"/>
              </a:ext>
            </a:extLst>
          </p:cNvPr>
          <p:cNvCxnSpPr>
            <a:cxnSpLocks/>
          </p:cNvCxnSpPr>
          <p:nvPr/>
        </p:nvCxnSpPr>
        <p:spPr>
          <a:xfrm flipH="1">
            <a:off x="7268126" y="1724439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AD281F-8DF4-4C60-B11A-7DBA622035C0}"/>
              </a:ext>
            </a:extLst>
          </p:cNvPr>
          <p:cNvCxnSpPr>
            <a:cxnSpLocks/>
          </p:cNvCxnSpPr>
          <p:nvPr/>
        </p:nvCxnSpPr>
        <p:spPr>
          <a:xfrm flipH="1">
            <a:off x="7959093" y="1724438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025CCA-39FD-4282-9976-8E6AD4280CCE}"/>
              </a:ext>
            </a:extLst>
          </p:cNvPr>
          <p:cNvSpPr txBox="1"/>
          <p:nvPr/>
        </p:nvSpPr>
        <p:spPr>
          <a:xfrm>
            <a:off x="5177495" y="1831875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“Tom”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955B29-68CB-4FD1-8D12-5E76A652E464}"/>
              </a:ext>
            </a:extLst>
          </p:cNvPr>
          <p:cNvSpPr txBox="1"/>
          <p:nvPr/>
        </p:nvSpPr>
        <p:spPr>
          <a:xfrm>
            <a:off x="5780533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866B9C-9189-4350-BDB3-1054D946DDBA}"/>
              </a:ext>
            </a:extLst>
          </p:cNvPr>
          <p:cNvSpPr txBox="1"/>
          <p:nvPr/>
        </p:nvSpPr>
        <p:spPr>
          <a:xfrm>
            <a:off x="6424638" y="1831874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CF8E79-F887-42CE-8D44-3FE30946C5A1}"/>
              </a:ext>
            </a:extLst>
          </p:cNvPr>
          <p:cNvSpPr txBox="1"/>
          <p:nvPr/>
        </p:nvSpPr>
        <p:spPr>
          <a:xfrm>
            <a:off x="7937726" y="1803524"/>
            <a:ext cx="88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zlend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268AC8-197A-437C-99EC-8F40EC321D9D}"/>
              </a:ext>
            </a:extLst>
          </p:cNvPr>
          <p:cNvSpPr txBox="1"/>
          <p:nvPr/>
        </p:nvSpPr>
        <p:spPr>
          <a:xfrm>
            <a:off x="7160938" y="1803523"/>
            <a:ext cx="88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856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199</Words>
  <Application>Microsoft Office PowerPoint</Application>
  <PresentationFormat>宽屏</PresentationFormat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仿宋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zhang</dc:creator>
  <cp:lastModifiedBy>mao zhang</cp:lastModifiedBy>
  <cp:revision>157</cp:revision>
  <dcterms:created xsi:type="dcterms:W3CDTF">2021-09-07T10:52:53Z</dcterms:created>
  <dcterms:modified xsi:type="dcterms:W3CDTF">2021-10-26T11:51:23Z</dcterms:modified>
</cp:coreProperties>
</file>