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225C-60C3-4F06-8E45-749A4EEE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ADEA1-15AD-41C8-A54A-6F0EDE51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52BE-44B9-4498-8BB9-5CC95315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6EF8-EA95-4CB4-8109-1A0FCEB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F295F-E03D-4A67-B058-285767C6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45A9-003D-4D3A-B650-50E3A27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068D9-5F5E-4C67-B44B-10BBE90C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8C543-F830-4D73-8E6F-E431DEB7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E59C-5B2B-452E-8255-1E87F503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1DA5-1830-4F9E-9748-70AF0ACD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D22D0-08CC-430C-8F78-75575AFA0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9C1C-ADC1-4B99-9122-3056C722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49670-EE95-48D1-B1EC-9544A9AB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202E-1D61-4AD6-961D-B8AE7931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8B09F-76E0-483A-B0C1-096AA0DF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E66D-A9AA-4B71-B38E-6AF576C8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D52DC-2F95-4414-800E-B9D96EA2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43FA3-6AA3-4441-AFBA-D50FD47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0D799-C86D-460C-9737-544E56E4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652B2-DCF8-416B-B0F0-216BA1D9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5B9A-543B-41E6-8DE4-790B8873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EC38-B142-4C75-A5CE-E6B99B06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3E516-9EA9-4376-92C2-348EC39D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EC2FB-F16A-4CF0-ADE4-2C9BA89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C4351-0910-444F-9CEF-363F7A06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2A06-DC2A-455F-9780-D178F64E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D73BD-B982-4089-8DDD-7FB67BB6E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48AFE-ED58-4C9A-BD16-584759FCE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A2758-9CD1-4C37-BCA6-D8DB5FC3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3CDC0-73AB-4857-821B-0BC34D37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747B4-0E2B-482F-B3CB-F2B2ED5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6311-2DB8-4A32-B160-1A05FB6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2B705-4A76-4188-A0DB-10DEBE37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DF47F-11EB-420A-9F6B-A06F245E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C39DC-3C09-4E37-806E-29109EFE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07EA1-B7BC-4461-9D9C-B4C16530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3294E-4825-4DB3-8532-BA7EE9FF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842F4-705D-42BA-9CD6-5B128A0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A6C176-E7BF-43BD-812D-D57CB4C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1CF8-24E6-48F2-93BD-8A351CE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B9A4B-AC56-44B0-8A0A-0ECD8FD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5E2D-964D-4887-B6F8-674F53C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57CE2-427B-4978-8315-1204CE2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35D42-A711-4190-A9DD-A8629BDB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7ADDD-2936-4575-A08B-F9EBF131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75BD5-DD1D-4140-9564-6A37984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E619C-122F-409E-8982-7EE0204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96226-6D10-4A33-B878-412D12E6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315DC-329D-47F4-BD0D-702CA5C5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E529C-3910-4BC8-B7A3-7F7BC65D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BBB7E-D18D-42F9-8850-746AFCCC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D673F-4548-4565-AD55-F1FACA4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3521-022E-49B5-8A62-24E56813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6CD70-2D8E-48F1-92E4-FBCEF486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3EE13-A5AB-4520-95ED-39E4AFC2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940A6-1596-4909-8D7A-377FF6D4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DF3D9-9F91-4AE1-9D35-35DB538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78CD0-6CF6-45C8-ADF4-859FDEF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FD1A5-7976-48DF-AE3F-E39ACC40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5B1C9-FB9F-4D2B-BC46-2D38D5F3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1F414-CCE5-4799-A633-8ADA7B7B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151-6287-446E-B1FC-3B423A863CA5}" type="datetimeFigureOut">
              <a:rPr lang="zh-CN" altLang="en-US" smtClean="0"/>
              <a:t>2021/4/27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9828-C10C-4F25-97E3-4BC9CEEB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514C-970B-4829-8A61-BB085428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8CC923-C344-49E1-A677-317B55D9E983}"/>
              </a:ext>
            </a:extLst>
          </p:cNvPr>
          <p:cNvSpPr/>
          <p:nvPr/>
        </p:nvSpPr>
        <p:spPr>
          <a:xfrm>
            <a:off x="1935332" y="774123"/>
            <a:ext cx="7474998" cy="38351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5E030E4-731A-496F-9FDF-A252CA72AF6C}"/>
              </a:ext>
            </a:extLst>
          </p:cNvPr>
          <p:cNvCxnSpPr/>
          <p:nvPr/>
        </p:nvCxnSpPr>
        <p:spPr>
          <a:xfrm>
            <a:off x="1935332" y="1296140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E7CF29-85D8-4E51-A09D-AE20431E467D}"/>
              </a:ext>
            </a:extLst>
          </p:cNvPr>
          <p:cNvCxnSpPr/>
          <p:nvPr/>
        </p:nvCxnSpPr>
        <p:spPr>
          <a:xfrm>
            <a:off x="1935332" y="1945689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2CE3A-9D5A-4AAD-9A3C-BA2A408AD3BF}"/>
              </a:ext>
            </a:extLst>
          </p:cNvPr>
          <p:cNvCxnSpPr/>
          <p:nvPr/>
        </p:nvCxnSpPr>
        <p:spPr>
          <a:xfrm>
            <a:off x="1935332" y="2576004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ACAF54-08D7-4108-9F99-D5ACE2A83A90}"/>
              </a:ext>
            </a:extLst>
          </p:cNvPr>
          <p:cNvCxnSpPr/>
          <p:nvPr/>
        </p:nvCxnSpPr>
        <p:spPr>
          <a:xfrm>
            <a:off x="1935332" y="3250707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DC0F312-31BB-429A-829F-509308A834FF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672831" y="774123"/>
            <a:ext cx="0" cy="52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8DCEF-EE7D-43BA-A52D-2C484A1961FB}"/>
              </a:ext>
            </a:extLst>
          </p:cNvPr>
          <p:cNvSpPr txBox="1"/>
          <p:nvPr/>
        </p:nvSpPr>
        <p:spPr>
          <a:xfrm>
            <a:off x="1802167" y="435863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B9D55-04D2-480E-BDA2-B3CCC3D21019}"/>
              </a:ext>
            </a:extLst>
          </p:cNvPr>
          <p:cNvSpPr txBox="1"/>
          <p:nvPr/>
        </p:nvSpPr>
        <p:spPr>
          <a:xfrm>
            <a:off x="5237825" y="394148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F773D0-05C6-44C1-A3A0-430FD2170F50}"/>
              </a:ext>
            </a:extLst>
          </p:cNvPr>
          <p:cNvSpPr txBox="1"/>
          <p:nvPr/>
        </p:nvSpPr>
        <p:spPr>
          <a:xfrm>
            <a:off x="5672831" y="399732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8ADA14-E42E-49B5-AD91-25CA55E7215F}"/>
              </a:ext>
            </a:extLst>
          </p:cNvPr>
          <p:cNvSpPr txBox="1"/>
          <p:nvPr/>
        </p:nvSpPr>
        <p:spPr>
          <a:xfrm>
            <a:off x="9166195" y="404791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98B7D-0AC9-42E4-B4D6-1F11EEBAE5DE}"/>
              </a:ext>
            </a:extLst>
          </p:cNvPr>
          <p:cNvSpPr txBox="1"/>
          <p:nvPr/>
        </p:nvSpPr>
        <p:spPr>
          <a:xfrm>
            <a:off x="2980678" y="846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位源端口号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57F1C1-4389-489F-B122-4A730267BFC0}"/>
              </a:ext>
            </a:extLst>
          </p:cNvPr>
          <p:cNvSpPr txBox="1"/>
          <p:nvPr/>
        </p:nvSpPr>
        <p:spPr>
          <a:xfrm>
            <a:off x="6545801" y="838773"/>
            <a:ext cx="22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位目的端口号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3C682-ABA4-4204-823A-88B9B2715F1E}"/>
              </a:ext>
            </a:extLst>
          </p:cNvPr>
          <p:cNvSpPr txBox="1"/>
          <p:nvPr/>
        </p:nvSpPr>
        <p:spPr>
          <a:xfrm>
            <a:off x="4753253" y="1415820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位序列号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6FA4D5-BE4D-4913-8F9A-95AD855B62AC}"/>
              </a:ext>
            </a:extLst>
          </p:cNvPr>
          <p:cNvSpPr txBox="1"/>
          <p:nvPr/>
        </p:nvSpPr>
        <p:spPr>
          <a:xfrm>
            <a:off x="1860187" y="2710490"/>
            <a:ext cx="74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头部长度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9C065F-57EC-4B43-AF58-AC097EED50A2}"/>
              </a:ext>
            </a:extLst>
          </p:cNvPr>
          <p:cNvCxnSpPr>
            <a:cxnSpLocks/>
          </p:cNvCxnSpPr>
          <p:nvPr/>
        </p:nvCxnSpPr>
        <p:spPr>
          <a:xfrm>
            <a:off x="5672831" y="2573275"/>
            <a:ext cx="0" cy="1326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9189A59-57C8-47A6-A472-35E4F2818A8F}"/>
              </a:ext>
            </a:extLst>
          </p:cNvPr>
          <p:cNvCxnSpPr>
            <a:cxnSpLocks/>
          </p:cNvCxnSpPr>
          <p:nvPr/>
        </p:nvCxnSpPr>
        <p:spPr>
          <a:xfrm>
            <a:off x="2487228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49E650-5189-4F96-8AFF-60324E38C6B8}"/>
              </a:ext>
            </a:extLst>
          </p:cNvPr>
          <p:cNvCxnSpPr>
            <a:cxnSpLocks/>
          </p:cNvCxnSpPr>
          <p:nvPr/>
        </p:nvCxnSpPr>
        <p:spPr>
          <a:xfrm>
            <a:off x="3145655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382F-E504-4BC5-B427-2CC69834EB21}"/>
              </a:ext>
            </a:extLst>
          </p:cNvPr>
          <p:cNvCxnSpPr>
            <a:cxnSpLocks/>
          </p:cNvCxnSpPr>
          <p:nvPr/>
        </p:nvCxnSpPr>
        <p:spPr>
          <a:xfrm>
            <a:off x="3562905" y="2576001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53FE34-F1F1-4E3E-9B2D-C1F7D15F6557}"/>
              </a:ext>
            </a:extLst>
          </p:cNvPr>
          <p:cNvCxnSpPr>
            <a:cxnSpLocks/>
          </p:cNvCxnSpPr>
          <p:nvPr/>
        </p:nvCxnSpPr>
        <p:spPr>
          <a:xfrm>
            <a:off x="3971279" y="2576000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DAECD7-F9E1-4342-BD29-58F86B1FAB0E}"/>
              </a:ext>
            </a:extLst>
          </p:cNvPr>
          <p:cNvCxnSpPr>
            <a:cxnSpLocks/>
          </p:cNvCxnSpPr>
          <p:nvPr/>
        </p:nvCxnSpPr>
        <p:spPr>
          <a:xfrm>
            <a:off x="4370775" y="2575999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F218B0-5268-4E4B-AEE9-75E8BA9DF679}"/>
              </a:ext>
            </a:extLst>
          </p:cNvPr>
          <p:cNvSpPr txBox="1"/>
          <p:nvPr/>
        </p:nvSpPr>
        <p:spPr>
          <a:xfrm>
            <a:off x="6704862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位紧急指针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AAB42-479F-4904-BA73-14C5F58A0DBF}"/>
              </a:ext>
            </a:extLst>
          </p:cNvPr>
          <p:cNvSpPr txBox="1"/>
          <p:nvPr/>
        </p:nvSpPr>
        <p:spPr>
          <a:xfrm>
            <a:off x="4757593" y="2006518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位确认号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EB29EF-DA94-432B-B5DD-3762CE084D71}"/>
              </a:ext>
            </a:extLst>
          </p:cNvPr>
          <p:cNvSpPr txBox="1"/>
          <p:nvPr/>
        </p:nvSpPr>
        <p:spPr>
          <a:xfrm>
            <a:off x="2487216" y="2768623"/>
            <a:ext cx="70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位保留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60FBEF-FBAD-4BAA-BF2E-AE717EBE6353}"/>
              </a:ext>
            </a:extLst>
          </p:cNvPr>
          <p:cNvSpPr txBox="1"/>
          <p:nvPr/>
        </p:nvSpPr>
        <p:spPr>
          <a:xfrm>
            <a:off x="2967063" y="27629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URG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60C4360-B508-4E14-B193-703B049CF467}"/>
              </a:ext>
            </a:extLst>
          </p:cNvPr>
          <p:cNvCxnSpPr>
            <a:cxnSpLocks/>
          </p:cNvCxnSpPr>
          <p:nvPr/>
        </p:nvCxnSpPr>
        <p:spPr>
          <a:xfrm>
            <a:off x="4784326" y="2575998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9E3CA19-AC1E-4D39-A406-B2EF676E30F0}"/>
              </a:ext>
            </a:extLst>
          </p:cNvPr>
          <p:cNvCxnSpPr>
            <a:cxnSpLocks/>
          </p:cNvCxnSpPr>
          <p:nvPr/>
        </p:nvCxnSpPr>
        <p:spPr>
          <a:xfrm>
            <a:off x="5226733" y="2573275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643A6F-0B4A-4F0D-86BA-FBB8B91051F2}"/>
              </a:ext>
            </a:extLst>
          </p:cNvPr>
          <p:cNvSpPr txBox="1"/>
          <p:nvPr/>
        </p:nvSpPr>
        <p:spPr>
          <a:xfrm>
            <a:off x="3377698" y="2756968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ACK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3CB511-0109-4FFF-91B9-EB58303E6071}"/>
              </a:ext>
            </a:extLst>
          </p:cNvPr>
          <p:cNvSpPr txBox="1"/>
          <p:nvPr/>
        </p:nvSpPr>
        <p:spPr>
          <a:xfrm>
            <a:off x="378846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PSH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C711E3-D273-4BB8-8512-3126D93486E5}"/>
              </a:ext>
            </a:extLst>
          </p:cNvPr>
          <p:cNvSpPr txBox="1"/>
          <p:nvPr/>
        </p:nvSpPr>
        <p:spPr>
          <a:xfrm>
            <a:off x="418857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RST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F9B44D-7D72-497B-A340-BA7749EB7577}"/>
              </a:ext>
            </a:extLst>
          </p:cNvPr>
          <p:cNvSpPr txBox="1"/>
          <p:nvPr/>
        </p:nvSpPr>
        <p:spPr>
          <a:xfrm>
            <a:off x="4626585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SYN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7E5CCD-E274-4CA3-82CC-F95C496A18FA}"/>
              </a:ext>
            </a:extLst>
          </p:cNvPr>
          <p:cNvSpPr txBox="1"/>
          <p:nvPr/>
        </p:nvSpPr>
        <p:spPr>
          <a:xfrm>
            <a:off x="5064599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FIN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134AFA-B370-406E-B17D-400152B0106E}"/>
              </a:ext>
            </a:extLst>
          </p:cNvPr>
          <p:cNvSpPr txBox="1"/>
          <p:nvPr/>
        </p:nvSpPr>
        <p:spPr>
          <a:xfrm>
            <a:off x="2967361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位校验和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B67F75-6EF2-4DE5-9369-D3715521C4BE}"/>
              </a:ext>
            </a:extLst>
          </p:cNvPr>
          <p:cNvSpPr txBox="1"/>
          <p:nvPr/>
        </p:nvSpPr>
        <p:spPr>
          <a:xfrm>
            <a:off x="6630885" y="2722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位窗口大小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F6F4940-A6AA-4593-9876-19EFE0FAEF48}"/>
              </a:ext>
            </a:extLst>
          </p:cNvPr>
          <p:cNvCxnSpPr/>
          <p:nvPr/>
        </p:nvCxnSpPr>
        <p:spPr>
          <a:xfrm>
            <a:off x="1935332" y="3900256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80E68B0-06A4-4E9F-88F0-7B297FBA328F}"/>
              </a:ext>
            </a:extLst>
          </p:cNvPr>
          <p:cNvSpPr txBox="1"/>
          <p:nvPr/>
        </p:nvSpPr>
        <p:spPr>
          <a:xfrm>
            <a:off x="4370775" y="4041259"/>
            <a:ext cx="25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选项，最多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3251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3BEBA1-1D0F-4506-B076-81EB776F9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9B8B47-65B8-49F6-9EF8-2661C530C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838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52</Words>
  <Application>Microsoft Office PowerPoint</Application>
  <PresentationFormat>宽屏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宋体</vt:lpstr>
      <vt:lpstr>Arial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张 先生</cp:lastModifiedBy>
  <cp:revision>24</cp:revision>
  <dcterms:created xsi:type="dcterms:W3CDTF">2021-04-27T01:49:19Z</dcterms:created>
  <dcterms:modified xsi:type="dcterms:W3CDTF">2021-04-27T02:32:06Z</dcterms:modified>
</cp:coreProperties>
</file>