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63D850-6203-4F86-8AB9-3B1A51E6B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7294CC-BD36-4589-BC87-B413F3A76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448CD9-FA04-469F-A230-B546BE76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315BC3-D253-4624-ACF3-282D3DF8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1A6762-E6A7-4B6C-9704-AF12167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08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4181F-0044-423A-BF93-4404ED9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4335EA-8237-4536-9A28-D599886D5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89DD37-7C27-43D5-A2F7-94C22E76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A38216-92F8-437F-A5F3-11EDABCDB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91517-B9B0-4F31-8B53-40E61B5F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03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6B0188-0CE8-4272-8ADB-BACF9B03E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984CA5-997F-4DDB-A4A8-6516EB641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997CB-677C-493F-90A3-BA210646E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D3BC69-F2D8-4705-B230-3880C28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B194F-9892-4A34-9BE9-A6BDA66A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9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4BFB91-E875-4FC4-8C7C-FDAB03E0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8D676A-03F0-4C90-8B18-12A63051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54A8CC-6AEF-45F9-A41B-F151B4822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0A848D-1658-455C-91DE-1D48FC9D4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D48183-4E41-4339-8197-40DA2F72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51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592E-2DD9-42D3-973C-BD57784E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C8BA0E-4CFC-404D-973C-FCCABE3EC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6516E-9A5F-4110-96B0-261F7E53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48B230-E39D-4977-925E-6AC7AF78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2540A-C552-4A7D-A80F-551E65D8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33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A9FA1-264C-4B97-B14E-6891DCDF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7F8C1-B958-49A5-99EA-6736DEC58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F4FF1E-09DB-4E97-8521-A710CDBB0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374BDB-650E-4F8A-A49F-BE83DFC4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46FE7-886E-4C9E-B8D0-D6DB8D78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57E187-C499-49AE-8936-2FCFB2D6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45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1BB6B-52AD-44E5-8F28-5C37407C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CC2F0E-FB3C-4C49-B29A-6B9196E6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342CE0-456F-4FBF-9F57-9EFDAE654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F7E7A7-6F55-4B8B-8F21-F08944BCB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2A89F8-9B4D-4CC8-BDB3-0AFA91B51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2518B60-7A85-4F49-BC95-11FA23270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C592FC-66C9-48B5-861A-919FA3CC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C714FB-987D-4962-B7C3-B3C48A92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7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74BA4-2ABD-4FD0-936F-514B6629A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20C9254-20CC-464C-AE49-D2E9669E8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3C36F4-9ED7-400D-8935-63866B07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5B8C24-82B7-47AB-B4AC-64C8B9D67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06991A-0BB8-4267-A37A-3C4EF3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F0F2D0-18FC-4E8B-89B6-97417CFC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B97F0D-AF80-40FB-A967-492F97A9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0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2B9B5-7B6C-44E5-BD71-DCCD2E7E5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332872-EA55-48EC-8EB9-F4664972C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07F8EC-57FF-45F5-9E5F-E04D0142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A41734-80F9-44AF-ABC3-36AB2752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8A2316-1FA6-4C79-AEB2-A648922E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6C4DB7-1C28-45C7-86DA-B6A973F2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5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F65E4-14E8-4C07-B3B7-6177E884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5C885C-04B8-4B02-AC68-B5D9C145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7AE233-DF88-437C-846D-0D9E9E7DA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613C21-8D71-4686-992A-FC472585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19526F-DC27-4DFD-A4D0-EDE48F0A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1C5681-5C2C-4466-AF16-0851C0E4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34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139AE3A-FEFB-427C-95CD-85A2C658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9D0C70-C4B3-4543-953C-DB3E9E126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A99C63-0E5B-4183-8A0E-DAB551F92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707C9-C37E-43C2-94A7-DAB538A66084}" type="datetimeFigureOut">
              <a:rPr lang="zh-CN" altLang="en-US" smtClean="0"/>
              <a:t>2021/05/27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DEAF02-B5B4-48ED-90F5-D5E60014F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D98F8-1694-4A79-987E-4515428C4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BFCE2-58E9-46C3-B934-856F3278BC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7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295E2-8ED8-417D-A630-4A5D571138ED}"/>
              </a:ext>
            </a:extLst>
          </p:cNvPr>
          <p:cNvSpPr/>
          <p:nvPr/>
        </p:nvSpPr>
        <p:spPr>
          <a:xfrm>
            <a:off x="3728621" y="1100831"/>
            <a:ext cx="2734323" cy="9232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C247F-8C80-4685-9758-138803867447}"/>
              </a:ext>
            </a:extLst>
          </p:cNvPr>
          <p:cNvSpPr txBox="1"/>
          <p:nvPr/>
        </p:nvSpPr>
        <p:spPr>
          <a:xfrm>
            <a:off x="4509856" y="700721"/>
            <a:ext cx="158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用户进程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A4B3F-9C57-42A5-B3EB-1E4C0E4196EB}"/>
              </a:ext>
            </a:extLst>
          </p:cNvPr>
          <p:cNvSpPr txBox="1"/>
          <p:nvPr/>
        </p:nvSpPr>
        <p:spPr>
          <a:xfrm>
            <a:off x="4020103" y="1193138"/>
            <a:ext cx="23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int pipe(</a:t>
            </a:r>
            <a:r>
              <a:rPr lang="en-US" altLang="zh-CN" dirty="0" err="1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[2])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4760BC-A7D5-4337-9B45-AD479D37208F}"/>
              </a:ext>
            </a:extLst>
          </p:cNvPr>
          <p:cNvSpPr txBox="1"/>
          <p:nvPr/>
        </p:nvSpPr>
        <p:spPr>
          <a:xfrm>
            <a:off x="3670542" y="1656993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F0050-1E63-4E19-BA46-4D8B1C19CEE5}"/>
              </a:ext>
            </a:extLst>
          </p:cNvPr>
          <p:cNvSpPr txBox="1"/>
          <p:nvPr/>
        </p:nvSpPr>
        <p:spPr>
          <a:xfrm>
            <a:off x="5718697" y="1659209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D8338E-DC70-430C-92ED-5D0A0D82184F}"/>
              </a:ext>
            </a:extLst>
          </p:cNvPr>
          <p:cNvSpPr/>
          <p:nvPr/>
        </p:nvSpPr>
        <p:spPr>
          <a:xfrm>
            <a:off x="3940943" y="2635752"/>
            <a:ext cx="2459115" cy="100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800A96-1A8B-4674-B29A-4AF30D4AA6CB}"/>
              </a:ext>
            </a:extLst>
          </p:cNvPr>
          <p:cNvSpPr/>
          <p:nvPr/>
        </p:nvSpPr>
        <p:spPr>
          <a:xfrm>
            <a:off x="4377428" y="2831976"/>
            <a:ext cx="15861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管道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9682B52-78B0-4E6F-BA98-4439200E87CA}"/>
              </a:ext>
            </a:extLst>
          </p:cNvPr>
          <p:cNvCxnSpPr>
            <a:cxnSpLocks/>
            <a:endCxn id="10" idx="6"/>
          </p:cNvCxnSpPr>
          <p:nvPr/>
        </p:nvCxnSpPr>
        <p:spPr>
          <a:xfrm rot="5400000">
            <a:off x="5616561" y="2371121"/>
            <a:ext cx="1050238" cy="3562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18703A3-6C34-416B-A6A9-A9B4464F7109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>
            <a:off x="4136994" y="2024109"/>
            <a:ext cx="240434" cy="10502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A577A9C-DF65-4330-836F-0D876CDE6362}"/>
              </a:ext>
            </a:extLst>
          </p:cNvPr>
          <p:cNvSpPr txBox="1"/>
          <p:nvPr/>
        </p:nvSpPr>
        <p:spPr>
          <a:xfrm>
            <a:off x="4744374" y="3277769"/>
            <a:ext cx="111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</a:p>
        </p:txBody>
      </p:sp>
    </p:spTree>
    <p:extLst>
      <p:ext uri="{BB962C8B-B14F-4D97-AF65-F5344CB8AC3E}">
        <p14:creationId xmlns:p14="http://schemas.microsoft.com/office/powerpoint/2010/main" val="324568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295E2-8ED8-417D-A630-4A5D571138ED}"/>
              </a:ext>
            </a:extLst>
          </p:cNvPr>
          <p:cNvSpPr/>
          <p:nvPr/>
        </p:nvSpPr>
        <p:spPr>
          <a:xfrm>
            <a:off x="2317071" y="1100831"/>
            <a:ext cx="2157276" cy="68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C247F-8C80-4685-9758-138803867447}"/>
              </a:ext>
            </a:extLst>
          </p:cNvPr>
          <p:cNvSpPr txBox="1"/>
          <p:nvPr/>
        </p:nvSpPr>
        <p:spPr>
          <a:xfrm>
            <a:off x="2848989" y="725364"/>
            <a:ext cx="158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父进程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A4B3F-9C57-42A5-B3EB-1E4C0E4196EB}"/>
              </a:ext>
            </a:extLst>
          </p:cNvPr>
          <p:cNvSpPr txBox="1"/>
          <p:nvPr/>
        </p:nvSpPr>
        <p:spPr>
          <a:xfrm>
            <a:off x="2322066" y="1150116"/>
            <a:ext cx="23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int </a:t>
            </a:r>
            <a:r>
              <a:rPr lang="en-US" altLang="zh-CN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pipe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[2])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4760BC-A7D5-4337-9B45-AD479D37208F}"/>
              </a:ext>
            </a:extLst>
          </p:cNvPr>
          <p:cNvSpPr txBox="1"/>
          <p:nvPr/>
        </p:nvSpPr>
        <p:spPr>
          <a:xfrm>
            <a:off x="2278328" y="1469196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F0050-1E63-4E19-BA46-4D8B1C19CEE5}"/>
              </a:ext>
            </a:extLst>
          </p:cNvPr>
          <p:cNvSpPr txBox="1"/>
          <p:nvPr/>
        </p:nvSpPr>
        <p:spPr>
          <a:xfrm>
            <a:off x="3692375" y="147117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D8338E-DC70-430C-92ED-5D0A0D82184F}"/>
              </a:ext>
            </a:extLst>
          </p:cNvPr>
          <p:cNvSpPr/>
          <p:nvPr/>
        </p:nvSpPr>
        <p:spPr>
          <a:xfrm>
            <a:off x="3940943" y="2635752"/>
            <a:ext cx="2459115" cy="100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800A96-1A8B-4674-B29A-4AF30D4AA6CB}"/>
              </a:ext>
            </a:extLst>
          </p:cNvPr>
          <p:cNvSpPr/>
          <p:nvPr/>
        </p:nvSpPr>
        <p:spPr>
          <a:xfrm>
            <a:off x="4377428" y="2831976"/>
            <a:ext cx="15861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管道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9682B52-78B0-4E6F-BA98-4439200E87CA}"/>
              </a:ext>
            </a:extLst>
          </p:cNvPr>
          <p:cNvCxnSpPr>
            <a:cxnSpLocks/>
          </p:cNvCxnSpPr>
          <p:nvPr/>
        </p:nvCxnSpPr>
        <p:spPr>
          <a:xfrm>
            <a:off x="4409180" y="1776854"/>
            <a:ext cx="1484193" cy="1394319"/>
          </a:xfrm>
          <a:prstGeom prst="curvedConnector3">
            <a:avLst>
              <a:gd name="adj1" fmla="val 1534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18703A3-6C34-416B-A6A9-A9B4464F7109}"/>
              </a:ext>
            </a:extLst>
          </p:cNvPr>
          <p:cNvCxnSpPr>
            <a:cxnSpLocks/>
            <a:stCxn id="10" idx="3"/>
          </p:cNvCxnSpPr>
          <p:nvPr/>
        </p:nvCxnSpPr>
        <p:spPr>
          <a:xfrm rot="5400000" flipH="1">
            <a:off x="2880027" y="1516043"/>
            <a:ext cx="1439442" cy="2019930"/>
          </a:xfrm>
          <a:prstGeom prst="curvedConnector4">
            <a:avLst>
              <a:gd name="adj1" fmla="val -1079"/>
              <a:gd name="adj2" fmla="val 10101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A577A9C-DF65-4330-836F-0D876CDE6362}"/>
              </a:ext>
            </a:extLst>
          </p:cNvPr>
          <p:cNvSpPr txBox="1"/>
          <p:nvPr/>
        </p:nvSpPr>
        <p:spPr>
          <a:xfrm>
            <a:off x="4744374" y="3277769"/>
            <a:ext cx="111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4C5D97-AC66-4465-921E-10539FDDB35A}"/>
              </a:ext>
            </a:extLst>
          </p:cNvPr>
          <p:cNvSpPr/>
          <p:nvPr/>
        </p:nvSpPr>
        <p:spPr>
          <a:xfrm>
            <a:off x="7130256" y="1057918"/>
            <a:ext cx="1498840" cy="61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C607BA-C531-4417-A5DF-FBE1BE0AD0D3}"/>
              </a:ext>
            </a:extLst>
          </p:cNvPr>
          <p:cNvSpPr txBox="1"/>
          <p:nvPr/>
        </p:nvSpPr>
        <p:spPr>
          <a:xfrm>
            <a:off x="7281737" y="663014"/>
            <a:ext cx="158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子进程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16CA56-EA46-439E-86FF-1EDAD74309AE}"/>
              </a:ext>
            </a:extLst>
          </p:cNvPr>
          <p:cNvSpPr txBox="1"/>
          <p:nvPr/>
        </p:nvSpPr>
        <p:spPr>
          <a:xfrm>
            <a:off x="7072177" y="1359253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2482D6-9A84-448C-AA71-B7CE75FF8802}"/>
              </a:ext>
            </a:extLst>
          </p:cNvPr>
          <p:cNvSpPr txBox="1"/>
          <p:nvPr/>
        </p:nvSpPr>
        <p:spPr>
          <a:xfrm>
            <a:off x="7884674" y="1359253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连接符: 曲线 42">
            <a:extLst>
              <a:ext uri="{FF2B5EF4-FFF2-40B4-BE49-F238E27FC236}">
                <a16:creationId xmlns:a16="http://schemas.microsoft.com/office/drawing/2014/main" id="{00EB65A8-79A0-4264-87D9-50B9C2685865}"/>
              </a:ext>
            </a:extLst>
          </p:cNvPr>
          <p:cNvCxnSpPr>
            <a:cxnSpLocks/>
            <a:stCxn id="19" idx="2"/>
          </p:cNvCxnSpPr>
          <p:nvPr/>
        </p:nvCxnSpPr>
        <p:spPr>
          <a:xfrm rot="5400000">
            <a:off x="6526150" y="1140618"/>
            <a:ext cx="1241074" cy="24170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3368F13-991A-443C-8082-667CA0F6EFB9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0800000" flipH="1">
            <a:off x="4377428" y="1728585"/>
            <a:ext cx="3165266" cy="1345762"/>
          </a:xfrm>
          <a:prstGeom prst="curvedConnector4">
            <a:avLst>
              <a:gd name="adj1" fmla="val -7222"/>
              <a:gd name="adj2" fmla="val 590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9772CE4-30E4-4573-9DA5-488A21338017}"/>
              </a:ext>
            </a:extLst>
          </p:cNvPr>
          <p:cNvCxnSpPr/>
          <p:nvPr/>
        </p:nvCxnSpPr>
        <p:spPr>
          <a:xfrm flipV="1">
            <a:off x="4474347" y="1476287"/>
            <a:ext cx="2597830" cy="27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FCB93B-14E1-41D6-BE16-971B98A10CDA}"/>
              </a:ext>
            </a:extLst>
          </p:cNvPr>
          <p:cNvSpPr txBox="1"/>
          <p:nvPr/>
        </p:nvSpPr>
        <p:spPr>
          <a:xfrm>
            <a:off x="5415006" y="1104401"/>
            <a:ext cx="10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5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3C295E2-8ED8-417D-A630-4A5D571138ED}"/>
              </a:ext>
            </a:extLst>
          </p:cNvPr>
          <p:cNvSpPr/>
          <p:nvPr/>
        </p:nvSpPr>
        <p:spPr>
          <a:xfrm>
            <a:off x="2317071" y="1100831"/>
            <a:ext cx="2157276" cy="6809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BC247F-8C80-4685-9758-138803867447}"/>
              </a:ext>
            </a:extLst>
          </p:cNvPr>
          <p:cNvSpPr txBox="1"/>
          <p:nvPr/>
        </p:nvSpPr>
        <p:spPr>
          <a:xfrm>
            <a:off x="2848989" y="725364"/>
            <a:ext cx="158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父进程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6A4B3F-9C57-42A5-B3EB-1E4C0E4196EB}"/>
              </a:ext>
            </a:extLst>
          </p:cNvPr>
          <p:cNvSpPr txBox="1"/>
          <p:nvPr/>
        </p:nvSpPr>
        <p:spPr>
          <a:xfrm>
            <a:off x="2322066" y="1150116"/>
            <a:ext cx="2300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int </a:t>
            </a:r>
            <a:r>
              <a:rPr lang="en-US" altLang="zh-CN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pipe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en-US" altLang="zh-CN" dirty="0" err="1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[2])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C4760BC-A7D5-4337-9B45-AD479D37208F}"/>
              </a:ext>
            </a:extLst>
          </p:cNvPr>
          <p:cNvSpPr txBox="1"/>
          <p:nvPr/>
        </p:nvSpPr>
        <p:spPr>
          <a:xfrm>
            <a:off x="2278328" y="1469196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9F0050-1E63-4E19-BA46-4D8B1C19CEE5}"/>
              </a:ext>
            </a:extLst>
          </p:cNvPr>
          <p:cNvSpPr txBox="1"/>
          <p:nvPr/>
        </p:nvSpPr>
        <p:spPr>
          <a:xfrm>
            <a:off x="3692375" y="1471178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D8338E-DC70-430C-92ED-5D0A0D82184F}"/>
              </a:ext>
            </a:extLst>
          </p:cNvPr>
          <p:cNvSpPr/>
          <p:nvPr/>
        </p:nvSpPr>
        <p:spPr>
          <a:xfrm>
            <a:off x="3940943" y="2635752"/>
            <a:ext cx="2459115" cy="10031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2800A96-1A8B-4674-B29A-4AF30D4AA6CB}"/>
              </a:ext>
            </a:extLst>
          </p:cNvPr>
          <p:cNvSpPr/>
          <p:nvPr/>
        </p:nvSpPr>
        <p:spPr>
          <a:xfrm>
            <a:off x="4377428" y="2831976"/>
            <a:ext cx="1586144" cy="4847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管道</a:t>
            </a: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59682B52-78B0-4E6F-BA98-4439200E87CA}"/>
              </a:ext>
            </a:extLst>
          </p:cNvPr>
          <p:cNvCxnSpPr>
            <a:cxnSpLocks/>
          </p:cNvCxnSpPr>
          <p:nvPr/>
        </p:nvCxnSpPr>
        <p:spPr>
          <a:xfrm>
            <a:off x="4364325" y="1794795"/>
            <a:ext cx="1484193" cy="1394319"/>
          </a:xfrm>
          <a:prstGeom prst="curvedConnector3">
            <a:avLst>
              <a:gd name="adj1" fmla="val 1534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A577A9C-DF65-4330-836F-0D876CDE6362}"/>
              </a:ext>
            </a:extLst>
          </p:cNvPr>
          <p:cNvSpPr txBox="1"/>
          <p:nvPr/>
        </p:nvSpPr>
        <p:spPr>
          <a:xfrm>
            <a:off x="4744374" y="3277769"/>
            <a:ext cx="1117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内核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4C5D97-AC66-4465-921E-10539FDDB35A}"/>
              </a:ext>
            </a:extLst>
          </p:cNvPr>
          <p:cNvSpPr/>
          <p:nvPr/>
        </p:nvSpPr>
        <p:spPr>
          <a:xfrm>
            <a:off x="7130256" y="1057918"/>
            <a:ext cx="1498840" cy="616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C607BA-C531-4417-A5DF-FBE1BE0AD0D3}"/>
              </a:ext>
            </a:extLst>
          </p:cNvPr>
          <p:cNvSpPr txBox="1"/>
          <p:nvPr/>
        </p:nvSpPr>
        <p:spPr>
          <a:xfrm>
            <a:off x="7281737" y="663014"/>
            <a:ext cx="158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子进程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16CA56-EA46-439E-86FF-1EDAD74309AE}"/>
              </a:ext>
            </a:extLst>
          </p:cNvPr>
          <p:cNvSpPr txBox="1"/>
          <p:nvPr/>
        </p:nvSpPr>
        <p:spPr>
          <a:xfrm>
            <a:off x="7072177" y="1359253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52482D6-9A84-448C-AA71-B7CE75FF8802}"/>
              </a:ext>
            </a:extLst>
          </p:cNvPr>
          <p:cNvSpPr txBox="1"/>
          <p:nvPr/>
        </p:nvSpPr>
        <p:spPr>
          <a:xfrm>
            <a:off x="7884674" y="1359253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4" name="连接符: 曲线 73">
            <a:extLst>
              <a:ext uri="{FF2B5EF4-FFF2-40B4-BE49-F238E27FC236}">
                <a16:creationId xmlns:a16="http://schemas.microsoft.com/office/drawing/2014/main" id="{A3368F13-991A-443C-8082-667CA0F6EFB9}"/>
              </a:ext>
            </a:extLst>
          </p:cNvPr>
          <p:cNvCxnSpPr>
            <a:cxnSpLocks/>
            <a:stCxn id="10" idx="2"/>
            <a:endCxn id="17" idx="2"/>
          </p:cNvCxnSpPr>
          <p:nvPr/>
        </p:nvCxnSpPr>
        <p:spPr>
          <a:xfrm rot="10800000" flipH="1">
            <a:off x="4377428" y="1728585"/>
            <a:ext cx="3165266" cy="1345762"/>
          </a:xfrm>
          <a:prstGeom prst="curvedConnector4">
            <a:avLst>
              <a:gd name="adj1" fmla="val -7222"/>
              <a:gd name="adj2" fmla="val 590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B9772CE4-30E4-4573-9DA5-488A21338017}"/>
              </a:ext>
            </a:extLst>
          </p:cNvPr>
          <p:cNvCxnSpPr/>
          <p:nvPr/>
        </p:nvCxnSpPr>
        <p:spPr>
          <a:xfrm flipV="1">
            <a:off x="4474347" y="1476287"/>
            <a:ext cx="2597830" cy="279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4FFCB93B-14E1-41D6-BE16-971B98A10CDA}"/>
              </a:ext>
            </a:extLst>
          </p:cNvPr>
          <p:cNvSpPr txBox="1"/>
          <p:nvPr/>
        </p:nvSpPr>
        <p:spPr>
          <a:xfrm>
            <a:off x="5415006" y="1104401"/>
            <a:ext cx="10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endParaRPr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79</Words>
  <Application>Microsoft Office PowerPoint</Application>
  <PresentationFormat>宽屏</PresentationFormat>
  <Paragraphs>26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仿宋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18</cp:revision>
  <dcterms:created xsi:type="dcterms:W3CDTF">2021-05-27T11:17:12Z</dcterms:created>
  <dcterms:modified xsi:type="dcterms:W3CDTF">2021-05-27T12:00:46Z</dcterms:modified>
</cp:coreProperties>
</file>