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E936-262D-4EE3-A065-13DBCB35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F0F06-5F6B-4993-9C4E-B97F6FC0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628FF-E21F-4B43-9951-6E2B872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5BDB9-0313-490C-8020-F5E15422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59B3C-112A-44C1-A209-B2ED31C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BC3D-0D06-4973-AFB8-F526D595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6ECEE-5BD5-4C97-B640-3A8DEFB7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135E3-3EE1-4816-BFAC-EB0CC012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FF5DB-DD69-453A-9302-837D0F0A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7FC6B-9C01-448E-B234-C779BC66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0A666-604D-46B2-BEE5-DC844692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4FE06-3A8C-4307-970E-3B0597BF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6895D-1573-46CB-8EC5-DA81AA0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6A338-6EC9-4180-ADAD-FD6003F8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B734-CF1F-4E9E-9D95-ED29F7B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072E-FE2C-41F6-8689-1C6232C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54C1-C562-456C-840E-221C615B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A8199-26E5-4224-8779-20365792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9B1A4-4E3B-4AD4-9AB7-2CF58E6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BD626-4830-488C-91D0-BE40082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0221-F310-4018-BDF8-E14DBDC0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4797-3513-4B61-B2F6-7DB13570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40D6F-EA50-4676-A1D8-38B1821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F658-67D7-4C71-BFEF-D14A979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EAFD-C617-40D0-B6E9-EFBD2E6E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CB46-B542-47BF-9C93-025F8C2F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8BB70-2CC7-450B-B726-81488B4E2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56C58-6111-4DAE-8166-75E579EA3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B393A-978F-48A5-B2B0-846A63B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CB533-A867-41B8-83A7-35699F9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64030-B1CE-46DD-AABC-D9411F9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C6AA-C424-4667-BD4D-0C03FC89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5CFB1-0393-40F3-A8E7-0A21B30E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50E85-EEB4-4625-B924-CB64CE30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04572-76B9-4D1E-88CB-53584583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B1E800-2C85-41A3-B51A-E26C072C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0D373-A2A9-438E-BB59-021F5DB3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DC18C7-853A-4717-8CEB-FDF4A649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3BD4D-0AFA-4AAE-9C6D-B5D350A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32D9-4422-4459-B628-3AAA1B06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239C9-5D71-4E24-9683-5EF8D92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A5EC2-B16C-41C7-AA17-3D403C8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31A58-58B3-4B47-AF0C-751B1A2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B469C-5FC5-498C-9E70-34407175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D244E-EF1C-463C-B5C9-B9D476D5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EF85B-0DB4-4FA7-B6FC-AC5ED11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5BCB-E1A1-4E73-9FB6-D15073FC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A390-A599-4581-96BF-FB5EBB9F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707C8-310A-4659-83B5-587ED93B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0FF27-AA3B-4E52-82B2-A07559B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BBC31-83CF-4644-B16D-7DCD6167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51FBC-0342-4AED-978E-271CA368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B26C-587A-4654-84EB-58CC876F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7BE6B-E971-40E1-89BC-6D2E74736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08A7B-F7F6-4E8C-997F-7E1DA6F3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76B2F-7DB5-494B-9075-DCAA7637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52288-4658-4488-8CB4-20A91EC5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104D5-C0EF-43B7-B67D-3C43DD6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71E67-425C-444A-A319-6562AB0C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A1A74-DECF-4551-903A-1EC77053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E3DA-99F9-4401-9F95-3F106A28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5C13-91A9-494E-9FB7-1AEE7968F8A3}" type="datetimeFigureOut">
              <a:rPr lang="zh-CN" altLang="en-US" smtClean="0"/>
              <a:t>2021/07/21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B049-7B79-40A1-B4E9-29D1E49D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8247A-E428-42DE-9FA0-209C8997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8D9B2-F774-4F58-9227-B5B3CCDD43E5}"/>
              </a:ext>
            </a:extLst>
          </p:cNvPr>
          <p:cNvCxnSpPr>
            <a:cxnSpLocks/>
          </p:cNvCxnSpPr>
          <p:nvPr/>
        </p:nvCxnSpPr>
        <p:spPr>
          <a:xfrm>
            <a:off x="2894120" y="1837677"/>
            <a:ext cx="6241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6A2864-E803-40C7-BC2F-8EB35A348EA8}"/>
              </a:ext>
            </a:extLst>
          </p:cNvPr>
          <p:cNvCxnSpPr>
            <a:cxnSpLocks/>
          </p:cNvCxnSpPr>
          <p:nvPr/>
        </p:nvCxnSpPr>
        <p:spPr>
          <a:xfrm>
            <a:off x="2894120" y="2362940"/>
            <a:ext cx="6241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E9F584-F798-4598-806D-1D1C282A1425}"/>
              </a:ext>
            </a:extLst>
          </p:cNvPr>
          <p:cNvCxnSpPr/>
          <p:nvPr/>
        </p:nvCxnSpPr>
        <p:spPr>
          <a:xfrm>
            <a:off x="3613211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C96510-CB91-4820-BF4F-FB8528C5F77B}"/>
              </a:ext>
            </a:extLst>
          </p:cNvPr>
          <p:cNvCxnSpPr/>
          <p:nvPr/>
        </p:nvCxnSpPr>
        <p:spPr>
          <a:xfrm>
            <a:off x="4511335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5FDFC7-2FA9-42AC-9654-AA14E92B5EC8}"/>
              </a:ext>
            </a:extLst>
          </p:cNvPr>
          <p:cNvCxnSpPr/>
          <p:nvPr/>
        </p:nvCxnSpPr>
        <p:spPr>
          <a:xfrm>
            <a:off x="5462725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3426E9-DD2E-42F6-99C3-983D6F016008}"/>
              </a:ext>
            </a:extLst>
          </p:cNvPr>
          <p:cNvCxnSpPr/>
          <p:nvPr/>
        </p:nvCxnSpPr>
        <p:spPr>
          <a:xfrm>
            <a:off x="6369728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AD91E79-3A13-4E46-8DAF-E04EA1372826}"/>
              </a:ext>
            </a:extLst>
          </p:cNvPr>
          <p:cNvCxnSpPr/>
          <p:nvPr/>
        </p:nvCxnSpPr>
        <p:spPr>
          <a:xfrm>
            <a:off x="7303362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D26A93-BD51-4933-A187-E420E8BBF821}"/>
              </a:ext>
            </a:extLst>
          </p:cNvPr>
          <p:cNvCxnSpPr/>
          <p:nvPr/>
        </p:nvCxnSpPr>
        <p:spPr>
          <a:xfrm>
            <a:off x="8192609" y="1837677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583E8A-2809-4BD3-8EF0-6FCEDBB9EEA7}"/>
              </a:ext>
            </a:extLst>
          </p:cNvPr>
          <p:cNvSpPr txBox="1"/>
          <p:nvPr/>
        </p:nvSpPr>
        <p:spPr>
          <a:xfrm>
            <a:off x="3484487" y="1468345"/>
            <a:ext cx="2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B9021-D7E7-40C3-8FEA-6151D50876C5}"/>
              </a:ext>
            </a:extLst>
          </p:cNvPr>
          <p:cNvSpPr txBox="1"/>
          <p:nvPr/>
        </p:nvSpPr>
        <p:spPr>
          <a:xfrm>
            <a:off x="4357457" y="1468345"/>
            <a:ext cx="2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3FE80-C89C-4B90-91E7-8266A6B6843D}"/>
              </a:ext>
            </a:extLst>
          </p:cNvPr>
          <p:cNvSpPr txBox="1"/>
          <p:nvPr/>
        </p:nvSpPr>
        <p:spPr>
          <a:xfrm>
            <a:off x="5254106" y="1471874"/>
            <a:ext cx="4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F6947A-EB75-459E-8FDF-A35B5BE0B0CA}"/>
              </a:ext>
            </a:extLst>
          </p:cNvPr>
          <p:cNvSpPr txBox="1"/>
          <p:nvPr/>
        </p:nvSpPr>
        <p:spPr>
          <a:xfrm>
            <a:off x="6152230" y="1468345"/>
            <a:ext cx="4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39C9DD-4EE1-4C6B-BA7E-9C3194EC924B}"/>
              </a:ext>
            </a:extLst>
          </p:cNvPr>
          <p:cNvSpPr txBox="1"/>
          <p:nvPr/>
        </p:nvSpPr>
        <p:spPr>
          <a:xfrm>
            <a:off x="7106582" y="1468345"/>
            <a:ext cx="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4815A5-2C83-420A-BCDF-6AD45742AA74}"/>
              </a:ext>
            </a:extLst>
          </p:cNvPr>
          <p:cNvSpPr txBox="1"/>
          <p:nvPr/>
        </p:nvSpPr>
        <p:spPr>
          <a:xfrm>
            <a:off x="7978807" y="1468345"/>
            <a:ext cx="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8F39E8-AF75-492E-901E-9B25A9029938}"/>
                  </a:ext>
                </a:extLst>
              </p:cNvPr>
              <p:cNvSpPr txBox="1"/>
              <p:nvPr/>
            </p:nvSpPr>
            <p:spPr>
              <a:xfrm>
                <a:off x="2748750" y="1915642"/>
                <a:ext cx="61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8F39E8-AF75-492E-901E-9B25A902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50" y="1915642"/>
                <a:ext cx="613297" cy="369332"/>
              </a:xfrm>
              <a:prstGeom prst="rect">
                <a:avLst/>
              </a:prstGeom>
              <a:blipFill>
                <a:blip r:embed="rId2"/>
                <a:stretch>
                  <a:fillRect l="-2970" r="-5841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F02CF61-E556-4894-A282-EF0D8B631E77}"/>
                  </a:ext>
                </a:extLst>
              </p:cNvPr>
              <p:cNvSpPr/>
              <p:nvPr/>
            </p:nvSpPr>
            <p:spPr>
              <a:xfrm>
                <a:off x="3668832" y="1915642"/>
                <a:ext cx="74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F02CF61-E556-4894-A282-EF0D8B631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32" y="1915642"/>
                <a:ext cx="7441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07AC2B9-304E-4236-9154-83E1C901D962}"/>
                  </a:ext>
                </a:extLst>
              </p:cNvPr>
              <p:cNvSpPr/>
              <p:nvPr/>
            </p:nvSpPr>
            <p:spPr>
              <a:xfrm>
                <a:off x="4559298" y="1913878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07AC2B9-304E-4236-9154-83E1C901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98" y="1913878"/>
                <a:ext cx="87235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AE083AF-9B2E-4CEE-B00F-425DA20A83F0}"/>
                  </a:ext>
                </a:extLst>
              </p:cNvPr>
              <p:cNvSpPr/>
              <p:nvPr/>
            </p:nvSpPr>
            <p:spPr>
              <a:xfrm>
                <a:off x="5416116" y="1913878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AE083AF-9B2E-4CEE-B00F-425DA20A8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16" y="1913878"/>
                <a:ext cx="100059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4DA19D-4284-4F11-93D1-0B419965449E}"/>
                  </a:ext>
                </a:extLst>
              </p:cNvPr>
              <p:cNvSpPr/>
              <p:nvPr/>
            </p:nvSpPr>
            <p:spPr>
              <a:xfrm>
                <a:off x="6324234" y="1913878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4DA19D-4284-4F11-93D1-0B4199654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34" y="1913878"/>
                <a:ext cx="100059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235CC0F-E2E9-4EF9-827B-2E3463E84177}"/>
                  </a:ext>
                </a:extLst>
              </p:cNvPr>
              <p:cNvSpPr/>
              <p:nvPr/>
            </p:nvSpPr>
            <p:spPr>
              <a:xfrm>
                <a:off x="7235675" y="1913877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235CC0F-E2E9-4EF9-827B-2E3463E84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1913877"/>
                <a:ext cx="100059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8F2BED8-31AE-4ADE-9807-68DD68C1C78E}"/>
                  </a:ext>
                </a:extLst>
              </p:cNvPr>
              <p:cNvSpPr/>
              <p:nvPr/>
            </p:nvSpPr>
            <p:spPr>
              <a:xfrm>
                <a:off x="8190014" y="1913876"/>
                <a:ext cx="11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8F2BED8-31AE-4ADE-9807-68DD68C1C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014" y="1913876"/>
                <a:ext cx="115127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3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1FBE9E8-4780-4DF4-BD2B-1A7E446428C2}"/>
              </a:ext>
            </a:extLst>
          </p:cNvPr>
          <p:cNvSpPr/>
          <p:nvPr/>
        </p:nvSpPr>
        <p:spPr>
          <a:xfrm>
            <a:off x="1376035" y="2782595"/>
            <a:ext cx="1260630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 A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385800-B54C-4997-8EA3-09B497629690}"/>
              </a:ext>
            </a:extLst>
          </p:cNvPr>
          <p:cNvSpPr/>
          <p:nvPr/>
        </p:nvSpPr>
        <p:spPr>
          <a:xfrm>
            <a:off x="3928471" y="2683691"/>
            <a:ext cx="1260631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/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828129-436F-4111-88B4-B692BB441607}"/>
              </a:ext>
            </a:extLst>
          </p:cNvPr>
          <p:cNvCxnSpPr>
            <a:cxnSpLocks/>
          </p:cNvCxnSpPr>
          <p:nvPr/>
        </p:nvCxnSpPr>
        <p:spPr>
          <a:xfrm>
            <a:off x="2596717" y="2964448"/>
            <a:ext cx="1318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F40B2D-D68B-46C6-9E9F-C261B0324660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189800" y="1994068"/>
            <a:ext cx="615584" cy="788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D0F4D89-461A-4606-AE72-2B6BDE177EA4}"/>
              </a:ext>
            </a:extLst>
          </p:cNvPr>
          <p:cNvSpPr/>
          <p:nvPr/>
        </p:nvSpPr>
        <p:spPr>
          <a:xfrm>
            <a:off x="2596717" y="1553623"/>
            <a:ext cx="1424866" cy="5160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ECDF3-2872-4DEC-9F44-D6DE18EF6258}"/>
              </a:ext>
            </a:extLst>
          </p:cNvPr>
          <p:cNvSpPr txBox="1"/>
          <p:nvPr/>
        </p:nvSpPr>
        <p:spPr>
          <a:xfrm>
            <a:off x="3953625" y="3159442"/>
            <a:ext cx="13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CEFBC02-96A4-4BA6-9B1E-BF6BE306C56A}"/>
              </a:ext>
            </a:extLst>
          </p:cNvPr>
          <p:cNvSpPr/>
          <p:nvPr/>
        </p:nvSpPr>
        <p:spPr>
          <a:xfrm>
            <a:off x="1233996" y="1473693"/>
            <a:ext cx="4145872" cy="269881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1838FB1-1CEA-43AE-8B8B-6051F687B965}"/>
              </a:ext>
            </a:extLst>
          </p:cNvPr>
          <p:cNvSpPr/>
          <p:nvPr/>
        </p:nvSpPr>
        <p:spPr>
          <a:xfrm>
            <a:off x="6389074" y="2672230"/>
            <a:ext cx="1260630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 A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9BA5836-C855-4859-9B2D-7B468E04695E}"/>
              </a:ext>
            </a:extLst>
          </p:cNvPr>
          <p:cNvSpPr/>
          <p:nvPr/>
        </p:nvSpPr>
        <p:spPr>
          <a:xfrm>
            <a:off x="8964967" y="2650129"/>
            <a:ext cx="1260631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/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746B269-F8ED-4BE1-9D00-B6B41157AC87}"/>
              </a:ext>
            </a:extLst>
          </p:cNvPr>
          <p:cNvCxnSpPr>
            <a:cxnSpLocks/>
          </p:cNvCxnSpPr>
          <p:nvPr/>
        </p:nvCxnSpPr>
        <p:spPr>
          <a:xfrm>
            <a:off x="7649704" y="2930886"/>
            <a:ext cx="1318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0B1F97-2808-4049-A84D-04005029923F}"/>
              </a:ext>
            </a:extLst>
          </p:cNvPr>
          <p:cNvCxnSpPr>
            <a:cxnSpLocks/>
            <a:stCxn id="34" idx="5"/>
            <a:endCxn id="31" idx="0"/>
          </p:cNvCxnSpPr>
          <p:nvPr/>
        </p:nvCxnSpPr>
        <p:spPr>
          <a:xfrm>
            <a:off x="8872207" y="1994068"/>
            <a:ext cx="723076" cy="65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0CD786C-F4A8-443D-B31E-327B0B3109D8}"/>
              </a:ext>
            </a:extLst>
          </p:cNvPr>
          <p:cNvSpPr/>
          <p:nvPr/>
        </p:nvSpPr>
        <p:spPr>
          <a:xfrm>
            <a:off x="7649704" y="1553623"/>
            <a:ext cx="1432251" cy="5160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32967C-15B8-4932-8292-DA1FB691A83C}"/>
              </a:ext>
            </a:extLst>
          </p:cNvPr>
          <p:cNvSpPr txBox="1"/>
          <p:nvPr/>
        </p:nvSpPr>
        <p:spPr>
          <a:xfrm>
            <a:off x="6502955" y="3211642"/>
            <a:ext cx="13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53997E-FA3F-4C10-A5E9-E09EB0B54F54}"/>
              </a:ext>
            </a:extLst>
          </p:cNvPr>
          <p:cNvSpPr/>
          <p:nvPr/>
        </p:nvSpPr>
        <p:spPr>
          <a:xfrm>
            <a:off x="6279474" y="1473693"/>
            <a:ext cx="4145872" cy="269881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1CAA1-4103-4BFF-AEB7-353DBE2DD3E6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5379868" y="2823099"/>
            <a:ext cx="899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3D48770-C1C4-4019-908A-FC27686A0A21}"/>
              </a:ext>
            </a:extLst>
          </p:cNvPr>
          <p:cNvSpPr txBox="1"/>
          <p:nvPr/>
        </p:nvSpPr>
        <p:spPr>
          <a:xfrm>
            <a:off x="1815524" y="184207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F2B70D-9EC7-4CD0-A6DE-E9E8BF2CF4BF}"/>
              </a:ext>
            </a:extLst>
          </p:cNvPr>
          <p:cNvSpPr txBox="1"/>
          <p:nvPr/>
        </p:nvSpPr>
        <p:spPr>
          <a:xfrm>
            <a:off x="6779692" y="189922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81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0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47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Cambria Math</vt:lpstr>
      <vt:lpstr>Courier New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mao zhang</cp:lastModifiedBy>
  <cp:revision>33</cp:revision>
  <dcterms:created xsi:type="dcterms:W3CDTF">2021-05-05T06:18:57Z</dcterms:created>
  <dcterms:modified xsi:type="dcterms:W3CDTF">2021-07-22T03:06:05Z</dcterms:modified>
</cp:coreProperties>
</file>