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4225C-60C3-4F06-8E45-749A4EEE6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FCADEA1-15AD-41C8-A54A-6F0EDE5141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0F52BE-44B9-4498-8BB9-5CC95315C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AC6EF8-EA95-4CB4-8109-1A0FCEB8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0F295F-E03D-4A67-B058-285767C64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189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0745A9-003D-4D3A-B650-50E3A279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F068D9-5F5E-4C67-B44B-10BBE90C5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E8C543-F830-4D73-8E6F-E431DEB70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BCE59C-5B2B-452E-8255-1E87F503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C1DA5-1830-4F9E-9748-70AF0ACD7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13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AD22D0-08CC-430C-8F78-75575AFA03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DF99C1C-ADC1-4B99-9122-3056C7222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049670-EE95-48D1-B1EC-9544A9AB9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36202E-1D61-4AD6-961D-B8AE7931F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48B09F-76E0-483A-B0C1-096AA0DF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152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AE66D-A9AA-4B71-B38E-6AF576C8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6D52DC-2F95-4414-800E-B9D96EA23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843FA3-6AA3-4441-AFBA-D50FD47D5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10D799-C86D-460C-9737-544E56E4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652B2-DCF8-416B-B0F0-216BA1D9D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4687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7F5B9A-543B-41E6-8DE4-790B8873A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879EC38-B142-4C75-A5CE-E6B99B060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3E516-9EA9-4376-92C2-348EC39D6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BEC2FB-F16A-4CF0-ADE4-2C9BA8957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C4351-0910-444F-9CEF-363F7A066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266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552A06-DC2A-455F-9780-D178F64EA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D73BD-B982-4089-8DDD-7FB67BB6E9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E48AFE-ED58-4C9A-BD16-584759FCE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2A2758-9CD1-4C37-BCA6-D8DB5FC37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93CDC0-73AB-4857-821B-0BC34D37C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79747B4-0E2B-482F-B3CB-F2B2ED596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0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DC6311-2DB8-4A32-B160-1A05FB61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C2B705-4A76-4188-A0DB-10DEBE379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35DF47F-11EB-420A-9F6B-A06F245E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7CC39DC-3C09-4E37-806E-29109EFE00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DA07EA1-B7BC-4461-9D9C-B4C1653047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53294E-4825-4DB3-8532-BA7EE9FF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C1842F4-705D-42BA-9CD6-5B128A069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7A6C176-E7BF-43BD-812D-D57CB4C3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713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DE1CF8-24E6-48F2-93BD-8A351CE24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FB9A4B-AC56-44B0-8A0A-0ECD8FD30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32B5E2D-964D-4887-B6F8-674F53C0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BC57CE2-427B-4978-8315-1204CE2E4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426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D35D42-A711-4190-A9DD-A8629BDB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C7ADDD-2936-4575-A08B-F9EBF131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75BD5-DD1D-4140-9564-6A37984D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87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E619C-122F-409E-8982-7EE02049F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96226-6D10-4A33-B878-412D12E65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0315DC-329D-47F4-BD0D-702CA5C508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0E529C-3910-4BC8-B7A3-7F7BC65D5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5BBB7E-D18D-42F9-8850-746AFCCC8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D673F-4548-4565-AD55-F1FACA4A4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77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233521-022E-49B5-8A62-24E568134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136CD70-2D8E-48F1-92E4-FBCEF48649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D3EE13-A5AB-4520-95ED-39E4AFC28D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A940A6-1596-4909-8D7A-377FF6D43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7DF3D9-9F91-4AE1-9D35-35DB53847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78CD0-6CF6-45C8-ADF4-859FDEFE4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779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1EFD1A5-7976-48DF-AE3F-E39ACC40E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15B1C9-FB9F-4D2B-BC46-2D38D5F3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1F414-CCE5-4799-A633-8ADA7B7BF8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50151-6287-446E-B1FC-3B423A863CA5}" type="datetimeFigureOut">
              <a:rPr lang="zh-CN" altLang="en-US" smtClean="0"/>
              <a:t>2021/4/28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199828-C10C-4F25-97E3-4BC9CEEB2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56514C-970B-4829-8A61-BB0854280C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478351-34EF-4713-90E8-10AE5B9695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270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58CC923-C344-49E1-A677-317B55D9E983}"/>
              </a:ext>
            </a:extLst>
          </p:cNvPr>
          <p:cNvSpPr/>
          <p:nvPr/>
        </p:nvSpPr>
        <p:spPr>
          <a:xfrm>
            <a:off x="1935332" y="774123"/>
            <a:ext cx="7474998" cy="383514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5E030E4-731A-496F-9FDF-A252CA72AF6C}"/>
              </a:ext>
            </a:extLst>
          </p:cNvPr>
          <p:cNvCxnSpPr/>
          <p:nvPr/>
        </p:nvCxnSpPr>
        <p:spPr>
          <a:xfrm>
            <a:off x="1935332" y="1296140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5E7CF29-85D8-4E51-A09D-AE20431E467D}"/>
              </a:ext>
            </a:extLst>
          </p:cNvPr>
          <p:cNvCxnSpPr/>
          <p:nvPr/>
        </p:nvCxnSpPr>
        <p:spPr>
          <a:xfrm>
            <a:off x="1935332" y="1945689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8F32CE3A-9D5A-4AAD-9A3C-BA2A408AD3BF}"/>
              </a:ext>
            </a:extLst>
          </p:cNvPr>
          <p:cNvCxnSpPr/>
          <p:nvPr/>
        </p:nvCxnSpPr>
        <p:spPr>
          <a:xfrm>
            <a:off x="1935332" y="2576004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A9ACAF54-08D7-4108-9F99-D5ACE2A83A90}"/>
              </a:ext>
            </a:extLst>
          </p:cNvPr>
          <p:cNvCxnSpPr/>
          <p:nvPr/>
        </p:nvCxnSpPr>
        <p:spPr>
          <a:xfrm>
            <a:off x="1935332" y="3250707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1DC0F312-31BB-429A-829F-509308A834FF}"/>
              </a:ext>
            </a:extLst>
          </p:cNvPr>
          <p:cNvCxnSpPr>
            <a:cxnSpLocks/>
            <a:stCxn id="4" idx="0"/>
          </p:cNvCxnSpPr>
          <p:nvPr/>
        </p:nvCxnSpPr>
        <p:spPr>
          <a:xfrm>
            <a:off x="5672831" y="774123"/>
            <a:ext cx="0" cy="5220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D68DCEF-EE7D-43BA-A52D-2C484A1961FB}"/>
              </a:ext>
            </a:extLst>
          </p:cNvPr>
          <p:cNvSpPr txBox="1"/>
          <p:nvPr/>
        </p:nvSpPr>
        <p:spPr>
          <a:xfrm>
            <a:off x="1802167" y="435863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4EB9D55-04D2-480E-BDA2-B3CCC3D21019}"/>
              </a:ext>
            </a:extLst>
          </p:cNvPr>
          <p:cNvSpPr txBox="1"/>
          <p:nvPr/>
        </p:nvSpPr>
        <p:spPr>
          <a:xfrm>
            <a:off x="5237825" y="394148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F773D0-05C6-44C1-A3A0-430FD2170F50}"/>
              </a:ext>
            </a:extLst>
          </p:cNvPr>
          <p:cNvSpPr txBox="1"/>
          <p:nvPr/>
        </p:nvSpPr>
        <p:spPr>
          <a:xfrm>
            <a:off x="5672831" y="399732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16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B8ADA14-E42E-49B5-AD91-25CA55E7215F}"/>
              </a:ext>
            </a:extLst>
          </p:cNvPr>
          <p:cNvSpPr txBox="1"/>
          <p:nvPr/>
        </p:nvSpPr>
        <p:spPr>
          <a:xfrm>
            <a:off x="9166195" y="404791"/>
            <a:ext cx="435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31</a:t>
            </a:r>
            <a:endParaRPr lang="zh-CN" altLang="en-US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AD98B7D-0AC9-42E4-B4D6-1F11EEBAE5DE}"/>
              </a:ext>
            </a:extLst>
          </p:cNvPr>
          <p:cNvSpPr txBox="1"/>
          <p:nvPr/>
        </p:nvSpPr>
        <p:spPr>
          <a:xfrm>
            <a:off x="2980678" y="846456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位源端口号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57F1C1-4389-489F-B122-4A730267BFC0}"/>
              </a:ext>
            </a:extLst>
          </p:cNvPr>
          <p:cNvSpPr txBox="1"/>
          <p:nvPr/>
        </p:nvSpPr>
        <p:spPr>
          <a:xfrm>
            <a:off x="6545801" y="838773"/>
            <a:ext cx="2234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位目的端口号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3B3C682-ABA4-4204-823A-88B9B2715F1E}"/>
              </a:ext>
            </a:extLst>
          </p:cNvPr>
          <p:cNvSpPr txBox="1"/>
          <p:nvPr/>
        </p:nvSpPr>
        <p:spPr>
          <a:xfrm>
            <a:off x="4753253" y="1415820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位序列号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6FA4D5-BE4D-4913-8F9A-95AD855B62AC}"/>
              </a:ext>
            </a:extLst>
          </p:cNvPr>
          <p:cNvSpPr txBox="1"/>
          <p:nvPr/>
        </p:nvSpPr>
        <p:spPr>
          <a:xfrm>
            <a:off x="1860187" y="2710490"/>
            <a:ext cx="74083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4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位</a:t>
            </a:r>
            <a:endParaRPr lang="en-US" altLang="zh-CN" sz="10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/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头部长度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089C065F-57EC-4B43-AF58-AC097EED50A2}"/>
              </a:ext>
            </a:extLst>
          </p:cNvPr>
          <p:cNvCxnSpPr>
            <a:cxnSpLocks/>
          </p:cNvCxnSpPr>
          <p:nvPr/>
        </p:nvCxnSpPr>
        <p:spPr>
          <a:xfrm>
            <a:off x="5672831" y="2573275"/>
            <a:ext cx="0" cy="132698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59189A59-57C8-47A6-A472-35E4F2818A8F}"/>
              </a:ext>
            </a:extLst>
          </p:cNvPr>
          <p:cNvCxnSpPr>
            <a:cxnSpLocks/>
          </p:cNvCxnSpPr>
          <p:nvPr/>
        </p:nvCxnSpPr>
        <p:spPr>
          <a:xfrm>
            <a:off x="2487228" y="2576004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AA49E650-5189-4F96-8AFF-60324E38C6B8}"/>
              </a:ext>
            </a:extLst>
          </p:cNvPr>
          <p:cNvCxnSpPr>
            <a:cxnSpLocks/>
          </p:cNvCxnSpPr>
          <p:nvPr/>
        </p:nvCxnSpPr>
        <p:spPr>
          <a:xfrm>
            <a:off x="3145655" y="2576004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DFD6382F-E504-4BC5-B427-2CC69834EB21}"/>
              </a:ext>
            </a:extLst>
          </p:cNvPr>
          <p:cNvCxnSpPr>
            <a:cxnSpLocks/>
          </p:cNvCxnSpPr>
          <p:nvPr/>
        </p:nvCxnSpPr>
        <p:spPr>
          <a:xfrm>
            <a:off x="3562905" y="2576001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9C53FE34-F1F1-4E3E-9B2D-C1F7D15F6557}"/>
              </a:ext>
            </a:extLst>
          </p:cNvPr>
          <p:cNvCxnSpPr>
            <a:cxnSpLocks/>
          </p:cNvCxnSpPr>
          <p:nvPr/>
        </p:nvCxnSpPr>
        <p:spPr>
          <a:xfrm>
            <a:off x="3971279" y="2576000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7EDAECD7-F9E1-4342-BD29-58F86B1FAB0E}"/>
              </a:ext>
            </a:extLst>
          </p:cNvPr>
          <p:cNvCxnSpPr>
            <a:cxnSpLocks/>
          </p:cNvCxnSpPr>
          <p:nvPr/>
        </p:nvCxnSpPr>
        <p:spPr>
          <a:xfrm>
            <a:off x="4370775" y="2575999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10F218B0-5268-4E4B-AEE9-75E8BA9DF679}"/>
              </a:ext>
            </a:extLst>
          </p:cNvPr>
          <p:cNvSpPr txBox="1"/>
          <p:nvPr/>
        </p:nvSpPr>
        <p:spPr>
          <a:xfrm>
            <a:off x="6704862" y="3372774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位紧急指针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41AAB42-479F-4904-BA73-14C5F58A0DBF}"/>
              </a:ext>
            </a:extLst>
          </p:cNvPr>
          <p:cNvSpPr txBox="1"/>
          <p:nvPr/>
        </p:nvSpPr>
        <p:spPr>
          <a:xfrm>
            <a:off x="4757593" y="2006518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32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位确认号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0AEB29EF-DA94-432B-B5DD-3762CE084D71}"/>
              </a:ext>
            </a:extLst>
          </p:cNvPr>
          <p:cNvSpPr txBox="1"/>
          <p:nvPr/>
        </p:nvSpPr>
        <p:spPr>
          <a:xfrm>
            <a:off x="2487216" y="2768623"/>
            <a:ext cx="7003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6</a:t>
            </a:r>
            <a:r>
              <a:rPr lang="zh-CN" altLang="en-US" sz="1000" dirty="0">
                <a:latin typeface="宋体" panose="02010600030101010101" pitchFamily="2" charset="-122"/>
                <a:ea typeface="宋体" panose="02010600030101010101" pitchFamily="2" charset="-122"/>
              </a:rPr>
              <a:t>位保留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2B60FBEF-FBAD-4BAA-BF2E-AE717EBE6353}"/>
              </a:ext>
            </a:extLst>
          </p:cNvPr>
          <p:cNvSpPr txBox="1"/>
          <p:nvPr/>
        </p:nvSpPr>
        <p:spPr>
          <a:xfrm>
            <a:off x="2967063" y="27629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URG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860C4360-B508-4E14-B193-703B049CF467}"/>
              </a:ext>
            </a:extLst>
          </p:cNvPr>
          <p:cNvCxnSpPr>
            <a:cxnSpLocks/>
          </p:cNvCxnSpPr>
          <p:nvPr/>
        </p:nvCxnSpPr>
        <p:spPr>
          <a:xfrm>
            <a:off x="4784326" y="2575998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29E3CA19-AC1E-4D39-A406-B2EF676E30F0}"/>
              </a:ext>
            </a:extLst>
          </p:cNvPr>
          <p:cNvCxnSpPr>
            <a:cxnSpLocks/>
          </p:cNvCxnSpPr>
          <p:nvPr/>
        </p:nvCxnSpPr>
        <p:spPr>
          <a:xfrm>
            <a:off x="5226733" y="2573275"/>
            <a:ext cx="0" cy="674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D643A6F-0B4A-4F0D-86BA-FBB8B91051F2}"/>
              </a:ext>
            </a:extLst>
          </p:cNvPr>
          <p:cNvSpPr txBox="1"/>
          <p:nvPr/>
        </p:nvSpPr>
        <p:spPr>
          <a:xfrm>
            <a:off x="3377698" y="2756968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ACK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3CB511-0109-4FFF-91B9-EB58303E6071}"/>
              </a:ext>
            </a:extLst>
          </p:cNvPr>
          <p:cNvSpPr txBox="1"/>
          <p:nvPr/>
        </p:nvSpPr>
        <p:spPr>
          <a:xfrm>
            <a:off x="3788461" y="2758176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PSH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6CC711E3-D273-4BB8-8512-3126D93486E5}"/>
              </a:ext>
            </a:extLst>
          </p:cNvPr>
          <p:cNvSpPr txBox="1"/>
          <p:nvPr/>
        </p:nvSpPr>
        <p:spPr>
          <a:xfrm>
            <a:off x="4188571" y="2758176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RST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FDF9B44D-7D72-497B-A340-BA7749EB7577}"/>
              </a:ext>
            </a:extLst>
          </p:cNvPr>
          <p:cNvSpPr txBox="1"/>
          <p:nvPr/>
        </p:nvSpPr>
        <p:spPr>
          <a:xfrm>
            <a:off x="4626585" y="27726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SYN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AF7E5CCD-E274-4CA3-82CC-F95C496A18FA}"/>
              </a:ext>
            </a:extLst>
          </p:cNvPr>
          <p:cNvSpPr txBox="1"/>
          <p:nvPr/>
        </p:nvSpPr>
        <p:spPr>
          <a:xfrm>
            <a:off x="5064599" y="2772610"/>
            <a:ext cx="800219" cy="27699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en-US" altLang="zh-CN" sz="1200" dirty="0">
                <a:latin typeface="宋体" panose="02010600030101010101" pitchFamily="2" charset="-122"/>
                <a:ea typeface="宋体" panose="02010600030101010101" pitchFamily="2" charset="-122"/>
              </a:rPr>
              <a:t>FIN</a:t>
            </a:r>
            <a:endParaRPr lang="zh-CN" altLang="en-US" sz="12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0134AFA-B370-406E-B17D-400152B0106E}"/>
              </a:ext>
            </a:extLst>
          </p:cNvPr>
          <p:cNvSpPr txBox="1"/>
          <p:nvPr/>
        </p:nvSpPr>
        <p:spPr>
          <a:xfrm>
            <a:off x="2967361" y="3372774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位校验和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BCB67F75-6EF2-4DE5-9369-D3715521C4BE}"/>
              </a:ext>
            </a:extLst>
          </p:cNvPr>
          <p:cNvSpPr txBox="1"/>
          <p:nvPr/>
        </p:nvSpPr>
        <p:spPr>
          <a:xfrm>
            <a:off x="6630885" y="2722456"/>
            <a:ext cx="178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16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位窗口大小</a:t>
            </a:r>
          </a:p>
        </p:txBody>
      </p: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1F6F4940-A6AA-4593-9876-19EFE0FAEF48}"/>
              </a:ext>
            </a:extLst>
          </p:cNvPr>
          <p:cNvCxnSpPr/>
          <p:nvPr/>
        </p:nvCxnSpPr>
        <p:spPr>
          <a:xfrm>
            <a:off x="1935332" y="3900256"/>
            <a:ext cx="747499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文本框 53">
            <a:extLst>
              <a:ext uri="{FF2B5EF4-FFF2-40B4-BE49-F238E27FC236}">
                <a16:creationId xmlns:a16="http://schemas.microsoft.com/office/drawing/2014/main" id="{680E68B0-06A4-4E9F-88F0-7B297FBA328F}"/>
              </a:ext>
            </a:extLst>
          </p:cNvPr>
          <p:cNvSpPr txBox="1"/>
          <p:nvPr/>
        </p:nvSpPr>
        <p:spPr>
          <a:xfrm>
            <a:off x="4370775" y="4041259"/>
            <a:ext cx="2543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选项，最多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40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个字节</a:t>
            </a:r>
          </a:p>
        </p:txBody>
      </p:sp>
    </p:spTree>
    <p:extLst>
      <p:ext uri="{BB962C8B-B14F-4D97-AF65-F5344CB8AC3E}">
        <p14:creationId xmlns:p14="http://schemas.microsoft.com/office/powerpoint/2010/main" val="2325125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0D8B3E-A7DF-46AF-8FBA-B39756FEDF0F}"/>
              </a:ext>
            </a:extLst>
          </p:cNvPr>
          <p:cNvSpPr/>
          <p:nvPr/>
        </p:nvSpPr>
        <p:spPr>
          <a:xfrm flipH="1">
            <a:off x="3410358" y="1589103"/>
            <a:ext cx="309387" cy="340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13E402-48EB-4A26-84CC-818E9FB41FBA}"/>
              </a:ext>
            </a:extLst>
          </p:cNvPr>
          <p:cNvSpPr/>
          <p:nvPr/>
        </p:nvSpPr>
        <p:spPr>
          <a:xfrm>
            <a:off x="7174641" y="1589103"/>
            <a:ext cx="309387" cy="340014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C5B89-D450-4F5B-9E9C-D9E454774C08}"/>
              </a:ext>
            </a:extLst>
          </p:cNvPr>
          <p:cNvSpPr txBox="1"/>
          <p:nvPr/>
        </p:nvSpPr>
        <p:spPr>
          <a:xfrm>
            <a:off x="3011784" y="1170757"/>
            <a:ext cx="124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client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684DAF-BD4C-4F2C-8D57-EBE6B177B1AF}"/>
              </a:ext>
            </a:extLst>
          </p:cNvPr>
          <p:cNvSpPr txBox="1"/>
          <p:nvPr/>
        </p:nvSpPr>
        <p:spPr>
          <a:xfrm>
            <a:off x="6816416" y="1170757"/>
            <a:ext cx="12492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server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8F9436-1617-42A1-8E7C-AED642CA1AE2}"/>
              </a:ext>
            </a:extLst>
          </p:cNvPr>
          <p:cNvSpPr txBox="1"/>
          <p:nvPr/>
        </p:nvSpPr>
        <p:spPr>
          <a:xfrm>
            <a:off x="7393693" y="2738487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SYN_RCVD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45B1C9-E99B-4FBC-9668-DC161014E037}"/>
              </a:ext>
            </a:extLst>
          </p:cNvPr>
          <p:cNvSpPr txBox="1"/>
          <p:nvPr/>
        </p:nvSpPr>
        <p:spPr>
          <a:xfrm>
            <a:off x="7257498" y="1651439"/>
            <a:ext cx="1498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被动打开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listen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0733D-C1CC-4DE4-A2D1-6C7550F0AAF3}"/>
              </a:ext>
            </a:extLst>
          </p:cNvPr>
          <p:cNvSpPr txBox="1"/>
          <p:nvPr/>
        </p:nvSpPr>
        <p:spPr>
          <a:xfrm>
            <a:off x="2415402" y="1497689"/>
            <a:ext cx="1047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F5A3C8-49EB-4873-BA63-4240660975D7}"/>
              </a:ext>
            </a:extLst>
          </p:cNvPr>
          <p:cNvSpPr txBox="1"/>
          <p:nvPr/>
        </p:nvSpPr>
        <p:spPr>
          <a:xfrm>
            <a:off x="2137083" y="2009141"/>
            <a:ext cx="14572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主动打开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SYN_SENT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5F9A97-4F58-4381-A9E1-D2C0A2797297}"/>
              </a:ext>
            </a:extLst>
          </p:cNvPr>
          <p:cNvCxnSpPr>
            <a:cxnSpLocks/>
          </p:cNvCxnSpPr>
          <p:nvPr/>
        </p:nvCxnSpPr>
        <p:spPr>
          <a:xfrm>
            <a:off x="3719746" y="2339636"/>
            <a:ext cx="3454895" cy="45955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4A1C503-E1BF-496E-98AD-13673EF7B25F}"/>
              </a:ext>
            </a:extLst>
          </p:cNvPr>
          <p:cNvSpPr txBox="1"/>
          <p:nvPr/>
        </p:nvSpPr>
        <p:spPr>
          <a:xfrm rot="460384">
            <a:off x="4472449" y="2206492"/>
            <a:ext cx="246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SYN=1, seq=x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CA2A3D-5082-418D-9050-87AA0105300B}"/>
              </a:ext>
            </a:extLst>
          </p:cNvPr>
          <p:cNvCxnSpPr/>
          <p:nvPr/>
        </p:nvCxnSpPr>
        <p:spPr>
          <a:xfrm flipH="1">
            <a:off x="3719747" y="3017486"/>
            <a:ext cx="3454894" cy="72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6D26474-F24D-4A14-A226-5604BB409B7E}"/>
              </a:ext>
            </a:extLst>
          </p:cNvPr>
          <p:cNvSpPr txBox="1"/>
          <p:nvPr/>
        </p:nvSpPr>
        <p:spPr>
          <a:xfrm rot="20926043">
            <a:off x="4386584" y="3022712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SYN=1, 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83A03F-5073-4334-8B2D-274023F65736}"/>
              </a:ext>
            </a:extLst>
          </p:cNvPr>
          <p:cNvSpPr txBox="1"/>
          <p:nvPr/>
        </p:nvSpPr>
        <p:spPr>
          <a:xfrm rot="20862543">
            <a:off x="4388435" y="3288371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seq=u, ack=x+1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C2F200-CE3E-45B4-9E5A-10AB06AE9B5F}"/>
              </a:ext>
            </a:extLst>
          </p:cNvPr>
          <p:cNvSpPr txBox="1"/>
          <p:nvPr/>
        </p:nvSpPr>
        <p:spPr>
          <a:xfrm>
            <a:off x="2088602" y="3637454"/>
            <a:ext cx="17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B07F58-F95B-4F6B-949C-AF1220A38254}"/>
              </a:ext>
            </a:extLst>
          </p:cNvPr>
          <p:cNvCxnSpPr>
            <a:cxnSpLocks/>
          </p:cNvCxnSpPr>
          <p:nvPr/>
        </p:nvCxnSpPr>
        <p:spPr>
          <a:xfrm>
            <a:off x="3719746" y="3915843"/>
            <a:ext cx="3454895" cy="7067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E0F161-973D-48A6-A23F-0FCBB3183B77}"/>
              </a:ext>
            </a:extLst>
          </p:cNvPr>
          <p:cNvSpPr txBox="1"/>
          <p:nvPr/>
        </p:nvSpPr>
        <p:spPr>
          <a:xfrm rot="723695">
            <a:off x="4999587" y="3965050"/>
            <a:ext cx="140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88FAC6-3634-4B41-9078-D94A05680D8D}"/>
              </a:ext>
            </a:extLst>
          </p:cNvPr>
          <p:cNvSpPr txBox="1"/>
          <p:nvPr/>
        </p:nvSpPr>
        <p:spPr>
          <a:xfrm rot="650776">
            <a:off x="4302029" y="4278241"/>
            <a:ext cx="2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seq=x+1, ack=u+1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952084-E2D2-46C3-BB00-957A90D15CB7}"/>
              </a:ext>
            </a:extLst>
          </p:cNvPr>
          <p:cNvSpPr txBox="1"/>
          <p:nvPr/>
        </p:nvSpPr>
        <p:spPr>
          <a:xfrm>
            <a:off x="7128061" y="4459556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3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D0D8B3E-A7DF-46AF-8FBA-B39756FEDF0F}"/>
              </a:ext>
            </a:extLst>
          </p:cNvPr>
          <p:cNvSpPr/>
          <p:nvPr/>
        </p:nvSpPr>
        <p:spPr>
          <a:xfrm flipH="1">
            <a:off x="3410357" y="1589104"/>
            <a:ext cx="309387" cy="3879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E13E402-48EB-4A26-84CC-818E9FB41FBA}"/>
              </a:ext>
            </a:extLst>
          </p:cNvPr>
          <p:cNvSpPr/>
          <p:nvPr/>
        </p:nvSpPr>
        <p:spPr>
          <a:xfrm>
            <a:off x="7174641" y="1589104"/>
            <a:ext cx="309387" cy="38795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95C5B89-D450-4F5B-9E9C-D9E454774C08}"/>
              </a:ext>
            </a:extLst>
          </p:cNvPr>
          <p:cNvSpPr txBox="1"/>
          <p:nvPr/>
        </p:nvSpPr>
        <p:spPr>
          <a:xfrm>
            <a:off x="3027289" y="1083216"/>
            <a:ext cx="15447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client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5684DAF-BD4C-4F2C-8D57-EBE6B177B1AF}"/>
              </a:ext>
            </a:extLst>
          </p:cNvPr>
          <p:cNvSpPr txBox="1"/>
          <p:nvPr/>
        </p:nvSpPr>
        <p:spPr>
          <a:xfrm>
            <a:off x="6784577" y="1080405"/>
            <a:ext cx="14233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server</a:t>
            </a:r>
            <a:endParaRPr lang="zh-CN" altLang="en-US" sz="2000" b="1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98F9436-1617-42A1-8E7C-AED642CA1AE2}"/>
              </a:ext>
            </a:extLst>
          </p:cNvPr>
          <p:cNvSpPr txBox="1"/>
          <p:nvPr/>
        </p:nvSpPr>
        <p:spPr>
          <a:xfrm>
            <a:off x="7299486" y="2041371"/>
            <a:ext cx="1739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被动关闭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CLOSE_WAIT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EE0733D-C1CC-4DE4-A2D1-6C7550F0AAF3}"/>
              </a:ext>
            </a:extLst>
          </p:cNvPr>
          <p:cNvSpPr txBox="1"/>
          <p:nvPr/>
        </p:nvSpPr>
        <p:spPr>
          <a:xfrm>
            <a:off x="1948290" y="1502999"/>
            <a:ext cx="18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1F5A3C8-49EB-4873-BA63-4240660975D7}"/>
              </a:ext>
            </a:extLst>
          </p:cNvPr>
          <p:cNvSpPr txBox="1"/>
          <p:nvPr/>
        </p:nvSpPr>
        <p:spPr>
          <a:xfrm>
            <a:off x="1771317" y="1894225"/>
            <a:ext cx="18963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主动关闭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FIN_WAIT_1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F5F9A97-4F58-4381-A9E1-D2C0A2797297}"/>
              </a:ext>
            </a:extLst>
          </p:cNvPr>
          <p:cNvCxnSpPr>
            <a:cxnSpLocks/>
          </p:cNvCxnSpPr>
          <p:nvPr/>
        </p:nvCxnSpPr>
        <p:spPr>
          <a:xfrm>
            <a:off x="3716639" y="2215681"/>
            <a:ext cx="3466880" cy="2538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D4A1C503-E1BF-496E-98AD-13673EF7B25F}"/>
              </a:ext>
            </a:extLst>
          </p:cNvPr>
          <p:cNvSpPr txBox="1"/>
          <p:nvPr/>
        </p:nvSpPr>
        <p:spPr>
          <a:xfrm rot="296017">
            <a:off x="4437977" y="1960855"/>
            <a:ext cx="2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FIN=1, seq=x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23CA2A3D-5082-418D-9050-87AA0105300B}"/>
              </a:ext>
            </a:extLst>
          </p:cNvPr>
          <p:cNvCxnSpPr/>
          <p:nvPr/>
        </p:nvCxnSpPr>
        <p:spPr>
          <a:xfrm flipH="1">
            <a:off x="3719793" y="2546580"/>
            <a:ext cx="3454894" cy="72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6D26474-F24D-4A14-A226-5604BB409B7E}"/>
              </a:ext>
            </a:extLst>
          </p:cNvPr>
          <p:cNvSpPr txBox="1"/>
          <p:nvPr/>
        </p:nvSpPr>
        <p:spPr>
          <a:xfrm rot="20862543">
            <a:off x="4837602" y="2584567"/>
            <a:ext cx="100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5D83A03F-5073-4334-8B2D-274023F65736}"/>
              </a:ext>
            </a:extLst>
          </p:cNvPr>
          <p:cNvSpPr txBox="1"/>
          <p:nvPr/>
        </p:nvSpPr>
        <p:spPr>
          <a:xfrm rot="20862543">
            <a:off x="4388783" y="2858393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seq=u, ack=x+1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1C2F200-CE3E-45B4-9E5A-10AB06AE9B5F}"/>
              </a:ext>
            </a:extLst>
          </p:cNvPr>
          <p:cNvSpPr txBox="1"/>
          <p:nvPr/>
        </p:nvSpPr>
        <p:spPr>
          <a:xfrm>
            <a:off x="1928290" y="3116533"/>
            <a:ext cx="17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FIN_WAIT_2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67B07F58-F95B-4F6B-949C-AF1220A38254}"/>
              </a:ext>
            </a:extLst>
          </p:cNvPr>
          <p:cNvCxnSpPr>
            <a:cxnSpLocks/>
          </p:cNvCxnSpPr>
          <p:nvPr/>
        </p:nvCxnSpPr>
        <p:spPr>
          <a:xfrm>
            <a:off x="3728625" y="4318980"/>
            <a:ext cx="3389198" cy="54203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BFE0F161-973D-48A6-A23F-0FCBB3183B77}"/>
              </a:ext>
            </a:extLst>
          </p:cNvPr>
          <p:cNvSpPr txBox="1"/>
          <p:nvPr/>
        </p:nvSpPr>
        <p:spPr>
          <a:xfrm rot="487416">
            <a:off x="5095128" y="4271933"/>
            <a:ext cx="1407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A88FAC6-3634-4B41-9078-D94A05680D8D}"/>
              </a:ext>
            </a:extLst>
          </p:cNvPr>
          <p:cNvSpPr txBox="1"/>
          <p:nvPr/>
        </p:nvSpPr>
        <p:spPr>
          <a:xfrm rot="558247">
            <a:off x="4457670" y="4615978"/>
            <a:ext cx="2413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seq=x+1, ack=v+1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7952084-E2D2-46C3-BB00-957A90D15CB7}"/>
              </a:ext>
            </a:extLst>
          </p:cNvPr>
          <p:cNvSpPr txBox="1"/>
          <p:nvPr/>
        </p:nvSpPr>
        <p:spPr>
          <a:xfrm>
            <a:off x="7484028" y="4676351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7A2A916-2646-4EAC-88DA-56261444C833}"/>
              </a:ext>
            </a:extLst>
          </p:cNvPr>
          <p:cNvSpPr txBox="1"/>
          <p:nvPr/>
        </p:nvSpPr>
        <p:spPr>
          <a:xfrm>
            <a:off x="7117823" y="1475544"/>
            <a:ext cx="1896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established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BF575C4F-CC2C-4493-8FDD-0C7AAD6B4777}"/>
              </a:ext>
            </a:extLst>
          </p:cNvPr>
          <p:cNvCxnSpPr/>
          <p:nvPr/>
        </p:nvCxnSpPr>
        <p:spPr>
          <a:xfrm flipH="1">
            <a:off x="3730150" y="3302662"/>
            <a:ext cx="3454894" cy="7252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FD051D74-A04D-4461-A573-07EE0ECBFB6E}"/>
              </a:ext>
            </a:extLst>
          </p:cNvPr>
          <p:cNvSpPr txBox="1"/>
          <p:nvPr/>
        </p:nvSpPr>
        <p:spPr>
          <a:xfrm rot="20862543">
            <a:off x="4630637" y="3282643"/>
            <a:ext cx="198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FIN=1, ACK=1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D768DFC3-C424-4A0B-8059-04432E0FEC0C}"/>
              </a:ext>
            </a:extLst>
          </p:cNvPr>
          <p:cNvSpPr txBox="1"/>
          <p:nvPr/>
        </p:nvSpPr>
        <p:spPr>
          <a:xfrm rot="20862543">
            <a:off x="4455307" y="3571075"/>
            <a:ext cx="2465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seq=v, ack=x+1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B01505C4-ABFD-49EE-8324-5792AC7AE0F0}"/>
              </a:ext>
            </a:extLst>
          </p:cNvPr>
          <p:cNvSpPr txBox="1"/>
          <p:nvPr/>
        </p:nvSpPr>
        <p:spPr>
          <a:xfrm>
            <a:off x="2004134" y="3911819"/>
            <a:ext cx="15294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TIME_WAIT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1E66C0AE-55A5-42CB-8E9D-E56A808D1DFF}"/>
              </a:ext>
            </a:extLst>
          </p:cNvPr>
          <p:cNvSpPr txBox="1"/>
          <p:nvPr/>
        </p:nvSpPr>
        <p:spPr>
          <a:xfrm>
            <a:off x="7219085" y="3080693"/>
            <a:ext cx="1739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LAST_ACK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9F4F18D-12EF-4A56-B531-6ACEB69C11C1}"/>
              </a:ext>
            </a:extLst>
          </p:cNvPr>
          <p:cNvCxnSpPr>
            <a:cxnSpLocks/>
          </p:cNvCxnSpPr>
          <p:nvPr/>
        </p:nvCxnSpPr>
        <p:spPr>
          <a:xfrm>
            <a:off x="2215203" y="4174374"/>
            <a:ext cx="0" cy="10035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1CE185F-B817-412C-9ABC-FF9628C04BAE}"/>
              </a:ext>
            </a:extLst>
          </p:cNvPr>
          <p:cNvCxnSpPr>
            <a:cxnSpLocks/>
          </p:cNvCxnSpPr>
          <p:nvPr/>
        </p:nvCxnSpPr>
        <p:spPr>
          <a:xfrm>
            <a:off x="2215203" y="5177949"/>
            <a:ext cx="11951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74D36889-2D2D-4663-83E7-0B9B6E92A32E}"/>
              </a:ext>
            </a:extLst>
          </p:cNvPr>
          <p:cNvSpPr txBox="1"/>
          <p:nvPr/>
        </p:nvSpPr>
        <p:spPr>
          <a:xfrm>
            <a:off x="2320324" y="4581915"/>
            <a:ext cx="11103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等待</a:t>
            </a:r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2MSL</a:t>
            </a:r>
          </a:p>
          <a:p>
            <a:r>
              <a:rPr lang="en-US" altLang="zh-CN" dirty="0">
                <a:latin typeface="Courier New" panose="02070309020205020404" pitchFamily="49" charset="0"/>
                <a:ea typeface="仿宋" panose="02010609060101010101" pitchFamily="49" charset="-122"/>
                <a:cs typeface="Courier New" panose="02070309020205020404" pitchFamily="49" charset="0"/>
              </a:rPr>
              <a:t>CLOSED</a:t>
            </a:r>
            <a:endParaRPr lang="zh-CN" altLang="en-US" dirty="0">
              <a:latin typeface="Courier New" panose="02070309020205020404" pitchFamily="49" charset="0"/>
              <a:ea typeface="仿宋" panose="02010609060101010101" pitchFamily="49" charset="-122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7859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D4218-9925-4EC6-A34D-6859B27E5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58F05C-4C31-4491-999C-874E20EFB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523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</TotalTime>
  <Words>185</Words>
  <Application>Microsoft Office PowerPoint</Application>
  <PresentationFormat>宽屏</PresentationFormat>
  <Paragraphs>53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仿宋</vt:lpstr>
      <vt:lpstr>宋体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先生</dc:creator>
  <cp:lastModifiedBy>张 先生</cp:lastModifiedBy>
  <cp:revision>98</cp:revision>
  <dcterms:created xsi:type="dcterms:W3CDTF">2021-04-27T01:49:19Z</dcterms:created>
  <dcterms:modified xsi:type="dcterms:W3CDTF">2021-04-28T08:44:56Z</dcterms:modified>
</cp:coreProperties>
</file>