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5.svg" ContentType="image/svg+xml"/>
  <Override PartName="/ppt/media/image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9" Type="http://schemas.openxmlformats.org/officeDocument/2006/relationships/slideLayout" Target="../slideLayouts/slideLayout1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2" Type="http://schemas.openxmlformats.org/officeDocument/2006/relationships/slideLayout" Target="../slideLayouts/slideLayout1.xml"/><Relationship Id="rId41" Type="http://schemas.openxmlformats.org/officeDocument/2006/relationships/tags" Target="../tags/tag79.xml"/><Relationship Id="rId40" Type="http://schemas.openxmlformats.org/officeDocument/2006/relationships/tags" Target="../tags/tag78.xml"/><Relationship Id="rId4" Type="http://schemas.openxmlformats.org/officeDocument/2006/relationships/tags" Target="../tags/tag42.xml"/><Relationship Id="rId39" Type="http://schemas.openxmlformats.org/officeDocument/2006/relationships/tags" Target="../tags/tag77.xml"/><Relationship Id="rId38" Type="http://schemas.openxmlformats.org/officeDocument/2006/relationships/tags" Target="../tags/tag76.xml"/><Relationship Id="rId37" Type="http://schemas.openxmlformats.org/officeDocument/2006/relationships/tags" Target="../tags/tag75.xml"/><Relationship Id="rId36" Type="http://schemas.openxmlformats.org/officeDocument/2006/relationships/tags" Target="../tags/tag74.xml"/><Relationship Id="rId35" Type="http://schemas.openxmlformats.org/officeDocument/2006/relationships/tags" Target="../tags/tag73.xml"/><Relationship Id="rId34" Type="http://schemas.openxmlformats.org/officeDocument/2006/relationships/tags" Target="../tags/tag72.xml"/><Relationship Id="rId33" Type="http://schemas.openxmlformats.org/officeDocument/2006/relationships/tags" Target="../tags/tag71.xml"/><Relationship Id="rId32" Type="http://schemas.openxmlformats.org/officeDocument/2006/relationships/tags" Target="../tags/tag70.xml"/><Relationship Id="rId31" Type="http://schemas.openxmlformats.org/officeDocument/2006/relationships/tags" Target="../tags/tag69.xml"/><Relationship Id="rId30" Type="http://schemas.openxmlformats.org/officeDocument/2006/relationships/tags" Target="../tags/tag68.xml"/><Relationship Id="rId3" Type="http://schemas.openxmlformats.org/officeDocument/2006/relationships/tags" Target="../tags/tag41.xml"/><Relationship Id="rId29" Type="http://schemas.openxmlformats.org/officeDocument/2006/relationships/tags" Target="../tags/tag67.xml"/><Relationship Id="rId28" Type="http://schemas.openxmlformats.org/officeDocument/2006/relationships/tags" Target="../tags/tag66.xml"/><Relationship Id="rId27" Type="http://schemas.openxmlformats.org/officeDocument/2006/relationships/tags" Target="../tags/tag65.xml"/><Relationship Id="rId26" Type="http://schemas.openxmlformats.org/officeDocument/2006/relationships/tags" Target="../tags/tag64.xml"/><Relationship Id="rId25" Type="http://schemas.openxmlformats.org/officeDocument/2006/relationships/tags" Target="../tags/tag63.xml"/><Relationship Id="rId24" Type="http://schemas.openxmlformats.org/officeDocument/2006/relationships/tags" Target="../tags/tag62.xml"/><Relationship Id="rId23" Type="http://schemas.openxmlformats.org/officeDocument/2006/relationships/tags" Target="../tags/tag61.xml"/><Relationship Id="rId22" Type="http://schemas.openxmlformats.org/officeDocument/2006/relationships/tags" Target="../tags/tag60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tags" Target="../tags/tag80.xml"/><Relationship Id="rId2" Type="http://schemas.openxmlformats.org/officeDocument/2006/relationships/image" Target="../media/image2.svg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88.xml"/><Relationship Id="rId15" Type="http://schemas.openxmlformats.org/officeDocument/2006/relationships/image" Target="../media/image7.svg"/><Relationship Id="rId14" Type="http://schemas.openxmlformats.org/officeDocument/2006/relationships/image" Target="../media/image6.png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13.xml"/><Relationship Id="rId14" Type="http://schemas.openxmlformats.org/officeDocument/2006/relationships/tags" Target="../tags/tag112.xml"/><Relationship Id="rId13" Type="http://schemas.openxmlformats.org/officeDocument/2006/relationships/tags" Target="../tags/tag111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37815" y="1294130"/>
            <a:ext cx="4544695" cy="1998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27170" y="1292860"/>
            <a:ext cx="4445" cy="2002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0610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5734685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H="1">
            <a:off x="6556375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036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col2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500634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col3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971540" y="1292860"/>
            <a:ext cx="405765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...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64972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coln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V="1">
            <a:off x="2833370" y="2901315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2900045" y="1349375"/>
            <a:ext cx="1044575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ea typeface="宋体" panose="02010600030101010101" pitchFamily="2" charset="-122"/>
                <a:cs typeface="+mn-lt"/>
              </a:rPr>
              <a:t>主键列</a:t>
            </a:r>
            <a:endParaRPr lang="zh-CN" altLang="en-US" sz="1600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 flipV="1">
            <a:off x="2837815" y="2506980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 flipV="1">
            <a:off x="2837815" y="2112645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0"/>
            </p:custDataLst>
          </p:nvPr>
        </p:nvCxnSpPr>
        <p:spPr>
          <a:xfrm flipV="1">
            <a:off x="2833370" y="1744980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2974340" y="1746250"/>
            <a:ext cx="969645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0x0001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973705" y="2152650"/>
            <a:ext cx="970280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0x1001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2973705" y="2538730"/>
            <a:ext cx="970280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0x2001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3211195" y="2851785"/>
            <a:ext cx="405765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...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58340" y="4057650"/>
            <a:ext cx="6257925" cy="76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959610" y="373443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5"/>
            </p:custDataLst>
          </p:nvPr>
        </p:nvCxnSpPr>
        <p:spPr>
          <a:xfrm flipH="1">
            <a:off x="8216265" y="373443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6"/>
            </p:custDataLst>
          </p:nvPr>
        </p:nvCxnSpPr>
        <p:spPr>
          <a:xfrm flipH="1">
            <a:off x="3093085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7"/>
            </p:custDataLst>
          </p:nvPr>
        </p:nvCxnSpPr>
        <p:spPr>
          <a:xfrm flipH="1">
            <a:off x="4081780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8"/>
            </p:custDataLst>
          </p:nvPr>
        </p:nvCxnSpPr>
        <p:spPr>
          <a:xfrm flipH="1">
            <a:off x="5024120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9"/>
            </p:custDataLst>
          </p:nvPr>
        </p:nvCxnSpPr>
        <p:spPr>
          <a:xfrm flipH="1">
            <a:off x="5993130" y="374586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 flipH="1">
            <a:off x="7091045" y="371030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8750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0x0000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1"/>
            </p:custDataLst>
          </p:nvPr>
        </p:nvSpPr>
        <p:spPr>
          <a:xfrm>
            <a:off x="2680335" y="4390390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0x1000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2"/>
            </p:custDataLst>
          </p:nvPr>
        </p:nvSpPr>
        <p:spPr>
          <a:xfrm>
            <a:off x="367157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0x2000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664972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0xF000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24"/>
            </p:custDataLst>
          </p:nvPr>
        </p:nvSpPr>
        <p:spPr>
          <a:xfrm>
            <a:off x="7779385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0xFFFF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25"/>
            </p:custDataLst>
          </p:nvPr>
        </p:nvSpPr>
        <p:spPr>
          <a:xfrm>
            <a:off x="5340985" y="4304030"/>
            <a:ext cx="375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...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右大括号 41"/>
          <p:cNvSpPr/>
          <p:nvPr/>
        </p:nvSpPr>
        <p:spPr>
          <a:xfrm rot="5400000">
            <a:off x="2384425" y="4331970"/>
            <a:ext cx="194945" cy="987425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>
            <p:custDataLst>
              <p:tags r:id="rId26"/>
            </p:custDataLst>
          </p:nvPr>
        </p:nvSpPr>
        <p:spPr>
          <a:xfrm>
            <a:off x="220916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>
            <p:custDataLst>
              <p:tags r:id="rId27"/>
            </p:custDataLst>
          </p:nvPr>
        </p:nvSpPr>
        <p:spPr>
          <a:xfrm rot="5400000">
            <a:off x="3469005" y="4345305"/>
            <a:ext cx="194945" cy="947420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28"/>
            </p:custDataLst>
          </p:nvPr>
        </p:nvSpPr>
        <p:spPr>
          <a:xfrm>
            <a:off x="321119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>
            <p:custDataLst>
              <p:tags r:id="rId29"/>
            </p:custDataLst>
          </p:nvPr>
        </p:nvSpPr>
        <p:spPr>
          <a:xfrm rot="5400000">
            <a:off x="4461510" y="4379595"/>
            <a:ext cx="194945" cy="890905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30"/>
            </p:custDataLst>
          </p:nvPr>
        </p:nvSpPr>
        <p:spPr>
          <a:xfrm>
            <a:off x="421322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>
            <p:custDataLst>
              <p:tags r:id="rId31"/>
            </p:custDataLst>
          </p:nvPr>
        </p:nvSpPr>
        <p:spPr>
          <a:xfrm>
            <a:off x="4609465" y="4401820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0x3000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右大括号 48"/>
          <p:cNvSpPr/>
          <p:nvPr>
            <p:custDataLst>
              <p:tags r:id="rId32"/>
            </p:custDataLst>
          </p:nvPr>
        </p:nvSpPr>
        <p:spPr>
          <a:xfrm rot="5400000">
            <a:off x="7576820" y="4264025"/>
            <a:ext cx="194945" cy="986790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33"/>
            </p:custDataLst>
          </p:nvPr>
        </p:nvSpPr>
        <p:spPr>
          <a:xfrm>
            <a:off x="7280910" y="5043805"/>
            <a:ext cx="944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#16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endCxn id="24" idx="1"/>
          </p:cNvCxnSpPr>
          <p:nvPr/>
        </p:nvCxnSpPr>
        <p:spPr>
          <a:xfrm flipV="1">
            <a:off x="2462530" y="1921510"/>
            <a:ext cx="511810" cy="38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462530" y="1917065"/>
            <a:ext cx="0" cy="15875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453640" y="3496945"/>
            <a:ext cx="211137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4554855" y="3485515"/>
            <a:ext cx="8255" cy="57023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34"/>
            </p:custDataLst>
          </p:nvPr>
        </p:nvCxnSpPr>
        <p:spPr>
          <a:xfrm>
            <a:off x="2209165" y="2322195"/>
            <a:ext cx="764540" cy="571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35"/>
            </p:custDataLst>
          </p:nvPr>
        </p:nvCxnSpPr>
        <p:spPr>
          <a:xfrm flipH="1">
            <a:off x="2205990" y="2313940"/>
            <a:ext cx="3175" cy="136144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36"/>
            </p:custDataLst>
          </p:nvPr>
        </p:nvCxnSpPr>
        <p:spPr>
          <a:xfrm>
            <a:off x="2209165" y="3663315"/>
            <a:ext cx="54737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7673975" y="3665855"/>
            <a:ext cx="0" cy="399415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7"/>
            </p:custDataLst>
          </p:nvPr>
        </p:nvCxnSpPr>
        <p:spPr>
          <a:xfrm>
            <a:off x="2671445" y="2705735"/>
            <a:ext cx="364490" cy="63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38"/>
            </p:custDataLst>
          </p:nvPr>
        </p:nvCxnSpPr>
        <p:spPr>
          <a:xfrm>
            <a:off x="2680335" y="2716530"/>
            <a:ext cx="0" cy="1310640"/>
          </a:xfrm>
          <a:prstGeom prst="line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710690" y="2839085"/>
            <a:ext cx="1059815" cy="4616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哈希函数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54855" y="551116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哈希分片过程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37815" y="1294130"/>
            <a:ext cx="4544695" cy="19983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4027170" y="1292860"/>
            <a:ext cx="4445" cy="2002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880610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"/>
            </p:custDataLst>
          </p:nvPr>
        </p:nvCxnSpPr>
        <p:spPr>
          <a:xfrm flipH="1">
            <a:off x="5734685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H="1">
            <a:off x="6556375" y="1294130"/>
            <a:ext cx="635" cy="45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15036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col2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500634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col3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5971540" y="1292860"/>
            <a:ext cx="405765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...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6649720" y="1320800"/>
            <a:ext cx="62674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coln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 flipV="1">
            <a:off x="2833370" y="2901315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7"/>
            </p:custDataLst>
          </p:nvPr>
        </p:nvSpPr>
        <p:spPr>
          <a:xfrm>
            <a:off x="2900045" y="1349375"/>
            <a:ext cx="1044575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>
                <a:ea typeface="宋体" panose="02010600030101010101" pitchFamily="2" charset="-122"/>
                <a:cs typeface="+mn-lt"/>
              </a:rPr>
              <a:t>主键列</a:t>
            </a:r>
            <a:endParaRPr lang="zh-CN" altLang="en-US" sz="1600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8"/>
            </p:custDataLst>
          </p:nvPr>
        </p:nvCxnSpPr>
        <p:spPr>
          <a:xfrm flipV="1">
            <a:off x="2837815" y="2506980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9"/>
            </p:custDataLst>
          </p:nvPr>
        </p:nvCxnSpPr>
        <p:spPr>
          <a:xfrm flipV="1">
            <a:off x="2837815" y="2112645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0"/>
            </p:custDataLst>
          </p:nvPr>
        </p:nvCxnSpPr>
        <p:spPr>
          <a:xfrm flipV="1">
            <a:off x="2833370" y="1744980"/>
            <a:ext cx="4554855" cy="3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2974340" y="1746250"/>
            <a:ext cx="969645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0x0001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2973705" y="2152650"/>
            <a:ext cx="970280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0x1001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2973705" y="2538730"/>
            <a:ext cx="970280" cy="34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0x2001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3211195" y="2851785"/>
            <a:ext cx="405765" cy="227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ea typeface="宋体" panose="02010600030101010101" pitchFamily="2" charset="-122"/>
                <a:cs typeface="+mn-lt"/>
              </a:rPr>
              <a:t>...</a:t>
            </a:r>
            <a:endParaRPr lang="en-US" altLang="zh-CN">
              <a:ea typeface="宋体" panose="02010600030101010101" pitchFamily="2" charset="-122"/>
              <a:cs typeface="+mn-lt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1958340" y="4057650"/>
            <a:ext cx="6257925" cy="76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1959610" y="373443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15"/>
            </p:custDataLst>
          </p:nvPr>
        </p:nvCxnSpPr>
        <p:spPr>
          <a:xfrm flipH="1">
            <a:off x="8216265" y="373443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6"/>
            </p:custDataLst>
          </p:nvPr>
        </p:nvCxnSpPr>
        <p:spPr>
          <a:xfrm flipH="1">
            <a:off x="3093085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17"/>
            </p:custDataLst>
          </p:nvPr>
        </p:nvCxnSpPr>
        <p:spPr>
          <a:xfrm flipH="1">
            <a:off x="4081780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8"/>
            </p:custDataLst>
          </p:nvPr>
        </p:nvCxnSpPr>
        <p:spPr>
          <a:xfrm flipH="1">
            <a:off x="5024120" y="3737610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19"/>
            </p:custDataLst>
          </p:nvPr>
        </p:nvCxnSpPr>
        <p:spPr>
          <a:xfrm flipH="1">
            <a:off x="5993130" y="374586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20"/>
            </p:custDataLst>
          </p:nvPr>
        </p:nvCxnSpPr>
        <p:spPr>
          <a:xfrm flipH="1">
            <a:off x="7091045" y="3710305"/>
            <a:ext cx="9525" cy="655955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58750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0x0000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文本框 36"/>
          <p:cNvSpPr txBox="1"/>
          <p:nvPr>
            <p:custDataLst>
              <p:tags r:id="rId21"/>
            </p:custDataLst>
          </p:nvPr>
        </p:nvSpPr>
        <p:spPr>
          <a:xfrm>
            <a:off x="2680335" y="4390390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0x1000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2"/>
            </p:custDataLst>
          </p:nvPr>
        </p:nvSpPr>
        <p:spPr>
          <a:xfrm>
            <a:off x="367157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0x2000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3"/>
            </p:custDataLst>
          </p:nvPr>
        </p:nvSpPr>
        <p:spPr>
          <a:xfrm>
            <a:off x="6649720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0xF000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24"/>
            </p:custDataLst>
          </p:nvPr>
        </p:nvSpPr>
        <p:spPr>
          <a:xfrm>
            <a:off x="7779385" y="4393565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0xFFFF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文本框 40"/>
          <p:cNvSpPr txBox="1"/>
          <p:nvPr>
            <p:custDataLst>
              <p:tags r:id="rId25"/>
            </p:custDataLst>
          </p:nvPr>
        </p:nvSpPr>
        <p:spPr>
          <a:xfrm>
            <a:off x="5340985" y="4304030"/>
            <a:ext cx="375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...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右大括号 41"/>
          <p:cNvSpPr/>
          <p:nvPr/>
        </p:nvSpPr>
        <p:spPr>
          <a:xfrm rot="5400000">
            <a:off x="2384425" y="4331970"/>
            <a:ext cx="194945" cy="987425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>
            <p:custDataLst>
              <p:tags r:id="rId26"/>
            </p:custDataLst>
          </p:nvPr>
        </p:nvSpPr>
        <p:spPr>
          <a:xfrm>
            <a:off x="220916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右大括号 43"/>
          <p:cNvSpPr/>
          <p:nvPr>
            <p:custDataLst>
              <p:tags r:id="rId27"/>
            </p:custDataLst>
          </p:nvPr>
        </p:nvSpPr>
        <p:spPr>
          <a:xfrm rot="5400000">
            <a:off x="3469005" y="4345305"/>
            <a:ext cx="194945" cy="947420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>
            <p:custDataLst>
              <p:tags r:id="rId28"/>
            </p:custDataLst>
          </p:nvPr>
        </p:nvSpPr>
        <p:spPr>
          <a:xfrm>
            <a:off x="321119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右大括号 45"/>
          <p:cNvSpPr/>
          <p:nvPr>
            <p:custDataLst>
              <p:tags r:id="rId29"/>
            </p:custDataLst>
          </p:nvPr>
        </p:nvSpPr>
        <p:spPr>
          <a:xfrm rot="5400000">
            <a:off x="4461510" y="4379595"/>
            <a:ext cx="194945" cy="890905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>
            <p:custDataLst>
              <p:tags r:id="rId30"/>
            </p:custDataLst>
          </p:nvPr>
        </p:nvSpPr>
        <p:spPr>
          <a:xfrm>
            <a:off x="4213225" y="5043805"/>
            <a:ext cx="7645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>
            <p:custDataLst>
              <p:tags r:id="rId31"/>
            </p:custDataLst>
          </p:nvPr>
        </p:nvSpPr>
        <p:spPr>
          <a:xfrm>
            <a:off x="4609465" y="4401820"/>
            <a:ext cx="936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bg1">
                    <a:lumMod val="65000"/>
                  </a:schemeClr>
                </a:solidFill>
              </a:rPr>
              <a:t>0x3000</a:t>
            </a:r>
            <a:endParaRPr lang="en-US" altLang="zh-CN" sz="16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右大括号 48"/>
          <p:cNvSpPr/>
          <p:nvPr>
            <p:custDataLst>
              <p:tags r:id="rId32"/>
            </p:custDataLst>
          </p:nvPr>
        </p:nvSpPr>
        <p:spPr>
          <a:xfrm rot="5400000">
            <a:off x="7576820" y="4264025"/>
            <a:ext cx="194945" cy="986790"/>
          </a:xfrm>
          <a:prstGeom prst="rightBrace">
            <a:avLst>
              <a:gd name="adj1" fmla="val 8333"/>
              <a:gd name="adj2" fmla="val 48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>
            <p:custDataLst>
              <p:tags r:id="rId33"/>
            </p:custDataLst>
          </p:nvPr>
        </p:nvSpPr>
        <p:spPr>
          <a:xfrm>
            <a:off x="7280910" y="5043805"/>
            <a:ext cx="9448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tx1"/>
                </a:solidFill>
              </a:rPr>
              <a:t>分片</a:t>
            </a:r>
            <a:r>
              <a:rPr lang="en-US" altLang="zh-CN" sz="1400">
                <a:solidFill>
                  <a:schemeClr val="tx1"/>
                </a:solidFill>
              </a:rPr>
              <a:t> #16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>
            <a:endCxn id="24" idx="1"/>
          </p:cNvCxnSpPr>
          <p:nvPr/>
        </p:nvCxnSpPr>
        <p:spPr>
          <a:xfrm flipV="1">
            <a:off x="2462530" y="1921510"/>
            <a:ext cx="511810" cy="381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2462530" y="1917065"/>
            <a:ext cx="0" cy="2148205"/>
          </a:xfrm>
          <a:prstGeom prst="line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34"/>
            </p:custDataLst>
          </p:nvPr>
        </p:nvCxnSpPr>
        <p:spPr>
          <a:xfrm>
            <a:off x="2209165" y="2322195"/>
            <a:ext cx="764540" cy="571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35"/>
            </p:custDataLst>
          </p:nvPr>
        </p:nvCxnSpPr>
        <p:spPr>
          <a:xfrm flipH="1">
            <a:off x="2205990" y="2313940"/>
            <a:ext cx="3175" cy="136144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>
            <p:custDataLst>
              <p:tags r:id="rId36"/>
            </p:custDataLst>
          </p:nvPr>
        </p:nvCxnSpPr>
        <p:spPr>
          <a:xfrm>
            <a:off x="2209165" y="3663315"/>
            <a:ext cx="1413510" cy="12065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616960" y="3675380"/>
            <a:ext cx="0" cy="399415"/>
          </a:xfrm>
          <a:prstGeom prst="straightConnector1">
            <a:avLst/>
          </a:prstGeom>
          <a:ln w="158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>
            <p:custDataLst>
              <p:tags r:id="rId37"/>
            </p:custDataLst>
          </p:nvPr>
        </p:nvCxnSpPr>
        <p:spPr>
          <a:xfrm>
            <a:off x="2671445" y="2705735"/>
            <a:ext cx="364490" cy="635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>
            <p:custDataLst>
              <p:tags r:id="rId38"/>
            </p:custDataLst>
          </p:nvPr>
        </p:nvCxnSpPr>
        <p:spPr>
          <a:xfrm flipH="1">
            <a:off x="2671445" y="2705735"/>
            <a:ext cx="8890" cy="789305"/>
          </a:xfrm>
          <a:prstGeom prst="line">
            <a:avLst/>
          </a:prstGeom>
          <a:ln w="15875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39"/>
            </p:custDataLst>
          </p:nvPr>
        </p:nvCxnSpPr>
        <p:spPr>
          <a:xfrm>
            <a:off x="2680335" y="3489960"/>
            <a:ext cx="1893570" cy="508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>
            <p:custDataLst>
              <p:tags r:id="rId40"/>
            </p:custDataLst>
          </p:nvPr>
        </p:nvCxnSpPr>
        <p:spPr>
          <a:xfrm>
            <a:off x="4572635" y="3475355"/>
            <a:ext cx="0" cy="591185"/>
          </a:xfrm>
          <a:prstGeom prst="straightConnector1">
            <a:avLst/>
          </a:prstGeom>
          <a:ln w="158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>
            <p:custDataLst>
              <p:tags r:id="rId41"/>
            </p:custDataLst>
          </p:nvPr>
        </p:nvSpPr>
        <p:spPr>
          <a:xfrm>
            <a:off x="4632325" y="5454015"/>
            <a:ext cx="174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范围分片过程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圆柱形 3"/>
          <p:cNvSpPr/>
          <p:nvPr/>
        </p:nvSpPr>
        <p:spPr>
          <a:xfrm>
            <a:off x="4557395" y="1623695"/>
            <a:ext cx="2259330" cy="311404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14620" y="1623695"/>
            <a:ext cx="997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 descr="3b333633363838363bb6dc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651375" y="2372995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8705" y="2512060"/>
            <a:ext cx="459740" cy="635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授权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 descr="3b333633363838363bb6dcc5c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1925" y="2194560"/>
            <a:ext cx="1866265" cy="227520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009265" y="2521585"/>
            <a:ext cx="459740" cy="14039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身份认证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01540" y="4074795"/>
            <a:ext cx="8928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机密性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5773420" y="4074795"/>
            <a:ext cx="8928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完整性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 descr="3b333633363838363bb6dcc5c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80" y="2372995"/>
            <a:ext cx="914400" cy="91440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049010" y="2512060"/>
            <a:ext cx="459740" cy="6356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1"/>
            </p:custDataLst>
          </p:nvPr>
        </p:nvSpPr>
        <p:spPr>
          <a:xfrm>
            <a:off x="3390265" y="2512060"/>
            <a:ext cx="459740" cy="1636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网络访问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2"/>
            </p:custDataLst>
          </p:nvPr>
        </p:nvSpPr>
        <p:spPr>
          <a:xfrm>
            <a:off x="3744595" y="2512060"/>
            <a:ext cx="459740" cy="17672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防在线暴力破解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 descr="3b333633363838363bb6dcc5c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47840" y="2273300"/>
            <a:ext cx="1642745" cy="1642745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7433945" y="2734945"/>
            <a:ext cx="451485" cy="55245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审计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70450" y="4889500"/>
            <a:ext cx="209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数据库的安全机制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柱形 14"/>
          <p:cNvSpPr/>
          <p:nvPr/>
        </p:nvSpPr>
        <p:spPr>
          <a:xfrm>
            <a:off x="4578350" y="2336165"/>
            <a:ext cx="1863090" cy="216090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>
            <p:custDataLst>
              <p:tags r:id="rId1"/>
            </p:custDataLst>
          </p:nvPr>
        </p:nvSpPr>
        <p:spPr>
          <a:xfrm>
            <a:off x="1309370" y="2698115"/>
            <a:ext cx="1949450" cy="193611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41545" y="2378075"/>
            <a:ext cx="165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数据库服务端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1501140" y="277495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数据库客户端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270250" y="3149600"/>
            <a:ext cx="131318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76095" y="3549015"/>
            <a:ext cx="106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role_1</a:t>
            </a:r>
            <a:endParaRPr lang="en-US" sz="16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8107680" y="186626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LDAP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>
            <p:custDataLst>
              <p:tags r:id="rId4"/>
            </p:custDataLst>
          </p:nvPr>
        </p:nvCxnSpPr>
        <p:spPr>
          <a:xfrm>
            <a:off x="6499860" y="306641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78175" y="2841625"/>
            <a:ext cx="1511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>
          <a:xfrm>
            <a:off x="6441440" y="2282190"/>
            <a:ext cx="1395730" cy="1302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将用户名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密码转发给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LDAP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服务器进行身份认证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>
            <p:custDataLst>
              <p:tags r:id="rId6"/>
            </p:custDataLst>
          </p:nvPr>
        </p:nvCxnSpPr>
        <p:spPr>
          <a:xfrm>
            <a:off x="6455410" y="3915410"/>
            <a:ext cx="1278890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6375400" y="3578225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3.DN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绑定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3328035" y="3211830"/>
            <a:ext cx="1219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返回结果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>
            <p:custDataLst>
              <p:tags r:id="rId9"/>
            </p:custDataLst>
          </p:nvPr>
        </p:nvCxnSpPr>
        <p:spPr>
          <a:xfrm flipV="1">
            <a:off x="3289300" y="3510915"/>
            <a:ext cx="1283970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3270250" y="3598545"/>
            <a:ext cx="1207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数据访问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3270250" y="3921760"/>
            <a:ext cx="128460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柱形 52"/>
          <p:cNvSpPr/>
          <p:nvPr/>
        </p:nvSpPr>
        <p:spPr>
          <a:xfrm>
            <a:off x="7727950" y="1804035"/>
            <a:ext cx="2054225" cy="269303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011795" y="2969260"/>
            <a:ext cx="152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cn=</a:t>
            </a:r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role_1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dc=bigmath dc=com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63795" y="4770755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简单绑定模式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" name="圆柱形 14"/>
          <p:cNvSpPr/>
          <p:nvPr/>
        </p:nvSpPr>
        <p:spPr>
          <a:xfrm>
            <a:off x="4578350" y="2336165"/>
            <a:ext cx="1863090" cy="2971165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柱形 19"/>
          <p:cNvSpPr/>
          <p:nvPr>
            <p:custDataLst>
              <p:tags r:id="rId1"/>
            </p:custDataLst>
          </p:nvPr>
        </p:nvSpPr>
        <p:spPr>
          <a:xfrm>
            <a:off x="1309370" y="2698115"/>
            <a:ext cx="1949450" cy="208280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41545" y="2378075"/>
            <a:ext cx="1656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数据库服务端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2"/>
            </p:custDataLst>
          </p:nvPr>
        </p:nvSpPr>
        <p:spPr>
          <a:xfrm>
            <a:off x="1501140" y="277495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数据库客户端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3270250" y="3149600"/>
            <a:ext cx="1313180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776095" y="3799205"/>
            <a:ext cx="106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role_1</a:t>
            </a:r>
            <a:endParaRPr lang="en-US" sz="16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3"/>
            </p:custDataLst>
          </p:nvPr>
        </p:nvSpPr>
        <p:spPr>
          <a:xfrm>
            <a:off x="8107680" y="186626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LDAP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服务端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0" name="直接箭头连接符 29"/>
          <p:cNvCxnSpPr/>
          <p:nvPr>
            <p:custDataLst>
              <p:tags r:id="rId4"/>
            </p:custDataLst>
          </p:nvPr>
        </p:nvCxnSpPr>
        <p:spPr>
          <a:xfrm>
            <a:off x="6499860" y="3066415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178175" y="2841625"/>
            <a:ext cx="15113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用户名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>
            <p:custDataLst>
              <p:tags r:id="rId5"/>
            </p:custDataLst>
          </p:nvPr>
        </p:nvSpPr>
        <p:spPr>
          <a:xfrm>
            <a:off x="6441440" y="2068830"/>
            <a:ext cx="1395730" cy="1302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将用户名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密码转发给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LDAP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服务器进行身份认证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/>
          <p:nvPr>
            <p:custDataLst>
              <p:tags r:id="rId6"/>
            </p:custDataLst>
          </p:nvPr>
        </p:nvCxnSpPr>
        <p:spPr>
          <a:xfrm>
            <a:off x="6455410" y="3553460"/>
            <a:ext cx="1278890" cy="63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>
            <p:custDataLst>
              <p:tags r:id="rId7"/>
            </p:custDataLst>
          </p:nvPr>
        </p:nvSpPr>
        <p:spPr>
          <a:xfrm>
            <a:off x="6394450" y="3244850"/>
            <a:ext cx="14160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3.DN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绑定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8"/>
            </p:custDataLst>
          </p:nvPr>
        </p:nvSpPr>
        <p:spPr>
          <a:xfrm>
            <a:off x="3328035" y="3211830"/>
            <a:ext cx="12198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返回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成功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9" name="直接箭头连接符 38"/>
          <p:cNvCxnSpPr/>
          <p:nvPr>
            <p:custDataLst>
              <p:tags r:id="rId9"/>
            </p:custDataLst>
          </p:nvPr>
        </p:nvCxnSpPr>
        <p:spPr>
          <a:xfrm flipV="1">
            <a:off x="3289300" y="3510915"/>
            <a:ext cx="1283970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3270250" y="3598545"/>
            <a:ext cx="1207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6.</a:t>
            </a:r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数据访问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3270250" y="3921760"/>
            <a:ext cx="128460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圆柱形 52"/>
          <p:cNvSpPr/>
          <p:nvPr/>
        </p:nvSpPr>
        <p:spPr>
          <a:xfrm>
            <a:off x="7727950" y="1804035"/>
            <a:ext cx="2054225" cy="350266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8122285" y="2698115"/>
            <a:ext cx="152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cn=</a:t>
            </a:r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test</a:t>
            </a:r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 dc=bigmath dc=com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742180" y="564832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搜索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绑定模式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6494145" y="3534410"/>
            <a:ext cx="1219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并执行搜索操作</a:t>
            </a:r>
            <a:endParaRPr 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1833880" y="3429000"/>
            <a:ext cx="10636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rPr>
              <a:t>test</a:t>
            </a:r>
            <a:endParaRPr lang="en-US" sz="16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3"/>
            </p:custDataLst>
          </p:nvPr>
        </p:nvSpPr>
        <p:spPr>
          <a:xfrm>
            <a:off x="8088630" y="4136390"/>
            <a:ext cx="15252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cn=</a:t>
            </a:r>
            <a:r>
              <a:rPr lang="en-US" sz="160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role_1</a:t>
            </a:r>
            <a:endParaRPr lang="en-US" sz="1600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</a:endParaRPr>
          </a:p>
          <a:p>
            <a:r>
              <a:rPr lang="zh-CN" altLang="en-US" sz="1600">
                <a:latin typeface="Courier New" panose="02070309020205020404" charset="0"/>
                <a:cs typeface="Courier New" panose="02070309020205020404" charset="0"/>
              </a:rPr>
              <a:t>dc=bigmath dc=com</a:t>
            </a:r>
            <a:endParaRPr lang="zh-CN" altLang="en-US" sz="16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6446520" y="4051935"/>
            <a:ext cx="12077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搜索成功后断开第一次绑定，重新执行第二次绑定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>
            <p:custDataLst>
              <p:tags r:id="rId15"/>
            </p:custDataLst>
          </p:nvPr>
        </p:nvCxnSpPr>
        <p:spPr>
          <a:xfrm flipV="1">
            <a:off x="6429375" y="4566285"/>
            <a:ext cx="1284605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圆角矩形 6"/>
          <p:cNvSpPr/>
          <p:nvPr/>
        </p:nvSpPr>
        <p:spPr>
          <a:xfrm>
            <a:off x="2606040" y="1252855"/>
            <a:ext cx="2209800" cy="32175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32405" y="1795780"/>
            <a:ext cx="1967230" cy="97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994660" y="1898015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BM-Master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984500" y="3429000"/>
            <a:ext cx="1492250" cy="610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2994660" y="3549650"/>
            <a:ext cx="178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Courier New" panose="02070309020205020404" charset="0"/>
                <a:cs typeface="Courier New" panose="02070309020205020404" charset="0"/>
              </a:rPr>
              <a:t>BM-Server</a:t>
            </a:r>
            <a:endParaRPr lang="en-US" altLang="zh-CN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28035" y="787400"/>
            <a:ext cx="766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28035" y="2266315"/>
            <a:ext cx="76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密钥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20470" y="3733800"/>
            <a:ext cx="17170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309370" y="3406775"/>
            <a:ext cx="89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charset="0"/>
              </a:rPr>
              <a:t>客户端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3322955" y="2764790"/>
            <a:ext cx="9525" cy="678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4"/>
            </p:custDataLst>
          </p:nvPr>
        </p:nvCxnSpPr>
        <p:spPr>
          <a:xfrm flipH="1">
            <a:off x="4094480" y="2756535"/>
            <a:ext cx="9525" cy="6781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779520" y="2908300"/>
            <a:ext cx="128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数据解密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2548890" y="2914015"/>
            <a:ext cx="1282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数据加密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42285" y="4654550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透明加密（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TDE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COMMONDATA" val="eyJoZGlkIjoiZTFiZGYxOGViMGNlZDA1ZmVlZjdkMzA4YTc5NGQ4NjA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WPS 演示</Application>
  <PresentationFormat>宽屏</PresentationFormat>
  <Paragraphs>175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Malgun Gothic Semilight</vt:lpstr>
      <vt:lpstr>MingLiU-ExtB</vt:lpstr>
      <vt:lpstr>Yu Gothic</vt:lpstr>
      <vt:lpstr>Yu Gothic UI Light</vt:lpstr>
      <vt:lpstr>Bahnschrift SemiBold</vt:lpstr>
      <vt:lpstr>Bahnschrift SemiLight SemiConde</vt:lpstr>
      <vt:lpstr>Bahnschrift</vt:lpstr>
      <vt:lpstr>Cascadia Code ExtraLight</vt:lpstr>
      <vt:lpstr>Cascadia Mono</vt:lpstr>
      <vt:lpstr>Constantia</vt:lpstr>
      <vt:lpstr>DejaVu Sans Mono</vt:lpstr>
      <vt:lpstr>DejaVu Math TeX Gyre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zhangm365</cp:lastModifiedBy>
  <cp:revision>195</cp:revision>
  <dcterms:created xsi:type="dcterms:W3CDTF">2023-05-11T07:00:00Z</dcterms:created>
  <dcterms:modified xsi:type="dcterms:W3CDTF">2023-12-02T09:05:16Z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8B6B975BBE5B438FB65A9CB573F33186_12</vt:lpwstr>
  </property>
  <property fmtid="{D5CDD505-2E9C-101B-9397-08002B2CF9AE}" pid="3" name="KSOProductBuildVer">
    <vt:lpwstr>2052-12.1.0.15712</vt:lpwstr>
  </property>
</Properties>
</file>