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8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latin typeface="楷体" pitchFamily="49" charset="-122"/>
                <a:ea typeface="楷体" pitchFamily="49" charset="-122"/>
              </a:rPr>
              <a:t>宿舍内务标准</a:t>
            </a:r>
            <a:endParaRPr lang="zh-CN" altLang="en-US" sz="6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648072"/>
          </a:xfrm>
        </p:spPr>
        <p:txBody>
          <a:bodyPr>
            <a:noAutofit/>
          </a:bodyPr>
          <a:lstStyle/>
          <a:p>
            <a:pPr algn="r"/>
            <a:r>
              <a:rPr lang="zh-CN" altLang="en-US" sz="4000" b="1" dirty="0" smtClean="0"/>
              <a:t>制作人：陈梦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istrator\Desktop\阳台挂衣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43608" y="1412776"/>
            <a:ext cx="518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阳台标准：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窗台、暖气片上不允许有任何物品，衣服往两边拉开，保持室内敞亮。</a:t>
            </a:r>
            <a:endParaRPr lang="zh-CN" altLang="en-US" sz="4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708920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上如有不足之处，敬请批评指正！</a:t>
            </a:r>
            <a:endParaRPr lang="en-US" altLang="zh-CN" sz="40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谢谢！</a:t>
            </a:r>
            <a:endParaRPr lang="zh-CN" altLang="en-US" sz="40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宿舍整体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75856" y="4725144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宿舍整体标准：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干净、整洁、舒适、健康无病毒。</a:t>
            </a:r>
            <a:endParaRPr lang="zh-CN" altLang="en-US" sz="4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单人整体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单人整体标准：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床柜不允许放任何东西，铺面整</a:t>
            </a:r>
            <a:r>
              <a:rPr lang="zh-CN" altLang="en-US" sz="4000" b="1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齐无褶皱，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枕巾平整盖于枕头上，被子按照要求叠放好。</a:t>
            </a:r>
            <a:endParaRPr lang="zh-CN" altLang="en-US" sz="4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上下铺标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404700" y="692696"/>
            <a:ext cx="1415772" cy="6165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上下铺标准：</a:t>
            </a:r>
            <a:r>
              <a:rPr lang="zh-CN" altLang="en-US" sz="40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按照上下一线原则摆放好。</a:t>
            </a:r>
            <a:endParaRPr lang="zh-CN" altLang="en-US" sz="40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地面摆放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5263" y="0"/>
            <a:ext cx="9339263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95736" y="2924944"/>
            <a:ext cx="5040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地面标准：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不允许有任何垃圾，必须保持干净整洁。</a:t>
            </a:r>
            <a:endParaRPr lang="zh-CN" altLang="en-US" sz="4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鞋子摆放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436510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鞋子、脸盆摆放标准：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按照红线要求，鞋跟贴线，</a:t>
            </a:r>
            <a:r>
              <a:rPr lang="en-US" altLang="zh-CN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双鞋标准，多余鞋子往后按高低顺序依次摆放整齐，脸盆贴线放于床底的两侧。</a:t>
            </a:r>
            <a:endParaRPr lang="zh-CN" altLang="en-US" sz="4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空床物品摆放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9552" y="0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空床物品摆放标准：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按照由右至左高低顺序依次摆放。</a:t>
            </a:r>
            <a:endParaRPr lang="zh-CN" altLang="en-US" sz="4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桌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3999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051720" y="836712"/>
            <a:ext cx="5832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桌面标准：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有杯子的可以摆放，但要求是由左至右按高低顺序摆放整齐，桌面保持干净整洁。</a:t>
            </a:r>
            <a:endParaRPr lang="zh-CN" altLang="en-US" sz="4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Administrator\Desktop\暖壶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3528" y="4869160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暖壶摆放标准：</a:t>
            </a:r>
            <a:r>
              <a:rPr lang="zh-CN" altLang="en-US" sz="4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按照同颜色要求依次贴线摆放整齐，壶把、提手向门。</a:t>
            </a:r>
            <a:endParaRPr lang="zh-CN" altLang="en-US" sz="4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330</Words>
  <Application>Microsoft Office PowerPoint</Application>
  <PresentationFormat>全屏显示(4:3)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宿舍内务标准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13</cp:revision>
  <dcterms:modified xsi:type="dcterms:W3CDTF">2016-12-16T05:03:13Z</dcterms:modified>
</cp:coreProperties>
</file>