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22" r:id="rId1"/>
  </p:sldMasterIdLst>
  <p:notesMasterIdLst>
    <p:notesMasterId r:id="rId53"/>
  </p:notesMasterIdLst>
  <p:handoutMasterIdLst>
    <p:handoutMasterId r:id="rId54"/>
  </p:handoutMasterIdLst>
  <p:sldIdLst>
    <p:sldId id="1005" r:id="rId2"/>
    <p:sldId id="921" r:id="rId3"/>
    <p:sldId id="1064" r:id="rId4"/>
    <p:sldId id="1065" r:id="rId5"/>
    <p:sldId id="1066" r:id="rId6"/>
    <p:sldId id="1067" r:id="rId7"/>
    <p:sldId id="1068" r:id="rId8"/>
    <p:sldId id="1069" r:id="rId9"/>
    <p:sldId id="1070" r:id="rId10"/>
    <p:sldId id="1071" r:id="rId11"/>
    <p:sldId id="1072" r:id="rId12"/>
    <p:sldId id="1073" r:id="rId13"/>
    <p:sldId id="1074" r:id="rId14"/>
    <p:sldId id="1075" r:id="rId15"/>
    <p:sldId id="1076" r:id="rId16"/>
    <p:sldId id="1077" r:id="rId17"/>
    <p:sldId id="1078" r:id="rId18"/>
    <p:sldId id="1080" r:id="rId19"/>
    <p:sldId id="1079" r:id="rId20"/>
    <p:sldId id="1081" r:id="rId21"/>
    <p:sldId id="1082" r:id="rId22"/>
    <p:sldId id="1083" r:id="rId23"/>
    <p:sldId id="1084" r:id="rId24"/>
    <p:sldId id="1085" r:id="rId25"/>
    <p:sldId id="1086" r:id="rId26"/>
    <p:sldId id="1087" r:id="rId27"/>
    <p:sldId id="1088" r:id="rId28"/>
    <p:sldId id="1089" r:id="rId29"/>
    <p:sldId id="1090" r:id="rId30"/>
    <p:sldId id="1091" r:id="rId31"/>
    <p:sldId id="1092" r:id="rId32"/>
    <p:sldId id="1103" r:id="rId33"/>
    <p:sldId id="1094" r:id="rId34"/>
    <p:sldId id="1095" r:id="rId35"/>
    <p:sldId id="1104" r:id="rId36"/>
    <p:sldId id="1105" r:id="rId37"/>
    <p:sldId id="1106" r:id="rId38"/>
    <p:sldId id="1096" r:id="rId39"/>
    <p:sldId id="1097" r:id="rId40"/>
    <p:sldId id="1098" r:id="rId41"/>
    <p:sldId id="1099" r:id="rId42"/>
    <p:sldId id="1100" r:id="rId43"/>
    <p:sldId id="1101" r:id="rId44"/>
    <p:sldId id="1102" r:id="rId45"/>
    <p:sldId id="974" r:id="rId46"/>
    <p:sldId id="1038" r:id="rId47"/>
    <p:sldId id="1108" r:id="rId48"/>
    <p:sldId id="1109" r:id="rId49"/>
    <p:sldId id="1110" r:id="rId50"/>
    <p:sldId id="1111" r:id="rId51"/>
    <p:sldId id="1112" r:id="rId52"/>
  </p:sldIdLst>
  <p:sldSz cx="9906000" cy="6858000" type="A4"/>
  <p:notesSz cx="6757988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828" autoAdjust="0"/>
  </p:normalViewPr>
  <p:slideViewPr>
    <p:cSldViewPr>
      <p:cViewPr varScale="1">
        <p:scale>
          <a:sx n="88" d="100"/>
          <a:sy n="88" d="100"/>
        </p:scale>
        <p:origin x="1812" y="78"/>
      </p:cViewPr>
      <p:guideLst>
        <p:guide orient="horz" pos="2160"/>
        <p:guide pos="31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D3E9827-2C39-485A-A3D1-AADA2DB03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08D873D-5DC5-4422-857E-DBBF6D771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16BDB4FB-EDC6-4CBB-A2BD-2E880AA45B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4B806C6-B8E5-4A8B-B2B8-2CF239F35A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F480F6-4C19-4E8C-8B3D-DCD673AB2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DE2468E7-EE19-411B-A269-533E12853D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BD7CDF84-E7D7-451B-BBC5-BDA3BC82B2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53BE911-AB8A-4EC1-80B6-6B37B3BB43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749300" y="762000"/>
            <a:ext cx="52832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E084048-33F2-4D68-8BD0-E64FD56D64B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724400"/>
            <a:ext cx="4951413" cy="4418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D0A6DFC4-930D-41C8-BE1E-F3FF1394FE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5EE0C26C-0382-439E-B841-DF3596433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6343C-245F-4869-8791-5AAF19314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7B5176-0FBA-4569-A6E5-654ECA8A780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06438" y="739775"/>
            <a:ext cx="5345112" cy="37020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28BB46-7767-4F00-8B60-CEC4014695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4686300"/>
            <a:ext cx="5405437" cy="4440238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53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1A965-1889-4373-82BE-C075695F7C1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21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9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12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E1443C-1C74-4400-B047-769A853B885D}"/>
              </a:ext>
            </a:extLst>
          </p:cNvPr>
          <p:cNvSpPr/>
          <p:nvPr/>
        </p:nvSpPr>
        <p:spPr>
          <a:xfrm>
            <a:off x="742950" y="3197225"/>
            <a:ext cx="84201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9792F77F-C398-4FAD-A551-45EC93FFAB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96416" y="3414167"/>
            <a:ext cx="8458200" cy="1463675"/>
            <a:chOff x="336" y="1824"/>
            <a:chExt cx="5328" cy="922"/>
          </a:xfrm>
        </p:grpSpPr>
        <p:pic>
          <p:nvPicPr>
            <p:cNvPr id="5" name="Picture 8" descr="ANABNR2">
              <a:extLst>
                <a:ext uri="{FF2B5EF4-FFF2-40B4-BE49-F238E27FC236}">
                  <a16:creationId xmlns:a16="http://schemas.microsoft.com/office/drawing/2014/main" id="{C323787C-069C-4C45-B9EB-239F412978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" t="-1314" r="-2" b="-36961"/>
            <a:stretch>
              <a:fillRect/>
            </a:stretch>
          </p:blipFill>
          <p:spPr bwMode="auto">
            <a:xfrm>
              <a:off x="336" y="2016"/>
              <a:ext cx="532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2ED7E94-339A-4C06-ACF5-2D39696B52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1" y="1824"/>
              <a:ext cx="192" cy="62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676401"/>
            <a:ext cx="84201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9F4024A-C8C8-4CE8-856A-ACE514E0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D0E7-F339-4093-9E1E-D7C84953CC5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425B3A-CD34-4CA2-BF02-7A720278E0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0824"/>
            <a:ext cx="9906000" cy="1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1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57FD4B-5802-4E07-82FF-5C779FFF2E89}"/>
              </a:ext>
            </a:extLst>
          </p:cNvPr>
          <p:cNvSpPr/>
          <p:nvPr/>
        </p:nvSpPr>
        <p:spPr>
          <a:xfrm>
            <a:off x="495300" y="1411288"/>
            <a:ext cx="89154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69776"/>
            <a:ext cx="8915400" cy="114300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69F6E0-0941-4781-AF9C-7D6781740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69350" y="6400800"/>
            <a:ext cx="9906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FEB3-48F0-4D8E-82E9-E9BD4E91E7A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ED35F5-55B4-4F10-828F-75184824A4C0}"/>
              </a:ext>
            </a:extLst>
          </p:cNvPr>
          <p:cNvSpPr/>
          <p:nvPr/>
        </p:nvSpPr>
        <p:spPr>
          <a:xfrm>
            <a:off x="495300" y="1411288"/>
            <a:ext cx="89154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9DD4DF-4258-4943-BB9A-007D2A4C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AE01C-575F-422D-8597-72189CC9C00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1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EB8343-855D-7747-E6A7-2A956F6C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547B-D0C4-4CEB-A113-396BF07E222C}" type="datetime1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B01A6C-F772-103A-443F-A793DF2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31740-B433-531B-38CE-DAEEA341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BC7-1D34-447C-A744-7D4D39737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7AD2E0A-7DC1-4DF8-8DE9-CC43842958CE}"/>
              </a:ext>
            </a:extLst>
          </p:cNvPr>
          <p:cNvSpPr/>
          <p:nvPr/>
        </p:nvSpPr>
        <p:spPr>
          <a:xfrm>
            <a:off x="0" y="6678613"/>
            <a:ext cx="9906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866932B8-2E9D-4A42-B903-4BED65F298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C98A0E1A-2CF3-4A9A-A57D-E55068CF0B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5300" y="1600200"/>
            <a:ext cx="8915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C457F-AC5D-466D-96F2-7416D6A79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8250" y="6400800"/>
            <a:ext cx="9906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1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3DAEAA75-C183-4AA7-B6D2-D322954592A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45DF2A-0DB1-4788-A272-41433373AAE7}"/>
              </a:ext>
            </a:extLst>
          </p:cNvPr>
          <p:cNvSpPr/>
          <p:nvPr/>
        </p:nvSpPr>
        <p:spPr>
          <a:xfrm>
            <a:off x="0" y="0"/>
            <a:ext cx="9906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0" name="页脚占位符 6">
            <a:extLst>
              <a:ext uri="{FF2B5EF4-FFF2-40B4-BE49-F238E27FC236}">
                <a16:creationId xmlns:a16="http://schemas.microsoft.com/office/drawing/2014/main" id="{97B6159B-9B24-44C7-B840-A02A18F8A967}"/>
              </a:ext>
            </a:extLst>
          </p:cNvPr>
          <p:cNvSpPr>
            <a:spLocks noGrp="1"/>
          </p:cNvSpPr>
          <p:nvPr/>
        </p:nvSpPr>
        <p:spPr>
          <a:xfrm>
            <a:off x="71438" y="6453188"/>
            <a:ext cx="4665538" cy="40481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663300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High-Level Language Programming (</a:t>
            </a:r>
            <a:r>
              <a:rPr lang="zh-CN" altLang="en-US" sz="1400" dirty="0">
                <a:solidFill>
                  <a:srgbClr val="663300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高级语言程序设计</a:t>
            </a:r>
            <a:r>
              <a:rPr lang="en-US" altLang="zh-CN" sz="1400" dirty="0">
                <a:solidFill>
                  <a:srgbClr val="663300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panose="020B0604020202020204" pitchFamily="34" charset="0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rgbClr val="33339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rgbClr val="3333CC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">
            <a:extLst>
              <a:ext uri="{FF2B5EF4-FFF2-40B4-BE49-F238E27FC236}">
                <a16:creationId xmlns:a16="http://schemas.microsoft.com/office/drawing/2014/main" id="{4AD99DBC-D992-4B4A-8F58-0DBA1BFF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80" y="4411621"/>
            <a:ext cx="9057456" cy="20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Harbin Institute of Technology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Shenzhen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 and Technology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Zhang 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Meishan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(mason.zms@gmail.com)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Copyright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Harbin Institute of Technology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Su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Xiaohong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sxh@hit.edu.cn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3ECB8C7D-F3F9-4912-AF24-EDAF7E92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296" y="2417391"/>
            <a:ext cx="963295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588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10: Pointers and Memories</a:t>
            </a:r>
            <a:endParaRPr lang="zh-CN" altLang="en-US" sz="5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34682"/>
            <a:ext cx="8915400" cy="4686300"/>
          </a:xfrm>
        </p:spPr>
        <p:txBody>
          <a:bodyPr/>
          <a:lstStyle/>
          <a:p>
            <a:r>
              <a:rPr lang="en-US" altLang="zh-CN" sz="2400" dirty="0"/>
              <a:t>This definition of p reads as “p is a pointer to a constant integer”.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this means that the integer is constant and cannot be changed using pointer p.</a:t>
            </a:r>
          </a:p>
          <a:p>
            <a:r>
              <a:rPr lang="en-US" altLang="zh-CN" sz="2400" dirty="0"/>
              <a:t>This definition of p reads, “p is a constant pointer to an integer”. 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This means that the pointer is a constant but not what it points to.</a:t>
            </a:r>
          </a:p>
          <a:p>
            <a:pPr lvl="5"/>
            <a:endParaRPr lang="en-US" altLang="zh-CN" dirty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3560" y="2122022"/>
            <a:ext cx="6347792" cy="39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95128" y="3642389"/>
            <a:ext cx="5904656" cy="45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97554" y="4750482"/>
            <a:ext cx="5299804" cy="66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9138220" cy="4686300"/>
          </a:xfrm>
        </p:spPr>
        <p:txBody>
          <a:bodyPr/>
          <a:lstStyle/>
          <a:p>
            <a:r>
              <a:rPr lang="en-US" altLang="zh-CN" sz="2400" dirty="0"/>
              <a:t>This definition of p reads, “p is a constant pointer to an integer constant”. </a:t>
            </a:r>
          </a:p>
          <a:p>
            <a:endParaRPr lang="en-US" altLang="zh-CN" sz="2400" dirty="0"/>
          </a:p>
          <a:p>
            <a:pPr lvl="1"/>
            <a:r>
              <a:rPr lang="en-US" altLang="zh-CN" sz="2000" dirty="0"/>
              <a:t>This means that both the pointer and the integer it points to are constants.</a:t>
            </a:r>
          </a:p>
          <a:p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2495779"/>
            <a:ext cx="6552728" cy="46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4768" y="3625713"/>
            <a:ext cx="3888432" cy="60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Pointers and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02025"/>
            <a:ext cx="9289032" cy="4686300"/>
          </a:xfrm>
        </p:spPr>
        <p:txBody>
          <a:bodyPr/>
          <a:lstStyle/>
          <a:p>
            <a:r>
              <a:rPr lang="en-US" altLang="zh-CN" sz="2400" dirty="0"/>
              <a:t>The name of an array is a pointer to the first element of the array.</a:t>
            </a:r>
          </a:p>
          <a:p>
            <a:pPr lvl="1"/>
            <a:endParaRPr lang="en-US" altLang="zh-CN" sz="1400" dirty="0"/>
          </a:p>
          <a:p>
            <a:pPr lvl="1"/>
            <a:r>
              <a:rPr lang="en-US" altLang="zh-CN" sz="2000" dirty="0"/>
              <a:t>The elements of this array are: a[0], a[1], a[2], a[3], a[4]</a:t>
            </a:r>
          </a:p>
          <a:p>
            <a:pPr lvl="1"/>
            <a:r>
              <a:rPr lang="en-US" altLang="zh-CN" sz="2000" dirty="0"/>
              <a:t>The name of the array </a:t>
            </a:r>
            <a:r>
              <a:rPr lang="en-US" altLang="zh-CN" sz="2000" i="1" dirty="0"/>
              <a:t>a</a:t>
            </a:r>
            <a:r>
              <a:rPr lang="en-US" altLang="zh-CN" sz="2000" dirty="0"/>
              <a:t> is equivalent to the address of the first element;  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/>
              <a:t> is the </a:t>
            </a:r>
            <a:r>
              <a:rPr lang="en-US" altLang="zh-CN" sz="2000" dirty="0">
                <a:solidFill>
                  <a:srgbClr val="FF0000"/>
                </a:solidFill>
              </a:rPr>
              <a:t>same</a:t>
            </a:r>
            <a:r>
              <a:rPr lang="en-US" altLang="zh-CN" sz="2000" dirty="0"/>
              <a:t> as </a:t>
            </a:r>
            <a:r>
              <a:rPr lang="en-US" altLang="zh-CN" sz="2000" dirty="0">
                <a:solidFill>
                  <a:srgbClr val="FF0000"/>
                </a:solidFill>
              </a:rPr>
              <a:t>&amp;a[0]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1681" y="1899805"/>
            <a:ext cx="1362637" cy="47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04" y="3745175"/>
            <a:ext cx="510421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4898" y="3770051"/>
            <a:ext cx="3864163" cy="50578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954316" y="4426354"/>
            <a:ext cx="3176705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+ 1 is the address of the second element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+ 2 is the address of the third element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731320" y="4088081"/>
            <a:ext cx="1000132" cy="357190"/>
          </a:xfrm>
          <a:prstGeom prst="rect">
            <a:avLst/>
          </a:prstGeom>
          <a:solidFill>
            <a:schemeClr val="bg1">
              <a:lumMod val="40000"/>
              <a:lumOff val="6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94155" y="3920574"/>
            <a:ext cx="1013218" cy="204734"/>
          </a:xfrm>
          <a:prstGeom prst="rect">
            <a:avLst/>
          </a:prstGeom>
          <a:solidFill>
            <a:schemeClr val="bg1">
              <a:lumMod val="40000"/>
              <a:lumOff val="6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Pointers and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472" y="1412776"/>
            <a:ext cx="9433047" cy="4686300"/>
          </a:xfrm>
        </p:spPr>
        <p:txBody>
          <a:bodyPr/>
          <a:lstStyle/>
          <a:p>
            <a:r>
              <a:rPr lang="en-US" altLang="zh-CN" dirty="0"/>
              <a:t>As the name of an array is a pointer to the first element of the array, the dereference operator * can be used to access the elements of the array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5" y="3387749"/>
            <a:ext cx="6552728" cy="236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517" y="4204925"/>
            <a:ext cx="3452802" cy="97702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590493" y="5676932"/>
            <a:ext cx="410958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is not equal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expression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2808" y="2871739"/>
            <a:ext cx="1688680" cy="123947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Pointers and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62" y="1424608"/>
            <a:ext cx="5472608" cy="4311817"/>
          </a:xfrm>
        </p:spPr>
        <p:txBody>
          <a:bodyPr/>
          <a:lstStyle/>
          <a:p>
            <a:r>
              <a:rPr lang="en-US" altLang="zh-CN" sz="2400" dirty="0"/>
              <a:t>Use pointers to access the elements of any array</a:t>
            </a:r>
          </a:p>
          <a:p>
            <a:endParaRPr lang="en-US" altLang="zh-CN" sz="2400" dirty="0"/>
          </a:p>
          <a:p>
            <a:pPr lvl="1"/>
            <a:r>
              <a:rPr lang="en-US" altLang="zh-CN" sz="2000" dirty="0"/>
              <a:t>numbers[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is equivalent to *( numbers 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).</a:t>
            </a:r>
          </a:p>
          <a:p>
            <a:pPr lvl="1"/>
            <a:r>
              <a:rPr lang="en-US" altLang="zh-CN" sz="2000" dirty="0"/>
              <a:t>Although the name of an array is a pointer to the first element of the array, you cannot change its value; this is because it is a constant pointer.</a:t>
            </a:r>
          </a:p>
          <a:p>
            <a:pPr lvl="2"/>
            <a:r>
              <a:rPr lang="en-US" altLang="zh-CN" sz="1800" dirty="0">
                <a:solidFill>
                  <a:srgbClr val="FF0000"/>
                </a:solidFill>
              </a:rPr>
              <a:t>a++</a:t>
            </a:r>
            <a:r>
              <a:rPr lang="en-US" altLang="zh-CN" sz="1800" dirty="0"/>
              <a:t> or </a:t>
            </a:r>
            <a:r>
              <a:rPr lang="en-US" altLang="zh-CN" sz="1800" dirty="0">
                <a:solidFill>
                  <a:srgbClr val="FF0000"/>
                </a:solidFill>
              </a:rPr>
              <a:t>numbers+=2 </a:t>
            </a:r>
            <a:r>
              <a:rPr lang="en-US" altLang="zh-CN" sz="1800" dirty="0"/>
              <a:t>are </a:t>
            </a:r>
            <a:r>
              <a:rPr lang="en-US" altLang="zh-CN" sz="1800" dirty="0">
                <a:solidFill>
                  <a:srgbClr val="FF0000"/>
                </a:solidFill>
              </a:rPr>
              <a:t>invalid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162" y="2522246"/>
            <a:ext cx="2304256" cy="39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94" y="1625506"/>
            <a:ext cx="4104456" cy="391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Pointers and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412776"/>
            <a:ext cx="9289032" cy="3989040"/>
          </a:xfrm>
        </p:spPr>
        <p:txBody>
          <a:bodyPr/>
          <a:lstStyle/>
          <a:p>
            <a:r>
              <a:rPr lang="en-US" altLang="zh-CN" dirty="0"/>
              <a:t>A constant may be added to or subtracted from the value of a pointer, allowing access to different memory locations.</a:t>
            </a:r>
          </a:p>
          <a:p>
            <a:r>
              <a:rPr lang="en-US" altLang="zh-CN" dirty="0"/>
              <a:t>Not all arithmetic operations are permissible on pointers.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The multiplication of two pointers is illegal</a:t>
            </a:r>
            <a:r>
              <a:rPr lang="en-US" altLang="zh-CN" dirty="0"/>
              <a:t>, because the result would not be a valid memory address.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Pointers and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448" y="1441376"/>
            <a:ext cx="9284063" cy="4686300"/>
          </a:xfrm>
        </p:spPr>
        <p:txBody>
          <a:bodyPr/>
          <a:lstStyle/>
          <a:p>
            <a:r>
              <a:rPr lang="en-US" altLang="zh-CN" sz="2400" dirty="0"/>
              <a:t>Access the elements of a multi-dimensional array using pointers---increasingly complex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lvl="1"/>
            <a:r>
              <a:rPr lang="en-US" altLang="zh-CN" sz="2000" dirty="0"/>
              <a:t>A two-dimensional array is stored as an ‘</a:t>
            </a:r>
            <a:r>
              <a:rPr lang="en-US" altLang="zh-CN" sz="2000" dirty="0">
                <a:solidFill>
                  <a:srgbClr val="FF0000"/>
                </a:solidFill>
              </a:rPr>
              <a:t>array of arrays</a:t>
            </a:r>
            <a:r>
              <a:rPr lang="en-US" altLang="zh-CN" sz="2000" dirty="0"/>
              <a:t>’.</a:t>
            </a:r>
          </a:p>
          <a:p>
            <a:pPr lvl="1"/>
            <a:r>
              <a:rPr lang="en-US" altLang="zh-CN" sz="2000" dirty="0"/>
              <a:t>This means that a is a one-dimensional array whose elements are themselves a one-dimensional arrays of integers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1143" y="2427971"/>
            <a:ext cx="2863713" cy="91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8584" y="5101700"/>
            <a:ext cx="3312368" cy="8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807157" y="4714805"/>
            <a:ext cx="458522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a two-dimensional array is a pointer to the first element of the array.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-------a is equivalent to &amp;a[0]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is itself an array of two integers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-------a[0] is equivalent to &amp;a[0][0]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Pointers and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15413"/>
            <a:ext cx="9138220" cy="4686300"/>
          </a:xfrm>
        </p:spPr>
        <p:txBody>
          <a:bodyPr/>
          <a:lstStyle/>
          <a:p>
            <a:r>
              <a:rPr lang="en-US" altLang="zh-CN" sz="2400" dirty="0"/>
              <a:t>a[0], a[1] and a[2] are pointers (data type is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*) and a is a pointer to a pointer (data type is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**).</a:t>
            </a:r>
          </a:p>
          <a:p>
            <a:pPr lvl="1"/>
            <a:r>
              <a:rPr lang="en-US" altLang="zh-CN" sz="2000" dirty="0"/>
              <a:t>a[0] is the address of the first element in the first row of the array. *a[0] is a[0][0], which is 4.</a:t>
            </a:r>
          </a:p>
          <a:p>
            <a:pPr lvl="1"/>
            <a:r>
              <a:rPr lang="en-US" altLang="zh-CN" sz="2000" dirty="0"/>
              <a:t>a[1] is the address of the first element in the second row. *a[1] is a[1][0], which is 1.</a:t>
            </a:r>
          </a:p>
          <a:p>
            <a:pPr lvl="1"/>
            <a:r>
              <a:rPr lang="en-US" altLang="zh-CN" sz="2000" dirty="0"/>
              <a:t>a[2] is the address of the first element in the third row. *a[2] is a[2][0], which is 9.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5128369"/>
            <a:ext cx="3726294" cy="96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8584" y="5128369"/>
            <a:ext cx="3024336" cy="96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Pointers and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30490"/>
            <a:ext cx="9289032" cy="4686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a[0], a[1] and a[2] are pointers (data type is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*) and a is a pointer to a pointer (data type is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**).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a[0]+1 is the address of the second element in the first row. *(a[0]+1) is a[0][1], which is 6.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*(a[1]+1) is a[1][1], which is 3.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a[2]+1 is the address of the second element in the third row. *(a[2]+1) is a[2][1], which is 7.</a:t>
            </a:r>
            <a:endParaRPr lang="zh-CN" altLang="en-US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a[1]+1 is the address of the second element in the second row</a:t>
            </a:r>
            <a:r>
              <a:rPr lang="en-US" altLang="zh-CN" dirty="0"/>
              <a:t>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993" y="4797152"/>
            <a:ext cx="4214842" cy="109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309" y="4797152"/>
            <a:ext cx="358380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Pointers and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686300"/>
          </a:xfrm>
        </p:spPr>
        <p:txBody>
          <a:bodyPr/>
          <a:lstStyle/>
          <a:p>
            <a:r>
              <a:rPr lang="en-US" altLang="zh-CN" sz="2400" dirty="0"/>
              <a:t>*a is the same as a[0]</a:t>
            </a:r>
          </a:p>
          <a:p>
            <a:r>
              <a:rPr lang="en-US" altLang="zh-CN" sz="2400" dirty="0"/>
              <a:t>*(a+1) is the same as a[1]</a:t>
            </a:r>
          </a:p>
          <a:p>
            <a:r>
              <a:rPr lang="en-US" altLang="zh-CN" sz="2400" dirty="0"/>
              <a:t>*(a+2) is the same as a[2]</a:t>
            </a:r>
          </a:p>
          <a:p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56" y="3313584"/>
            <a:ext cx="584732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A8F296-7D2B-439C-8CAF-2A8F9776C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3847AF-E3D3-4975-8AEB-298E6EBEA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4488" y="1421493"/>
            <a:ext cx="9777536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Addresses and pointers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Pointers and arrays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Pointers to classes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Pointers as function arguments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Dynamic memory allocation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Pointers to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686300"/>
          </a:xfrm>
        </p:spPr>
        <p:txBody>
          <a:bodyPr/>
          <a:lstStyle/>
          <a:p>
            <a:r>
              <a:rPr lang="en-US" altLang="zh-CN" sz="2400" dirty="0"/>
              <a:t>Define a pointer to a variable of a type defined by </a:t>
            </a:r>
            <a:r>
              <a:rPr lang="en-US" altLang="zh-CN" sz="2400" i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/>
              <a:t> or </a:t>
            </a:r>
            <a:r>
              <a:rPr lang="en-US" altLang="zh-CN" sz="2400" i="1" dirty="0">
                <a:solidFill>
                  <a:srgbClr val="FF0000"/>
                </a:solidFill>
              </a:rPr>
              <a:t>class</a:t>
            </a:r>
          </a:p>
          <a:p>
            <a:pPr lvl="1"/>
            <a:r>
              <a:rPr lang="en-US" altLang="zh-CN" sz="2000" dirty="0"/>
              <a:t>The general format for defining a pointer to a structure</a:t>
            </a:r>
          </a:p>
          <a:p>
            <a:pPr lvl="1"/>
            <a:endParaRPr lang="en-US" altLang="zh-CN" sz="2000" dirty="0"/>
          </a:p>
          <a:p>
            <a:pPr lvl="2"/>
            <a:r>
              <a:rPr lang="en-US" altLang="zh-CN" sz="1800" i="1" dirty="0" err="1"/>
              <a:t>tag_name</a:t>
            </a:r>
            <a:r>
              <a:rPr lang="en-US" altLang="zh-CN" sz="1800" dirty="0"/>
              <a:t> is the structure tag </a:t>
            </a:r>
          </a:p>
          <a:p>
            <a:pPr lvl="2"/>
            <a:r>
              <a:rPr lang="en-US" altLang="zh-CN" sz="1800" i="1" dirty="0" err="1"/>
              <a:t>variable_name</a:t>
            </a:r>
            <a:r>
              <a:rPr lang="en-US" altLang="zh-CN" sz="1800" dirty="0"/>
              <a:t> is the name of the pointer variable</a:t>
            </a:r>
          </a:p>
          <a:p>
            <a:pPr lvl="2"/>
            <a:r>
              <a:rPr lang="en-US" altLang="zh-CN" sz="1800" dirty="0"/>
              <a:t>Example</a:t>
            </a:r>
          </a:p>
          <a:p>
            <a:pPr lvl="1"/>
            <a:endParaRPr lang="en-US" altLang="zh-CN" sz="2000" dirty="0"/>
          </a:p>
          <a:p>
            <a:endParaRPr lang="en-US" altLang="zh-CN" sz="2400" i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2780" y="2539075"/>
            <a:ext cx="3960440" cy="48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8684" y="4484275"/>
            <a:ext cx="5688632" cy="161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Pointers to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110" y="1412776"/>
            <a:ext cx="4892678" cy="4962525"/>
          </a:xfrm>
        </p:spPr>
        <p:txBody>
          <a:bodyPr/>
          <a:lstStyle/>
          <a:p>
            <a:r>
              <a:rPr lang="en-US" altLang="zh-CN" sz="2400" dirty="0"/>
              <a:t>Define a pointer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to the </a:t>
            </a:r>
            <a:r>
              <a:rPr lang="en-US" altLang="zh-CN" sz="2400" dirty="0" err="1"/>
              <a:t>student_rec</a:t>
            </a:r>
            <a:r>
              <a:rPr lang="en-US" altLang="zh-CN" sz="2400" dirty="0"/>
              <a:t> structure</a:t>
            </a:r>
          </a:p>
          <a:p>
            <a:endParaRPr lang="en-US" altLang="zh-CN" sz="2400" dirty="0"/>
          </a:p>
          <a:p>
            <a:pPr lvl="1"/>
            <a:r>
              <a:rPr lang="en-US" altLang="zh-CN" sz="2000" dirty="0"/>
              <a:t>A value can be assigned to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 by using the address operator &amp;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The members of a structure variable can be referenced by using the dereference operator *.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034" y="2564143"/>
            <a:ext cx="3120829" cy="40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0172" y="3858797"/>
            <a:ext cx="2063152" cy="43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169903" y="2424207"/>
            <a:ext cx="424167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it is the address of the structure variable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not the address of the structure tag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student_rec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assigned to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0172" y="5679365"/>
            <a:ext cx="1622802" cy="42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257580" y="4537224"/>
            <a:ext cx="4153999" cy="1446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parentheses are necessary, because the selection operator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higher priority than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dereference operator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Pointers to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412776"/>
            <a:ext cx="9289032" cy="4686300"/>
          </a:xfrm>
        </p:spPr>
        <p:txBody>
          <a:bodyPr/>
          <a:lstStyle/>
          <a:p>
            <a:r>
              <a:rPr lang="en-US" altLang="zh-CN" dirty="0"/>
              <a:t>For accessing the members of a structure, the arrow notation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( - and &gt; together ) can be used in place of the dot notation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The expression </a:t>
            </a:r>
            <a:r>
              <a:rPr lang="en-US" altLang="zh-CN" i="1" dirty="0" err="1"/>
              <a:t>ptr</a:t>
            </a:r>
            <a:r>
              <a:rPr lang="en-US" altLang="zh-CN" i="1" dirty="0"/>
              <a:t>-&gt;number </a:t>
            </a:r>
            <a:r>
              <a:rPr lang="en-US" altLang="zh-CN" dirty="0"/>
              <a:t>reads as “the member number of the structure pointed to by </a:t>
            </a:r>
            <a:r>
              <a:rPr lang="en-US" altLang="zh-CN" i="1" dirty="0" err="1"/>
              <a:t>ptr</a:t>
            </a:r>
            <a:r>
              <a:rPr lang="en-US" altLang="zh-CN" dirty="0"/>
              <a:t>”.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744" y="2708920"/>
            <a:ext cx="2071703" cy="4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7056" y="2708920"/>
            <a:ext cx="2000259" cy="40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等于号 6"/>
          <p:cNvSpPr/>
          <p:nvPr/>
        </p:nvSpPr>
        <p:spPr bwMode="auto">
          <a:xfrm>
            <a:off x="4814109" y="2780357"/>
            <a:ext cx="642942" cy="285752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Pointers to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441376"/>
            <a:ext cx="9289032" cy="4686300"/>
          </a:xfrm>
        </p:spPr>
        <p:txBody>
          <a:bodyPr/>
          <a:lstStyle/>
          <a:p>
            <a:r>
              <a:rPr lang="en-US" altLang="zh-CN" dirty="0"/>
              <a:t>Defining a pointer to a class object is similar to defining a pointer to a structure variable.</a:t>
            </a:r>
          </a:p>
          <a:p>
            <a:endParaRPr lang="en-US" altLang="zh-CN" dirty="0"/>
          </a:p>
          <a:p>
            <a:pPr lvl="1"/>
            <a:r>
              <a:rPr lang="en-US" altLang="zh-CN" i="1" dirty="0" err="1"/>
              <a:t>class_name</a:t>
            </a:r>
            <a:r>
              <a:rPr lang="en-US" altLang="zh-CN" dirty="0"/>
              <a:t> is the name of the class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i="1" dirty="0" err="1"/>
              <a:t>variable_name</a:t>
            </a:r>
            <a:r>
              <a:rPr lang="en-US" altLang="zh-CN" dirty="0"/>
              <a:t> is the name of the pointer variable.</a:t>
            </a:r>
          </a:p>
          <a:p>
            <a:endParaRPr lang="en-US" altLang="zh-CN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8824" y="2636912"/>
            <a:ext cx="3714776" cy="43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Pointers to classes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85" y="1844824"/>
            <a:ext cx="885831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752775" y="2416328"/>
            <a:ext cx="3071834" cy="571504"/>
          </a:xfrm>
          <a:prstGeom prst="rect">
            <a:avLst/>
          </a:prstGeom>
          <a:solidFill>
            <a:schemeClr val="bg1">
              <a:lumMod val="20000"/>
              <a:lumOff val="8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38527" y="4416592"/>
            <a:ext cx="2857520" cy="428628"/>
          </a:xfrm>
          <a:prstGeom prst="rect">
            <a:avLst/>
          </a:prstGeom>
          <a:solidFill>
            <a:schemeClr val="tx2">
              <a:lumMod val="20000"/>
              <a:lumOff val="8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1072" y="2100715"/>
            <a:ext cx="4176464" cy="1354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 defines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ac_ptr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pointer to a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bank_account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14 assigns the address of the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bank_account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ac to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ac_ptr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038527" y="4957602"/>
            <a:ext cx="2071702" cy="428628"/>
          </a:xfrm>
          <a:prstGeom prst="rect">
            <a:avLst/>
          </a:prstGeom>
          <a:solidFill>
            <a:schemeClr val="tx2">
              <a:lumMod val="20000"/>
              <a:lumOff val="8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56" y="269776"/>
            <a:ext cx="9849544" cy="1143000"/>
          </a:xfrm>
        </p:spPr>
        <p:txBody>
          <a:bodyPr/>
          <a:lstStyle/>
          <a:p>
            <a:r>
              <a:rPr lang="en-US" altLang="zh-CN" dirty="0"/>
              <a:t>10.3 Pointers to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472" y="1412776"/>
            <a:ext cx="9361040" cy="4686300"/>
          </a:xfrm>
        </p:spPr>
        <p:txBody>
          <a:bodyPr/>
          <a:lstStyle/>
          <a:p>
            <a:r>
              <a:rPr lang="en-US" altLang="zh-CN" dirty="0"/>
              <a:t>The public members of a class object may be accessed by using the dereference operator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The first pair of parentheses are necessary, because the </a:t>
            </a:r>
            <a:r>
              <a:rPr lang="en-US" altLang="zh-CN" dirty="0">
                <a:solidFill>
                  <a:srgbClr val="FF0000"/>
                </a:solidFill>
              </a:rPr>
              <a:t>selection operator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altLang="zh-CN" dirty="0">
                <a:solidFill>
                  <a:srgbClr val="FF0000"/>
                </a:solidFill>
              </a:rPr>
              <a:t>has a higher priority than the dereference operator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arrow notation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can be used in place of the dot notation</a:t>
            </a:r>
          </a:p>
          <a:p>
            <a:pPr lvl="1"/>
            <a:endParaRPr lang="en-US" altLang="zh-CN" dirty="0"/>
          </a:p>
          <a:p>
            <a:pPr lvl="2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is more convenient and common.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9559" y="2678639"/>
            <a:ext cx="3643338" cy="4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207" y="5218865"/>
            <a:ext cx="3857652" cy="41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5427" y="5206808"/>
            <a:ext cx="3571901" cy="44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等于号 6"/>
          <p:cNvSpPr/>
          <p:nvPr/>
        </p:nvSpPr>
        <p:spPr bwMode="auto">
          <a:xfrm>
            <a:off x="4586734" y="5290454"/>
            <a:ext cx="642942" cy="285752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5443" y="232462"/>
            <a:ext cx="10137575" cy="1143000"/>
          </a:xfrm>
        </p:spPr>
        <p:txBody>
          <a:bodyPr/>
          <a:lstStyle/>
          <a:p>
            <a:r>
              <a:rPr lang="en-US" altLang="zh-CN" dirty="0"/>
              <a:t>10.4 Pointers as function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85" y="1431080"/>
            <a:ext cx="9521387" cy="795189"/>
          </a:xfrm>
        </p:spPr>
        <p:txBody>
          <a:bodyPr/>
          <a:lstStyle/>
          <a:p>
            <a:r>
              <a:rPr lang="en-US" altLang="zh-CN" dirty="0"/>
              <a:t>Program Example</a:t>
            </a:r>
            <a:r>
              <a:rPr lang="en-US" altLang="zh-CN" sz="2400" dirty="0"/>
              <a:t>: uses pointers in place of references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581" y="2141341"/>
            <a:ext cx="5299045" cy="426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1438890" y="3677006"/>
            <a:ext cx="3071834" cy="394936"/>
          </a:xfrm>
          <a:prstGeom prst="rect">
            <a:avLst/>
          </a:prstGeom>
          <a:solidFill>
            <a:schemeClr val="bg1">
              <a:lumMod val="20000"/>
              <a:lumOff val="8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71697" y="2207287"/>
            <a:ext cx="4286946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19 passes the addresses of the two floating-point variables num1 and num2 to the function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swap_vals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 addresses are received by the parameters ptr1 and ptr2, declared as pointers to floats in the function header on line 24.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26 stores the value of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= *ptr1 ) in the variable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28 is equivalent to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= num2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29 assigns the value of temp (12.1) to num2, because *ptr2 is the same as num2.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000" y="5896211"/>
            <a:ext cx="3809700" cy="5904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04062"/>
            <a:ext cx="9361040" cy="46863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It is easier to use references rather than pointers</a:t>
            </a:r>
          </a:p>
          <a:p>
            <a:pPr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dirty="0"/>
              <a:t> must be used to pass the address of the variables to the function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Within the function the dereference operator * must be used to access the value of each of the numbers.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The number of library functions use pointers as parameters</a:t>
            </a:r>
          </a:p>
          <a:p>
            <a:pPr lvl="1">
              <a:spcBef>
                <a:spcPts val="0"/>
              </a:spcBef>
            </a:pPr>
            <a:r>
              <a:rPr lang="en-US" altLang="zh-CN" i="1" dirty="0" err="1"/>
              <a:t>ctime</a:t>
            </a:r>
            <a:r>
              <a:rPr lang="en-US" altLang="zh-CN" dirty="0"/>
              <a:t>(), converting the time in seconds to a character string containing the date and time.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35443" y="232462"/>
            <a:ext cx="10137575" cy="1143000"/>
          </a:xfrm>
        </p:spPr>
        <p:txBody>
          <a:bodyPr/>
          <a:lstStyle/>
          <a:p>
            <a:r>
              <a:rPr lang="en-US" altLang="zh-CN" dirty="0"/>
              <a:t>10.4 Pointers as function arguments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375462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</a:t>
            </a:r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95" y="2156629"/>
            <a:ext cx="923891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 bwMode="auto">
          <a:xfrm>
            <a:off x="5579976" y="5341415"/>
            <a:ext cx="2857520" cy="428628"/>
          </a:xfrm>
          <a:prstGeom prst="rect">
            <a:avLst/>
          </a:prstGeom>
          <a:solidFill>
            <a:schemeClr val="tx2">
              <a:lumMod val="20000"/>
              <a:lumOff val="8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35443" y="232462"/>
            <a:ext cx="10137575" cy="1143000"/>
          </a:xfrm>
        </p:spPr>
        <p:txBody>
          <a:bodyPr/>
          <a:lstStyle/>
          <a:p>
            <a:r>
              <a:rPr lang="en-US" altLang="zh-CN" dirty="0"/>
              <a:t>10.4 Pointers as function arguments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412776"/>
            <a:ext cx="9217024" cy="4686300"/>
          </a:xfrm>
        </p:spPr>
        <p:txBody>
          <a:bodyPr/>
          <a:lstStyle/>
          <a:p>
            <a:r>
              <a:rPr lang="en-US" altLang="zh-CN" dirty="0"/>
              <a:t>Problem:</a:t>
            </a:r>
          </a:p>
          <a:p>
            <a:pPr lvl="1"/>
            <a:r>
              <a:rPr lang="en-US" altLang="zh-CN" dirty="0"/>
              <a:t>When defining an array, </a:t>
            </a:r>
            <a:r>
              <a:rPr lang="en-US" altLang="zh-CN" dirty="0">
                <a:solidFill>
                  <a:srgbClr val="FF0000"/>
                </a:solidFill>
              </a:rPr>
              <a:t>the number of elements in the array must be specified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 advance of the program execution</a:t>
            </a:r>
            <a:r>
              <a:rPr lang="en-US" altLang="zh-CN" dirty="0"/>
              <a:t>. Sometimes, either all the elements specified are not used or more elements than were originally anticipated are required.</a:t>
            </a:r>
          </a:p>
          <a:p>
            <a:r>
              <a:rPr lang="en-US" altLang="zh-CN" dirty="0"/>
              <a:t>C++ has the ability to allocate memory while a program is executing</a:t>
            </a:r>
          </a:p>
          <a:p>
            <a:pPr lvl="1"/>
            <a:r>
              <a:rPr lang="en-US" altLang="zh-CN" dirty="0"/>
              <a:t>Using the memory allocation operator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464" y="1434082"/>
            <a:ext cx="4320480" cy="3575699"/>
          </a:xfrm>
        </p:spPr>
        <p:txBody>
          <a:bodyPr/>
          <a:lstStyle/>
          <a:p>
            <a:r>
              <a:rPr lang="en-US" altLang="zh-CN" sz="2400" dirty="0"/>
              <a:t>Every variable and object used in a C++ program is stored in a specific place in memory.</a:t>
            </a:r>
          </a:p>
          <a:p>
            <a:pPr lvl="1"/>
            <a:r>
              <a:rPr lang="en-US" altLang="zh-CN" sz="2000" dirty="0"/>
              <a:t> Each location in memory has a unique address</a:t>
            </a:r>
          </a:p>
          <a:p>
            <a:pPr lvl="1"/>
            <a:r>
              <a:rPr lang="en-US" altLang="zh-CN" sz="2000" dirty="0"/>
              <a:t>uses &amp; to get the address of a variable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9993" y="5350642"/>
            <a:ext cx="5505450" cy="657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B41814-B197-4064-A862-02B6246C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05" y="1544442"/>
            <a:ext cx="5145816" cy="3575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554" y="1412776"/>
            <a:ext cx="9591973" cy="49625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/>
              <a:t>Allocating memory dynamically for an array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memory allocation operator can be used to allocate a contiguous block of memory for an array of any data type, whether the data type is built-in or is a user-defined structure or class.</a:t>
            </a:r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2">
              <a:spcBef>
                <a:spcPts val="0"/>
              </a:spcBef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i="1" dirty="0"/>
              <a:t>pointer</a:t>
            </a:r>
            <a:r>
              <a:rPr lang="en-US" altLang="zh-CN" dirty="0"/>
              <a:t> is a pointer to the allocated memory </a:t>
            </a:r>
          </a:p>
          <a:p>
            <a:pPr lvl="2">
              <a:spcBef>
                <a:spcPts val="0"/>
              </a:spcBef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i="1" dirty="0" err="1"/>
              <a:t>data_type</a:t>
            </a:r>
            <a:r>
              <a:rPr lang="en-US" altLang="zh-CN" dirty="0"/>
              <a:t> is the data type of the array </a:t>
            </a:r>
          </a:p>
          <a:p>
            <a:pPr lvl="2">
              <a:spcBef>
                <a:spcPts val="0"/>
              </a:spcBef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 </a:t>
            </a:r>
            <a:r>
              <a:rPr lang="en-US" altLang="zh-CN" i="1" dirty="0"/>
              <a:t>size</a:t>
            </a:r>
            <a:r>
              <a:rPr lang="en-US" altLang="zh-CN" dirty="0"/>
              <a:t> is the number of elements in the array</a:t>
            </a:r>
          </a:p>
          <a:p>
            <a:pPr lvl="3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079" y="3460941"/>
            <a:ext cx="4248472" cy="43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968" y="5278826"/>
            <a:ext cx="4916790" cy="132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464" y="1412776"/>
            <a:ext cx="9433048" cy="4686300"/>
          </a:xfrm>
        </p:spPr>
        <p:txBody>
          <a:bodyPr/>
          <a:lstStyle/>
          <a:p>
            <a:r>
              <a:rPr lang="en-US" altLang="zh-CN" dirty="0"/>
              <a:t>When allocating memory for an array of class objects, there must be a default constructor for the class so that the elements of the array get initialized.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812" y="3140968"/>
            <a:ext cx="6850375" cy="312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219" y="1430490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</a:t>
            </a:r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233" y="2075809"/>
            <a:ext cx="520876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942" y="3004503"/>
            <a:ext cx="7467244" cy="223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918138" y="1988840"/>
            <a:ext cx="3571753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15 uses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allocate the exact number of elements required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the newly allocated array can be accessed using either a pointer or an index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allocated memory is freed using the delete operator.</a:t>
            </a:r>
          </a:p>
        </p:txBody>
      </p:sp>
      <p:sp>
        <p:nvSpPr>
          <p:cNvPr id="11" name="矩形 10"/>
          <p:cNvSpPr/>
          <p:nvPr/>
        </p:nvSpPr>
        <p:spPr>
          <a:xfrm>
            <a:off x="152283" y="5479654"/>
            <a:ext cx="9601434" cy="64633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the square brackets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freeing memory for a previously allocated array. Without the square brackets, only the first element of the array will be deleted.</a:t>
            </a:r>
          </a:p>
        </p:txBody>
      </p:sp>
    </p:spTree>
    <p:extLst>
      <p:ext uri="{BB962C8B-B14F-4D97-AF65-F5344CB8AC3E}">
        <p14:creationId xmlns:p14="http://schemas.microsoft.com/office/powerpoint/2010/main" val="1609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430490"/>
            <a:ext cx="9289032" cy="4686300"/>
          </a:xfrm>
        </p:spPr>
        <p:txBody>
          <a:bodyPr/>
          <a:lstStyle/>
          <a:p>
            <a:r>
              <a:rPr lang="en-US" altLang="zh-CN" b="1" dirty="0"/>
              <a:t>Initialization with new</a:t>
            </a:r>
          </a:p>
          <a:p>
            <a:pPr lvl="1"/>
            <a:r>
              <a:rPr lang="en-US" altLang="zh-CN" dirty="0"/>
              <a:t>When allocating memory for an array of class objects, the default constructor for the class initializes the elements of the array.</a:t>
            </a:r>
          </a:p>
          <a:p>
            <a:pPr lvl="1"/>
            <a:endParaRPr lang="en-US" altLang="zh-CN" dirty="0"/>
          </a:p>
          <a:p>
            <a:pPr lvl="2"/>
            <a:r>
              <a:rPr lang="en-US" altLang="zh-CN" dirty="0"/>
              <a:t>Default constructor for the bank account class being called five times</a:t>
            </a:r>
          </a:p>
          <a:p>
            <a:pPr lvl="1"/>
            <a:r>
              <a:rPr lang="en-US" altLang="zh-CN" dirty="0"/>
              <a:t>No initialization is done for dynamically allocated arrays of built-in data types</a:t>
            </a:r>
          </a:p>
          <a:p>
            <a:endParaRPr lang="zh-CN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0618" y="3167211"/>
            <a:ext cx="418476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2960" y="5315657"/>
            <a:ext cx="323208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12776"/>
            <a:ext cx="6449858" cy="4686300"/>
          </a:xfrm>
        </p:spPr>
        <p:txBody>
          <a:bodyPr/>
          <a:lstStyle/>
          <a:p>
            <a:r>
              <a:rPr lang="en-US" altLang="zh-CN" sz="2400" dirty="0"/>
              <a:t>Single instances of any data type (built-in, a user-defined structure or a class) can be initialized using a second form of the new operator.</a:t>
            </a:r>
          </a:p>
          <a:p>
            <a:endParaRPr lang="en-US" altLang="zh-CN" sz="2000" dirty="0"/>
          </a:p>
          <a:p>
            <a:pPr lvl="1"/>
            <a:r>
              <a:rPr lang="en-US" altLang="zh-CN" dirty="0"/>
              <a:t>pointer is a pointer to the allocated memory </a:t>
            </a:r>
          </a:p>
          <a:p>
            <a:pPr lvl="1"/>
            <a:r>
              <a:rPr lang="en-US" altLang="zh-CN" dirty="0"/>
              <a:t>The initial value is optional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33" y="3294593"/>
            <a:ext cx="5152087" cy="47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178" y="4900866"/>
            <a:ext cx="3168352" cy="37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178" y="5289309"/>
            <a:ext cx="2149963" cy="30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9178" y="5562346"/>
            <a:ext cx="3229894" cy="30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9178" y="5869483"/>
            <a:ext cx="4703103" cy="28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249144" y="1939041"/>
            <a:ext cx="3497530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for an integer, with an initial value of 100.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for an integer, with no initial value.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for a bank account object. The default class constructor is called to do the initialization.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for a bank account object. A constructor is called to assign initial values to account number and balance.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686300"/>
          </a:xfrm>
        </p:spPr>
        <p:txBody>
          <a:bodyPr/>
          <a:lstStyle/>
          <a:p>
            <a:r>
              <a:rPr lang="en-US" altLang="zh-CN" i="1" dirty="0" err="1"/>
              <a:t>bank_ac.h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269776"/>
            <a:ext cx="8915400" cy="1143000"/>
          </a:xfrm>
        </p:spPr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74" y="2162530"/>
            <a:ext cx="5520251" cy="415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18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bank_ac.cpp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269776"/>
            <a:ext cx="8915400" cy="1143000"/>
          </a:xfrm>
        </p:spPr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48880"/>
            <a:ext cx="6858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0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bank_ac.cpp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95300" y="269776"/>
            <a:ext cx="8915400" cy="1143000"/>
          </a:xfrm>
        </p:spPr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4" y="2298036"/>
            <a:ext cx="6091472" cy="39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8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1053"/>
          <a:stretch/>
        </p:blipFill>
        <p:spPr bwMode="auto">
          <a:xfrm>
            <a:off x="1352600" y="1700808"/>
            <a:ext cx="4716309" cy="222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234" y="3924788"/>
            <a:ext cx="739176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068909" y="1700808"/>
            <a:ext cx="2678094" cy="22239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556792"/>
            <a:ext cx="8297391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3120" y="4463184"/>
            <a:ext cx="3377580" cy="211562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180" y="1391139"/>
            <a:ext cx="9330340" cy="4962525"/>
          </a:xfrm>
        </p:spPr>
        <p:txBody>
          <a:bodyPr/>
          <a:lstStyle/>
          <a:p>
            <a:r>
              <a:rPr lang="en-US" altLang="zh-CN" sz="2400" dirty="0"/>
              <a:t>How the variables var1 and var2 are stored in memory?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Different computers may give different addresses from the ones above.</a:t>
            </a:r>
          </a:p>
          <a:p>
            <a:pPr lvl="1"/>
            <a:r>
              <a:rPr lang="en-US" altLang="zh-CN" sz="2000" dirty="0"/>
              <a:t>Various computers and operating systems will store variables at different memory locations. </a:t>
            </a:r>
          </a:p>
          <a:p>
            <a:pPr lvl="1"/>
            <a:r>
              <a:rPr lang="en-US" altLang="zh-CN" sz="2000" dirty="0"/>
              <a:t>The addresses are in hexadecimal (base 16).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632" y="1967203"/>
            <a:ext cx="6153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3355144" y="2324393"/>
            <a:ext cx="1000132" cy="428628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9289032" cy="4686300"/>
          </a:xfrm>
        </p:spPr>
        <p:txBody>
          <a:bodyPr/>
          <a:lstStyle/>
          <a:p>
            <a:r>
              <a:rPr lang="en-US" altLang="zh-CN" b="1" dirty="0"/>
              <a:t>Allocating memory for multi-dimensional arrays</a:t>
            </a:r>
          </a:p>
          <a:p>
            <a:pPr lvl="1"/>
            <a:r>
              <a:rPr lang="en-US" altLang="zh-CN" dirty="0"/>
              <a:t>In C++, multi-dimensional arrays are implemented as ‘arrays of arrays’.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129" y="3068960"/>
            <a:ext cx="4949742" cy="3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2050" y="1714488"/>
            <a:ext cx="4598908" cy="22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4810" y="4005089"/>
            <a:ext cx="4596148" cy="187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41" y="1681275"/>
            <a:ext cx="4417510" cy="310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35042" y="4931970"/>
            <a:ext cx="439248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44 and 47 free the memory allocated in lines 21 and 25 separately.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pointer returned from new in lines 21 and 25 there is a corresponding call to delete with that pointer in lines 47 and 44.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9289032" cy="4686300"/>
          </a:xfrm>
        </p:spPr>
        <p:txBody>
          <a:bodyPr/>
          <a:lstStyle/>
          <a:p>
            <a:r>
              <a:rPr lang="en-US" altLang="zh-CN" b="1" dirty="0"/>
              <a:t>Out of memory error</a:t>
            </a:r>
          </a:p>
          <a:p>
            <a:pPr lvl="1"/>
            <a:r>
              <a:rPr lang="en-US" altLang="zh-CN" dirty="0"/>
              <a:t>it was assumed that the memory requested with new was allocated, regardless of whether memory was available or not. </a:t>
            </a:r>
          </a:p>
          <a:p>
            <a:pPr lvl="1"/>
            <a:r>
              <a:rPr lang="en-US" altLang="zh-CN" dirty="0"/>
              <a:t>C++ </a:t>
            </a:r>
            <a:r>
              <a:rPr lang="en-US" altLang="zh-CN" dirty="0">
                <a:solidFill>
                  <a:srgbClr val="FF0000"/>
                </a:solidFill>
              </a:rPr>
              <a:t>handles insufficient memory errors </a:t>
            </a:r>
            <a:r>
              <a:rPr lang="en-US" altLang="zh-CN" dirty="0"/>
              <a:t>produced by new by calling a function specified in </a:t>
            </a:r>
            <a:r>
              <a:rPr lang="en-US" altLang="zh-CN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set_new_handler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</a:p>
          <a:p>
            <a:pPr lvl="1"/>
            <a:endParaRPr lang="en-US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85" y="1675198"/>
            <a:ext cx="3929090" cy="150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990" y="3150386"/>
            <a:ext cx="6086480" cy="327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317284" y="2394505"/>
            <a:ext cx="3440832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27 terminates the program and exits to the operating system with a status code of 1.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non-zero status code is usually used to indicate an abnormal exit from a program.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095348" y="5929330"/>
            <a:ext cx="4786346" cy="357190"/>
          </a:xfrm>
          <a:prstGeom prst="rect">
            <a:avLst/>
          </a:prstGeom>
          <a:solidFill>
            <a:schemeClr val="bg1">
              <a:lumMod val="20000"/>
              <a:lumOff val="8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Dynamic memory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12911"/>
            <a:ext cx="9289032" cy="4686300"/>
          </a:xfrm>
        </p:spPr>
        <p:txBody>
          <a:bodyPr/>
          <a:lstStyle/>
          <a:p>
            <a:r>
              <a:rPr lang="en-US" altLang="zh-CN" sz="2400" dirty="0"/>
              <a:t>The function </a:t>
            </a:r>
            <a:r>
              <a:rPr lang="en-US" altLang="zh-CN" sz="2400" i="1" dirty="0" err="1"/>
              <a:t>out_of_memory</a:t>
            </a:r>
            <a:r>
              <a:rPr lang="en-US" altLang="zh-CN" sz="2400" i="1" dirty="0"/>
              <a:t>() </a:t>
            </a:r>
            <a:r>
              <a:rPr lang="en-US" altLang="zh-CN" sz="2400" dirty="0"/>
              <a:t>inserts an error message into the stream </a:t>
            </a:r>
            <a:r>
              <a:rPr lang="en-US" altLang="zh-CN" sz="2400" i="1" dirty="0" err="1">
                <a:solidFill>
                  <a:srgbClr val="FF0000"/>
                </a:solidFill>
              </a:rPr>
              <a:t>cerr</a:t>
            </a:r>
            <a:r>
              <a:rPr lang="en-US" altLang="zh-CN" sz="2400" dirty="0"/>
              <a:t> rather than into </a:t>
            </a:r>
            <a:r>
              <a:rPr lang="en-US" altLang="zh-CN" sz="2400" i="1" dirty="0" err="1"/>
              <a:t>cout</a:t>
            </a:r>
            <a:r>
              <a:rPr lang="en-US" altLang="zh-CN" sz="2400" dirty="0"/>
              <a:t>. </a:t>
            </a:r>
          </a:p>
          <a:p>
            <a:pPr lvl="1"/>
            <a:r>
              <a:rPr lang="en-US" altLang="zh-CN" sz="2000" dirty="0"/>
              <a:t>The stream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cerr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typically used for error messages </a:t>
            </a:r>
            <a:r>
              <a:rPr lang="en-US" altLang="zh-CN" sz="2000" dirty="0"/>
              <a:t>while </a:t>
            </a:r>
            <a:r>
              <a:rPr lang="en-US" altLang="zh-CN" sz="2000" i="1" dirty="0" err="1"/>
              <a:t>cout</a:t>
            </a:r>
            <a:r>
              <a:rPr lang="en-US" altLang="zh-CN" sz="2000" dirty="0"/>
              <a:t> is used for displaying the results of a program.</a:t>
            </a:r>
          </a:p>
          <a:p>
            <a:pPr lvl="1"/>
            <a:r>
              <a:rPr lang="en-US" altLang="zh-CN" sz="2000" dirty="0"/>
              <a:t> Like </a:t>
            </a:r>
            <a:r>
              <a:rPr lang="en-US" altLang="zh-CN" sz="2000" i="1" dirty="0" err="1"/>
              <a:t>cout</a:t>
            </a:r>
            <a:r>
              <a:rPr lang="en-US" altLang="zh-CN" sz="2000" i="1" dirty="0"/>
              <a:t>, </a:t>
            </a:r>
            <a:r>
              <a:rPr lang="en-US" altLang="zh-CN" sz="2000" i="1" dirty="0" err="1"/>
              <a:t>cerr</a:t>
            </a:r>
            <a:r>
              <a:rPr lang="en-US" altLang="zh-CN" sz="2000" i="1" dirty="0"/>
              <a:t> </a:t>
            </a:r>
            <a:r>
              <a:rPr lang="en-US" altLang="zh-CN" sz="2000" dirty="0"/>
              <a:t>is, by default, connected to the screen.</a:t>
            </a:r>
          </a:p>
          <a:p>
            <a:pPr lvl="1"/>
            <a:r>
              <a:rPr lang="en-US" altLang="zh-CN" sz="2000" dirty="0"/>
              <a:t>The output for </a:t>
            </a:r>
            <a:r>
              <a:rPr lang="en-US" altLang="zh-CN" sz="2000" i="1" dirty="0" err="1"/>
              <a:t>cout</a:t>
            </a:r>
            <a:r>
              <a:rPr lang="en-US" altLang="zh-CN" sz="2000" dirty="0"/>
              <a:t> is often redirected to a device other than the screen (e.g. a disk file). In this case </a:t>
            </a:r>
            <a:r>
              <a:rPr lang="en-US" altLang="zh-CN" sz="2000" i="1" dirty="0" err="1"/>
              <a:t>cout</a:t>
            </a:r>
            <a:r>
              <a:rPr lang="en-US" altLang="zh-CN" sz="2000" dirty="0"/>
              <a:t> is unsuitable for error messages that may require immediate attention, so </a:t>
            </a:r>
            <a:r>
              <a:rPr lang="en-US" altLang="zh-CN" sz="2000" i="1" dirty="0" err="1"/>
              <a:t>cerr</a:t>
            </a:r>
            <a:r>
              <a:rPr lang="en-US" altLang="zh-CN" sz="2000" dirty="0"/>
              <a:t> is used instead.</a:t>
            </a:r>
          </a:p>
          <a:p>
            <a:r>
              <a:rPr lang="en-US" altLang="zh-CN" sz="2400" dirty="0"/>
              <a:t>Redirecting output streams to different devices is done by the operating system commands, not by C++.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6">
            <a:extLst>
              <a:ext uri="{FF2B5EF4-FFF2-40B4-BE49-F238E27FC236}">
                <a16:creationId xmlns:a16="http://schemas.microsoft.com/office/drawing/2014/main" id="{E520FAEB-ADD9-4695-AF20-AF2C2908A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grpSp>
        <p:nvGrpSpPr>
          <p:cNvPr id="63491" name="Group 6">
            <a:extLst>
              <a:ext uri="{FF2B5EF4-FFF2-40B4-BE49-F238E27FC236}">
                <a16:creationId xmlns:a16="http://schemas.microsoft.com/office/drawing/2014/main" id="{3352D2D8-6F66-4E57-9BEB-A95D000B9471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2205038"/>
            <a:ext cx="3511550" cy="3852862"/>
            <a:chOff x="204" y="1162"/>
            <a:chExt cx="2212" cy="2427"/>
          </a:xfrm>
        </p:grpSpPr>
        <p:grpSp>
          <p:nvGrpSpPr>
            <p:cNvPr id="63578" name="Group 7">
              <a:extLst>
                <a:ext uri="{FF2B5EF4-FFF2-40B4-BE49-F238E27FC236}">
                  <a16:creationId xmlns:a16="http://schemas.microsoft.com/office/drawing/2014/main" id="{0D68CE99-715E-4BCB-AB20-803E709E2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63582" name="Freeform 8">
                <a:extLst>
                  <a:ext uri="{FF2B5EF4-FFF2-40B4-BE49-F238E27FC236}">
                    <a16:creationId xmlns:a16="http://schemas.microsoft.com/office/drawing/2014/main" id="{8B5C2360-86F8-4167-A395-D0188615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">
                <a:extLst>
                  <a:ext uri="{FF2B5EF4-FFF2-40B4-BE49-F238E27FC236}">
                    <a16:creationId xmlns:a16="http://schemas.microsoft.com/office/drawing/2014/main" id="{EDEDD186-3247-45F3-9A03-6F42E9B71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10">
                <a:extLst>
                  <a:ext uri="{FF2B5EF4-FFF2-40B4-BE49-F238E27FC236}">
                    <a16:creationId xmlns:a16="http://schemas.microsoft.com/office/drawing/2014/main" id="{F97E9B30-968B-4EF4-931C-93A7CBB99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11">
                <a:extLst>
                  <a:ext uri="{FF2B5EF4-FFF2-40B4-BE49-F238E27FC236}">
                    <a16:creationId xmlns:a16="http://schemas.microsoft.com/office/drawing/2014/main" id="{41AFE10A-3897-49F2-9D3B-E1BCF7CDD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12">
                <a:extLst>
                  <a:ext uri="{FF2B5EF4-FFF2-40B4-BE49-F238E27FC236}">
                    <a16:creationId xmlns:a16="http://schemas.microsoft.com/office/drawing/2014/main" id="{A0BE1FEA-BF14-4D03-969C-0D37402D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79" name="WordArt 13">
              <a:extLst>
                <a:ext uri="{FF2B5EF4-FFF2-40B4-BE49-F238E27FC236}">
                  <a16:creationId xmlns:a16="http://schemas.microsoft.com/office/drawing/2014/main" id="{34D72C84-70E6-436A-8248-BF0B319E63BA}"/>
                </a:ext>
              </a:extLst>
            </p:cNvPr>
            <p:cNvSpPr>
              <a:spLocks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21"/>
                </a:avLst>
              </a:prstTxWarp>
            </a:bodyPr>
            <a:lstStyle/>
            <a:p>
              <a:pPr algn="ctr"/>
              <a:r>
                <a:rPr lang="en-US" altLang="zh-CN" sz="48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63580" name="Object 14">
              <a:extLst>
                <a:ext uri="{FF2B5EF4-FFF2-40B4-BE49-F238E27FC236}">
                  <a16:creationId xmlns:a16="http://schemas.microsoft.com/office/drawing/2014/main" id="{5C1BEA34-6A2D-4B90-951C-E2DB466EC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64" r:id="rId3" imgW="771429" imgH="714286" progId="">
                    <p:embed/>
                  </p:oleObj>
                </mc:Choice>
                <mc:Fallback>
                  <p:oleObj r:id="rId3" imgW="771429" imgH="71428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81" name="Text Box 15">
              <a:extLst>
                <a:ext uri="{FF2B5EF4-FFF2-40B4-BE49-F238E27FC236}">
                  <a16:creationId xmlns:a16="http://schemas.microsoft.com/office/drawing/2014/main" id="{9A746977-AC23-4997-B4E0-93219068B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ZhangMeiShan</a:t>
              </a:r>
              <a:endParaRPr lang="en-US" altLang="zh-CN" sz="2400" b="1" dirty="0">
                <a:solidFill>
                  <a:srgbClr val="000000"/>
                </a:solidFill>
                <a:latin typeface="Monotype Corsiva" panose="03010101010201010101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492" name="组合 99">
            <a:extLst>
              <a:ext uri="{FF2B5EF4-FFF2-40B4-BE49-F238E27FC236}">
                <a16:creationId xmlns:a16="http://schemas.microsoft.com/office/drawing/2014/main" id="{F6C9533A-02F6-4857-A9DA-75B30911FC57}"/>
              </a:ext>
            </a:extLst>
          </p:cNvPr>
          <p:cNvGrpSpPr>
            <a:grpSpLocks/>
          </p:cNvGrpSpPr>
          <p:nvPr/>
        </p:nvGrpSpPr>
        <p:grpSpPr bwMode="auto">
          <a:xfrm>
            <a:off x="5908675" y="3429000"/>
            <a:ext cx="3581400" cy="2759075"/>
            <a:chOff x="5029200" y="3429000"/>
            <a:chExt cx="3581400" cy="2759075"/>
          </a:xfrm>
        </p:grpSpPr>
        <p:grpSp>
          <p:nvGrpSpPr>
            <p:cNvPr id="63494" name="Group 17">
              <a:extLst>
                <a:ext uri="{FF2B5EF4-FFF2-40B4-BE49-F238E27FC236}">
                  <a16:creationId xmlns:a16="http://schemas.microsoft.com/office/drawing/2014/main" id="{D33087BA-F799-4F86-B6F6-A0D50271F6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9200" y="3429000"/>
              <a:ext cx="3581400" cy="2759075"/>
              <a:chOff x="3168" y="2160"/>
              <a:chExt cx="2256" cy="1738"/>
            </a:xfrm>
          </p:grpSpPr>
          <p:sp>
            <p:nvSpPr>
              <p:cNvPr id="63496" name="AutoShape 16">
                <a:extLst>
                  <a:ext uri="{FF2B5EF4-FFF2-40B4-BE49-F238E27FC236}">
                    <a16:creationId xmlns:a16="http://schemas.microsoft.com/office/drawing/2014/main" id="{A7DC2FD9-EC32-412D-8F8B-254F33AD12A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68" y="2160"/>
                <a:ext cx="2256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7" name="Rectangle 18">
                <a:extLst>
                  <a:ext uri="{FF2B5EF4-FFF2-40B4-BE49-F238E27FC236}">
                    <a16:creationId xmlns:a16="http://schemas.microsoft.com/office/drawing/2014/main" id="{B42E3ECD-9078-462F-8120-21E57840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160"/>
                <a:ext cx="1619" cy="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498" name="Group 22">
                <a:extLst>
                  <a:ext uri="{FF2B5EF4-FFF2-40B4-BE49-F238E27FC236}">
                    <a16:creationId xmlns:a16="http://schemas.microsoft.com/office/drawing/2014/main" id="{4D157D89-8D4B-4912-9D37-DC2F538C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2799"/>
                <a:ext cx="499" cy="473"/>
                <a:chOff x="3846" y="2799"/>
                <a:chExt cx="499" cy="473"/>
              </a:xfrm>
            </p:grpSpPr>
            <p:sp>
              <p:nvSpPr>
                <p:cNvPr id="63575" name="Freeform 19">
                  <a:extLst>
                    <a:ext uri="{FF2B5EF4-FFF2-40B4-BE49-F238E27FC236}">
                      <a16:creationId xmlns:a16="http://schemas.microsoft.com/office/drawing/2014/main" id="{9C7C2079-29F8-46A0-B5D0-F1494269E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" y="2813"/>
                  <a:ext cx="362" cy="459"/>
                </a:xfrm>
                <a:custGeom>
                  <a:avLst/>
                  <a:gdLst>
                    <a:gd name="T0" fmla="*/ 0 w 724"/>
                    <a:gd name="T1" fmla="*/ 1 h 917"/>
                    <a:gd name="T2" fmla="*/ 1 w 724"/>
                    <a:gd name="T3" fmla="*/ 1 h 917"/>
                    <a:gd name="T4" fmla="*/ 1 w 724"/>
                    <a:gd name="T5" fmla="*/ 1 h 917"/>
                    <a:gd name="T6" fmla="*/ 1 w 724"/>
                    <a:gd name="T7" fmla="*/ 1 h 917"/>
                    <a:gd name="T8" fmla="*/ 1 w 724"/>
                    <a:gd name="T9" fmla="*/ 1 h 917"/>
                    <a:gd name="T10" fmla="*/ 1 w 724"/>
                    <a:gd name="T11" fmla="*/ 1 h 917"/>
                    <a:gd name="T12" fmla="*/ 1 w 724"/>
                    <a:gd name="T13" fmla="*/ 1 h 917"/>
                    <a:gd name="T14" fmla="*/ 1 w 724"/>
                    <a:gd name="T15" fmla="*/ 1 h 917"/>
                    <a:gd name="T16" fmla="*/ 1 w 724"/>
                    <a:gd name="T17" fmla="*/ 0 h 917"/>
                    <a:gd name="T18" fmla="*/ 1 w 724"/>
                    <a:gd name="T19" fmla="*/ 1 h 917"/>
                    <a:gd name="T20" fmla="*/ 1 w 724"/>
                    <a:gd name="T21" fmla="*/ 1 h 917"/>
                    <a:gd name="T22" fmla="*/ 1 w 724"/>
                    <a:gd name="T23" fmla="*/ 1 h 917"/>
                    <a:gd name="T24" fmla="*/ 1 w 724"/>
                    <a:gd name="T25" fmla="*/ 1 h 917"/>
                    <a:gd name="T26" fmla="*/ 1 w 724"/>
                    <a:gd name="T27" fmla="*/ 1 h 917"/>
                    <a:gd name="T28" fmla="*/ 1 w 724"/>
                    <a:gd name="T29" fmla="*/ 1 h 917"/>
                    <a:gd name="T30" fmla="*/ 1 w 724"/>
                    <a:gd name="T31" fmla="*/ 1 h 917"/>
                    <a:gd name="T32" fmla="*/ 1 w 724"/>
                    <a:gd name="T33" fmla="*/ 1 h 917"/>
                    <a:gd name="T34" fmla="*/ 1 w 724"/>
                    <a:gd name="T35" fmla="*/ 1 h 917"/>
                    <a:gd name="T36" fmla="*/ 1 w 724"/>
                    <a:gd name="T37" fmla="*/ 1 h 917"/>
                    <a:gd name="T38" fmla="*/ 1 w 724"/>
                    <a:gd name="T39" fmla="*/ 1 h 917"/>
                    <a:gd name="T40" fmla="*/ 1 w 724"/>
                    <a:gd name="T41" fmla="*/ 1 h 917"/>
                    <a:gd name="T42" fmla="*/ 1 w 724"/>
                    <a:gd name="T43" fmla="*/ 1 h 917"/>
                    <a:gd name="T44" fmla="*/ 0 w 724"/>
                    <a:gd name="T45" fmla="*/ 1 h 9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4" h="917">
                      <a:moveTo>
                        <a:pt x="0" y="673"/>
                      </a:moveTo>
                      <a:lnTo>
                        <a:pt x="28" y="630"/>
                      </a:lnTo>
                      <a:lnTo>
                        <a:pt x="19" y="559"/>
                      </a:lnTo>
                      <a:lnTo>
                        <a:pt x="4" y="403"/>
                      </a:lnTo>
                      <a:lnTo>
                        <a:pt x="23" y="242"/>
                      </a:lnTo>
                      <a:lnTo>
                        <a:pt x="71" y="119"/>
                      </a:lnTo>
                      <a:lnTo>
                        <a:pt x="146" y="48"/>
                      </a:lnTo>
                      <a:lnTo>
                        <a:pt x="265" y="15"/>
                      </a:lnTo>
                      <a:lnTo>
                        <a:pt x="402" y="0"/>
                      </a:lnTo>
                      <a:lnTo>
                        <a:pt x="506" y="15"/>
                      </a:lnTo>
                      <a:lnTo>
                        <a:pt x="615" y="81"/>
                      </a:lnTo>
                      <a:lnTo>
                        <a:pt x="662" y="171"/>
                      </a:lnTo>
                      <a:lnTo>
                        <a:pt x="705" y="280"/>
                      </a:lnTo>
                      <a:lnTo>
                        <a:pt x="724" y="441"/>
                      </a:lnTo>
                      <a:lnTo>
                        <a:pt x="700" y="479"/>
                      </a:lnTo>
                      <a:lnTo>
                        <a:pt x="710" y="521"/>
                      </a:lnTo>
                      <a:lnTo>
                        <a:pt x="705" y="606"/>
                      </a:lnTo>
                      <a:lnTo>
                        <a:pt x="681" y="692"/>
                      </a:lnTo>
                      <a:lnTo>
                        <a:pt x="568" y="838"/>
                      </a:lnTo>
                      <a:lnTo>
                        <a:pt x="487" y="871"/>
                      </a:lnTo>
                      <a:lnTo>
                        <a:pt x="393" y="895"/>
                      </a:lnTo>
                      <a:lnTo>
                        <a:pt x="315" y="917"/>
                      </a:lnTo>
                      <a:lnTo>
                        <a:pt x="0" y="67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6" name="Freeform 20">
                  <a:extLst>
                    <a:ext uri="{FF2B5EF4-FFF2-40B4-BE49-F238E27FC236}">
                      <a16:creationId xmlns:a16="http://schemas.microsoft.com/office/drawing/2014/main" id="{9DDFE745-0A68-4B50-9FD9-22DB7BD94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2799"/>
                  <a:ext cx="357" cy="372"/>
                </a:xfrm>
                <a:custGeom>
                  <a:avLst/>
                  <a:gdLst>
                    <a:gd name="T0" fmla="*/ 1 w 714"/>
                    <a:gd name="T1" fmla="*/ 1 h 743"/>
                    <a:gd name="T2" fmla="*/ 1 w 714"/>
                    <a:gd name="T3" fmla="*/ 1 h 743"/>
                    <a:gd name="T4" fmla="*/ 0 w 714"/>
                    <a:gd name="T5" fmla="*/ 1 h 743"/>
                    <a:gd name="T6" fmla="*/ 1 w 714"/>
                    <a:gd name="T7" fmla="*/ 1 h 743"/>
                    <a:gd name="T8" fmla="*/ 1 w 714"/>
                    <a:gd name="T9" fmla="*/ 1 h 743"/>
                    <a:gd name="T10" fmla="*/ 1 w 714"/>
                    <a:gd name="T11" fmla="*/ 1 h 743"/>
                    <a:gd name="T12" fmla="*/ 1 w 714"/>
                    <a:gd name="T13" fmla="*/ 1 h 743"/>
                    <a:gd name="T14" fmla="*/ 1 w 714"/>
                    <a:gd name="T15" fmla="*/ 0 h 743"/>
                    <a:gd name="T16" fmla="*/ 1 w 714"/>
                    <a:gd name="T17" fmla="*/ 1 h 743"/>
                    <a:gd name="T18" fmla="*/ 1 w 714"/>
                    <a:gd name="T19" fmla="*/ 1 h 743"/>
                    <a:gd name="T20" fmla="*/ 1 w 714"/>
                    <a:gd name="T21" fmla="*/ 1 h 743"/>
                    <a:gd name="T22" fmla="*/ 1 w 714"/>
                    <a:gd name="T23" fmla="*/ 1 h 743"/>
                    <a:gd name="T24" fmla="*/ 1 w 714"/>
                    <a:gd name="T25" fmla="*/ 1 h 743"/>
                    <a:gd name="T26" fmla="*/ 1 w 714"/>
                    <a:gd name="T27" fmla="*/ 1 h 743"/>
                    <a:gd name="T28" fmla="*/ 1 w 714"/>
                    <a:gd name="T29" fmla="*/ 1 h 743"/>
                    <a:gd name="T30" fmla="*/ 1 w 714"/>
                    <a:gd name="T31" fmla="*/ 1 h 743"/>
                    <a:gd name="T32" fmla="*/ 1 w 714"/>
                    <a:gd name="T33" fmla="*/ 1 h 743"/>
                    <a:gd name="T34" fmla="*/ 1 w 714"/>
                    <a:gd name="T35" fmla="*/ 1 h 743"/>
                    <a:gd name="T36" fmla="*/ 1 w 714"/>
                    <a:gd name="T37" fmla="*/ 1 h 743"/>
                    <a:gd name="T38" fmla="*/ 1 w 714"/>
                    <a:gd name="T39" fmla="*/ 1 h 743"/>
                    <a:gd name="T40" fmla="*/ 1 w 714"/>
                    <a:gd name="T41" fmla="*/ 1 h 743"/>
                    <a:gd name="T42" fmla="*/ 1 w 714"/>
                    <a:gd name="T43" fmla="*/ 1 h 743"/>
                    <a:gd name="T44" fmla="*/ 1 w 714"/>
                    <a:gd name="T45" fmla="*/ 1 h 743"/>
                    <a:gd name="T46" fmla="*/ 1 w 714"/>
                    <a:gd name="T47" fmla="*/ 1 h 743"/>
                    <a:gd name="T48" fmla="*/ 1 w 714"/>
                    <a:gd name="T49" fmla="*/ 1 h 743"/>
                    <a:gd name="T50" fmla="*/ 1 w 714"/>
                    <a:gd name="T51" fmla="*/ 1 h 743"/>
                    <a:gd name="T52" fmla="*/ 1 w 714"/>
                    <a:gd name="T53" fmla="*/ 1 h 743"/>
                    <a:gd name="T54" fmla="*/ 1 w 714"/>
                    <a:gd name="T55" fmla="*/ 1 h 743"/>
                    <a:gd name="T56" fmla="*/ 1 w 714"/>
                    <a:gd name="T57" fmla="*/ 1 h 743"/>
                    <a:gd name="T58" fmla="*/ 1 w 714"/>
                    <a:gd name="T59" fmla="*/ 1 h 743"/>
                    <a:gd name="T60" fmla="*/ 1 w 714"/>
                    <a:gd name="T61" fmla="*/ 1 h 743"/>
                    <a:gd name="T62" fmla="*/ 1 w 714"/>
                    <a:gd name="T63" fmla="*/ 1 h 743"/>
                    <a:gd name="T64" fmla="*/ 1 w 714"/>
                    <a:gd name="T65" fmla="*/ 1 h 743"/>
                    <a:gd name="T66" fmla="*/ 1 w 714"/>
                    <a:gd name="T67" fmla="*/ 1 h 743"/>
                    <a:gd name="T68" fmla="*/ 1 w 714"/>
                    <a:gd name="T69" fmla="*/ 1 h 743"/>
                    <a:gd name="T70" fmla="*/ 1 w 714"/>
                    <a:gd name="T71" fmla="*/ 1 h 743"/>
                    <a:gd name="T72" fmla="*/ 1 w 714"/>
                    <a:gd name="T73" fmla="*/ 1 h 743"/>
                    <a:gd name="T74" fmla="*/ 1 w 714"/>
                    <a:gd name="T75" fmla="*/ 1 h 743"/>
                    <a:gd name="T76" fmla="*/ 1 w 714"/>
                    <a:gd name="T77" fmla="*/ 1 h 743"/>
                    <a:gd name="T78" fmla="*/ 1 w 714"/>
                    <a:gd name="T79" fmla="*/ 1 h 74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14" h="743">
                      <a:moveTo>
                        <a:pt x="33" y="644"/>
                      </a:moveTo>
                      <a:lnTo>
                        <a:pt x="5" y="464"/>
                      </a:lnTo>
                      <a:lnTo>
                        <a:pt x="0" y="365"/>
                      </a:lnTo>
                      <a:lnTo>
                        <a:pt x="23" y="223"/>
                      </a:lnTo>
                      <a:lnTo>
                        <a:pt x="61" y="114"/>
                      </a:lnTo>
                      <a:lnTo>
                        <a:pt x="151" y="28"/>
                      </a:lnTo>
                      <a:lnTo>
                        <a:pt x="260" y="5"/>
                      </a:lnTo>
                      <a:lnTo>
                        <a:pt x="397" y="0"/>
                      </a:lnTo>
                      <a:lnTo>
                        <a:pt x="473" y="10"/>
                      </a:lnTo>
                      <a:lnTo>
                        <a:pt x="549" y="38"/>
                      </a:lnTo>
                      <a:lnTo>
                        <a:pt x="615" y="71"/>
                      </a:lnTo>
                      <a:lnTo>
                        <a:pt x="677" y="118"/>
                      </a:lnTo>
                      <a:lnTo>
                        <a:pt x="696" y="161"/>
                      </a:lnTo>
                      <a:lnTo>
                        <a:pt x="625" y="118"/>
                      </a:lnTo>
                      <a:lnTo>
                        <a:pt x="558" y="114"/>
                      </a:lnTo>
                      <a:lnTo>
                        <a:pt x="535" y="109"/>
                      </a:lnTo>
                      <a:lnTo>
                        <a:pt x="591" y="152"/>
                      </a:lnTo>
                      <a:lnTo>
                        <a:pt x="625" y="199"/>
                      </a:lnTo>
                      <a:lnTo>
                        <a:pt x="643" y="246"/>
                      </a:lnTo>
                      <a:lnTo>
                        <a:pt x="672" y="279"/>
                      </a:lnTo>
                      <a:lnTo>
                        <a:pt x="700" y="322"/>
                      </a:lnTo>
                      <a:lnTo>
                        <a:pt x="710" y="365"/>
                      </a:lnTo>
                      <a:lnTo>
                        <a:pt x="714" y="412"/>
                      </a:lnTo>
                      <a:lnTo>
                        <a:pt x="686" y="502"/>
                      </a:lnTo>
                      <a:lnTo>
                        <a:pt x="658" y="563"/>
                      </a:lnTo>
                      <a:lnTo>
                        <a:pt x="620" y="544"/>
                      </a:lnTo>
                      <a:lnTo>
                        <a:pt x="629" y="521"/>
                      </a:lnTo>
                      <a:lnTo>
                        <a:pt x="634" y="488"/>
                      </a:lnTo>
                      <a:lnTo>
                        <a:pt x="610" y="459"/>
                      </a:lnTo>
                      <a:lnTo>
                        <a:pt x="554" y="473"/>
                      </a:lnTo>
                      <a:lnTo>
                        <a:pt x="483" y="516"/>
                      </a:lnTo>
                      <a:lnTo>
                        <a:pt x="454" y="601"/>
                      </a:lnTo>
                      <a:lnTo>
                        <a:pt x="440" y="639"/>
                      </a:lnTo>
                      <a:lnTo>
                        <a:pt x="454" y="667"/>
                      </a:lnTo>
                      <a:lnTo>
                        <a:pt x="483" y="682"/>
                      </a:lnTo>
                      <a:lnTo>
                        <a:pt x="364" y="720"/>
                      </a:lnTo>
                      <a:lnTo>
                        <a:pt x="270" y="734"/>
                      </a:lnTo>
                      <a:lnTo>
                        <a:pt x="194" y="743"/>
                      </a:lnTo>
                      <a:lnTo>
                        <a:pt x="104" y="691"/>
                      </a:lnTo>
                      <a:lnTo>
                        <a:pt x="33" y="644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7" name="Freeform 21">
                  <a:extLst>
                    <a:ext uri="{FF2B5EF4-FFF2-40B4-BE49-F238E27FC236}">
                      <a16:creationId xmlns:a16="http://schemas.microsoft.com/office/drawing/2014/main" id="{E3A9833A-2FB5-4DD9-B1B8-CBAEB46D2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3137"/>
                  <a:ext cx="298" cy="135"/>
                </a:xfrm>
                <a:custGeom>
                  <a:avLst/>
                  <a:gdLst>
                    <a:gd name="T0" fmla="*/ 0 w 597"/>
                    <a:gd name="T1" fmla="*/ 1 h 270"/>
                    <a:gd name="T2" fmla="*/ 0 w 597"/>
                    <a:gd name="T3" fmla="*/ 1 h 270"/>
                    <a:gd name="T4" fmla="*/ 0 w 597"/>
                    <a:gd name="T5" fmla="*/ 0 h 270"/>
                    <a:gd name="T6" fmla="*/ 0 w 597"/>
                    <a:gd name="T7" fmla="*/ 1 h 2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7" h="270">
                      <a:moveTo>
                        <a:pt x="0" y="189"/>
                      </a:moveTo>
                      <a:lnTo>
                        <a:pt x="137" y="128"/>
                      </a:lnTo>
                      <a:lnTo>
                        <a:pt x="246" y="0"/>
                      </a:lnTo>
                      <a:lnTo>
                        <a:pt x="597" y="27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9" name="Group 75">
                <a:extLst>
                  <a:ext uri="{FF2B5EF4-FFF2-40B4-BE49-F238E27FC236}">
                    <a16:creationId xmlns:a16="http://schemas.microsoft.com/office/drawing/2014/main" id="{98B6BA57-F3FA-4A4E-A5ED-F49851E91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168"/>
                <a:ext cx="867" cy="1703"/>
                <a:chOff x="4556" y="2168"/>
                <a:chExt cx="867" cy="1703"/>
              </a:xfrm>
            </p:grpSpPr>
            <p:sp>
              <p:nvSpPr>
                <p:cNvPr id="63523" name="Freeform 23">
                  <a:extLst>
                    <a:ext uri="{FF2B5EF4-FFF2-40B4-BE49-F238E27FC236}">
                      <a16:creationId xmlns:a16="http://schemas.microsoft.com/office/drawing/2014/main" id="{C3E806EE-5494-425D-A69A-BAEE1900E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54"/>
                  <a:ext cx="635" cy="417"/>
                </a:xfrm>
                <a:custGeom>
                  <a:avLst/>
                  <a:gdLst>
                    <a:gd name="T0" fmla="*/ 1 w 1270"/>
                    <a:gd name="T1" fmla="*/ 0 h 834"/>
                    <a:gd name="T2" fmla="*/ 0 w 1270"/>
                    <a:gd name="T3" fmla="*/ 1 h 834"/>
                    <a:gd name="T4" fmla="*/ 1 w 1270"/>
                    <a:gd name="T5" fmla="*/ 1 h 834"/>
                    <a:gd name="T6" fmla="*/ 1 w 1270"/>
                    <a:gd name="T7" fmla="*/ 1 h 834"/>
                    <a:gd name="T8" fmla="*/ 1 w 1270"/>
                    <a:gd name="T9" fmla="*/ 0 h 8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0" h="834">
                      <a:moveTo>
                        <a:pt x="104" y="0"/>
                      </a:moveTo>
                      <a:lnTo>
                        <a:pt x="0" y="834"/>
                      </a:lnTo>
                      <a:lnTo>
                        <a:pt x="1270" y="834"/>
                      </a:lnTo>
                      <a:lnTo>
                        <a:pt x="1222" y="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4" name="Group 72">
                  <a:extLst>
                    <a:ext uri="{FF2B5EF4-FFF2-40B4-BE49-F238E27FC236}">
                      <a16:creationId xmlns:a16="http://schemas.microsoft.com/office/drawing/2014/main" id="{2C2CB70A-1E78-4251-AA8A-61F7F9E34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6" y="2168"/>
                  <a:ext cx="746" cy="1321"/>
                  <a:chOff x="4556" y="2168"/>
                  <a:chExt cx="746" cy="1321"/>
                </a:xfrm>
              </p:grpSpPr>
              <p:grpSp>
                <p:nvGrpSpPr>
                  <p:cNvPr id="63527" name="Group 27">
                    <a:extLst>
                      <a:ext uri="{FF2B5EF4-FFF2-40B4-BE49-F238E27FC236}">
                        <a16:creationId xmlns:a16="http://schemas.microsoft.com/office/drawing/2014/main" id="{8AFA3F26-91C7-453C-84C6-2DD5E62A6C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21" y="2580"/>
                    <a:ext cx="278" cy="319"/>
                    <a:chOff x="4821" y="2580"/>
                    <a:chExt cx="278" cy="319"/>
                  </a:xfrm>
                </p:grpSpPr>
                <p:sp>
                  <p:nvSpPr>
                    <p:cNvPr id="63572" name="Freeform 24">
                      <a:extLst>
                        <a:ext uri="{FF2B5EF4-FFF2-40B4-BE49-F238E27FC236}">
                          <a16:creationId xmlns:a16="http://schemas.microsoft.com/office/drawing/2014/main" id="{2B4ED9F7-B5C1-49A3-9A6E-51D36144B0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78" cy="319"/>
                    </a:xfrm>
                    <a:custGeom>
                      <a:avLst/>
                      <a:gdLst>
                        <a:gd name="T0" fmla="*/ 1 w 555"/>
                        <a:gd name="T1" fmla="*/ 0 h 639"/>
                        <a:gd name="T2" fmla="*/ 1 w 555"/>
                        <a:gd name="T3" fmla="*/ 0 h 639"/>
                        <a:gd name="T4" fmla="*/ 1 w 555"/>
                        <a:gd name="T5" fmla="*/ 0 h 639"/>
                        <a:gd name="T6" fmla="*/ 1 w 555"/>
                        <a:gd name="T7" fmla="*/ 0 h 639"/>
                        <a:gd name="T8" fmla="*/ 0 w 555"/>
                        <a:gd name="T9" fmla="*/ 0 h 639"/>
                        <a:gd name="T10" fmla="*/ 1 w 555"/>
                        <a:gd name="T11" fmla="*/ 0 h 639"/>
                        <a:gd name="T12" fmla="*/ 1 w 555"/>
                        <a:gd name="T13" fmla="*/ 0 h 639"/>
                        <a:gd name="T14" fmla="*/ 1 w 555"/>
                        <a:gd name="T15" fmla="*/ 0 h 639"/>
                        <a:gd name="T16" fmla="*/ 1 w 555"/>
                        <a:gd name="T17" fmla="*/ 0 h 639"/>
                        <a:gd name="T18" fmla="*/ 1 w 555"/>
                        <a:gd name="T19" fmla="*/ 0 h 639"/>
                        <a:gd name="T20" fmla="*/ 1 w 555"/>
                        <a:gd name="T21" fmla="*/ 0 h 639"/>
                        <a:gd name="T22" fmla="*/ 1 w 555"/>
                        <a:gd name="T23" fmla="*/ 0 h 639"/>
                        <a:gd name="T24" fmla="*/ 1 w 555"/>
                        <a:gd name="T25" fmla="*/ 0 h 639"/>
                        <a:gd name="T26" fmla="*/ 1 w 555"/>
                        <a:gd name="T27" fmla="*/ 0 h 639"/>
                        <a:gd name="T28" fmla="*/ 1 w 555"/>
                        <a:gd name="T29" fmla="*/ 0 h 639"/>
                        <a:gd name="T30" fmla="*/ 1 w 555"/>
                        <a:gd name="T31" fmla="*/ 0 h 639"/>
                        <a:gd name="T32" fmla="*/ 1 w 555"/>
                        <a:gd name="T33" fmla="*/ 0 h 639"/>
                        <a:gd name="T34" fmla="*/ 1 w 555"/>
                        <a:gd name="T35" fmla="*/ 0 h 639"/>
                        <a:gd name="T36" fmla="*/ 1 w 555"/>
                        <a:gd name="T37" fmla="*/ 0 h 639"/>
                        <a:gd name="T38" fmla="*/ 1 w 555"/>
                        <a:gd name="T39" fmla="*/ 0 h 639"/>
                        <a:gd name="T40" fmla="*/ 1 w 555"/>
                        <a:gd name="T41" fmla="*/ 0 h 639"/>
                        <a:gd name="T42" fmla="*/ 1 w 555"/>
                        <a:gd name="T43" fmla="*/ 0 h 639"/>
                        <a:gd name="T44" fmla="*/ 1 w 555"/>
                        <a:gd name="T45" fmla="*/ 0 h 639"/>
                        <a:gd name="T46" fmla="*/ 1 w 555"/>
                        <a:gd name="T47" fmla="*/ 0 h 639"/>
                        <a:gd name="T48" fmla="*/ 1 w 555"/>
                        <a:gd name="T49" fmla="*/ 0 h 63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55" h="639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3" y="551"/>
                          </a:lnTo>
                          <a:lnTo>
                            <a:pt x="124" y="578"/>
                          </a:lnTo>
                          <a:lnTo>
                            <a:pt x="191" y="606"/>
                          </a:lnTo>
                          <a:lnTo>
                            <a:pt x="271" y="632"/>
                          </a:lnTo>
                          <a:lnTo>
                            <a:pt x="329" y="639"/>
                          </a:lnTo>
                          <a:lnTo>
                            <a:pt x="381" y="632"/>
                          </a:lnTo>
                          <a:lnTo>
                            <a:pt x="443" y="616"/>
                          </a:lnTo>
                          <a:lnTo>
                            <a:pt x="484" y="589"/>
                          </a:lnTo>
                          <a:lnTo>
                            <a:pt x="541" y="512"/>
                          </a:lnTo>
                          <a:lnTo>
                            <a:pt x="555" y="442"/>
                          </a:lnTo>
                          <a:lnTo>
                            <a:pt x="547" y="346"/>
                          </a:lnTo>
                          <a:lnTo>
                            <a:pt x="527" y="310"/>
                          </a:lnTo>
                          <a:lnTo>
                            <a:pt x="462" y="243"/>
                          </a:lnTo>
                          <a:lnTo>
                            <a:pt x="441" y="223"/>
                          </a:lnTo>
                          <a:lnTo>
                            <a:pt x="438" y="130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3" name="Freeform 25">
                      <a:extLst>
                        <a:ext uri="{FF2B5EF4-FFF2-40B4-BE49-F238E27FC236}">
                          <a16:creationId xmlns:a16="http://schemas.microsoft.com/office/drawing/2014/main" id="{FBB57B79-E3F1-49A9-A1D2-8BA0DE3386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2" y="2580"/>
                      <a:ext cx="226" cy="275"/>
                    </a:xfrm>
                    <a:custGeom>
                      <a:avLst/>
                      <a:gdLst>
                        <a:gd name="T0" fmla="*/ 1 w 451"/>
                        <a:gd name="T1" fmla="*/ 0 h 551"/>
                        <a:gd name="T2" fmla="*/ 1 w 451"/>
                        <a:gd name="T3" fmla="*/ 0 h 551"/>
                        <a:gd name="T4" fmla="*/ 1 w 451"/>
                        <a:gd name="T5" fmla="*/ 0 h 551"/>
                        <a:gd name="T6" fmla="*/ 1 w 451"/>
                        <a:gd name="T7" fmla="*/ 0 h 551"/>
                        <a:gd name="T8" fmla="*/ 0 w 451"/>
                        <a:gd name="T9" fmla="*/ 0 h 551"/>
                        <a:gd name="T10" fmla="*/ 1 w 451"/>
                        <a:gd name="T11" fmla="*/ 0 h 551"/>
                        <a:gd name="T12" fmla="*/ 1 w 451"/>
                        <a:gd name="T13" fmla="*/ 0 h 551"/>
                        <a:gd name="T14" fmla="*/ 1 w 451"/>
                        <a:gd name="T15" fmla="*/ 0 h 551"/>
                        <a:gd name="T16" fmla="*/ 1 w 451"/>
                        <a:gd name="T17" fmla="*/ 0 h 551"/>
                        <a:gd name="T18" fmla="*/ 1 w 451"/>
                        <a:gd name="T19" fmla="*/ 0 h 551"/>
                        <a:gd name="T20" fmla="*/ 1 w 451"/>
                        <a:gd name="T21" fmla="*/ 0 h 551"/>
                        <a:gd name="T22" fmla="*/ 1 w 451"/>
                        <a:gd name="T23" fmla="*/ 0 h 551"/>
                        <a:gd name="T24" fmla="*/ 1 w 451"/>
                        <a:gd name="T25" fmla="*/ 0 h 551"/>
                        <a:gd name="T26" fmla="*/ 1 w 451"/>
                        <a:gd name="T27" fmla="*/ 0 h 551"/>
                        <a:gd name="T28" fmla="*/ 1 w 451"/>
                        <a:gd name="T29" fmla="*/ 0 h 551"/>
                        <a:gd name="T30" fmla="*/ 1 w 451"/>
                        <a:gd name="T31" fmla="*/ 0 h 551"/>
                        <a:gd name="T32" fmla="*/ 1 w 451"/>
                        <a:gd name="T33" fmla="*/ 0 h 551"/>
                        <a:gd name="T34" fmla="*/ 1 w 451"/>
                        <a:gd name="T35" fmla="*/ 0 h 551"/>
                        <a:gd name="T36" fmla="*/ 1 w 451"/>
                        <a:gd name="T37" fmla="*/ 0 h 551"/>
                        <a:gd name="T38" fmla="*/ 1 w 451"/>
                        <a:gd name="T39" fmla="*/ 0 h 551"/>
                        <a:gd name="T40" fmla="*/ 1 w 451"/>
                        <a:gd name="T41" fmla="*/ 0 h 551"/>
                        <a:gd name="T42" fmla="*/ 1 w 451"/>
                        <a:gd name="T43" fmla="*/ 0 h 551"/>
                        <a:gd name="T44" fmla="*/ 1 w 451"/>
                        <a:gd name="T45" fmla="*/ 0 h 55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51" h="551">
                          <a:moveTo>
                            <a:pt x="103" y="0"/>
                          </a:moveTo>
                          <a:lnTo>
                            <a:pt x="73" y="171"/>
                          </a:lnTo>
                          <a:lnTo>
                            <a:pt x="57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5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4" y="551"/>
                          </a:lnTo>
                          <a:lnTo>
                            <a:pt x="89" y="515"/>
                          </a:lnTo>
                          <a:lnTo>
                            <a:pt x="89" y="483"/>
                          </a:lnTo>
                          <a:lnTo>
                            <a:pt x="100" y="453"/>
                          </a:lnTo>
                          <a:lnTo>
                            <a:pt x="103" y="431"/>
                          </a:lnTo>
                          <a:lnTo>
                            <a:pt x="111" y="390"/>
                          </a:lnTo>
                          <a:lnTo>
                            <a:pt x="115" y="359"/>
                          </a:lnTo>
                          <a:lnTo>
                            <a:pt x="130" y="310"/>
                          </a:lnTo>
                          <a:lnTo>
                            <a:pt x="147" y="278"/>
                          </a:lnTo>
                          <a:lnTo>
                            <a:pt x="174" y="253"/>
                          </a:lnTo>
                          <a:lnTo>
                            <a:pt x="201" y="229"/>
                          </a:lnTo>
                          <a:lnTo>
                            <a:pt x="234" y="199"/>
                          </a:lnTo>
                          <a:lnTo>
                            <a:pt x="278" y="172"/>
                          </a:lnTo>
                          <a:lnTo>
                            <a:pt x="451" y="67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4" name="Freeform 26">
                      <a:extLst>
                        <a:ext uri="{FF2B5EF4-FFF2-40B4-BE49-F238E27FC236}">
                          <a16:creationId xmlns:a16="http://schemas.microsoft.com/office/drawing/2014/main" id="{CEBBDD94-216B-473E-AABC-411F67FC36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26" cy="229"/>
                    </a:xfrm>
                    <a:custGeom>
                      <a:avLst/>
                      <a:gdLst>
                        <a:gd name="T0" fmla="*/ 1 w 451"/>
                        <a:gd name="T1" fmla="*/ 0 h 460"/>
                        <a:gd name="T2" fmla="*/ 1 w 451"/>
                        <a:gd name="T3" fmla="*/ 0 h 460"/>
                        <a:gd name="T4" fmla="*/ 1 w 451"/>
                        <a:gd name="T5" fmla="*/ 0 h 460"/>
                        <a:gd name="T6" fmla="*/ 1 w 451"/>
                        <a:gd name="T7" fmla="*/ 0 h 460"/>
                        <a:gd name="T8" fmla="*/ 0 w 451"/>
                        <a:gd name="T9" fmla="*/ 0 h 460"/>
                        <a:gd name="T10" fmla="*/ 1 w 451"/>
                        <a:gd name="T11" fmla="*/ 0 h 460"/>
                        <a:gd name="T12" fmla="*/ 1 w 451"/>
                        <a:gd name="T13" fmla="*/ 0 h 460"/>
                        <a:gd name="T14" fmla="*/ 1 w 451"/>
                        <a:gd name="T15" fmla="*/ 0 h 460"/>
                        <a:gd name="T16" fmla="*/ 1 w 451"/>
                        <a:gd name="T17" fmla="*/ 0 h 460"/>
                        <a:gd name="T18" fmla="*/ 1 w 451"/>
                        <a:gd name="T19" fmla="*/ 0 h 460"/>
                        <a:gd name="T20" fmla="*/ 1 w 451"/>
                        <a:gd name="T21" fmla="*/ 0 h 460"/>
                        <a:gd name="T22" fmla="*/ 1 w 451"/>
                        <a:gd name="T23" fmla="*/ 0 h 460"/>
                        <a:gd name="T24" fmla="*/ 1 w 451"/>
                        <a:gd name="T25" fmla="*/ 0 h 460"/>
                        <a:gd name="T26" fmla="*/ 1 w 451"/>
                        <a:gd name="T27" fmla="*/ 0 h 460"/>
                        <a:gd name="T28" fmla="*/ 1 w 451"/>
                        <a:gd name="T29" fmla="*/ 0 h 460"/>
                        <a:gd name="T30" fmla="*/ 1 w 451"/>
                        <a:gd name="T31" fmla="*/ 0 h 460"/>
                        <a:gd name="T32" fmla="*/ 1 w 451"/>
                        <a:gd name="T33" fmla="*/ 0 h 460"/>
                        <a:gd name="T34" fmla="*/ 1 w 451"/>
                        <a:gd name="T35" fmla="*/ 0 h 460"/>
                        <a:gd name="T36" fmla="*/ 1 w 451"/>
                        <a:gd name="T37" fmla="*/ 0 h 460"/>
                        <a:gd name="T38" fmla="*/ 1 w 451"/>
                        <a:gd name="T39" fmla="*/ 0 h 46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451" h="460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53" y="417"/>
                          </a:lnTo>
                          <a:lnTo>
                            <a:pt x="60" y="374"/>
                          </a:lnTo>
                          <a:lnTo>
                            <a:pt x="71" y="336"/>
                          </a:lnTo>
                          <a:lnTo>
                            <a:pt x="72" y="305"/>
                          </a:lnTo>
                          <a:lnTo>
                            <a:pt x="83" y="277"/>
                          </a:lnTo>
                          <a:lnTo>
                            <a:pt x="104" y="248"/>
                          </a:lnTo>
                          <a:lnTo>
                            <a:pt x="127" y="231"/>
                          </a:lnTo>
                          <a:lnTo>
                            <a:pt x="159" y="218"/>
                          </a:lnTo>
                          <a:lnTo>
                            <a:pt x="184" y="206"/>
                          </a:lnTo>
                          <a:lnTo>
                            <a:pt x="228" y="182"/>
                          </a:lnTo>
                          <a:lnTo>
                            <a:pt x="268" y="163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528" name="Group 57">
                    <a:extLst>
                      <a:ext uri="{FF2B5EF4-FFF2-40B4-BE49-F238E27FC236}">
                        <a16:creationId xmlns:a16="http://schemas.microsoft.com/office/drawing/2014/main" id="{1D8927D0-7246-4B4C-A848-201AA0FDCF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5" y="2168"/>
                    <a:ext cx="430" cy="490"/>
                    <a:chOff x="4785" y="2168"/>
                    <a:chExt cx="430" cy="490"/>
                  </a:xfrm>
                </p:grpSpPr>
                <p:grpSp>
                  <p:nvGrpSpPr>
                    <p:cNvPr id="63543" name="Group 33">
                      <a:extLst>
                        <a:ext uri="{FF2B5EF4-FFF2-40B4-BE49-F238E27FC236}">
                          <a16:creationId xmlns:a16="http://schemas.microsoft.com/office/drawing/2014/main" id="{BE89700A-DCA2-4E50-9B97-32FE51179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3" y="2244"/>
                      <a:ext cx="313" cy="414"/>
                      <a:chOff x="4813" y="2244"/>
                      <a:chExt cx="313" cy="414"/>
                    </a:xfrm>
                  </p:grpSpPr>
                  <p:grpSp>
                    <p:nvGrpSpPr>
                      <p:cNvPr id="63567" name="Group 31">
                        <a:extLst>
                          <a:ext uri="{FF2B5EF4-FFF2-40B4-BE49-F238E27FC236}">
                            <a16:creationId xmlns:a16="http://schemas.microsoft.com/office/drawing/2014/main" id="{AA0A2BBF-39B6-413C-A226-3073D03489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13" y="2244"/>
                        <a:ext cx="313" cy="414"/>
                        <a:chOff x="4813" y="2244"/>
                        <a:chExt cx="313" cy="414"/>
                      </a:xfrm>
                    </p:grpSpPr>
                    <p:sp>
                      <p:nvSpPr>
                        <p:cNvPr id="63569" name="Freeform 28">
                          <a:extLst>
                            <a:ext uri="{FF2B5EF4-FFF2-40B4-BE49-F238E27FC236}">
                              <a16:creationId xmlns:a16="http://schemas.microsoft.com/office/drawing/2014/main" id="{0D810F91-E487-4C08-9811-EFC9A6AC98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76" y="2590"/>
                          <a:ext cx="164" cy="67"/>
                        </a:xfrm>
                        <a:custGeom>
                          <a:avLst/>
                          <a:gdLst>
                            <a:gd name="T0" fmla="*/ 0 w 328"/>
                            <a:gd name="T1" fmla="*/ 0 h 134"/>
                            <a:gd name="T2" fmla="*/ 1 w 328"/>
                            <a:gd name="T3" fmla="*/ 1 h 134"/>
                            <a:gd name="T4" fmla="*/ 1 w 328"/>
                            <a:gd name="T5" fmla="*/ 1 h 134"/>
                            <a:gd name="T6" fmla="*/ 1 w 328"/>
                            <a:gd name="T7" fmla="*/ 1 h 134"/>
                            <a:gd name="T8" fmla="*/ 1 w 328"/>
                            <a:gd name="T9" fmla="*/ 1 h 134"/>
                            <a:gd name="T10" fmla="*/ 1 w 328"/>
                            <a:gd name="T11" fmla="*/ 1 h 134"/>
                            <a:gd name="T12" fmla="*/ 1 w 328"/>
                            <a:gd name="T13" fmla="*/ 1 h 134"/>
                            <a:gd name="T14" fmla="*/ 1 w 328"/>
                            <a:gd name="T15" fmla="*/ 1 h 134"/>
                            <a:gd name="T16" fmla="*/ 1 w 328"/>
                            <a:gd name="T17" fmla="*/ 1 h 134"/>
                            <a:gd name="T18" fmla="*/ 1 w 328"/>
                            <a:gd name="T19" fmla="*/ 1 h 134"/>
                            <a:gd name="T20" fmla="*/ 1 w 328"/>
                            <a:gd name="T21" fmla="*/ 1 h 134"/>
                            <a:gd name="T22" fmla="*/ 1 w 328"/>
                            <a:gd name="T23" fmla="*/ 1 h 134"/>
                            <a:gd name="T24" fmla="*/ 1 w 328"/>
                            <a:gd name="T25" fmla="*/ 1 h 134"/>
                            <a:gd name="T26" fmla="*/ 1 w 328"/>
                            <a:gd name="T27" fmla="*/ 1 h 134"/>
                            <a:gd name="T28" fmla="*/ 1 w 328"/>
                            <a:gd name="T29" fmla="*/ 1 h 134"/>
                            <a:gd name="T30" fmla="*/ 1 w 328"/>
                            <a:gd name="T31" fmla="*/ 1 h 134"/>
                            <a:gd name="T32" fmla="*/ 0 w 328"/>
                            <a:gd name="T33" fmla="*/ 0 h 134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</a:gdLst>
                          <a:ahLst/>
                          <a:cxnLst>
                            <a:cxn ang="T34">
                              <a:pos x="T0" y="T1"/>
                            </a:cxn>
                            <a:cxn ang="T35">
                              <a:pos x="T2" y="T3"/>
                            </a:cxn>
                            <a:cxn ang="T36">
                              <a:pos x="T4" y="T5"/>
                            </a:cxn>
                            <a:cxn ang="T37">
                              <a:pos x="T6" y="T7"/>
                            </a:cxn>
                            <a:cxn ang="T38">
                              <a:pos x="T8" y="T9"/>
                            </a:cxn>
                            <a:cxn ang="T39">
                              <a:pos x="T10" y="T11"/>
                            </a:cxn>
                            <a:cxn ang="T40">
                              <a:pos x="T12" y="T13"/>
                            </a:cxn>
                            <a:cxn ang="T41">
                              <a:pos x="T14" y="T15"/>
                            </a:cxn>
                            <a:cxn ang="T42">
                              <a:pos x="T16" y="T17"/>
                            </a:cxn>
                            <a:cxn ang="T43">
                              <a:pos x="T18" y="T19"/>
                            </a:cxn>
                            <a:cxn ang="T44">
                              <a:pos x="T20" y="T21"/>
                            </a:cxn>
                            <a:cxn ang="T45">
                              <a:pos x="T22" y="T23"/>
                            </a:cxn>
                            <a:cxn ang="T46">
                              <a:pos x="T24" y="T25"/>
                            </a:cxn>
                            <a:cxn ang="T47">
                              <a:pos x="T26" y="T27"/>
                            </a:cxn>
                            <a:cxn ang="T48">
                              <a:pos x="T28" y="T29"/>
                            </a:cxn>
                            <a:cxn ang="T49">
                              <a:pos x="T30" y="T31"/>
                            </a:cxn>
                            <a:cxn ang="T50">
                              <a:pos x="T32" y="T33"/>
                            </a:cxn>
                          </a:cxnLst>
                          <a:rect l="0" t="0" r="r" b="b"/>
                          <a:pathLst>
                            <a:path w="328" h="134">
                              <a:moveTo>
                                <a:pt x="0" y="0"/>
                              </a:moveTo>
                              <a:lnTo>
                                <a:pt x="6" y="22"/>
                              </a:lnTo>
                              <a:lnTo>
                                <a:pt x="15" y="39"/>
                              </a:lnTo>
                              <a:lnTo>
                                <a:pt x="26" y="55"/>
                              </a:lnTo>
                              <a:lnTo>
                                <a:pt x="45" y="76"/>
                              </a:lnTo>
                              <a:lnTo>
                                <a:pt x="64" y="90"/>
                              </a:lnTo>
                              <a:lnTo>
                                <a:pt x="86" y="104"/>
                              </a:lnTo>
                              <a:lnTo>
                                <a:pt x="113" y="118"/>
                              </a:lnTo>
                              <a:lnTo>
                                <a:pt x="137" y="125"/>
                              </a:lnTo>
                              <a:lnTo>
                                <a:pt x="172" y="132"/>
                              </a:lnTo>
                              <a:lnTo>
                                <a:pt x="198" y="134"/>
                              </a:lnTo>
                              <a:lnTo>
                                <a:pt x="243" y="132"/>
                              </a:lnTo>
                              <a:lnTo>
                                <a:pt x="266" y="126"/>
                              </a:lnTo>
                              <a:lnTo>
                                <a:pt x="285" y="118"/>
                              </a:lnTo>
                              <a:lnTo>
                                <a:pt x="304" y="104"/>
                              </a:lnTo>
                              <a:lnTo>
                                <a:pt x="328" y="8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solidFill>
                            <a:srgbClr val="7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0" name="Freeform 29">
                          <a:extLst>
                            <a:ext uri="{FF2B5EF4-FFF2-40B4-BE49-F238E27FC236}">
                              <a16:creationId xmlns:a16="http://schemas.microsoft.com/office/drawing/2014/main" id="{41A33819-3A1E-4682-BB7F-57A469D796F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2244"/>
                          <a:ext cx="313" cy="413"/>
                        </a:xfrm>
                        <a:custGeom>
                          <a:avLst/>
                          <a:gdLst>
                            <a:gd name="T0" fmla="*/ 1 w 625"/>
                            <a:gd name="T1" fmla="*/ 1 h 825"/>
                            <a:gd name="T2" fmla="*/ 1 w 625"/>
                            <a:gd name="T3" fmla="*/ 1 h 825"/>
                            <a:gd name="T4" fmla="*/ 1 w 625"/>
                            <a:gd name="T5" fmla="*/ 1 h 825"/>
                            <a:gd name="T6" fmla="*/ 1 w 625"/>
                            <a:gd name="T7" fmla="*/ 1 h 825"/>
                            <a:gd name="T8" fmla="*/ 1 w 625"/>
                            <a:gd name="T9" fmla="*/ 1 h 825"/>
                            <a:gd name="T10" fmla="*/ 1 w 625"/>
                            <a:gd name="T11" fmla="*/ 1 h 825"/>
                            <a:gd name="T12" fmla="*/ 1 w 625"/>
                            <a:gd name="T13" fmla="*/ 1 h 825"/>
                            <a:gd name="T14" fmla="*/ 1 w 625"/>
                            <a:gd name="T15" fmla="*/ 1 h 825"/>
                            <a:gd name="T16" fmla="*/ 1 w 625"/>
                            <a:gd name="T17" fmla="*/ 1 h 825"/>
                            <a:gd name="T18" fmla="*/ 1 w 625"/>
                            <a:gd name="T19" fmla="*/ 1 h 825"/>
                            <a:gd name="T20" fmla="*/ 1 w 625"/>
                            <a:gd name="T21" fmla="*/ 1 h 825"/>
                            <a:gd name="T22" fmla="*/ 1 w 625"/>
                            <a:gd name="T23" fmla="*/ 1 h 825"/>
                            <a:gd name="T24" fmla="*/ 1 w 625"/>
                            <a:gd name="T25" fmla="*/ 1 h 825"/>
                            <a:gd name="T26" fmla="*/ 1 w 625"/>
                            <a:gd name="T27" fmla="*/ 0 h 825"/>
                            <a:gd name="T28" fmla="*/ 1 w 625"/>
                            <a:gd name="T29" fmla="*/ 1 h 825"/>
                            <a:gd name="T30" fmla="*/ 1 w 625"/>
                            <a:gd name="T31" fmla="*/ 1 h 825"/>
                            <a:gd name="T32" fmla="*/ 1 w 625"/>
                            <a:gd name="T33" fmla="*/ 1 h 825"/>
                            <a:gd name="T34" fmla="*/ 1 w 625"/>
                            <a:gd name="T35" fmla="*/ 1 h 825"/>
                            <a:gd name="T36" fmla="*/ 1 w 625"/>
                            <a:gd name="T37" fmla="*/ 1 h 825"/>
                            <a:gd name="T38" fmla="*/ 1 w 625"/>
                            <a:gd name="T39" fmla="*/ 1 h 825"/>
                            <a:gd name="T40" fmla="*/ 1 w 625"/>
                            <a:gd name="T41" fmla="*/ 1 h 825"/>
                            <a:gd name="T42" fmla="*/ 1 w 625"/>
                            <a:gd name="T43" fmla="*/ 1 h 825"/>
                            <a:gd name="T44" fmla="*/ 1 w 625"/>
                            <a:gd name="T45" fmla="*/ 1 h 825"/>
                            <a:gd name="T46" fmla="*/ 1 w 625"/>
                            <a:gd name="T47" fmla="*/ 1 h 825"/>
                            <a:gd name="T48" fmla="*/ 1 w 625"/>
                            <a:gd name="T49" fmla="*/ 1 h 825"/>
                            <a:gd name="T50" fmla="*/ 1 w 625"/>
                            <a:gd name="T51" fmla="*/ 1 h 825"/>
                            <a:gd name="T52" fmla="*/ 1 w 625"/>
                            <a:gd name="T53" fmla="*/ 1 h 825"/>
                            <a:gd name="T54" fmla="*/ 0 w 625"/>
                            <a:gd name="T55" fmla="*/ 1 h 825"/>
                            <a:gd name="T56" fmla="*/ 1 w 625"/>
                            <a:gd name="T57" fmla="*/ 1 h 825"/>
                            <a:gd name="T58" fmla="*/ 1 w 625"/>
                            <a:gd name="T59" fmla="*/ 1 h 825"/>
                            <a:gd name="T60" fmla="*/ 1 w 625"/>
                            <a:gd name="T61" fmla="*/ 1 h 825"/>
                            <a:gd name="T62" fmla="*/ 1 w 625"/>
                            <a:gd name="T63" fmla="*/ 1 h 825"/>
                            <a:gd name="T64" fmla="*/ 1 w 625"/>
                            <a:gd name="T65" fmla="*/ 1 h 825"/>
                            <a:gd name="T66" fmla="*/ 1 w 625"/>
                            <a:gd name="T67" fmla="*/ 1 h 825"/>
                            <a:gd name="T68" fmla="*/ 1 w 625"/>
                            <a:gd name="T69" fmla="*/ 1 h 825"/>
                            <a:gd name="T70" fmla="*/ 1 w 625"/>
                            <a:gd name="T71" fmla="*/ 1 h 825"/>
                            <a:gd name="T72" fmla="*/ 1 w 625"/>
                            <a:gd name="T73" fmla="*/ 1 h 825"/>
                            <a:gd name="T74" fmla="*/ 1 w 625"/>
                            <a:gd name="T75" fmla="*/ 1 h 825"/>
                            <a:gd name="T76" fmla="*/ 1 w 625"/>
                            <a:gd name="T77" fmla="*/ 1 h 825"/>
                            <a:gd name="T78" fmla="*/ 1 w 625"/>
                            <a:gd name="T79" fmla="*/ 1 h 825"/>
                            <a:gd name="T80" fmla="*/ 1 w 625"/>
                            <a:gd name="T81" fmla="*/ 1 h 825"/>
                            <a:gd name="T82" fmla="*/ 1 w 625"/>
                            <a:gd name="T83" fmla="*/ 1 h 825"/>
                            <a:gd name="T84" fmla="*/ 1 w 625"/>
                            <a:gd name="T85" fmla="*/ 1 h 825"/>
                            <a:gd name="T86" fmla="*/ 1 w 625"/>
                            <a:gd name="T87" fmla="*/ 1 h 825"/>
                            <a:gd name="T88" fmla="*/ 1 w 625"/>
                            <a:gd name="T89" fmla="*/ 1 h 825"/>
                            <a:gd name="T90" fmla="*/ 1 w 625"/>
                            <a:gd name="T91" fmla="*/ 1 h 825"/>
                            <a:gd name="T92" fmla="*/ 1 w 625"/>
                            <a:gd name="T93" fmla="*/ 1 h 825"/>
                            <a:gd name="T94" fmla="*/ 1 w 625"/>
                            <a:gd name="T95" fmla="*/ 1 h 825"/>
                            <a:gd name="T96" fmla="*/ 1 w 625"/>
                            <a:gd name="T97" fmla="*/ 1 h 825"/>
                            <a:gd name="T98" fmla="*/ 1 w 625"/>
                            <a:gd name="T99" fmla="*/ 1 h 825"/>
                            <a:gd name="T100" fmla="*/ 1 w 625"/>
                            <a:gd name="T101" fmla="*/ 1 h 825"/>
                            <a:gd name="T102" fmla="*/ 1 w 625"/>
                            <a:gd name="T103" fmla="*/ 1 h 825"/>
                            <a:gd name="T104" fmla="*/ 1 w 625"/>
                            <a:gd name="T105" fmla="*/ 1 h 825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</a:gdLst>
                          <a:ahLst/>
                          <a:cxnLst>
                            <a:cxn ang="T106">
                              <a:pos x="T0" y="T1"/>
                            </a:cxn>
                            <a:cxn ang="T107">
                              <a:pos x="T2" y="T3"/>
                            </a:cxn>
                            <a:cxn ang="T108">
                              <a:pos x="T4" y="T5"/>
                            </a:cxn>
                            <a:cxn ang="T109">
                              <a:pos x="T6" y="T7"/>
                            </a:cxn>
                            <a:cxn ang="T110">
                              <a:pos x="T8" y="T9"/>
                            </a:cxn>
                            <a:cxn ang="T111">
                              <a:pos x="T10" y="T11"/>
                            </a:cxn>
                            <a:cxn ang="T112">
                              <a:pos x="T12" y="T13"/>
                            </a:cxn>
                            <a:cxn ang="T113">
                              <a:pos x="T14" y="T15"/>
                            </a:cxn>
                            <a:cxn ang="T114">
                              <a:pos x="T16" y="T17"/>
                            </a:cxn>
                            <a:cxn ang="T115">
                              <a:pos x="T18" y="T19"/>
                            </a:cxn>
                            <a:cxn ang="T116">
                              <a:pos x="T20" y="T21"/>
                            </a:cxn>
                            <a:cxn ang="T117">
                              <a:pos x="T22" y="T23"/>
                            </a:cxn>
                            <a:cxn ang="T118">
                              <a:pos x="T24" y="T25"/>
                            </a:cxn>
                            <a:cxn ang="T119">
                              <a:pos x="T26" y="T27"/>
                            </a:cxn>
                            <a:cxn ang="T120">
                              <a:pos x="T28" y="T29"/>
                            </a:cxn>
                            <a:cxn ang="T121">
                              <a:pos x="T30" y="T31"/>
                            </a:cxn>
                            <a:cxn ang="T122">
                              <a:pos x="T32" y="T33"/>
                            </a:cxn>
                            <a:cxn ang="T123">
                              <a:pos x="T34" y="T35"/>
                            </a:cxn>
                            <a:cxn ang="T124">
                              <a:pos x="T36" y="T37"/>
                            </a:cxn>
                            <a:cxn ang="T125">
                              <a:pos x="T38" y="T39"/>
                            </a:cxn>
                            <a:cxn ang="T126">
                              <a:pos x="T40" y="T41"/>
                            </a:cxn>
                            <a:cxn ang="T127">
                              <a:pos x="T42" y="T43"/>
                            </a:cxn>
                            <a:cxn ang="T128">
                              <a:pos x="T44" y="T45"/>
                            </a:cxn>
                            <a:cxn ang="T129">
                              <a:pos x="T46" y="T47"/>
                            </a:cxn>
                            <a:cxn ang="T130">
                              <a:pos x="T48" y="T49"/>
                            </a:cxn>
                            <a:cxn ang="T131">
                              <a:pos x="T50" y="T51"/>
                            </a:cxn>
                            <a:cxn ang="T132">
                              <a:pos x="T52" y="T53"/>
                            </a:cxn>
                            <a:cxn ang="T133">
                              <a:pos x="T54" y="T55"/>
                            </a:cxn>
                            <a:cxn ang="T134">
                              <a:pos x="T56" y="T57"/>
                            </a:cxn>
                            <a:cxn ang="T135">
                              <a:pos x="T58" y="T59"/>
                            </a:cxn>
                            <a:cxn ang="T136">
                              <a:pos x="T60" y="T61"/>
                            </a:cxn>
                            <a:cxn ang="T137">
                              <a:pos x="T62" y="T63"/>
                            </a:cxn>
                            <a:cxn ang="T138">
                              <a:pos x="T64" y="T65"/>
                            </a:cxn>
                            <a:cxn ang="T139">
                              <a:pos x="T66" y="T67"/>
                            </a:cxn>
                            <a:cxn ang="T140">
                              <a:pos x="T68" y="T69"/>
                            </a:cxn>
                            <a:cxn ang="T141">
                              <a:pos x="T70" y="T71"/>
                            </a:cxn>
                            <a:cxn ang="T142">
                              <a:pos x="T72" y="T73"/>
                            </a:cxn>
                            <a:cxn ang="T143">
                              <a:pos x="T74" y="T75"/>
                            </a:cxn>
                            <a:cxn ang="T144">
                              <a:pos x="T76" y="T77"/>
                            </a:cxn>
                            <a:cxn ang="T145">
                              <a:pos x="T78" y="T79"/>
                            </a:cxn>
                            <a:cxn ang="T146">
                              <a:pos x="T80" y="T81"/>
                            </a:cxn>
                            <a:cxn ang="T147">
                              <a:pos x="T82" y="T83"/>
                            </a:cxn>
                            <a:cxn ang="T148">
                              <a:pos x="T84" y="T85"/>
                            </a:cxn>
                            <a:cxn ang="T149">
                              <a:pos x="T86" y="T87"/>
                            </a:cxn>
                            <a:cxn ang="T150">
                              <a:pos x="T88" y="T89"/>
                            </a:cxn>
                            <a:cxn ang="T151">
                              <a:pos x="T90" y="T91"/>
                            </a:cxn>
                            <a:cxn ang="T152">
                              <a:pos x="T92" y="T93"/>
                            </a:cxn>
                            <a:cxn ang="T153">
                              <a:pos x="T94" y="T95"/>
                            </a:cxn>
                            <a:cxn ang="T154">
                              <a:pos x="T96" y="T97"/>
                            </a:cxn>
                            <a:cxn ang="T155">
                              <a:pos x="T98" y="T99"/>
                            </a:cxn>
                            <a:cxn ang="T156">
                              <a:pos x="T100" y="T101"/>
                            </a:cxn>
                            <a:cxn ang="T157">
                              <a:pos x="T102" y="T103"/>
                            </a:cxn>
                            <a:cxn ang="T158">
                              <a:pos x="T104" y="T105"/>
                            </a:cxn>
                          </a:cxnLst>
                          <a:rect l="0" t="0" r="r" b="b"/>
                          <a:pathLst>
                            <a:path w="625" h="825">
                              <a:moveTo>
                                <a:pt x="464" y="756"/>
                              </a:moveTo>
                              <a:lnTo>
                                <a:pt x="480" y="732"/>
                              </a:lnTo>
                              <a:lnTo>
                                <a:pt x="494" y="707"/>
                              </a:lnTo>
                              <a:lnTo>
                                <a:pt x="527" y="637"/>
                              </a:lnTo>
                              <a:lnTo>
                                <a:pt x="571" y="528"/>
                              </a:lnTo>
                              <a:lnTo>
                                <a:pt x="595" y="442"/>
                              </a:lnTo>
                              <a:lnTo>
                                <a:pt x="609" y="363"/>
                              </a:lnTo>
                              <a:lnTo>
                                <a:pt x="625" y="252"/>
                              </a:lnTo>
                              <a:lnTo>
                                <a:pt x="620" y="153"/>
                              </a:lnTo>
                              <a:lnTo>
                                <a:pt x="599" y="98"/>
                              </a:lnTo>
                              <a:lnTo>
                                <a:pt x="554" y="55"/>
                              </a:lnTo>
                              <a:lnTo>
                                <a:pt x="486" y="19"/>
                              </a:lnTo>
                              <a:lnTo>
                                <a:pt x="420" y="5"/>
                              </a:lnTo>
                              <a:lnTo>
                                <a:pt x="355" y="0"/>
                              </a:lnTo>
                              <a:lnTo>
                                <a:pt x="292" y="6"/>
                              </a:lnTo>
                              <a:lnTo>
                                <a:pt x="230" y="16"/>
                              </a:lnTo>
                              <a:lnTo>
                                <a:pt x="186" y="31"/>
                              </a:lnTo>
                              <a:lnTo>
                                <a:pt x="143" y="61"/>
                              </a:lnTo>
                              <a:lnTo>
                                <a:pt x="109" y="101"/>
                              </a:lnTo>
                              <a:lnTo>
                                <a:pt x="79" y="154"/>
                              </a:lnTo>
                              <a:lnTo>
                                <a:pt x="60" y="205"/>
                              </a:lnTo>
                              <a:lnTo>
                                <a:pt x="44" y="259"/>
                              </a:lnTo>
                              <a:lnTo>
                                <a:pt x="41" y="322"/>
                              </a:lnTo>
                              <a:lnTo>
                                <a:pt x="36" y="361"/>
                              </a:lnTo>
                              <a:lnTo>
                                <a:pt x="39" y="390"/>
                              </a:lnTo>
                              <a:lnTo>
                                <a:pt x="17" y="393"/>
                              </a:lnTo>
                              <a:lnTo>
                                <a:pt x="3" y="407"/>
                              </a:lnTo>
                              <a:lnTo>
                                <a:pt x="0" y="423"/>
                              </a:lnTo>
                              <a:lnTo>
                                <a:pt x="13" y="459"/>
                              </a:lnTo>
                              <a:lnTo>
                                <a:pt x="30" y="476"/>
                              </a:lnTo>
                              <a:lnTo>
                                <a:pt x="44" y="500"/>
                              </a:lnTo>
                              <a:lnTo>
                                <a:pt x="66" y="516"/>
                              </a:lnTo>
                              <a:lnTo>
                                <a:pt x="95" y="516"/>
                              </a:lnTo>
                              <a:lnTo>
                                <a:pt x="88" y="560"/>
                              </a:lnTo>
                              <a:lnTo>
                                <a:pt x="98" y="609"/>
                              </a:lnTo>
                              <a:lnTo>
                                <a:pt x="112" y="655"/>
                              </a:lnTo>
                              <a:lnTo>
                                <a:pt x="121" y="689"/>
                              </a:lnTo>
                              <a:lnTo>
                                <a:pt x="132" y="715"/>
                              </a:lnTo>
                              <a:lnTo>
                                <a:pt x="145" y="734"/>
                              </a:lnTo>
                              <a:lnTo>
                                <a:pt x="161" y="752"/>
                              </a:lnTo>
                              <a:lnTo>
                                <a:pt x="178" y="773"/>
                              </a:lnTo>
                              <a:lnTo>
                                <a:pt x="203" y="790"/>
                              </a:lnTo>
                              <a:lnTo>
                                <a:pt x="224" y="801"/>
                              </a:lnTo>
                              <a:lnTo>
                                <a:pt x="246" y="811"/>
                              </a:lnTo>
                              <a:lnTo>
                                <a:pt x="268" y="816"/>
                              </a:lnTo>
                              <a:lnTo>
                                <a:pt x="290" y="820"/>
                              </a:lnTo>
                              <a:lnTo>
                                <a:pt x="315" y="823"/>
                              </a:lnTo>
                              <a:lnTo>
                                <a:pt x="342" y="825"/>
                              </a:lnTo>
                              <a:lnTo>
                                <a:pt x="372" y="822"/>
                              </a:lnTo>
                              <a:lnTo>
                                <a:pt x="399" y="814"/>
                              </a:lnTo>
                              <a:lnTo>
                                <a:pt x="420" y="803"/>
                              </a:lnTo>
                              <a:lnTo>
                                <a:pt x="443" y="781"/>
                              </a:lnTo>
                              <a:lnTo>
                                <a:pt x="464" y="7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1" name="Freeform 30">
                          <a:extLst>
                            <a:ext uri="{FF2B5EF4-FFF2-40B4-BE49-F238E27FC236}">
                              <a16:creationId xmlns:a16="http://schemas.microsoft.com/office/drawing/2014/main" id="{BBCAEF59-772D-4E13-87FC-38D2F2FAC4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8" y="2509"/>
                          <a:ext cx="151" cy="149"/>
                        </a:xfrm>
                        <a:custGeom>
                          <a:avLst/>
                          <a:gdLst>
                            <a:gd name="T0" fmla="*/ 0 w 303"/>
                            <a:gd name="T1" fmla="*/ 1 h 297"/>
                            <a:gd name="T2" fmla="*/ 0 w 303"/>
                            <a:gd name="T3" fmla="*/ 1 h 297"/>
                            <a:gd name="T4" fmla="*/ 0 w 303"/>
                            <a:gd name="T5" fmla="*/ 1 h 297"/>
                            <a:gd name="T6" fmla="*/ 0 w 303"/>
                            <a:gd name="T7" fmla="*/ 1 h 297"/>
                            <a:gd name="T8" fmla="*/ 0 w 303"/>
                            <a:gd name="T9" fmla="*/ 0 h 297"/>
                            <a:gd name="T10" fmla="*/ 0 w 303"/>
                            <a:gd name="T11" fmla="*/ 1 h 297"/>
                            <a:gd name="T12" fmla="*/ 0 w 303"/>
                            <a:gd name="T13" fmla="*/ 1 h 297"/>
                            <a:gd name="T14" fmla="*/ 0 w 303"/>
                            <a:gd name="T15" fmla="*/ 1 h 297"/>
                            <a:gd name="T16" fmla="*/ 0 w 303"/>
                            <a:gd name="T17" fmla="*/ 1 h 297"/>
                            <a:gd name="T18" fmla="*/ 0 w 303"/>
                            <a:gd name="T19" fmla="*/ 1 h 297"/>
                            <a:gd name="T20" fmla="*/ 0 w 303"/>
                            <a:gd name="T21" fmla="*/ 1 h 297"/>
                            <a:gd name="T22" fmla="*/ 0 w 303"/>
                            <a:gd name="T23" fmla="*/ 1 h 297"/>
                            <a:gd name="T24" fmla="*/ 0 w 303"/>
                            <a:gd name="T25" fmla="*/ 1 h 297"/>
                            <a:gd name="T26" fmla="*/ 0 w 303"/>
                            <a:gd name="T27" fmla="*/ 1 h 297"/>
                            <a:gd name="T28" fmla="*/ 0 w 303"/>
                            <a:gd name="T29" fmla="*/ 1 h 297"/>
                            <a:gd name="T30" fmla="*/ 0 w 303"/>
                            <a:gd name="T31" fmla="*/ 1 h 297"/>
                            <a:gd name="T32" fmla="*/ 0 w 303"/>
                            <a:gd name="T33" fmla="*/ 1 h 297"/>
                            <a:gd name="T34" fmla="*/ 0 w 303"/>
                            <a:gd name="T35" fmla="*/ 1 h 297"/>
                            <a:gd name="T36" fmla="*/ 0 w 303"/>
                            <a:gd name="T37" fmla="*/ 1 h 297"/>
                            <a:gd name="T38" fmla="*/ 0 w 303"/>
                            <a:gd name="T39" fmla="*/ 1 h 297"/>
                            <a:gd name="T40" fmla="*/ 0 w 303"/>
                            <a:gd name="T41" fmla="*/ 1 h 297"/>
                            <a:gd name="T42" fmla="*/ 0 w 303"/>
                            <a:gd name="T43" fmla="*/ 1 h 297"/>
                            <a:gd name="T44" fmla="*/ 0 w 303"/>
                            <a:gd name="T45" fmla="*/ 1 h 297"/>
                            <a:gd name="T46" fmla="*/ 0 w 303"/>
                            <a:gd name="T47" fmla="*/ 1 h 297"/>
                            <a:gd name="T48" fmla="*/ 0 w 303"/>
                            <a:gd name="T49" fmla="*/ 1 h 297"/>
                            <a:gd name="T50" fmla="*/ 0 w 303"/>
                            <a:gd name="T51" fmla="*/ 1 h 297"/>
                            <a:gd name="T52" fmla="*/ 0 w 303"/>
                            <a:gd name="T53" fmla="*/ 1 h 297"/>
                            <a:gd name="T54" fmla="*/ 0 w 303"/>
                            <a:gd name="T55" fmla="*/ 1 h 297"/>
                            <a:gd name="T56" fmla="*/ 0 w 303"/>
                            <a:gd name="T57" fmla="*/ 1 h 297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303" h="297">
                              <a:moveTo>
                                <a:pt x="196" y="227"/>
                              </a:moveTo>
                              <a:lnTo>
                                <a:pt x="212" y="204"/>
                              </a:lnTo>
                              <a:lnTo>
                                <a:pt x="226" y="178"/>
                              </a:lnTo>
                              <a:lnTo>
                                <a:pt x="259" y="109"/>
                              </a:lnTo>
                              <a:lnTo>
                                <a:pt x="303" y="0"/>
                              </a:lnTo>
                              <a:lnTo>
                                <a:pt x="271" y="46"/>
                              </a:lnTo>
                              <a:lnTo>
                                <a:pt x="241" y="90"/>
                              </a:lnTo>
                              <a:lnTo>
                                <a:pt x="226" y="121"/>
                              </a:lnTo>
                              <a:lnTo>
                                <a:pt x="219" y="148"/>
                              </a:lnTo>
                              <a:lnTo>
                                <a:pt x="204" y="183"/>
                              </a:lnTo>
                              <a:lnTo>
                                <a:pt x="188" y="213"/>
                              </a:lnTo>
                              <a:lnTo>
                                <a:pt x="169" y="230"/>
                              </a:lnTo>
                              <a:lnTo>
                                <a:pt x="153" y="246"/>
                              </a:lnTo>
                              <a:lnTo>
                                <a:pt x="134" y="257"/>
                              </a:lnTo>
                              <a:lnTo>
                                <a:pt x="106" y="248"/>
                              </a:lnTo>
                              <a:lnTo>
                                <a:pt x="100" y="230"/>
                              </a:lnTo>
                              <a:lnTo>
                                <a:pt x="77" y="210"/>
                              </a:lnTo>
                              <a:lnTo>
                                <a:pt x="84" y="246"/>
                              </a:lnTo>
                              <a:lnTo>
                                <a:pt x="68" y="270"/>
                              </a:lnTo>
                              <a:lnTo>
                                <a:pt x="51" y="281"/>
                              </a:lnTo>
                              <a:lnTo>
                                <a:pt x="0" y="287"/>
                              </a:lnTo>
                              <a:lnTo>
                                <a:pt x="22" y="292"/>
                              </a:lnTo>
                              <a:lnTo>
                                <a:pt x="47" y="295"/>
                              </a:lnTo>
                              <a:lnTo>
                                <a:pt x="74" y="297"/>
                              </a:lnTo>
                              <a:lnTo>
                                <a:pt x="104" y="293"/>
                              </a:lnTo>
                              <a:lnTo>
                                <a:pt x="131" y="286"/>
                              </a:lnTo>
                              <a:lnTo>
                                <a:pt x="152" y="275"/>
                              </a:lnTo>
                              <a:lnTo>
                                <a:pt x="175" y="252"/>
                              </a:lnTo>
                              <a:lnTo>
                                <a:pt x="196" y="2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68" name="Freeform 32">
                        <a:extLst>
                          <a:ext uri="{FF2B5EF4-FFF2-40B4-BE49-F238E27FC236}">
                            <a16:creationId xmlns:a16="http://schemas.microsoft.com/office/drawing/2014/main" id="{DE440967-DE0F-4EA1-A403-1C9E33B69B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4" y="2450"/>
                        <a:ext cx="66" cy="141"/>
                      </a:xfrm>
                      <a:custGeom>
                        <a:avLst/>
                        <a:gdLst>
                          <a:gd name="T0" fmla="*/ 1 w 131"/>
                          <a:gd name="T1" fmla="*/ 0 h 283"/>
                          <a:gd name="T2" fmla="*/ 1 w 131"/>
                          <a:gd name="T3" fmla="*/ 0 h 283"/>
                          <a:gd name="T4" fmla="*/ 1 w 131"/>
                          <a:gd name="T5" fmla="*/ 0 h 283"/>
                          <a:gd name="T6" fmla="*/ 1 w 131"/>
                          <a:gd name="T7" fmla="*/ 0 h 283"/>
                          <a:gd name="T8" fmla="*/ 1 w 131"/>
                          <a:gd name="T9" fmla="*/ 0 h 283"/>
                          <a:gd name="T10" fmla="*/ 1 w 131"/>
                          <a:gd name="T11" fmla="*/ 0 h 283"/>
                          <a:gd name="T12" fmla="*/ 1 w 131"/>
                          <a:gd name="T13" fmla="*/ 0 h 283"/>
                          <a:gd name="T14" fmla="*/ 1 w 131"/>
                          <a:gd name="T15" fmla="*/ 0 h 283"/>
                          <a:gd name="T16" fmla="*/ 1 w 131"/>
                          <a:gd name="T17" fmla="*/ 0 h 283"/>
                          <a:gd name="T18" fmla="*/ 1 w 131"/>
                          <a:gd name="T19" fmla="*/ 0 h 283"/>
                          <a:gd name="T20" fmla="*/ 1 w 131"/>
                          <a:gd name="T21" fmla="*/ 0 h 283"/>
                          <a:gd name="T22" fmla="*/ 1 w 131"/>
                          <a:gd name="T23" fmla="*/ 0 h 283"/>
                          <a:gd name="T24" fmla="*/ 1 w 131"/>
                          <a:gd name="T25" fmla="*/ 0 h 283"/>
                          <a:gd name="T26" fmla="*/ 1 w 131"/>
                          <a:gd name="T27" fmla="*/ 0 h 283"/>
                          <a:gd name="T28" fmla="*/ 1 w 131"/>
                          <a:gd name="T29" fmla="*/ 0 h 283"/>
                          <a:gd name="T30" fmla="*/ 1 w 131"/>
                          <a:gd name="T31" fmla="*/ 0 h 283"/>
                          <a:gd name="T32" fmla="*/ 1 w 131"/>
                          <a:gd name="T33" fmla="*/ 0 h 283"/>
                          <a:gd name="T34" fmla="*/ 0 w 131"/>
                          <a:gd name="T35" fmla="*/ 0 h 283"/>
                          <a:gd name="T36" fmla="*/ 1 w 131"/>
                          <a:gd name="T37" fmla="*/ 0 h 283"/>
                          <a:gd name="T38" fmla="*/ 1 w 131"/>
                          <a:gd name="T39" fmla="*/ 0 h 283"/>
                          <a:gd name="T40" fmla="*/ 1 w 131"/>
                          <a:gd name="T41" fmla="*/ 0 h 283"/>
                          <a:gd name="T42" fmla="*/ 1 w 131"/>
                          <a:gd name="T43" fmla="*/ 0 h 283"/>
                          <a:gd name="T44" fmla="*/ 1 w 131"/>
                          <a:gd name="T45" fmla="*/ 0 h 283"/>
                          <a:gd name="T46" fmla="*/ 1 w 131"/>
                          <a:gd name="T47" fmla="*/ 0 h 283"/>
                          <a:gd name="T48" fmla="*/ 1 w 131"/>
                          <a:gd name="T49" fmla="*/ 0 h 283"/>
                          <a:gd name="T50" fmla="*/ 1 w 131"/>
                          <a:gd name="T51" fmla="*/ 0 h 283"/>
                          <a:gd name="T52" fmla="*/ 1 w 131"/>
                          <a:gd name="T53" fmla="*/ 0 h 283"/>
                          <a:gd name="T54" fmla="*/ 1 w 131"/>
                          <a:gd name="T55" fmla="*/ 0 h 28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131" h="283">
                            <a:moveTo>
                              <a:pt x="122" y="230"/>
                            </a:moveTo>
                            <a:lnTo>
                              <a:pt x="114" y="212"/>
                            </a:lnTo>
                            <a:lnTo>
                              <a:pt x="114" y="189"/>
                            </a:lnTo>
                            <a:lnTo>
                              <a:pt x="117" y="172"/>
                            </a:lnTo>
                            <a:lnTo>
                              <a:pt x="122" y="152"/>
                            </a:lnTo>
                            <a:lnTo>
                              <a:pt x="127" y="129"/>
                            </a:lnTo>
                            <a:lnTo>
                              <a:pt x="127" y="112"/>
                            </a:lnTo>
                            <a:lnTo>
                              <a:pt x="127" y="95"/>
                            </a:lnTo>
                            <a:lnTo>
                              <a:pt x="131" y="73"/>
                            </a:lnTo>
                            <a:lnTo>
                              <a:pt x="124" y="66"/>
                            </a:lnTo>
                            <a:lnTo>
                              <a:pt x="113" y="54"/>
                            </a:lnTo>
                            <a:lnTo>
                              <a:pt x="105" y="38"/>
                            </a:lnTo>
                            <a:lnTo>
                              <a:pt x="100" y="30"/>
                            </a:lnTo>
                            <a:lnTo>
                              <a:pt x="97" y="17"/>
                            </a:lnTo>
                            <a:lnTo>
                              <a:pt x="86" y="6"/>
                            </a:lnTo>
                            <a:lnTo>
                              <a:pt x="75" y="11"/>
                            </a:lnTo>
                            <a:lnTo>
                              <a:pt x="4" y="0"/>
                            </a:lnTo>
                            <a:lnTo>
                              <a:pt x="0" y="16"/>
                            </a:lnTo>
                            <a:lnTo>
                              <a:pt x="13" y="52"/>
                            </a:lnTo>
                            <a:lnTo>
                              <a:pt x="30" y="69"/>
                            </a:lnTo>
                            <a:lnTo>
                              <a:pt x="45" y="93"/>
                            </a:lnTo>
                            <a:lnTo>
                              <a:pt x="67" y="109"/>
                            </a:lnTo>
                            <a:lnTo>
                              <a:pt x="95" y="109"/>
                            </a:lnTo>
                            <a:lnTo>
                              <a:pt x="89" y="153"/>
                            </a:lnTo>
                            <a:lnTo>
                              <a:pt x="98" y="202"/>
                            </a:lnTo>
                            <a:lnTo>
                              <a:pt x="113" y="248"/>
                            </a:lnTo>
                            <a:lnTo>
                              <a:pt x="122" y="283"/>
                            </a:lnTo>
                            <a:lnTo>
                              <a:pt x="122" y="230"/>
                            </a:lnTo>
                            <a:close/>
                          </a:path>
                        </a:pathLst>
                      </a:custGeom>
                      <a:solidFill>
                        <a:srgbClr val="FF7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4" name="Group 48">
                      <a:extLst>
                        <a:ext uri="{FF2B5EF4-FFF2-40B4-BE49-F238E27FC236}">
                          <a16:creationId xmlns:a16="http://schemas.microsoft.com/office/drawing/2014/main" id="{A8F33417-EFF7-458C-A489-09CB10BF2E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89" y="2381"/>
                      <a:ext cx="193" cy="217"/>
                      <a:chOff x="4889" y="2381"/>
                      <a:chExt cx="193" cy="217"/>
                    </a:xfrm>
                  </p:grpSpPr>
                  <p:grpSp>
                    <p:nvGrpSpPr>
                      <p:cNvPr id="63553" name="Group 37">
                        <a:extLst>
                          <a:ext uri="{FF2B5EF4-FFF2-40B4-BE49-F238E27FC236}">
                            <a16:creationId xmlns:a16="http://schemas.microsoft.com/office/drawing/2014/main" id="{75865317-A860-49F4-A979-D065610521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33" y="2554"/>
                        <a:ext cx="78" cy="44"/>
                        <a:chOff x="4933" y="2554"/>
                        <a:chExt cx="78" cy="44"/>
                      </a:xfrm>
                    </p:grpSpPr>
                    <p:sp>
                      <p:nvSpPr>
                        <p:cNvPr id="63564" name="Oval 34">
                          <a:extLst>
                            <a:ext uri="{FF2B5EF4-FFF2-40B4-BE49-F238E27FC236}">
                              <a16:creationId xmlns:a16="http://schemas.microsoft.com/office/drawing/2014/main" id="{D1EFD602-990F-421F-93F4-51054B2A06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1" y="2568"/>
                          <a:ext cx="55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Þ"/>
                            <a:defRPr sz="2800">
                              <a:solidFill>
                                <a:srgbClr val="333399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"/>
                            <a:defRPr sz="2400">
                              <a:solidFill>
                                <a:srgbClr val="33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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>
                            <a:lnSpc>
                              <a:spcPct val="90000"/>
                            </a:lnSpc>
                            <a:spcBef>
                              <a:spcPct val="50000"/>
                            </a:spcBef>
                            <a:spcAft>
                              <a:spcPts val="588"/>
                            </a:spcAft>
                            <a:buSzPct val="80000"/>
                            <a:buFont typeface="Wingdings" panose="05000000000000000000" pitchFamily="2" charset="2"/>
                            <a:buNone/>
                          </a:pPr>
                          <a:endParaRPr lang="zh-CN" altLang="en-US" sz="20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565" name="Freeform 35">
                          <a:extLst>
                            <a:ext uri="{FF2B5EF4-FFF2-40B4-BE49-F238E27FC236}">
                              <a16:creationId xmlns:a16="http://schemas.microsoft.com/office/drawing/2014/main" id="{78482196-1487-4B24-8CC4-6B595FFEFC8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54"/>
                          <a:ext cx="78" cy="27"/>
                        </a:xfrm>
                        <a:custGeom>
                          <a:avLst/>
                          <a:gdLst>
                            <a:gd name="T0" fmla="*/ 0 w 156"/>
                            <a:gd name="T1" fmla="*/ 0 h 56"/>
                            <a:gd name="T2" fmla="*/ 1 w 156"/>
                            <a:gd name="T3" fmla="*/ 0 h 56"/>
                            <a:gd name="T4" fmla="*/ 1 w 156"/>
                            <a:gd name="T5" fmla="*/ 0 h 56"/>
                            <a:gd name="T6" fmla="*/ 1 w 156"/>
                            <a:gd name="T7" fmla="*/ 0 h 56"/>
                            <a:gd name="T8" fmla="*/ 1 w 156"/>
                            <a:gd name="T9" fmla="*/ 0 h 56"/>
                            <a:gd name="T10" fmla="*/ 1 w 156"/>
                            <a:gd name="T11" fmla="*/ 0 h 56"/>
                            <a:gd name="T12" fmla="*/ 1 w 156"/>
                            <a:gd name="T13" fmla="*/ 0 h 56"/>
                            <a:gd name="T14" fmla="*/ 1 w 156"/>
                            <a:gd name="T15" fmla="*/ 0 h 56"/>
                            <a:gd name="T16" fmla="*/ 1 w 156"/>
                            <a:gd name="T17" fmla="*/ 0 h 56"/>
                            <a:gd name="T18" fmla="*/ 1 w 156"/>
                            <a:gd name="T19" fmla="*/ 0 h 56"/>
                            <a:gd name="T20" fmla="*/ 1 w 156"/>
                            <a:gd name="T21" fmla="*/ 0 h 56"/>
                            <a:gd name="T22" fmla="*/ 1 w 156"/>
                            <a:gd name="T23" fmla="*/ 0 h 56"/>
                            <a:gd name="T24" fmla="*/ 1 w 156"/>
                            <a:gd name="T25" fmla="*/ 0 h 56"/>
                            <a:gd name="T26" fmla="*/ 1 w 156"/>
                            <a:gd name="T27" fmla="*/ 0 h 56"/>
                            <a:gd name="T28" fmla="*/ 1 w 156"/>
                            <a:gd name="T29" fmla="*/ 0 h 56"/>
                            <a:gd name="T30" fmla="*/ 1 w 156"/>
                            <a:gd name="T31" fmla="*/ 0 h 56"/>
                            <a:gd name="T32" fmla="*/ 1 w 156"/>
                            <a:gd name="T33" fmla="*/ 0 h 56"/>
                            <a:gd name="T34" fmla="*/ 1 w 156"/>
                            <a:gd name="T35" fmla="*/ 0 h 56"/>
                            <a:gd name="T36" fmla="*/ 1 w 156"/>
                            <a:gd name="T37" fmla="*/ 0 h 56"/>
                            <a:gd name="T38" fmla="*/ 1 w 156"/>
                            <a:gd name="T39" fmla="*/ 0 h 56"/>
                            <a:gd name="T40" fmla="*/ 1 w 156"/>
                            <a:gd name="T41" fmla="*/ 0 h 56"/>
                            <a:gd name="T42" fmla="*/ 1 w 156"/>
                            <a:gd name="T43" fmla="*/ 0 h 56"/>
                            <a:gd name="T44" fmla="*/ 1 w 156"/>
                            <a:gd name="T45" fmla="*/ 0 h 56"/>
                            <a:gd name="T46" fmla="*/ 1 w 156"/>
                            <a:gd name="T47" fmla="*/ 0 h 56"/>
                            <a:gd name="T48" fmla="*/ 0 w 156"/>
                            <a:gd name="T49" fmla="*/ 0 h 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6" h="56">
                              <a:moveTo>
                                <a:pt x="0" y="32"/>
                              </a:moveTo>
                              <a:lnTo>
                                <a:pt x="13" y="21"/>
                              </a:lnTo>
                              <a:lnTo>
                                <a:pt x="24" y="15"/>
                              </a:lnTo>
                              <a:lnTo>
                                <a:pt x="33" y="8"/>
                              </a:lnTo>
                              <a:lnTo>
                                <a:pt x="44" y="2"/>
                              </a:lnTo>
                              <a:lnTo>
                                <a:pt x="59" y="0"/>
                              </a:lnTo>
                              <a:lnTo>
                                <a:pt x="73" y="4"/>
                              </a:lnTo>
                              <a:lnTo>
                                <a:pt x="82" y="11"/>
                              </a:lnTo>
                              <a:lnTo>
                                <a:pt x="92" y="11"/>
                              </a:lnTo>
                              <a:lnTo>
                                <a:pt x="101" y="10"/>
                              </a:lnTo>
                              <a:lnTo>
                                <a:pt x="115" y="11"/>
                              </a:lnTo>
                              <a:lnTo>
                                <a:pt x="128" y="18"/>
                              </a:lnTo>
                              <a:lnTo>
                                <a:pt x="136" y="29"/>
                              </a:lnTo>
                              <a:lnTo>
                                <a:pt x="141" y="38"/>
                              </a:lnTo>
                              <a:lnTo>
                                <a:pt x="148" y="48"/>
                              </a:lnTo>
                              <a:lnTo>
                                <a:pt x="156" y="56"/>
                              </a:lnTo>
                              <a:lnTo>
                                <a:pt x="114" y="49"/>
                              </a:lnTo>
                              <a:lnTo>
                                <a:pt x="98" y="46"/>
                              </a:lnTo>
                              <a:lnTo>
                                <a:pt x="85" y="41"/>
                              </a:lnTo>
                              <a:lnTo>
                                <a:pt x="74" y="37"/>
                              </a:lnTo>
                              <a:lnTo>
                                <a:pt x="65" y="38"/>
                              </a:lnTo>
                              <a:lnTo>
                                <a:pt x="54" y="37"/>
                              </a:lnTo>
                              <a:lnTo>
                                <a:pt x="35" y="38"/>
                              </a:lnTo>
                              <a:lnTo>
                                <a:pt x="21" y="37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66" name="Freeform 36">
                          <a:extLst>
                            <a:ext uri="{FF2B5EF4-FFF2-40B4-BE49-F238E27FC236}">
                              <a16:creationId xmlns:a16="http://schemas.microsoft.com/office/drawing/2014/main" id="{8956E1C0-92EF-46BB-9677-C5A43AAAE91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69"/>
                          <a:ext cx="77" cy="29"/>
                        </a:xfrm>
                        <a:custGeom>
                          <a:avLst/>
                          <a:gdLst>
                            <a:gd name="T0" fmla="*/ 0 w 155"/>
                            <a:gd name="T1" fmla="*/ 0 h 57"/>
                            <a:gd name="T2" fmla="*/ 0 w 155"/>
                            <a:gd name="T3" fmla="*/ 1 h 57"/>
                            <a:gd name="T4" fmla="*/ 0 w 155"/>
                            <a:gd name="T5" fmla="*/ 1 h 57"/>
                            <a:gd name="T6" fmla="*/ 0 w 155"/>
                            <a:gd name="T7" fmla="*/ 1 h 57"/>
                            <a:gd name="T8" fmla="*/ 0 w 155"/>
                            <a:gd name="T9" fmla="*/ 1 h 57"/>
                            <a:gd name="T10" fmla="*/ 0 w 155"/>
                            <a:gd name="T11" fmla="*/ 1 h 57"/>
                            <a:gd name="T12" fmla="*/ 0 w 155"/>
                            <a:gd name="T13" fmla="*/ 1 h 57"/>
                            <a:gd name="T14" fmla="*/ 0 w 155"/>
                            <a:gd name="T15" fmla="*/ 1 h 57"/>
                            <a:gd name="T16" fmla="*/ 0 w 155"/>
                            <a:gd name="T17" fmla="*/ 1 h 57"/>
                            <a:gd name="T18" fmla="*/ 0 w 155"/>
                            <a:gd name="T19" fmla="*/ 1 h 57"/>
                            <a:gd name="T20" fmla="*/ 0 w 155"/>
                            <a:gd name="T21" fmla="*/ 1 h 57"/>
                            <a:gd name="T22" fmla="*/ 0 w 155"/>
                            <a:gd name="T23" fmla="*/ 1 h 57"/>
                            <a:gd name="T24" fmla="*/ 0 w 155"/>
                            <a:gd name="T25" fmla="*/ 1 h 57"/>
                            <a:gd name="T26" fmla="*/ 0 w 155"/>
                            <a:gd name="T27" fmla="*/ 1 h 57"/>
                            <a:gd name="T28" fmla="*/ 0 w 155"/>
                            <a:gd name="T29" fmla="*/ 1 h 57"/>
                            <a:gd name="T30" fmla="*/ 0 w 155"/>
                            <a:gd name="T31" fmla="*/ 1 h 57"/>
                            <a:gd name="T32" fmla="*/ 0 w 155"/>
                            <a:gd name="T33" fmla="*/ 1 h 57"/>
                            <a:gd name="T34" fmla="*/ 0 w 155"/>
                            <a:gd name="T35" fmla="*/ 1 h 57"/>
                            <a:gd name="T36" fmla="*/ 0 w 155"/>
                            <a:gd name="T37" fmla="*/ 1 h 57"/>
                            <a:gd name="T38" fmla="*/ 0 w 155"/>
                            <a:gd name="T39" fmla="*/ 1 h 57"/>
                            <a:gd name="T40" fmla="*/ 0 w 155"/>
                            <a:gd name="T41" fmla="*/ 1 h 57"/>
                            <a:gd name="T42" fmla="*/ 0 w 155"/>
                            <a:gd name="T43" fmla="*/ 1 h 57"/>
                            <a:gd name="T44" fmla="*/ 0 w 155"/>
                            <a:gd name="T45" fmla="*/ 1 h 57"/>
                            <a:gd name="T46" fmla="*/ 0 w 155"/>
                            <a:gd name="T47" fmla="*/ 1 h 57"/>
                            <a:gd name="T48" fmla="*/ 0 w 155"/>
                            <a:gd name="T49" fmla="*/ 0 h 57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5" h="57">
                              <a:moveTo>
                                <a:pt x="0" y="0"/>
                              </a:moveTo>
                              <a:lnTo>
                                <a:pt x="16" y="3"/>
                              </a:lnTo>
                              <a:lnTo>
                                <a:pt x="30" y="8"/>
                              </a:lnTo>
                              <a:lnTo>
                                <a:pt x="41" y="8"/>
                              </a:lnTo>
                              <a:lnTo>
                                <a:pt x="51" y="9"/>
                              </a:lnTo>
                              <a:lnTo>
                                <a:pt x="62" y="11"/>
                              </a:lnTo>
                              <a:lnTo>
                                <a:pt x="71" y="16"/>
                              </a:lnTo>
                              <a:lnTo>
                                <a:pt x="82" y="16"/>
                              </a:lnTo>
                              <a:lnTo>
                                <a:pt x="93" y="16"/>
                              </a:lnTo>
                              <a:lnTo>
                                <a:pt x="109" y="17"/>
                              </a:lnTo>
                              <a:lnTo>
                                <a:pt x="123" y="19"/>
                              </a:lnTo>
                              <a:lnTo>
                                <a:pt x="139" y="20"/>
                              </a:lnTo>
                              <a:lnTo>
                                <a:pt x="155" y="24"/>
                              </a:lnTo>
                              <a:lnTo>
                                <a:pt x="144" y="35"/>
                              </a:lnTo>
                              <a:lnTo>
                                <a:pt x="125" y="47"/>
                              </a:lnTo>
                              <a:lnTo>
                                <a:pt x="109" y="55"/>
                              </a:lnTo>
                              <a:lnTo>
                                <a:pt x="96" y="57"/>
                              </a:lnTo>
                              <a:lnTo>
                                <a:pt x="82" y="57"/>
                              </a:lnTo>
                              <a:lnTo>
                                <a:pt x="68" y="57"/>
                              </a:lnTo>
                              <a:lnTo>
                                <a:pt x="54" y="52"/>
                              </a:lnTo>
                              <a:lnTo>
                                <a:pt x="40" y="44"/>
                              </a:lnTo>
                              <a:lnTo>
                                <a:pt x="29" y="35"/>
                              </a:lnTo>
                              <a:lnTo>
                                <a:pt x="19" y="22"/>
                              </a:lnTo>
                              <a:lnTo>
                                <a:pt x="11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3554" name="Group 46">
                        <a:extLst>
                          <a:ext uri="{FF2B5EF4-FFF2-40B4-BE49-F238E27FC236}">
                            <a16:creationId xmlns:a16="http://schemas.microsoft.com/office/drawing/2014/main" id="{9A8839E8-518B-4AC3-8473-16DE4F2CA17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89" y="2381"/>
                        <a:ext cx="193" cy="84"/>
                        <a:chOff x="4889" y="2381"/>
                        <a:chExt cx="193" cy="84"/>
                      </a:xfrm>
                    </p:grpSpPr>
                    <p:grpSp>
                      <p:nvGrpSpPr>
                        <p:cNvPr id="63556" name="Group 41">
                          <a:extLst>
                            <a:ext uri="{FF2B5EF4-FFF2-40B4-BE49-F238E27FC236}">
                              <a16:creationId xmlns:a16="http://schemas.microsoft.com/office/drawing/2014/main" id="{328C1B76-20D9-4EB8-B767-115ACB13F6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89" y="2381"/>
                          <a:ext cx="80" cy="55"/>
                          <a:chOff x="4889" y="2381"/>
                          <a:chExt cx="80" cy="55"/>
                        </a:xfrm>
                      </p:grpSpPr>
                      <p:sp>
                        <p:nvSpPr>
                          <p:cNvPr id="63561" name="Freeform 38">
                            <a:extLst>
                              <a:ext uri="{FF2B5EF4-FFF2-40B4-BE49-F238E27FC236}">
                                <a16:creationId xmlns:a16="http://schemas.microsoft.com/office/drawing/2014/main" id="{305AC4D1-9ECA-4F4C-8B0C-6BA2AB18060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5" y="2381"/>
                            <a:ext cx="74" cy="39"/>
                          </a:xfrm>
                          <a:custGeom>
                            <a:avLst/>
                            <a:gdLst>
                              <a:gd name="T0" fmla="*/ 1 w 147"/>
                              <a:gd name="T1" fmla="*/ 0 h 79"/>
                              <a:gd name="T2" fmla="*/ 1 w 147"/>
                              <a:gd name="T3" fmla="*/ 0 h 79"/>
                              <a:gd name="T4" fmla="*/ 1 w 147"/>
                              <a:gd name="T5" fmla="*/ 0 h 79"/>
                              <a:gd name="T6" fmla="*/ 1 w 147"/>
                              <a:gd name="T7" fmla="*/ 0 h 79"/>
                              <a:gd name="T8" fmla="*/ 1 w 147"/>
                              <a:gd name="T9" fmla="*/ 0 h 79"/>
                              <a:gd name="T10" fmla="*/ 1 w 147"/>
                              <a:gd name="T11" fmla="*/ 0 h 79"/>
                              <a:gd name="T12" fmla="*/ 1 w 147"/>
                              <a:gd name="T13" fmla="*/ 0 h 79"/>
                              <a:gd name="T14" fmla="*/ 1 w 147"/>
                              <a:gd name="T15" fmla="*/ 0 h 79"/>
                              <a:gd name="T16" fmla="*/ 1 w 147"/>
                              <a:gd name="T17" fmla="*/ 0 h 79"/>
                              <a:gd name="T18" fmla="*/ 1 w 147"/>
                              <a:gd name="T19" fmla="*/ 0 h 79"/>
                              <a:gd name="T20" fmla="*/ 1 w 147"/>
                              <a:gd name="T21" fmla="*/ 0 h 79"/>
                              <a:gd name="T22" fmla="*/ 1 w 147"/>
                              <a:gd name="T23" fmla="*/ 0 h 79"/>
                              <a:gd name="T24" fmla="*/ 1 w 147"/>
                              <a:gd name="T25" fmla="*/ 0 h 79"/>
                              <a:gd name="T26" fmla="*/ 1 w 147"/>
                              <a:gd name="T27" fmla="*/ 0 h 79"/>
                              <a:gd name="T28" fmla="*/ 1 w 147"/>
                              <a:gd name="T29" fmla="*/ 0 h 79"/>
                              <a:gd name="T30" fmla="*/ 1 w 147"/>
                              <a:gd name="T31" fmla="*/ 0 h 79"/>
                              <a:gd name="T32" fmla="*/ 0 w 147"/>
                              <a:gd name="T33" fmla="*/ 0 h 79"/>
                              <a:gd name="T34" fmla="*/ 1 w 147"/>
                              <a:gd name="T35" fmla="*/ 0 h 79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79">
                                <a:moveTo>
                                  <a:pt x="5" y="17"/>
                                </a:moveTo>
                                <a:lnTo>
                                  <a:pt x="38" y="1"/>
                                </a:lnTo>
                                <a:lnTo>
                                  <a:pt x="55" y="0"/>
                                </a:lnTo>
                                <a:lnTo>
                                  <a:pt x="68" y="0"/>
                                </a:lnTo>
                                <a:lnTo>
                                  <a:pt x="91" y="5"/>
                                </a:lnTo>
                                <a:lnTo>
                                  <a:pt x="109" y="14"/>
                                </a:lnTo>
                                <a:lnTo>
                                  <a:pt x="121" y="27"/>
                                </a:lnTo>
                                <a:lnTo>
                                  <a:pt x="134" y="42"/>
                                </a:lnTo>
                                <a:lnTo>
                                  <a:pt x="142" y="60"/>
                                </a:lnTo>
                                <a:lnTo>
                                  <a:pt x="147" y="79"/>
                                </a:lnTo>
                                <a:lnTo>
                                  <a:pt x="121" y="60"/>
                                </a:lnTo>
                                <a:lnTo>
                                  <a:pt x="106" y="41"/>
                                </a:lnTo>
                                <a:lnTo>
                                  <a:pt x="91" y="25"/>
                                </a:lnTo>
                                <a:lnTo>
                                  <a:pt x="74" y="14"/>
                                </a:lnTo>
                                <a:lnTo>
                                  <a:pt x="50" y="9"/>
                                </a:lnTo>
                                <a:lnTo>
                                  <a:pt x="33" y="12"/>
                                </a:lnTo>
                                <a:lnTo>
                                  <a:pt x="0" y="25"/>
                                </a:lnTo>
                                <a:lnTo>
                                  <a:pt x="5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2" name="Freeform 39">
                            <a:extLst>
                              <a:ext uri="{FF2B5EF4-FFF2-40B4-BE49-F238E27FC236}">
                                <a16:creationId xmlns:a16="http://schemas.microsoft.com/office/drawing/2014/main" id="{957690F7-C356-401B-8AE5-D1506BB1E12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9" y="2405"/>
                            <a:ext cx="71" cy="30"/>
                          </a:xfrm>
                          <a:custGeom>
                            <a:avLst/>
                            <a:gdLst>
                              <a:gd name="T0" fmla="*/ 0 w 142"/>
                              <a:gd name="T1" fmla="*/ 1 h 58"/>
                              <a:gd name="T2" fmla="*/ 1 w 142"/>
                              <a:gd name="T3" fmla="*/ 1 h 58"/>
                              <a:gd name="T4" fmla="*/ 1 w 142"/>
                              <a:gd name="T5" fmla="*/ 1 h 58"/>
                              <a:gd name="T6" fmla="*/ 1 w 142"/>
                              <a:gd name="T7" fmla="*/ 1 h 58"/>
                              <a:gd name="T8" fmla="*/ 1 w 142"/>
                              <a:gd name="T9" fmla="*/ 0 h 58"/>
                              <a:gd name="T10" fmla="*/ 1 w 142"/>
                              <a:gd name="T11" fmla="*/ 1 h 58"/>
                              <a:gd name="T12" fmla="*/ 1 w 142"/>
                              <a:gd name="T13" fmla="*/ 1 h 58"/>
                              <a:gd name="T14" fmla="*/ 1 w 142"/>
                              <a:gd name="T15" fmla="*/ 1 h 58"/>
                              <a:gd name="T16" fmla="*/ 1 w 142"/>
                              <a:gd name="T17" fmla="*/ 1 h 58"/>
                              <a:gd name="T18" fmla="*/ 1 w 142"/>
                              <a:gd name="T19" fmla="*/ 1 h 58"/>
                              <a:gd name="T20" fmla="*/ 1 w 142"/>
                              <a:gd name="T21" fmla="*/ 1 h 58"/>
                              <a:gd name="T22" fmla="*/ 1 w 142"/>
                              <a:gd name="T23" fmla="*/ 1 h 58"/>
                              <a:gd name="T24" fmla="*/ 1 w 142"/>
                              <a:gd name="T25" fmla="*/ 1 h 58"/>
                              <a:gd name="T26" fmla="*/ 1 w 142"/>
                              <a:gd name="T27" fmla="*/ 1 h 58"/>
                              <a:gd name="T28" fmla="*/ 1 w 142"/>
                              <a:gd name="T29" fmla="*/ 1 h 58"/>
                              <a:gd name="T30" fmla="*/ 1 w 142"/>
                              <a:gd name="T31" fmla="*/ 1 h 58"/>
                              <a:gd name="T32" fmla="*/ 1 w 142"/>
                              <a:gd name="T33" fmla="*/ 1 h 58"/>
                              <a:gd name="T34" fmla="*/ 1 w 142"/>
                              <a:gd name="T35" fmla="*/ 1 h 58"/>
                              <a:gd name="T36" fmla="*/ 1 w 142"/>
                              <a:gd name="T37" fmla="*/ 1 h 58"/>
                              <a:gd name="T38" fmla="*/ 1 w 142"/>
                              <a:gd name="T39" fmla="*/ 1 h 58"/>
                              <a:gd name="T40" fmla="*/ 1 w 142"/>
                              <a:gd name="T41" fmla="*/ 1 h 58"/>
                              <a:gd name="T42" fmla="*/ 1 w 142"/>
                              <a:gd name="T43" fmla="*/ 1 h 58"/>
                              <a:gd name="T44" fmla="*/ 1 w 142"/>
                              <a:gd name="T45" fmla="*/ 1 h 58"/>
                              <a:gd name="T46" fmla="*/ 1 w 142"/>
                              <a:gd name="T47" fmla="*/ 1 h 58"/>
                              <a:gd name="T48" fmla="*/ 0 w 142"/>
                              <a:gd name="T49" fmla="*/ 1 h 58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</a:gdLst>
                            <a:ahLst/>
                            <a:cxnLst>
                              <a:cxn ang="T50">
                                <a:pos x="T0" y="T1"/>
                              </a:cxn>
                              <a:cxn ang="T51">
                                <a:pos x="T2" y="T3"/>
                              </a:cxn>
                              <a:cxn ang="T52">
                                <a:pos x="T4" y="T5"/>
                              </a:cxn>
                              <a:cxn ang="T53">
                                <a:pos x="T6" y="T7"/>
                              </a:cxn>
                              <a:cxn ang="T54">
                                <a:pos x="T8" y="T9"/>
                              </a:cxn>
                              <a:cxn ang="T55">
                                <a:pos x="T10" y="T11"/>
                              </a:cxn>
                              <a:cxn ang="T56">
                                <a:pos x="T12" y="T13"/>
                              </a:cxn>
                              <a:cxn ang="T57">
                                <a:pos x="T14" y="T15"/>
                              </a:cxn>
                              <a:cxn ang="T58">
                                <a:pos x="T16" y="T17"/>
                              </a:cxn>
                              <a:cxn ang="T59">
                                <a:pos x="T18" y="T19"/>
                              </a:cxn>
                              <a:cxn ang="T60">
                                <a:pos x="T20" y="T21"/>
                              </a:cxn>
                              <a:cxn ang="T61">
                                <a:pos x="T22" y="T23"/>
                              </a:cxn>
                              <a:cxn ang="T62">
                                <a:pos x="T24" y="T25"/>
                              </a:cxn>
                              <a:cxn ang="T63">
                                <a:pos x="T26" y="T27"/>
                              </a:cxn>
                              <a:cxn ang="T64">
                                <a:pos x="T28" y="T29"/>
                              </a:cxn>
                              <a:cxn ang="T65">
                                <a:pos x="T30" y="T31"/>
                              </a:cxn>
                              <a:cxn ang="T66">
                                <a:pos x="T32" y="T33"/>
                              </a:cxn>
                              <a:cxn ang="T67">
                                <a:pos x="T34" y="T35"/>
                              </a:cxn>
                              <a:cxn ang="T68">
                                <a:pos x="T36" y="T37"/>
                              </a:cxn>
                              <a:cxn ang="T69">
                                <a:pos x="T38" y="T39"/>
                              </a:cxn>
                              <a:cxn ang="T70">
                                <a:pos x="T40" y="T41"/>
                              </a:cxn>
                              <a:cxn ang="T71">
                                <a:pos x="T42" y="T43"/>
                              </a:cxn>
                              <a:cxn ang="T72">
                                <a:pos x="T44" y="T45"/>
                              </a:cxn>
                              <a:cxn ang="T73">
                                <a:pos x="T46" y="T47"/>
                              </a:cxn>
                              <a:cxn ang="T74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142" h="58">
                                <a:moveTo>
                                  <a:pt x="0" y="17"/>
                                </a:moveTo>
                                <a:lnTo>
                                  <a:pt x="22" y="17"/>
                                </a:lnTo>
                                <a:lnTo>
                                  <a:pt x="34" y="11"/>
                                </a:lnTo>
                                <a:lnTo>
                                  <a:pt x="46" y="4"/>
                                </a:lnTo>
                                <a:lnTo>
                                  <a:pt x="65" y="0"/>
                                </a:lnTo>
                                <a:lnTo>
                                  <a:pt x="81" y="1"/>
                                </a:lnTo>
                                <a:lnTo>
                                  <a:pt x="98" y="6"/>
                                </a:lnTo>
                                <a:lnTo>
                                  <a:pt x="108" y="12"/>
                                </a:lnTo>
                                <a:lnTo>
                                  <a:pt x="123" y="23"/>
                                </a:lnTo>
                                <a:lnTo>
                                  <a:pt x="133" y="36"/>
                                </a:lnTo>
                                <a:lnTo>
                                  <a:pt x="142" y="50"/>
                                </a:lnTo>
                                <a:lnTo>
                                  <a:pt x="139" y="57"/>
                                </a:lnTo>
                                <a:lnTo>
                                  <a:pt x="128" y="58"/>
                                </a:lnTo>
                                <a:lnTo>
                                  <a:pt x="114" y="38"/>
                                </a:lnTo>
                                <a:lnTo>
                                  <a:pt x="104" y="31"/>
                                </a:lnTo>
                                <a:lnTo>
                                  <a:pt x="97" y="42"/>
                                </a:lnTo>
                                <a:lnTo>
                                  <a:pt x="87" y="45"/>
                                </a:lnTo>
                                <a:lnTo>
                                  <a:pt x="76" y="45"/>
                                </a:lnTo>
                                <a:lnTo>
                                  <a:pt x="65" y="42"/>
                                </a:lnTo>
                                <a:lnTo>
                                  <a:pt x="59" y="36"/>
                                </a:lnTo>
                                <a:lnTo>
                                  <a:pt x="56" y="27"/>
                                </a:lnTo>
                                <a:lnTo>
                                  <a:pt x="41" y="31"/>
                                </a:lnTo>
                                <a:lnTo>
                                  <a:pt x="24" y="30"/>
                                </a:lnTo>
                                <a:lnTo>
                                  <a:pt x="11" y="30"/>
                                </a:lnTo>
                                <a:lnTo>
                                  <a:pt x="0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3" name="Freeform 40">
                            <a:extLst>
                              <a:ext uri="{FF2B5EF4-FFF2-40B4-BE49-F238E27FC236}">
                                <a16:creationId xmlns:a16="http://schemas.microsoft.com/office/drawing/2014/main" id="{AA508BC8-600A-431E-AC76-13216D6AA83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04" y="2424"/>
                            <a:ext cx="33" cy="12"/>
                          </a:xfrm>
                          <a:custGeom>
                            <a:avLst/>
                            <a:gdLst>
                              <a:gd name="T0" fmla="*/ 0 w 65"/>
                              <a:gd name="T1" fmla="*/ 0 h 23"/>
                              <a:gd name="T2" fmla="*/ 1 w 65"/>
                              <a:gd name="T3" fmla="*/ 1 h 23"/>
                              <a:gd name="T4" fmla="*/ 1 w 65"/>
                              <a:gd name="T5" fmla="*/ 1 h 23"/>
                              <a:gd name="T6" fmla="*/ 1 w 65"/>
                              <a:gd name="T7" fmla="*/ 1 h 23"/>
                              <a:gd name="T8" fmla="*/ 1 w 65"/>
                              <a:gd name="T9" fmla="*/ 1 h 23"/>
                              <a:gd name="T10" fmla="*/ 1 w 65"/>
                              <a:gd name="T11" fmla="*/ 1 h 23"/>
                              <a:gd name="T12" fmla="*/ 1 w 65"/>
                              <a:gd name="T13" fmla="*/ 1 h 23"/>
                              <a:gd name="T14" fmla="*/ 1 w 65"/>
                              <a:gd name="T15" fmla="*/ 1 h 23"/>
                              <a:gd name="T16" fmla="*/ 1 w 65"/>
                              <a:gd name="T17" fmla="*/ 1 h 23"/>
                              <a:gd name="T18" fmla="*/ 1 w 65"/>
                              <a:gd name="T19" fmla="*/ 1 h 23"/>
                              <a:gd name="T20" fmla="*/ 1 w 65"/>
                              <a:gd name="T21" fmla="*/ 1 h 23"/>
                              <a:gd name="T22" fmla="*/ 0 w 65"/>
                              <a:gd name="T23" fmla="*/ 0 h 23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5" h="23">
                                <a:moveTo>
                                  <a:pt x="0" y="0"/>
                                </a:moveTo>
                                <a:lnTo>
                                  <a:pt x="11" y="3"/>
                                </a:lnTo>
                                <a:lnTo>
                                  <a:pt x="19" y="9"/>
                                </a:lnTo>
                                <a:lnTo>
                                  <a:pt x="30" y="15"/>
                                </a:lnTo>
                                <a:lnTo>
                                  <a:pt x="41" y="19"/>
                                </a:lnTo>
                                <a:lnTo>
                                  <a:pt x="52" y="19"/>
                                </a:lnTo>
                                <a:lnTo>
                                  <a:pt x="65" y="15"/>
                                </a:lnTo>
                                <a:lnTo>
                                  <a:pt x="51" y="20"/>
                                </a:lnTo>
                                <a:lnTo>
                                  <a:pt x="43" y="23"/>
                                </a:lnTo>
                                <a:lnTo>
                                  <a:pt x="32" y="22"/>
                                </a:lnTo>
                                <a:lnTo>
                                  <a:pt x="15" y="1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63557" name="Group 45">
                          <a:extLst>
                            <a:ext uri="{FF2B5EF4-FFF2-40B4-BE49-F238E27FC236}">
                              <a16:creationId xmlns:a16="http://schemas.microsoft.com/office/drawing/2014/main" id="{F03C88CD-3EB8-48E6-B707-3E0BC09AF4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07" y="2408"/>
                          <a:ext cx="75" cy="57"/>
                          <a:chOff x="5007" y="2408"/>
                          <a:chExt cx="75" cy="57"/>
                        </a:xfrm>
                      </p:grpSpPr>
                      <p:sp>
                        <p:nvSpPr>
                          <p:cNvPr id="63558" name="Freeform 42">
                            <a:extLst>
                              <a:ext uri="{FF2B5EF4-FFF2-40B4-BE49-F238E27FC236}">
                                <a16:creationId xmlns:a16="http://schemas.microsoft.com/office/drawing/2014/main" id="{1BB955CC-3F72-4FD4-80B1-31FD95B65C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07" y="2408"/>
                            <a:ext cx="75" cy="38"/>
                          </a:xfrm>
                          <a:custGeom>
                            <a:avLst/>
                            <a:gdLst>
                              <a:gd name="T0" fmla="*/ 0 w 152"/>
                              <a:gd name="T1" fmla="*/ 0 h 78"/>
                              <a:gd name="T2" fmla="*/ 0 w 152"/>
                              <a:gd name="T3" fmla="*/ 0 h 78"/>
                              <a:gd name="T4" fmla="*/ 0 w 152"/>
                              <a:gd name="T5" fmla="*/ 0 h 78"/>
                              <a:gd name="T6" fmla="*/ 0 w 152"/>
                              <a:gd name="T7" fmla="*/ 0 h 78"/>
                              <a:gd name="T8" fmla="*/ 0 w 152"/>
                              <a:gd name="T9" fmla="*/ 0 h 78"/>
                              <a:gd name="T10" fmla="*/ 0 w 152"/>
                              <a:gd name="T11" fmla="*/ 0 h 78"/>
                              <a:gd name="T12" fmla="*/ 0 w 152"/>
                              <a:gd name="T13" fmla="*/ 0 h 78"/>
                              <a:gd name="T14" fmla="*/ 0 w 152"/>
                              <a:gd name="T15" fmla="*/ 0 h 78"/>
                              <a:gd name="T16" fmla="*/ 0 w 152"/>
                              <a:gd name="T17" fmla="*/ 0 h 78"/>
                              <a:gd name="T18" fmla="*/ 0 w 152"/>
                              <a:gd name="T19" fmla="*/ 0 h 78"/>
                              <a:gd name="T20" fmla="*/ 0 w 152"/>
                              <a:gd name="T21" fmla="*/ 0 h 78"/>
                              <a:gd name="T22" fmla="*/ 0 w 152"/>
                              <a:gd name="T23" fmla="*/ 0 h 78"/>
                              <a:gd name="T24" fmla="*/ 0 w 152"/>
                              <a:gd name="T25" fmla="*/ 0 h 78"/>
                              <a:gd name="T26" fmla="*/ 0 w 152"/>
                              <a:gd name="T27" fmla="*/ 0 h 78"/>
                              <a:gd name="T28" fmla="*/ 0 w 152"/>
                              <a:gd name="T29" fmla="*/ 0 h 78"/>
                              <a:gd name="T30" fmla="*/ 0 w 152"/>
                              <a:gd name="T31" fmla="*/ 0 h 78"/>
                              <a:gd name="T32" fmla="*/ 0 w 152"/>
                              <a:gd name="T33" fmla="*/ 0 h 78"/>
                              <a:gd name="T34" fmla="*/ 0 w 152"/>
                              <a:gd name="T35" fmla="*/ 0 h 78"/>
                              <a:gd name="T36" fmla="*/ 0 w 152"/>
                              <a:gd name="T37" fmla="*/ 0 h 78"/>
                              <a:gd name="T38" fmla="*/ 0 w 152"/>
                              <a:gd name="T39" fmla="*/ 0 h 78"/>
                              <a:gd name="T40" fmla="*/ 0 w 152"/>
                              <a:gd name="T41" fmla="*/ 0 h 78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</a:gdLst>
                            <a:ahLst/>
                            <a:cxnLst>
                              <a:cxn ang="T42">
                                <a:pos x="T0" y="T1"/>
                              </a:cxn>
                              <a:cxn ang="T43">
                                <a:pos x="T2" y="T3"/>
                              </a:cxn>
                              <a:cxn ang="T44">
                                <a:pos x="T4" y="T5"/>
                              </a:cxn>
                              <a:cxn ang="T45">
                                <a:pos x="T6" y="T7"/>
                              </a:cxn>
                              <a:cxn ang="T46">
                                <a:pos x="T8" y="T9"/>
                              </a:cxn>
                              <a:cxn ang="T47">
                                <a:pos x="T10" y="T11"/>
                              </a:cxn>
                              <a:cxn ang="T48">
                                <a:pos x="T12" y="T13"/>
                              </a:cxn>
                              <a:cxn ang="T49">
                                <a:pos x="T14" y="T15"/>
                              </a:cxn>
                              <a:cxn ang="T50">
                                <a:pos x="T16" y="T17"/>
                              </a:cxn>
                              <a:cxn ang="T51">
                                <a:pos x="T18" y="T19"/>
                              </a:cxn>
                              <a:cxn ang="T52">
                                <a:pos x="T20" y="T21"/>
                              </a:cxn>
                              <a:cxn ang="T53">
                                <a:pos x="T22" y="T23"/>
                              </a:cxn>
                              <a:cxn ang="T54">
                                <a:pos x="T24" y="T25"/>
                              </a:cxn>
                              <a:cxn ang="T55">
                                <a:pos x="T26" y="T27"/>
                              </a:cxn>
                              <a:cxn ang="T56">
                                <a:pos x="T28" y="T29"/>
                              </a:cxn>
                              <a:cxn ang="T57">
                                <a:pos x="T30" y="T31"/>
                              </a:cxn>
                              <a:cxn ang="T58">
                                <a:pos x="T32" y="T33"/>
                              </a:cxn>
                              <a:cxn ang="T59">
                                <a:pos x="T34" y="T35"/>
                              </a:cxn>
                              <a:cxn ang="T60">
                                <a:pos x="T36" y="T37"/>
                              </a:cxn>
                              <a:cxn ang="T61">
                                <a:pos x="T38" y="T39"/>
                              </a:cxn>
                              <a:cxn ang="T62">
                                <a:pos x="T40" y="T41"/>
                              </a:cxn>
                            </a:cxnLst>
                            <a:rect l="0" t="0" r="r" b="b"/>
                            <a:pathLst>
                              <a:path w="152" h="78">
                                <a:moveTo>
                                  <a:pt x="2" y="78"/>
                                </a:moveTo>
                                <a:lnTo>
                                  <a:pt x="0" y="68"/>
                                </a:lnTo>
                                <a:lnTo>
                                  <a:pt x="8" y="45"/>
                                </a:lnTo>
                                <a:lnTo>
                                  <a:pt x="23" y="26"/>
                                </a:lnTo>
                                <a:lnTo>
                                  <a:pt x="35" y="16"/>
                                </a:lnTo>
                                <a:lnTo>
                                  <a:pt x="54" y="7"/>
                                </a:lnTo>
                                <a:lnTo>
                                  <a:pt x="82" y="0"/>
                                </a:lnTo>
                                <a:lnTo>
                                  <a:pt x="108" y="0"/>
                                </a:lnTo>
                                <a:lnTo>
                                  <a:pt x="130" y="0"/>
                                </a:lnTo>
                                <a:lnTo>
                                  <a:pt x="147" y="11"/>
                                </a:lnTo>
                                <a:lnTo>
                                  <a:pt x="152" y="23"/>
                                </a:lnTo>
                                <a:lnTo>
                                  <a:pt x="142" y="16"/>
                                </a:lnTo>
                                <a:lnTo>
                                  <a:pt x="123" y="11"/>
                                </a:lnTo>
                                <a:lnTo>
                                  <a:pt x="97" y="11"/>
                                </a:lnTo>
                                <a:lnTo>
                                  <a:pt x="76" y="16"/>
                                </a:lnTo>
                                <a:lnTo>
                                  <a:pt x="59" y="24"/>
                                </a:lnTo>
                                <a:lnTo>
                                  <a:pt x="43" y="30"/>
                                </a:lnTo>
                                <a:lnTo>
                                  <a:pt x="32" y="40"/>
                                </a:lnTo>
                                <a:lnTo>
                                  <a:pt x="23" y="53"/>
                                </a:lnTo>
                                <a:lnTo>
                                  <a:pt x="15" y="68"/>
                                </a:lnTo>
                                <a:lnTo>
                                  <a:pt x="2" y="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59" name="Freeform 43">
                            <a:extLst>
                              <a:ext uri="{FF2B5EF4-FFF2-40B4-BE49-F238E27FC236}">
                                <a16:creationId xmlns:a16="http://schemas.microsoft.com/office/drawing/2014/main" id="{4A2A68B1-9B32-47E4-80A9-209EA874C8F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22" y="2431"/>
                            <a:ext cx="60" cy="34"/>
                          </a:xfrm>
                          <a:custGeom>
                            <a:avLst/>
                            <a:gdLst>
                              <a:gd name="T0" fmla="*/ 0 w 120"/>
                              <a:gd name="T1" fmla="*/ 1 h 68"/>
                              <a:gd name="T2" fmla="*/ 1 w 120"/>
                              <a:gd name="T3" fmla="*/ 1 h 68"/>
                              <a:gd name="T4" fmla="*/ 1 w 120"/>
                              <a:gd name="T5" fmla="*/ 1 h 68"/>
                              <a:gd name="T6" fmla="*/ 1 w 120"/>
                              <a:gd name="T7" fmla="*/ 1 h 68"/>
                              <a:gd name="T8" fmla="*/ 1 w 120"/>
                              <a:gd name="T9" fmla="*/ 0 h 68"/>
                              <a:gd name="T10" fmla="*/ 1 w 120"/>
                              <a:gd name="T11" fmla="*/ 1 h 68"/>
                              <a:gd name="T12" fmla="*/ 1 w 120"/>
                              <a:gd name="T13" fmla="*/ 1 h 68"/>
                              <a:gd name="T14" fmla="*/ 1 w 120"/>
                              <a:gd name="T15" fmla="*/ 1 h 68"/>
                              <a:gd name="T16" fmla="*/ 1 w 120"/>
                              <a:gd name="T17" fmla="*/ 1 h 68"/>
                              <a:gd name="T18" fmla="*/ 1 w 120"/>
                              <a:gd name="T19" fmla="*/ 1 h 68"/>
                              <a:gd name="T20" fmla="*/ 1 w 120"/>
                              <a:gd name="T21" fmla="*/ 1 h 68"/>
                              <a:gd name="T22" fmla="*/ 1 w 120"/>
                              <a:gd name="T23" fmla="*/ 1 h 68"/>
                              <a:gd name="T24" fmla="*/ 1 w 120"/>
                              <a:gd name="T25" fmla="*/ 1 h 68"/>
                              <a:gd name="T26" fmla="*/ 1 w 120"/>
                              <a:gd name="T27" fmla="*/ 1 h 68"/>
                              <a:gd name="T28" fmla="*/ 1 w 120"/>
                              <a:gd name="T29" fmla="*/ 1 h 68"/>
                              <a:gd name="T30" fmla="*/ 1 w 120"/>
                              <a:gd name="T31" fmla="*/ 1 h 68"/>
                              <a:gd name="T32" fmla="*/ 1 w 120"/>
                              <a:gd name="T33" fmla="*/ 1 h 68"/>
                              <a:gd name="T34" fmla="*/ 1 w 120"/>
                              <a:gd name="T35" fmla="*/ 1 h 68"/>
                              <a:gd name="T36" fmla="*/ 1 w 120"/>
                              <a:gd name="T37" fmla="*/ 1 h 68"/>
                              <a:gd name="T38" fmla="*/ 1 w 120"/>
                              <a:gd name="T39" fmla="*/ 1 h 68"/>
                              <a:gd name="T40" fmla="*/ 1 w 120"/>
                              <a:gd name="T41" fmla="*/ 1 h 68"/>
                              <a:gd name="T42" fmla="*/ 1 w 120"/>
                              <a:gd name="T43" fmla="*/ 1 h 68"/>
                              <a:gd name="T44" fmla="*/ 1 w 120"/>
                              <a:gd name="T45" fmla="*/ 1 h 68"/>
                              <a:gd name="T46" fmla="*/ 1 w 120"/>
                              <a:gd name="T47" fmla="*/ 1 h 68"/>
                              <a:gd name="T48" fmla="*/ 1 w 120"/>
                              <a:gd name="T49" fmla="*/ 1 h 68"/>
                              <a:gd name="T50" fmla="*/ 0 w 120"/>
                              <a:gd name="T51" fmla="*/ 1 h 68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0" h="68">
                                <a:moveTo>
                                  <a:pt x="0" y="33"/>
                                </a:moveTo>
                                <a:lnTo>
                                  <a:pt x="2" y="19"/>
                                </a:lnTo>
                                <a:lnTo>
                                  <a:pt x="19" y="8"/>
                                </a:lnTo>
                                <a:lnTo>
                                  <a:pt x="33" y="3"/>
                                </a:lnTo>
                                <a:lnTo>
                                  <a:pt x="54" y="0"/>
                                </a:lnTo>
                                <a:lnTo>
                                  <a:pt x="73" y="3"/>
                                </a:lnTo>
                                <a:lnTo>
                                  <a:pt x="87" y="8"/>
                                </a:lnTo>
                                <a:lnTo>
                                  <a:pt x="104" y="8"/>
                                </a:lnTo>
                                <a:lnTo>
                                  <a:pt x="96" y="14"/>
                                </a:lnTo>
                                <a:lnTo>
                                  <a:pt x="109" y="27"/>
                                </a:lnTo>
                                <a:lnTo>
                                  <a:pt x="110" y="41"/>
                                </a:lnTo>
                                <a:lnTo>
                                  <a:pt x="115" y="54"/>
                                </a:lnTo>
                                <a:lnTo>
                                  <a:pt x="120" y="57"/>
                                </a:lnTo>
                                <a:lnTo>
                                  <a:pt x="115" y="68"/>
                                </a:lnTo>
                                <a:lnTo>
                                  <a:pt x="99" y="60"/>
                                </a:lnTo>
                                <a:lnTo>
                                  <a:pt x="93" y="48"/>
                                </a:lnTo>
                                <a:lnTo>
                                  <a:pt x="90" y="40"/>
                                </a:lnTo>
                                <a:lnTo>
                                  <a:pt x="79" y="38"/>
                                </a:lnTo>
                                <a:lnTo>
                                  <a:pt x="73" y="43"/>
                                </a:lnTo>
                                <a:lnTo>
                                  <a:pt x="60" y="46"/>
                                </a:lnTo>
                                <a:lnTo>
                                  <a:pt x="46" y="46"/>
                                </a:lnTo>
                                <a:lnTo>
                                  <a:pt x="35" y="40"/>
                                </a:lnTo>
                                <a:lnTo>
                                  <a:pt x="30" y="32"/>
                                </a:lnTo>
                                <a:lnTo>
                                  <a:pt x="28" y="22"/>
                                </a:lnTo>
                                <a:lnTo>
                                  <a:pt x="13" y="27"/>
                                </a:lnTo>
                                <a:lnTo>
                                  <a:pt x="0" y="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0" name="Freeform 44">
                            <a:extLst>
                              <a:ext uri="{FF2B5EF4-FFF2-40B4-BE49-F238E27FC236}">
                                <a16:creationId xmlns:a16="http://schemas.microsoft.com/office/drawing/2014/main" id="{B1725F65-2EB5-4CAE-804C-4C2BB30B0D5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18" y="2449"/>
                            <a:ext cx="4" cy="8"/>
                          </a:xfrm>
                          <a:custGeom>
                            <a:avLst/>
                            <a:gdLst>
                              <a:gd name="T0" fmla="*/ 0 w 9"/>
                              <a:gd name="T1" fmla="*/ 0 h 18"/>
                              <a:gd name="T2" fmla="*/ 0 w 9"/>
                              <a:gd name="T3" fmla="*/ 0 h 18"/>
                              <a:gd name="T4" fmla="*/ 0 w 9"/>
                              <a:gd name="T5" fmla="*/ 0 h 18"/>
                              <a:gd name="T6" fmla="*/ 0 w 9"/>
                              <a:gd name="T7" fmla="*/ 0 h 18"/>
                              <a:gd name="T8" fmla="*/ 0 w 9"/>
                              <a:gd name="T9" fmla="*/ 0 h 18"/>
                              <a:gd name="T10" fmla="*/ 0 w 9"/>
                              <a:gd name="T11" fmla="*/ 0 h 18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9" h="18">
                                <a:moveTo>
                                  <a:pt x="9" y="0"/>
                                </a:moveTo>
                                <a:lnTo>
                                  <a:pt x="1" y="8"/>
                                </a:lnTo>
                                <a:lnTo>
                                  <a:pt x="0" y="15"/>
                                </a:lnTo>
                                <a:lnTo>
                                  <a:pt x="4" y="18"/>
                                </a:lnTo>
                                <a:lnTo>
                                  <a:pt x="6" y="4"/>
                                </a:lnTo>
                                <a:lnTo>
                                  <a:pt x="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3555" name="Freeform 47">
                        <a:extLst>
                          <a:ext uri="{FF2B5EF4-FFF2-40B4-BE49-F238E27FC236}">
                            <a16:creationId xmlns:a16="http://schemas.microsoft.com/office/drawing/2014/main" id="{44255D25-9255-49CB-B98E-A69C0931D8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2" y="2490"/>
                        <a:ext cx="58" cy="32"/>
                      </a:xfrm>
                      <a:custGeom>
                        <a:avLst/>
                        <a:gdLst>
                          <a:gd name="T0" fmla="*/ 0 w 117"/>
                          <a:gd name="T1" fmla="*/ 0 h 64"/>
                          <a:gd name="T2" fmla="*/ 0 w 117"/>
                          <a:gd name="T3" fmla="*/ 1 h 64"/>
                          <a:gd name="T4" fmla="*/ 0 w 117"/>
                          <a:gd name="T5" fmla="*/ 1 h 64"/>
                          <a:gd name="T6" fmla="*/ 0 w 117"/>
                          <a:gd name="T7" fmla="*/ 1 h 64"/>
                          <a:gd name="T8" fmla="*/ 0 w 117"/>
                          <a:gd name="T9" fmla="*/ 1 h 64"/>
                          <a:gd name="T10" fmla="*/ 0 w 117"/>
                          <a:gd name="T11" fmla="*/ 1 h 64"/>
                          <a:gd name="T12" fmla="*/ 0 w 117"/>
                          <a:gd name="T13" fmla="*/ 1 h 64"/>
                          <a:gd name="T14" fmla="*/ 0 w 117"/>
                          <a:gd name="T15" fmla="*/ 1 h 64"/>
                          <a:gd name="T16" fmla="*/ 0 w 117"/>
                          <a:gd name="T17" fmla="*/ 1 h 64"/>
                          <a:gd name="T18" fmla="*/ 0 w 117"/>
                          <a:gd name="T19" fmla="*/ 1 h 64"/>
                          <a:gd name="T20" fmla="*/ 0 w 117"/>
                          <a:gd name="T21" fmla="*/ 1 h 64"/>
                          <a:gd name="T22" fmla="*/ 0 w 117"/>
                          <a:gd name="T23" fmla="*/ 1 h 64"/>
                          <a:gd name="T24" fmla="*/ 0 w 117"/>
                          <a:gd name="T25" fmla="*/ 1 h 64"/>
                          <a:gd name="T26" fmla="*/ 0 w 117"/>
                          <a:gd name="T27" fmla="*/ 1 h 6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17" h="64">
                            <a:moveTo>
                              <a:pt x="30" y="0"/>
                            </a:moveTo>
                            <a:lnTo>
                              <a:pt x="19" y="6"/>
                            </a:lnTo>
                            <a:lnTo>
                              <a:pt x="9" y="11"/>
                            </a:lnTo>
                            <a:lnTo>
                              <a:pt x="2" y="20"/>
                            </a:lnTo>
                            <a:lnTo>
                              <a:pt x="0" y="30"/>
                            </a:lnTo>
                            <a:lnTo>
                              <a:pt x="5" y="41"/>
                            </a:lnTo>
                            <a:lnTo>
                              <a:pt x="21" y="42"/>
                            </a:lnTo>
                            <a:lnTo>
                              <a:pt x="35" y="48"/>
                            </a:lnTo>
                            <a:lnTo>
                              <a:pt x="44" y="58"/>
                            </a:lnTo>
                            <a:lnTo>
                              <a:pt x="58" y="64"/>
                            </a:lnTo>
                            <a:lnTo>
                              <a:pt x="76" y="61"/>
                            </a:lnTo>
                            <a:lnTo>
                              <a:pt x="87" y="55"/>
                            </a:lnTo>
                            <a:lnTo>
                              <a:pt x="104" y="48"/>
                            </a:lnTo>
                            <a:lnTo>
                              <a:pt x="117" y="5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FF7F3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5" name="Group 55">
                      <a:extLst>
                        <a:ext uri="{FF2B5EF4-FFF2-40B4-BE49-F238E27FC236}">
                          <a16:creationId xmlns:a16="http://schemas.microsoft.com/office/drawing/2014/main" id="{B34DF229-72D4-46BD-814A-8B0DE1ADDA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85" y="2168"/>
                      <a:ext cx="430" cy="419"/>
                      <a:chOff x="4785" y="2168"/>
                      <a:chExt cx="430" cy="419"/>
                    </a:xfrm>
                  </p:grpSpPr>
                  <p:sp>
                    <p:nvSpPr>
                      <p:cNvPr id="63547" name="Freeform 49">
                        <a:extLst>
                          <a:ext uri="{FF2B5EF4-FFF2-40B4-BE49-F238E27FC236}">
                            <a16:creationId xmlns:a16="http://schemas.microsoft.com/office/drawing/2014/main" id="{280F4448-25FF-4893-8CE6-D06B99BAB1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85" y="2168"/>
                        <a:ext cx="430" cy="419"/>
                      </a:xfrm>
                      <a:custGeom>
                        <a:avLst/>
                        <a:gdLst>
                          <a:gd name="T0" fmla="*/ 1 w 860"/>
                          <a:gd name="T1" fmla="*/ 1 h 838"/>
                          <a:gd name="T2" fmla="*/ 1 w 860"/>
                          <a:gd name="T3" fmla="*/ 1 h 838"/>
                          <a:gd name="T4" fmla="*/ 1 w 860"/>
                          <a:gd name="T5" fmla="*/ 1 h 838"/>
                          <a:gd name="T6" fmla="*/ 1 w 860"/>
                          <a:gd name="T7" fmla="*/ 1 h 838"/>
                          <a:gd name="T8" fmla="*/ 1 w 860"/>
                          <a:gd name="T9" fmla="*/ 1 h 838"/>
                          <a:gd name="T10" fmla="*/ 1 w 860"/>
                          <a:gd name="T11" fmla="*/ 1 h 838"/>
                          <a:gd name="T12" fmla="*/ 0 w 860"/>
                          <a:gd name="T13" fmla="*/ 1 h 838"/>
                          <a:gd name="T14" fmla="*/ 1 w 860"/>
                          <a:gd name="T15" fmla="*/ 1 h 838"/>
                          <a:gd name="T16" fmla="*/ 1 w 860"/>
                          <a:gd name="T17" fmla="*/ 1 h 838"/>
                          <a:gd name="T18" fmla="*/ 1 w 860"/>
                          <a:gd name="T19" fmla="*/ 1 h 838"/>
                          <a:gd name="T20" fmla="*/ 1 w 860"/>
                          <a:gd name="T21" fmla="*/ 1 h 838"/>
                          <a:gd name="T22" fmla="*/ 1 w 860"/>
                          <a:gd name="T23" fmla="*/ 1 h 838"/>
                          <a:gd name="T24" fmla="*/ 1 w 860"/>
                          <a:gd name="T25" fmla="*/ 1 h 838"/>
                          <a:gd name="T26" fmla="*/ 1 w 860"/>
                          <a:gd name="T27" fmla="*/ 1 h 838"/>
                          <a:gd name="T28" fmla="*/ 1 w 860"/>
                          <a:gd name="T29" fmla="*/ 1 h 838"/>
                          <a:gd name="T30" fmla="*/ 1 w 860"/>
                          <a:gd name="T31" fmla="*/ 1 h 838"/>
                          <a:gd name="T32" fmla="*/ 1 w 860"/>
                          <a:gd name="T33" fmla="*/ 1 h 838"/>
                          <a:gd name="T34" fmla="*/ 1 w 860"/>
                          <a:gd name="T35" fmla="*/ 1 h 838"/>
                          <a:gd name="T36" fmla="*/ 1 w 860"/>
                          <a:gd name="T37" fmla="*/ 1 h 838"/>
                          <a:gd name="T38" fmla="*/ 1 w 860"/>
                          <a:gd name="T39" fmla="*/ 1 h 838"/>
                          <a:gd name="T40" fmla="*/ 1 w 860"/>
                          <a:gd name="T41" fmla="*/ 1 h 838"/>
                          <a:gd name="T42" fmla="*/ 1 w 860"/>
                          <a:gd name="T43" fmla="*/ 1 h 838"/>
                          <a:gd name="T44" fmla="*/ 1 w 860"/>
                          <a:gd name="T45" fmla="*/ 1 h 838"/>
                          <a:gd name="T46" fmla="*/ 1 w 860"/>
                          <a:gd name="T47" fmla="*/ 1 h 838"/>
                          <a:gd name="T48" fmla="*/ 1 w 860"/>
                          <a:gd name="T49" fmla="*/ 1 h 838"/>
                          <a:gd name="T50" fmla="*/ 1 w 860"/>
                          <a:gd name="T51" fmla="*/ 1 h 838"/>
                          <a:gd name="T52" fmla="*/ 1 w 860"/>
                          <a:gd name="T53" fmla="*/ 1 h 838"/>
                          <a:gd name="T54" fmla="*/ 1 w 860"/>
                          <a:gd name="T55" fmla="*/ 1 h 838"/>
                          <a:gd name="T56" fmla="*/ 1 w 860"/>
                          <a:gd name="T57" fmla="*/ 1 h 838"/>
                          <a:gd name="T58" fmla="*/ 1 w 860"/>
                          <a:gd name="T59" fmla="*/ 1 h 838"/>
                          <a:gd name="T60" fmla="*/ 1 w 860"/>
                          <a:gd name="T61" fmla="*/ 1 h 838"/>
                          <a:gd name="T62" fmla="*/ 1 w 860"/>
                          <a:gd name="T63" fmla="*/ 1 h 838"/>
                          <a:gd name="T64" fmla="*/ 1 w 860"/>
                          <a:gd name="T65" fmla="*/ 1 h 838"/>
                          <a:gd name="T66" fmla="*/ 1 w 860"/>
                          <a:gd name="T67" fmla="*/ 1 h 838"/>
                          <a:gd name="T68" fmla="*/ 1 w 860"/>
                          <a:gd name="T69" fmla="*/ 1 h 838"/>
                          <a:gd name="T70" fmla="*/ 1 w 860"/>
                          <a:gd name="T71" fmla="*/ 1 h 838"/>
                          <a:gd name="T72" fmla="*/ 1 w 860"/>
                          <a:gd name="T73" fmla="*/ 1 h 838"/>
                          <a:gd name="T74" fmla="*/ 1 w 860"/>
                          <a:gd name="T75" fmla="*/ 1 h 838"/>
                          <a:gd name="T76" fmla="*/ 1 w 860"/>
                          <a:gd name="T77" fmla="*/ 1 h 838"/>
                          <a:gd name="T78" fmla="*/ 1 w 860"/>
                          <a:gd name="T79" fmla="*/ 1 h 838"/>
                          <a:gd name="T80" fmla="*/ 1 w 860"/>
                          <a:gd name="T81" fmla="*/ 1 h 838"/>
                          <a:gd name="T82" fmla="*/ 1 w 860"/>
                          <a:gd name="T83" fmla="*/ 1 h 838"/>
                          <a:gd name="T84" fmla="*/ 1 w 860"/>
                          <a:gd name="T85" fmla="*/ 1 h 838"/>
                          <a:gd name="T86" fmla="*/ 1 w 860"/>
                          <a:gd name="T87" fmla="*/ 1 h 838"/>
                          <a:gd name="T88" fmla="*/ 1 w 860"/>
                          <a:gd name="T89" fmla="*/ 1 h 838"/>
                          <a:gd name="T90" fmla="*/ 1 w 860"/>
                          <a:gd name="T91" fmla="*/ 1 h 838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0" t="0" r="r" b="b"/>
                        <a:pathLst>
                          <a:path w="860" h="838">
                            <a:moveTo>
                              <a:pt x="164" y="789"/>
                            </a:moveTo>
                            <a:lnTo>
                              <a:pt x="131" y="770"/>
                            </a:lnTo>
                            <a:lnTo>
                              <a:pt x="112" y="751"/>
                            </a:lnTo>
                            <a:lnTo>
                              <a:pt x="106" y="733"/>
                            </a:lnTo>
                            <a:lnTo>
                              <a:pt x="98" y="696"/>
                            </a:lnTo>
                            <a:lnTo>
                              <a:pt x="77" y="686"/>
                            </a:lnTo>
                            <a:lnTo>
                              <a:pt x="70" y="651"/>
                            </a:lnTo>
                            <a:lnTo>
                              <a:pt x="60" y="634"/>
                            </a:lnTo>
                            <a:lnTo>
                              <a:pt x="54" y="625"/>
                            </a:lnTo>
                            <a:lnTo>
                              <a:pt x="44" y="595"/>
                            </a:lnTo>
                            <a:lnTo>
                              <a:pt x="11" y="543"/>
                            </a:lnTo>
                            <a:lnTo>
                              <a:pt x="30" y="454"/>
                            </a:lnTo>
                            <a:lnTo>
                              <a:pt x="11" y="443"/>
                            </a:lnTo>
                            <a:lnTo>
                              <a:pt x="0" y="391"/>
                            </a:lnTo>
                            <a:lnTo>
                              <a:pt x="2" y="355"/>
                            </a:lnTo>
                            <a:lnTo>
                              <a:pt x="5" y="314"/>
                            </a:lnTo>
                            <a:lnTo>
                              <a:pt x="25" y="270"/>
                            </a:lnTo>
                            <a:lnTo>
                              <a:pt x="74" y="244"/>
                            </a:lnTo>
                            <a:lnTo>
                              <a:pt x="70" y="199"/>
                            </a:lnTo>
                            <a:lnTo>
                              <a:pt x="112" y="145"/>
                            </a:lnTo>
                            <a:lnTo>
                              <a:pt x="133" y="123"/>
                            </a:lnTo>
                            <a:lnTo>
                              <a:pt x="155" y="88"/>
                            </a:lnTo>
                            <a:lnTo>
                              <a:pt x="189" y="64"/>
                            </a:lnTo>
                            <a:lnTo>
                              <a:pt x="226" y="64"/>
                            </a:lnTo>
                            <a:lnTo>
                              <a:pt x="283" y="14"/>
                            </a:lnTo>
                            <a:lnTo>
                              <a:pt x="330" y="9"/>
                            </a:lnTo>
                            <a:lnTo>
                              <a:pt x="365" y="0"/>
                            </a:lnTo>
                            <a:lnTo>
                              <a:pt x="398" y="5"/>
                            </a:lnTo>
                            <a:lnTo>
                              <a:pt x="429" y="9"/>
                            </a:lnTo>
                            <a:lnTo>
                              <a:pt x="464" y="9"/>
                            </a:lnTo>
                            <a:lnTo>
                              <a:pt x="510" y="14"/>
                            </a:lnTo>
                            <a:lnTo>
                              <a:pt x="559" y="36"/>
                            </a:lnTo>
                            <a:lnTo>
                              <a:pt x="587" y="52"/>
                            </a:lnTo>
                            <a:lnTo>
                              <a:pt x="647" y="69"/>
                            </a:lnTo>
                            <a:lnTo>
                              <a:pt x="686" y="109"/>
                            </a:lnTo>
                            <a:lnTo>
                              <a:pt x="708" y="137"/>
                            </a:lnTo>
                            <a:lnTo>
                              <a:pt x="729" y="170"/>
                            </a:lnTo>
                            <a:lnTo>
                              <a:pt x="738" y="203"/>
                            </a:lnTo>
                            <a:lnTo>
                              <a:pt x="756" y="232"/>
                            </a:lnTo>
                            <a:lnTo>
                              <a:pt x="776" y="259"/>
                            </a:lnTo>
                            <a:lnTo>
                              <a:pt x="808" y="293"/>
                            </a:lnTo>
                            <a:lnTo>
                              <a:pt x="828" y="355"/>
                            </a:lnTo>
                            <a:lnTo>
                              <a:pt x="846" y="405"/>
                            </a:lnTo>
                            <a:lnTo>
                              <a:pt x="860" y="440"/>
                            </a:lnTo>
                            <a:lnTo>
                              <a:pt x="855" y="464"/>
                            </a:lnTo>
                            <a:lnTo>
                              <a:pt x="841" y="514"/>
                            </a:lnTo>
                            <a:lnTo>
                              <a:pt x="822" y="543"/>
                            </a:lnTo>
                            <a:lnTo>
                              <a:pt x="827" y="587"/>
                            </a:lnTo>
                            <a:lnTo>
                              <a:pt x="814" y="614"/>
                            </a:lnTo>
                            <a:lnTo>
                              <a:pt x="772" y="642"/>
                            </a:lnTo>
                            <a:lnTo>
                              <a:pt x="757" y="672"/>
                            </a:lnTo>
                            <a:lnTo>
                              <a:pt x="682" y="733"/>
                            </a:lnTo>
                            <a:lnTo>
                              <a:pt x="682" y="760"/>
                            </a:lnTo>
                            <a:lnTo>
                              <a:pt x="649" y="793"/>
                            </a:lnTo>
                            <a:lnTo>
                              <a:pt x="592" y="823"/>
                            </a:lnTo>
                            <a:lnTo>
                              <a:pt x="562" y="838"/>
                            </a:lnTo>
                            <a:lnTo>
                              <a:pt x="596" y="760"/>
                            </a:lnTo>
                            <a:lnTo>
                              <a:pt x="630" y="677"/>
                            </a:lnTo>
                            <a:lnTo>
                              <a:pt x="649" y="610"/>
                            </a:lnTo>
                            <a:lnTo>
                              <a:pt x="661" y="539"/>
                            </a:lnTo>
                            <a:lnTo>
                              <a:pt x="661" y="505"/>
                            </a:lnTo>
                            <a:lnTo>
                              <a:pt x="652" y="467"/>
                            </a:lnTo>
                            <a:lnTo>
                              <a:pt x="656" y="393"/>
                            </a:lnTo>
                            <a:lnTo>
                              <a:pt x="647" y="369"/>
                            </a:lnTo>
                            <a:lnTo>
                              <a:pt x="630" y="353"/>
                            </a:lnTo>
                            <a:lnTo>
                              <a:pt x="563" y="388"/>
                            </a:lnTo>
                            <a:lnTo>
                              <a:pt x="529" y="405"/>
                            </a:lnTo>
                            <a:lnTo>
                              <a:pt x="477" y="412"/>
                            </a:lnTo>
                            <a:lnTo>
                              <a:pt x="407" y="412"/>
                            </a:lnTo>
                            <a:lnTo>
                              <a:pt x="354" y="408"/>
                            </a:lnTo>
                            <a:lnTo>
                              <a:pt x="325" y="401"/>
                            </a:lnTo>
                            <a:lnTo>
                              <a:pt x="298" y="386"/>
                            </a:lnTo>
                            <a:lnTo>
                              <a:pt x="265" y="386"/>
                            </a:lnTo>
                            <a:lnTo>
                              <a:pt x="232" y="397"/>
                            </a:lnTo>
                            <a:lnTo>
                              <a:pt x="218" y="419"/>
                            </a:lnTo>
                            <a:lnTo>
                              <a:pt x="212" y="449"/>
                            </a:lnTo>
                            <a:lnTo>
                              <a:pt x="197" y="476"/>
                            </a:lnTo>
                            <a:lnTo>
                              <a:pt x="175" y="481"/>
                            </a:lnTo>
                            <a:lnTo>
                              <a:pt x="158" y="514"/>
                            </a:lnTo>
                            <a:lnTo>
                              <a:pt x="152" y="566"/>
                            </a:lnTo>
                            <a:lnTo>
                              <a:pt x="141" y="579"/>
                            </a:lnTo>
                            <a:lnTo>
                              <a:pt x="126" y="585"/>
                            </a:lnTo>
                            <a:lnTo>
                              <a:pt x="111" y="587"/>
                            </a:lnTo>
                            <a:lnTo>
                              <a:pt x="98" y="593"/>
                            </a:lnTo>
                            <a:lnTo>
                              <a:pt x="92" y="604"/>
                            </a:lnTo>
                            <a:lnTo>
                              <a:pt x="88" y="617"/>
                            </a:lnTo>
                            <a:lnTo>
                              <a:pt x="92" y="637"/>
                            </a:lnTo>
                            <a:lnTo>
                              <a:pt x="103" y="655"/>
                            </a:lnTo>
                            <a:lnTo>
                              <a:pt x="123" y="669"/>
                            </a:lnTo>
                            <a:lnTo>
                              <a:pt x="148" y="669"/>
                            </a:lnTo>
                            <a:lnTo>
                              <a:pt x="156" y="738"/>
                            </a:lnTo>
                            <a:lnTo>
                              <a:pt x="164" y="789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48" name="Group 54">
                        <a:extLst>
                          <a:ext uri="{FF2B5EF4-FFF2-40B4-BE49-F238E27FC236}">
                            <a16:creationId xmlns:a16="http://schemas.microsoft.com/office/drawing/2014/main" id="{3B104846-B615-4C37-9FF5-061826917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99" y="2184"/>
                        <a:ext cx="403" cy="293"/>
                        <a:chOff x="4799" y="2184"/>
                        <a:chExt cx="403" cy="293"/>
                      </a:xfrm>
                    </p:grpSpPr>
                    <p:sp>
                      <p:nvSpPr>
                        <p:cNvPr id="63549" name="Freeform 50">
                          <a:extLst>
                            <a:ext uri="{FF2B5EF4-FFF2-40B4-BE49-F238E27FC236}">
                              <a16:creationId xmlns:a16="http://schemas.microsoft.com/office/drawing/2014/main" id="{4A23A3B1-951B-4318-A755-899B2610539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9" y="2295"/>
                          <a:ext cx="170" cy="117"/>
                        </a:xfrm>
                        <a:custGeom>
                          <a:avLst/>
                          <a:gdLst>
                            <a:gd name="T0" fmla="*/ 1 w 339"/>
                            <a:gd name="T1" fmla="*/ 1 h 233"/>
                            <a:gd name="T2" fmla="*/ 1 w 339"/>
                            <a:gd name="T3" fmla="*/ 1 h 233"/>
                            <a:gd name="T4" fmla="*/ 1 w 339"/>
                            <a:gd name="T5" fmla="*/ 1 h 233"/>
                            <a:gd name="T6" fmla="*/ 1 w 339"/>
                            <a:gd name="T7" fmla="*/ 1 h 233"/>
                            <a:gd name="T8" fmla="*/ 1 w 339"/>
                            <a:gd name="T9" fmla="*/ 1 h 233"/>
                            <a:gd name="T10" fmla="*/ 1 w 339"/>
                            <a:gd name="T11" fmla="*/ 1 h 233"/>
                            <a:gd name="T12" fmla="*/ 0 w 339"/>
                            <a:gd name="T13" fmla="*/ 1 h 233"/>
                            <a:gd name="T14" fmla="*/ 1 w 339"/>
                            <a:gd name="T15" fmla="*/ 1 h 233"/>
                            <a:gd name="T16" fmla="*/ 1 w 339"/>
                            <a:gd name="T17" fmla="*/ 1 h 233"/>
                            <a:gd name="T18" fmla="*/ 1 w 339"/>
                            <a:gd name="T19" fmla="*/ 1 h 233"/>
                            <a:gd name="T20" fmla="*/ 1 w 339"/>
                            <a:gd name="T21" fmla="*/ 1 h 233"/>
                            <a:gd name="T22" fmla="*/ 1 w 339"/>
                            <a:gd name="T23" fmla="*/ 1 h 233"/>
                            <a:gd name="T24" fmla="*/ 1 w 339"/>
                            <a:gd name="T25" fmla="*/ 1 h 233"/>
                            <a:gd name="T26" fmla="*/ 1 w 339"/>
                            <a:gd name="T27" fmla="*/ 1 h 233"/>
                            <a:gd name="T28" fmla="*/ 1 w 339"/>
                            <a:gd name="T29" fmla="*/ 1 h 233"/>
                            <a:gd name="T30" fmla="*/ 1 w 339"/>
                            <a:gd name="T31" fmla="*/ 1 h 233"/>
                            <a:gd name="T32" fmla="*/ 1 w 339"/>
                            <a:gd name="T33" fmla="*/ 1 h 233"/>
                            <a:gd name="T34" fmla="*/ 1 w 339"/>
                            <a:gd name="T35" fmla="*/ 0 h 233"/>
                            <a:gd name="T36" fmla="*/ 1 w 339"/>
                            <a:gd name="T37" fmla="*/ 1 h 233"/>
                            <a:gd name="T38" fmla="*/ 1 w 339"/>
                            <a:gd name="T39" fmla="*/ 1 h 233"/>
                            <a:gd name="T40" fmla="*/ 1 w 339"/>
                            <a:gd name="T41" fmla="*/ 1 h 233"/>
                            <a:gd name="T42" fmla="*/ 1 w 339"/>
                            <a:gd name="T43" fmla="*/ 1 h 233"/>
                            <a:gd name="T44" fmla="*/ 1 w 339"/>
                            <a:gd name="T45" fmla="*/ 1 h 233"/>
                            <a:gd name="T46" fmla="*/ 1 w 339"/>
                            <a:gd name="T47" fmla="*/ 1 h 233"/>
                            <a:gd name="T48" fmla="*/ 1 w 339"/>
                            <a:gd name="T49" fmla="*/ 1 h 233"/>
                            <a:gd name="T50" fmla="*/ 1 w 339"/>
                            <a:gd name="T51" fmla="*/ 1 h 233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339" h="233">
                              <a:moveTo>
                                <a:pt x="11" y="233"/>
                              </a:moveTo>
                              <a:lnTo>
                                <a:pt x="71" y="233"/>
                              </a:lnTo>
                              <a:lnTo>
                                <a:pt x="168" y="181"/>
                              </a:lnTo>
                              <a:lnTo>
                                <a:pt x="96" y="175"/>
                              </a:lnTo>
                              <a:lnTo>
                                <a:pt x="42" y="167"/>
                              </a:lnTo>
                              <a:lnTo>
                                <a:pt x="18" y="158"/>
                              </a:lnTo>
                              <a:lnTo>
                                <a:pt x="0" y="129"/>
                              </a:lnTo>
                              <a:lnTo>
                                <a:pt x="1" y="76"/>
                              </a:lnTo>
                              <a:lnTo>
                                <a:pt x="42" y="96"/>
                              </a:lnTo>
                              <a:lnTo>
                                <a:pt x="72" y="109"/>
                              </a:lnTo>
                              <a:lnTo>
                                <a:pt x="119" y="115"/>
                              </a:lnTo>
                              <a:lnTo>
                                <a:pt x="153" y="120"/>
                              </a:lnTo>
                              <a:lnTo>
                                <a:pt x="201" y="139"/>
                              </a:lnTo>
                              <a:lnTo>
                                <a:pt x="167" y="99"/>
                              </a:lnTo>
                              <a:lnTo>
                                <a:pt x="140" y="77"/>
                              </a:lnTo>
                              <a:lnTo>
                                <a:pt x="100" y="58"/>
                              </a:lnTo>
                              <a:lnTo>
                                <a:pt x="105" y="14"/>
                              </a:lnTo>
                              <a:lnTo>
                                <a:pt x="100" y="0"/>
                              </a:lnTo>
                              <a:lnTo>
                                <a:pt x="153" y="1"/>
                              </a:lnTo>
                              <a:lnTo>
                                <a:pt x="154" y="38"/>
                              </a:lnTo>
                              <a:lnTo>
                                <a:pt x="162" y="66"/>
                              </a:lnTo>
                              <a:lnTo>
                                <a:pt x="178" y="85"/>
                              </a:lnTo>
                              <a:lnTo>
                                <a:pt x="209" y="101"/>
                              </a:lnTo>
                              <a:lnTo>
                                <a:pt x="257" y="120"/>
                              </a:lnTo>
                              <a:lnTo>
                                <a:pt x="313" y="139"/>
                              </a:lnTo>
                              <a:lnTo>
                                <a:pt x="339" y="14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0" name="Freeform 51">
                          <a:extLst>
                            <a:ext uri="{FF2B5EF4-FFF2-40B4-BE49-F238E27FC236}">
                              <a16:creationId xmlns:a16="http://schemas.microsoft.com/office/drawing/2014/main" id="{91E242EA-A958-4183-BB1C-FB6A0AAE66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26" y="2241"/>
                          <a:ext cx="327" cy="97"/>
                        </a:xfrm>
                        <a:custGeom>
                          <a:avLst/>
                          <a:gdLst>
                            <a:gd name="T0" fmla="*/ 0 w 655"/>
                            <a:gd name="T1" fmla="*/ 1 h 194"/>
                            <a:gd name="T2" fmla="*/ 0 w 655"/>
                            <a:gd name="T3" fmla="*/ 1 h 194"/>
                            <a:gd name="T4" fmla="*/ 0 w 655"/>
                            <a:gd name="T5" fmla="*/ 1 h 194"/>
                            <a:gd name="T6" fmla="*/ 0 w 655"/>
                            <a:gd name="T7" fmla="*/ 1 h 194"/>
                            <a:gd name="T8" fmla="*/ 0 w 655"/>
                            <a:gd name="T9" fmla="*/ 1 h 194"/>
                            <a:gd name="T10" fmla="*/ 0 w 655"/>
                            <a:gd name="T11" fmla="*/ 1 h 194"/>
                            <a:gd name="T12" fmla="*/ 0 w 655"/>
                            <a:gd name="T13" fmla="*/ 1 h 194"/>
                            <a:gd name="T14" fmla="*/ 0 w 655"/>
                            <a:gd name="T15" fmla="*/ 1 h 194"/>
                            <a:gd name="T16" fmla="*/ 0 w 655"/>
                            <a:gd name="T17" fmla="*/ 1 h 194"/>
                            <a:gd name="T18" fmla="*/ 0 w 655"/>
                            <a:gd name="T19" fmla="*/ 1 h 194"/>
                            <a:gd name="T20" fmla="*/ 0 w 655"/>
                            <a:gd name="T21" fmla="*/ 0 h 194"/>
                            <a:gd name="T22" fmla="*/ 0 w 655"/>
                            <a:gd name="T23" fmla="*/ 1 h 194"/>
                            <a:gd name="T24" fmla="*/ 0 w 655"/>
                            <a:gd name="T25" fmla="*/ 1 h 194"/>
                            <a:gd name="T26" fmla="*/ 0 w 655"/>
                            <a:gd name="T27" fmla="*/ 1 h 194"/>
                            <a:gd name="T28" fmla="*/ 0 w 655"/>
                            <a:gd name="T29" fmla="*/ 1 h 194"/>
                            <a:gd name="T30" fmla="*/ 0 w 655"/>
                            <a:gd name="T31" fmla="*/ 1 h 194"/>
                            <a:gd name="T32" fmla="*/ 0 w 655"/>
                            <a:gd name="T33" fmla="*/ 1 h 194"/>
                            <a:gd name="T34" fmla="*/ 0 w 655"/>
                            <a:gd name="T35" fmla="*/ 1 h 194"/>
                            <a:gd name="T36" fmla="*/ 0 w 655"/>
                            <a:gd name="T37" fmla="*/ 1 h 194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655" h="194">
                              <a:moveTo>
                                <a:pt x="0" y="88"/>
                              </a:moveTo>
                              <a:lnTo>
                                <a:pt x="46" y="75"/>
                              </a:lnTo>
                              <a:lnTo>
                                <a:pt x="109" y="78"/>
                              </a:lnTo>
                              <a:lnTo>
                                <a:pt x="153" y="71"/>
                              </a:lnTo>
                              <a:lnTo>
                                <a:pt x="137" y="113"/>
                              </a:lnTo>
                              <a:lnTo>
                                <a:pt x="158" y="146"/>
                              </a:lnTo>
                              <a:lnTo>
                                <a:pt x="201" y="112"/>
                              </a:lnTo>
                              <a:lnTo>
                                <a:pt x="242" y="71"/>
                              </a:lnTo>
                              <a:lnTo>
                                <a:pt x="289" y="42"/>
                              </a:lnTo>
                              <a:lnTo>
                                <a:pt x="350" y="7"/>
                              </a:lnTo>
                              <a:lnTo>
                                <a:pt x="369" y="0"/>
                              </a:lnTo>
                              <a:lnTo>
                                <a:pt x="511" y="37"/>
                              </a:lnTo>
                              <a:lnTo>
                                <a:pt x="560" y="99"/>
                              </a:lnTo>
                              <a:lnTo>
                                <a:pt x="574" y="116"/>
                              </a:lnTo>
                              <a:lnTo>
                                <a:pt x="573" y="189"/>
                              </a:lnTo>
                              <a:lnTo>
                                <a:pt x="603" y="194"/>
                              </a:lnTo>
                              <a:lnTo>
                                <a:pt x="644" y="145"/>
                              </a:lnTo>
                              <a:lnTo>
                                <a:pt x="655" y="107"/>
                              </a:lnTo>
                              <a:lnTo>
                                <a:pt x="653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1" name="Freeform 52">
                          <a:extLst>
                            <a:ext uri="{FF2B5EF4-FFF2-40B4-BE49-F238E27FC236}">
                              <a16:creationId xmlns:a16="http://schemas.microsoft.com/office/drawing/2014/main" id="{9CE1082F-20D1-424C-B1C1-DAFEA745560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45" y="2184"/>
                          <a:ext cx="287" cy="119"/>
                        </a:xfrm>
                        <a:custGeom>
                          <a:avLst/>
                          <a:gdLst>
                            <a:gd name="T0" fmla="*/ 1 w 574"/>
                            <a:gd name="T1" fmla="*/ 0 h 239"/>
                            <a:gd name="T2" fmla="*/ 1 w 574"/>
                            <a:gd name="T3" fmla="*/ 0 h 239"/>
                            <a:gd name="T4" fmla="*/ 1 w 574"/>
                            <a:gd name="T5" fmla="*/ 0 h 239"/>
                            <a:gd name="T6" fmla="*/ 0 w 574"/>
                            <a:gd name="T7" fmla="*/ 0 h 239"/>
                            <a:gd name="T8" fmla="*/ 1 w 574"/>
                            <a:gd name="T9" fmla="*/ 0 h 239"/>
                            <a:gd name="T10" fmla="*/ 1 w 574"/>
                            <a:gd name="T11" fmla="*/ 0 h 239"/>
                            <a:gd name="T12" fmla="*/ 1 w 574"/>
                            <a:gd name="T13" fmla="*/ 0 h 239"/>
                            <a:gd name="T14" fmla="*/ 1 w 574"/>
                            <a:gd name="T15" fmla="*/ 0 h 239"/>
                            <a:gd name="T16" fmla="*/ 1 w 574"/>
                            <a:gd name="T17" fmla="*/ 0 h 239"/>
                            <a:gd name="T18" fmla="*/ 1 w 574"/>
                            <a:gd name="T19" fmla="*/ 0 h 239"/>
                            <a:gd name="T20" fmla="*/ 1 w 574"/>
                            <a:gd name="T21" fmla="*/ 0 h 239"/>
                            <a:gd name="T22" fmla="*/ 1 w 574"/>
                            <a:gd name="T23" fmla="*/ 0 h 239"/>
                            <a:gd name="T24" fmla="*/ 1 w 574"/>
                            <a:gd name="T25" fmla="*/ 0 h 239"/>
                            <a:gd name="T26" fmla="*/ 1 w 574"/>
                            <a:gd name="T27" fmla="*/ 0 h 239"/>
                            <a:gd name="T28" fmla="*/ 1 w 574"/>
                            <a:gd name="T29" fmla="*/ 0 h 239"/>
                            <a:gd name="T30" fmla="*/ 1 w 574"/>
                            <a:gd name="T31" fmla="*/ 0 h 239"/>
                            <a:gd name="T32" fmla="*/ 1 w 574"/>
                            <a:gd name="T33" fmla="*/ 0 h 239"/>
                            <a:gd name="T34" fmla="*/ 1 w 574"/>
                            <a:gd name="T35" fmla="*/ 0 h 239"/>
                            <a:gd name="T36" fmla="*/ 1 w 574"/>
                            <a:gd name="T37" fmla="*/ 0 h 239"/>
                            <a:gd name="T38" fmla="*/ 1 w 574"/>
                            <a:gd name="T39" fmla="*/ 0 h 239"/>
                            <a:gd name="T40" fmla="*/ 1 w 574"/>
                            <a:gd name="T41" fmla="*/ 0 h 239"/>
                            <a:gd name="T42" fmla="*/ 1 w 574"/>
                            <a:gd name="T43" fmla="*/ 0 h 239"/>
                            <a:gd name="T44" fmla="*/ 1 w 574"/>
                            <a:gd name="T45" fmla="*/ 0 h 239"/>
                            <a:gd name="T46" fmla="*/ 1 w 574"/>
                            <a:gd name="T47" fmla="*/ 0 h 239"/>
                            <a:gd name="T48" fmla="*/ 1 w 574"/>
                            <a:gd name="T49" fmla="*/ 0 h 239"/>
                            <a:gd name="T50" fmla="*/ 1 w 574"/>
                            <a:gd name="T51" fmla="*/ 0 h 239"/>
                            <a:gd name="T52" fmla="*/ 1 w 574"/>
                            <a:gd name="T53" fmla="*/ 0 h 239"/>
                            <a:gd name="T54" fmla="*/ 1 w 574"/>
                            <a:gd name="T55" fmla="*/ 0 h 239"/>
                            <a:gd name="T56" fmla="*/ 1 w 574"/>
                            <a:gd name="T57" fmla="*/ 0 h 239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574" h="239">
                              <a:moveTo>
                                <a:pt x="200" y="161"/>
                              </a:moveTo>
                              <a:lnTo>
                                <a:pt x="153" y="142"/>
                              </a:lnTo>
                              <a:lnTo>
                                <a:pt x="77" y="142"/>
                              </a:lnTo>
                              <a:lnTo>
                                <a:pt x="0" y="153"/>
                              </a:lnTo>
                              <a:lnTo>
                                <a:pt x="120" y="109"/>
                              </a:lnTo>
                              <a:lnTo>
                                <a:pt x="218" y="106"/>
                              </a:lnTo>
                              <a:lnTo>
                                <a:pt x="181" y="82"/>
                              </a:lnTo>
                              <a:lnTo>
                                <a:pt x="109" y="62"/>
                              </a:lnTo>
                              <a:lnTo>
                                <a:pt x="204" y="57"/>
                              </a:lnTo>
                              <a:lnTo>
                                <a:pt x="238" y="76"/>
                              </a:lnTo>
                              <a:lnTo>
                                <a:pt x="284" y="97"/>
                              </a:lnTo>
                              <a:lnTo>
                                <a:pt x="314" y="68"/>
                              </a:lnTo>
                              <a:lnTo>
                                <a:pt x="257" y="10"/>
                              </a:lnTo>
                              <a:lnTo>
                                <a:pt x="298" y="0"/>
                              </a:lnTo>
                              <a:lnTo>
                                <a:pt x="331" y="0"/>
                              </a:lnTo>
                              <a:lnTo>
                                <a:pt x="360" y="78"/>
                              </a:lnTo>
                              <a:lnTo>
                                <a:pt x="388" y="49"/>
                              </a:lnTo>
                              <a:lnTo>
                                <a:pt x="398" y="21"/>
                              </a:lnTo>
                              <a:lnTo>
                                <a:pt x="426" y="52"/>
                              </a:lnTo>
                              <a:lnTo>
                                <a:pt x="446" y="86"/>
                              </a:lnTo>
                              <a:lnTo>
                                <a:pt x="456" y="101"/>
                              </a:lnTo>
                              <a:lnTo>
                                <a:pt x="465" y="120"/>
                              </a:lnTo>
                              <a:lnTo>
                                <a:pt x="488" y="128"/>
                              </a:lnTo>
                              <a:lnTo>
                                <a:pt x="497" y="68"/>
                              </a:lnTo>
                              <a:lnTo>
                                <a:pt x="532" y="81"/>
                              </a:lnTo>
                              <a:lnTo>
                                <a:pt x="525" y="130"/>
                              </a:lnTo>
                              <a:lnTo>
                                <a:pt x="521" y="152"/>
                              </a:lnTo>
                              <a:lnTo>
                                <a:pt x="546" y="180"/>
                              </a:lnTo>
                              <a:lnTo>
                                <a:pt x="574" y="239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2" name="Freeform 53">
                          <a:extLst>
                            <a:ext uri="{FF2B5EF4-FFF2-40B4-BE49-F238E27FC236}">
                              <a16:creationId xmlns:a16="http://schemas.microsoft.com/office/drawing/2014/main" id="{04FC2E64-4D82-4705-A265-A092001A70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22" y="2296"/>
                          <a:ext cx="80" cy="181"/>
                        </a:xfrm>
                        <a:custGeom>
                          <a:avLst/>
                          <a:gdLst>
                            <a:gd name="T0" fmla="*/ 0 w 161"/>
                            <a:gd name="T1" fmla="*/ 0 h 363"/>
                            <a:gd name="T2" fmla="*/ 0 w 161"/>
                            <a:gd name="T3" fmla="*/ 0 h 363"/>
                            <a:gd name="T4" fmla="*/ 0 w 161"/>
                            <a:gd name="T5" fmla="*/ 0 h 363"/>
                            <a:gd name="T6" fmla="*/ 0 w 161"/>
                            <a:gd name="T7" fmla="*/ 0 h 363"/>
                            <a:gd name="T8" fmla="*/ 0 w 161"/>
                            <a:gd name="T9" fmla="*/ 0 h 363"/>
                            <a:gd name="T10" fmla="*/ 0 w 161"/>
                            <a:gd name="T11" fmla="*/ 0 h 363"/>
                            <a:gd name="T12" fmla="*/ 0 w 161"/>
                            <a:gd name="T13" fmla="*/ 0 h 363"/>
                            <a:gd name="T14" fmla="*/ 0 w 161"/>
                            <a:gd name="T15" fmla="*/ 0 h 363"/>
                            <a:gd name="T16" fmla="*/ 0 w 161"/>
                            <a:gd name="T17" fmla="*/ 0 h 363"/>
                            <a:gd name="T18" fmla="*/ 0 w 161"/>
                            <a:gd name="T19" fmla="*/ 0 h 363"/>
                            <a:gd name="T20" fmla="*/ 0 w 161"/>
                            <a:gd name="T21" fmla="*/ 0 h 363"/>
                            <a:gd name="T22" fmla="*/ 0 w 161"/>
                            <a:gd name="T23" fmla="*/ 0 h 363"/>
                            <a:gd name="T24" fmla="*/ 0 w 161"/>
                            <a:gd name="T25" fmla="*/ 0 h 363"/>
                            <a:gd name="T26" fmla="*/ 0 w 161"/>
                            <a:gd name="T27" fmla="*/ 0 h 363"/>
                            <a:gd name="T28" fmla="*/ 0 w 161"/>
                            <a:gd name="T29" fmla="*/ 0 h 363"/>
                            <a:gd name="T30" fmla="*/ 0 w 161"/>
                            <a:gd name="T31" fmla="*/ 0 h 363"/>
                            <a:gd name="T32" fmla="*/ 0 w 161"/>
                            <a:gd name="T33" fmla="*/ 0 h 363"/>
                            <a:gd name="T34" fmla="*/ 0 w 161"/>
                            <a:gd name="T35" fmla="*/ 0 h 3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0" t="0" r="r" b="b"/>
                          <a:pathLst>
                            <a:path w="161" h="363">
                              <a:moveTo>
                                <a:pt x="85" y="0"/>
                              </a:moveTo>
                              <a:lnTo>
                                <a:pt x="124" y="86"/>
                              </a:lnTo>
                              <a:lnTo>
                                <a:pt x="143" y="131"/>
                              </a:lnTo>
                              <a:lnTo>
                                <a:pt x="158" y="176"/>
                              </a:lnTo>
                              <a:lnTo>
                                <a:pt x="161" y="209"/>
                              </a:lnTo>
                              <a:lnTo>
                                <a:pt x="151" y="250"/>
                              </a:lnTo>
                              <a:lnTo>
                                <a:pt x="139" y="269"/>
                              </a:lnTo>
                              <a:lnTo>
                                <a:pt x="124" y="212"/>
                              </a:lnTo>
                              <a:lnTo>
                                <a:pt x="109" y="164"/>
                              </a:lnTo>
                              <a:lnTo>
                                <a:pt x="77" y="108"/>
                              </a:lnTo>
                              <a:lnTo>
                                <a:pt x="49" y="65"/>
                              </a:lnTo>
                              <a:lnTo>
                                <a:pt x="30" y="160"/>
                              </a:lnTo>
                              <a:lnTo>
                                <a:pt x="71" y="213"/>
                              </a:lnTo>
                              <a:lnTo>
                                <a:pt x="91" y="242"/>
                              </a:lnTo>
                              <a:lnTo>
                                <a:pt x="104" y="363"/>
                              </a:lnTo>
                              <a:lnTo>
                                <a:pt x="34" y="335"/>
                              </a:lnTo>
                              <a:lnTo>
                                <a:pt x="20" y="288"/>
                              </a:lnTo>
                              <a:lnTo>
                                <a:pt x="0" y="231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3546" name="Oval 56">
                      <a:extLst>
                        <a:ext uri="{FF2B5EF4-FFF2-40B4-BE49-F238E27FC236}">
                          <a16:creationId xmlns:a16="http://schemas.microsoft.com/office/drawing/2014/main" id="{69ACC4EC-6265-440E-A05A-D6F6E9DA3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4" y="2490"/>
                      <a:ext cx="19" cy="21"/>
                    </a:xfrm>
                    <a:prstGeom prst="ellipse">
                      <a:avLst/>
                    </a:prstGeom>
                    <a:solidFill>
                      <a:srgbClr val="FF5FBF"/>
                    </a:solidFill>
                    <a:ln w="9525">
                      <a:solidFill>
                        <a:srgbClr val="FF00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800">
                          <a:solidFill>
                            <a:srgbClr val="33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588"/>
                        </a:spcAft>
                        <a:buSzPct val="80000"/>
                        <a:buFont typeface="Wingdings" panose="05000000000000000000" pitchFamily="2" charset="2"/>
                        <a:buNone/>
                      </a:pPr>
                      <a:endParaRPr lang="zh-CN" altLang="en-US" sz="2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529" name="Group 71">
                    <a:extLst>
                      <a:ext uri="{FF2B5EF4-FFF2-40B4-BE49-F238E27FC236}">
                        <a16:creationId xmlns:a16="http://schemas.microsoft.com/office/drawing/2014/main" id="{77B0CA32-F089-4624-8132-88A633108F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56" y="2572"/>
                    <a:ext cx="746" cy="917"/>
                    <a:chOff x="4556" y="2572"/>
                    <a:chExt cx="746" cy="917"/>
                  </a:xfrm>
                </p:grpSpPr>
                <p:sp>
                  <p:nvSpPr>
                    <p:cNvPr id="63530" name="Freeform 58">
                      <a:extLst>
                        <a:ext uri="{FF2B5EF4-FFF2-40B4-BE49-F238E27FC236}">
                          <a16:creationId xmlns:a16="http://schemas.microsoft.com/office/drawing/2014/main" id="{ACFEACD7-54C2-4094-85D9-B234EF4B4D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7" y="2572"/>
                      <a:ext cx="68" cy="286"/>
                    </a:xfrm>
                    <a:custGeom>
                      <a:avLst/>
                      <a:gdLst>
                        <a:gd name="T0" fmla="*/ 1 w 135"/>
                        <a:gd name="T1" fmla="*/ 1 h 572"/>
                        <a:gd name="T2" fmla="*/ 1 w 135"/>
                        <a:gd name="T3" fmla="*/ 1 h 572"/>
                        <a:gd name="T4" fmla="*/ 0 w 135"/>
                        <a:gd name="T5" fmla="*/ 1 h 572"/>
                        <a:gd name="T6" fmla="*/ 1 w 135"/>
                        <a:gd name="T7" fmla="*/ 1 h 572"/>
                        <a:gd name="T8" fmla="*/ 1 w 135"/>
                        <a:gd name="T9" fmla="*/ 0 h 572"/>
                        <a:gd name="T10" fmla="*/ 1 w 135"/>
                        <a:gd name="T11" fmla="*/ 0 h 572"/>
                        <a:gd name="T12" fmla="*/ 1 w 135"/>
                        <a:gd name="T13" fmla="*/ 1 h 57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5" h="572">
                          <a:moveTo>
                            <a:pt x="135" y="8"/>
                          </a:moveTo>
                          <a:lnTo>
                            <a:pt x="26" y="553"/>
                          </a:lnTo>
                          <a:lnTo>
                            <a:pt x="0" y="572"/>
                          </a:lnTo>
                          <a:lnTo>
                            <a:pt x="115" y="4"/>
                          </a:lnTo>
                          <a:lnTo>
                            <a:pt x="121" y="0"/>
                          </a:lnTo>
                          <a:lnTo>
                            <a:pt x="131" y="0"/>
                          </a:lnTo>
                          <a:lnTo>
                            <a:pt x="135" y="8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3531" name="Group 67">
                      <a:extLst>
                        <a:ext uri="{FF2B5EF4-FFF2-40B4-BE49-F238E27FC236}">
                          <a16:creationId xmlns:a16="http://schemas.microsoft.com/office/drawing/2014/main" id="{D6B05E2F-1753-4FBB-B7AB-73B7464C66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6" y="2679"/>
                      <a:ext cx="746" cy="810"/>
                      <a:chOff x="4556" y="2679"/>
                      <a:chExt cx="746" cy="810"/>
                    </a:xfrm>
                  </p:grpSpPr>
                  <p:sp>
                    <p:nvSpPr>
                      <p:cNvPr id="63535" name="Freeform 59">
                        <a:extLst>
                          <a:ext uri="{FF2B5EF4-FFF2-40B4-BE49-F238E27FC236}">
                            <a16:creationId xmlns:a16="http://schemas.microsoft.com/office/drawing/2014/main" id="{E034166C-90E1-43BE-B00E-BEF4F0E58E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679"/>
                        <a:ext cx="746" cy="810"/>
                      </a:xfrm>
                      <a:custGeom>
                        <a:avLst/>
                        <a:gdLst>
                          <a:gd name="T0" fmla="*/ 1 w 1490"/>
                          <a:gd name="T1" fmla="*/ 0 h 1621"/>
                          <a:gd name="T2" fmla="*/ 1 w 1490"/>
                          <a:gd name="T3" fmla="*/ 0 h 1621"/>
                          <a:gd name="T4" fmla="*/ 1 w 1490"/>
                          <a:gd name="T5" fmla="*/ 0 h 1621"/>
                          <a:gd name="T6" fmla="*/ 1 w 1490"/>
                          <a:gd name="T7" fmla="*/ 0 h 1621"/>
                          <a:gd name="T8" fmla="*/ 1 w 1490"/>
                          <a:gd name="T9" fmla="*/ 0 h 1621"/>
                          <a:gd name="T10" fmla="*/ 1 w 1490"/>
                          <a:gd name="T11" fmla="*/ 0 h 1621"/>
                          <a:gd name="T12" fmla="*/ 1 w 1490"/>
                          <a:gd name="T13" fmla="*/ 0 h 1621"/>
                          <a:gd name="T14" fmla="*/ 1 w 1490"/>
                          <a:gd name="T15" fmla="*/ 0 h 1621"/>
                          <a:gd name="T16" fmla="*/ 0 w 1490"/>
                          <a:gd name="T17" fmla="*/ 0 h 1621"/>
                          <a:gd name="T18" fmla="*/ 1 w 1490"/>
                          <a:gd name="T19" fmla="*/ 0 h 1621"/>
                          <a:gd name="T20" fmla="*/ 1 w 1490"/>
                          <a:gd name="T21" fmla="*/ 0 h 1621"/>
                          <a:gd name="T22" fmla="*/ 1 w 1490"/>
                          <a:gd name="T23" fmla="*/ 0 h 1621"/>
                          <a:gd name="T24" fmla="*/ 1 w 1490"/>
                          <a:gd name="T25" fmla="*/ 0 h 1621"/>
                          <a:gd name="T26" fmla="*/ 1 w 1490"/>
                          <a:gd name="T27" fmla="*/ 0 h 1621"/>
                          <a:gd name="T28" fmla="*/ 1 w 1490"/>
                          <a:gd name="T29" fmla="*/ 0 h 1621"/>
                          <a:gd name="T30" fmla="*/ 1 w 1490"/>
                          <a:gd name="T31" fmla="*/ 0 h 1621"/>
                          <a:gd name="T32" fmla="*/ 1 w 1490"/>
                          <a:gd name="T33" fmla="*/ 0 h 1621"/>
                          <a:gd name="T34" fmla="*/ 1 w 1490"/>
                          <a:gd name="T35" fmla="*/ 0 h 1621"/>
                          <a:gd name="T36" fmla="*/ 1 w 1490"/>
                          <a:gd name="T37" fmla="*/ 0 h 1621"/>
                          <a:gd name="T38" fmla="*/ 1 w 1490"/>
                          <a:gd name="T39" fmla="*/ 0 h 1621"/>
                          <a:gd name="T40" fmla="*/ 1 w 1490"/>
                          <a:gd name="T41" fmla="*/ 0 h 1621"/>
                          <a:gd name="T42" fmla="*/ 1 w 1490"/>
                          <a:gd name="T43" fmla="*/ 0 h 1621"/>
                          <a:gd name="T44" fmla="*/ 1 w 1490"/>
                          <a:gd name="T45" fmla="*/ 0 h 1621"/>
                          <a:gd name="T46" fmla="*/ 1 w 1490"/>
                          <a:gd name="T47" fmla="*/ 0 h 1621"/>
                          <a:gd name="T48" fmla="*/ 1 w 1490"/>
                          <a:gd name="T49" fmla="*/ 0 h 1621"/>
                          <a:gd name="T50" fmla="*/ 1 w 1490"/>
                          <a:gd name="T51" fmla="*/ 0 h 1621"/>
                          <a:gd name="T52" fmla="*/ 1 w 1490"/>
                          <a:gd name="T53" fmla="*/ 0 h 1621"/>
                          <a:gd name="T54" fmla="*/ 1 w 1490"/>
                          <a:gd name="T55" fmla="*/ 0 h 1621"/>
                          <a:gd name="T56" fmla="*/ 1 w 1490"/>
                          <a:gd name="T57" fmla="*/ 0 h 1621"/>
                          <a:gd name="T58" fmla="*/ 1 w 1490"/>
                          <a:gd name="T59" fmla="*/ 0 h 1621"/>
                          <a:gd name="T60" fmla="*/ 1 w 1490"/>
                          <a:gd name="T61" fmla="*/ 0 h 1621"/>
                          <a:gd name="T62" fmla="*/ 1 w 1490"/>
                          <a:gd name="T63" fmla="*/ 0 h 1621"/>
                          <a:gd name="T64" fmla="*/ 1 w 1490"/>
                          <a:gd name="T65" fmla="*/ 0 h 1621"/>
                          <a:gd name="T66" fmla="*/ 1 w 1490"/>
                          <a:gd name="T67" fmla="*/ 0 h 1621"/>
                          <a:gd name="T68" fmla="*/ 1 w 1490"/>
                          <a:gd name="T69" fmla="*/ 0 h 1621"/>
                          <a:gd name="T70" fmla="*/ 1 w 1490"/>
                          <a:gd name="T71" fmla="*/ 0 h 1621"/>
                          <a:gd name="T72" fmla="*/ 1 w 1490"/>
                          <a:gd name="T73" fmla="*/ 0 h 1621"/>
                          <a:gd name="T74" fmla="*/ 1 w 1490"/>
                          <a:gd name="T75" fmla="*/ 0 h 1621"/>
                          <a:gd name="T76" fmla="*/ 1 w 1490"/>
                          <a:gd name="T77" fmla="*/ 0 h 1621"/>
                          <a:gd name="T78" fmla="*/ 1 w 1490"/>
                          <a:gd name="T79" fmla="*/ 0 h 1621"/>
                          <a:gd name="T80" fmla="*/ 1 w 1490"/>
                          <a:gd name="T81" fmla="*/ 0 h 1621"/>
                          <a:gd name="T82" fmla="*/ 1 w 1490"/>
                          <a:gd name="T83" fmla="*/ 0 h 1621"/>
                          <a:gd name="T84" fmla="*/ 1 w 1490"/>
                          <a:gd name="T85" fmla="*/ 0 h 162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1490" h="1621">
                            <a:moveTo>
                              <a:pt x="541" y="8"/>
                            </a:moveTo>
                            <a:lnTo>
                              <a:pt x="515" y="16"/>
                            </a:lnTo>
                            <a:lnTo>
                              <a:pt x="478" y="25"/>
                            </a:lnTo>
                            <a:lnTo>
                              <a:pt x="443" y="33"/>
                            </a:lnTo>
                            <a:lnTo>
                              <a:pt x="402" y="43"/>
                            </a:lnTo>
                            <a:lnTo>
                              <a:pt x="364" y="51"/>
                            </a:lnTo>
                            <a:lnTo>
                              <a:pt x="331" y="60"/>
                            </a:lnTo>
                            <a:lnTo>
                              <a:pt x="307" y="68"/>
                            </a:lnTo>
                            <a:lnTo>
                              <a:pt x="285" y="79"/>
                            </a:lnTo>
                            <a:lnTo>
                              <a:pt x="260" y="93"/>
                            </a:lnTo>
                            <a:lnTo>
                              <a:pt x="239" y="109"/>
                            </a:lnTo>
                            <a:lnTo>
                              <a:pt x="220" y="125"/>
                            </a:lnTo>
                            <a:lnTo>
                              <a:pt x="202" y="142"/>
                            </a:lnTo>
                            <a:lnTo>
                              <a:pt x="181" y="164"/>
                            </a:lnTo>
                            <a:lnTo>
                              <a:pt x="161" y="193"/>
                            </a:lnTo>
                            <a:lnTo>
                              <a:pt x="126" y="246"/>
                            </a:lnTo>
                            <a:lnTo>
                              <a:pt x="69" y="344"/>
                            </a:lnTo>
                            <a:lnTo>
                              <a:pt x="0" y="464"/>
                            </a:lnTo>
                            <a:lnTo>
                              <a:pt x="8" y="481"/>
                            </a:lnTo>
                            <a:lnTo>
                              <a:pt x="34" y="500"/>
                            </a:lnTo>
                            <a:lnTo>
                              <a:pt x="353" y="620"/>
                            </a:lnTo>
                            <a:lnTo>
                              <a:pt x="364" y="657"/>
                            </a:lnTo>
                            <a:lnTo>
                              <a:pt x="367" y="802"/>
                            </a:lnTo>
                            <a:lnTo>
                              <a:pt x="353" y="999"/>
                            </a:lnTo>
                            <a:lnTo>
                              <a:pt x="339" y="1150"/>
                            </a:lnTo>
                            <a:lnTo>
                              <a:pt x="323" y="1248"/>
                            </a:lnTo>
                            <a:lnTo>
                              <a:pt x="290" y="1381"/>
                            </a:lnTo>
                            <a:lnTo>
                              <a:pt x="238" y="1490"/>
                            </a:lnTo>
                            <a:lnTo>
                              <a:pt x="168" y="1621"/>
                            </a:lnTo>
                            <a:lnTo>
                              <a:pt x="1404" y="1621"/>
                            </a:lnTo>
                            <a:lnTo>
                              <a:pt x="1273" y="1291"/>
                            </a:lnTo>
                            <a:lnTo>
                              <a:pt x="1216" y="1008"/>
                            </a:lnTo>
                            <a:lnTo>
                              <a:pt x="1244" y="983"/>
                            </a:lnTo>
                            <a:lnTo>
                              <a:pt x="1277" y="947"/>
                            </a:lnTo>
                            <a:lnTo>
                              <a:pt x="1298" y="903"/>
                            </a:lnTo>
                            <a:lnTo>
                              <a:pt x="1311" y="849"/>
                            </a:lnTo>
                            <a:lnTo>
                              <a:pt x="1312" y="800"/>
                            </a:lnTo>
                            <a:lnTo>
                              <a:pt x="1314" y="753"/>
                            </a:lnTo>
                            <a:lnTo>
                              <a:pt x="1315" y="717"/>
                            </a:lnTo>
                            <a:lnTo>
                              <a:pt x="1320" y="668"/>
                            </a:lnTo>
                            <a:lnTo>
                              <a:pt x="1490" y="526"/>
                            </a:lnTo>
                            <a:lnTo>
                              <a:pt x="1382" y="213"/>
                            </a:lnTo>
                            <a:lnTo>
                              <a:pt x="1364" y="167"/>
                            </a:lnTo>
                            <a:lnTo>
                              <a:pt x="1339" y="134"/>
                            </a:lnTo>
                            <a:lnTo>
                              <a:pt x="1307" y="108"/>
                            </a:lnTo>
                            <a:lnTo>
                              <a:pt x="1266" y="89"/>
                            </a:lnTo>
                            <a:lnTo>
                              <a:pt x="1080" y="32"/>
                            </a:lnTo>
                            <a:lnTo>
                              <a:pt x="1049" y="21"/>
                            </a:lnTo>
                            <a:lnTo>
                              <a:pt x="1027" y="13"/>
                            </a:lnTo>
                            <a:lnTo>
                              <a:pt x="1008" y="8"/>
                            </a:lnTo>
                            <a:lnTo>
                              <a:pt x="989" y="3"/>
                            </a:lnTo>
                            <a:lnTo>
                              <a:pt x="970" y="0"/>
                            </a:lnTo>
                            <a:lnTo>
                              <a:pt x="970" y="27"/>
                            </a:lnTo>
                            <a:lnTo>
                              <a:pt x="981" y="44"/>
                            </a:lnTo>
                            <a:lnTo>
                              <a:pt x="992" y="65"/>
                            </a:lnTo>
                            <a:lnTo>
                              <a:pt x="1008" y="89"/>
                            </a:lnTo>
                            <a:lnTo>
                              <a:pt x="1022" y="111"/>
                            </a:lnTo>
                            <a:lnTo>
                              <a:pt x="1036" y="139"/>
                            </a:lnTo>
                            <a:lnTo>
                              <a:pt x="1044" y="161"/>
                            </a:lnTo>
                            <a:lnTo>
                              <a:pt x="1050" y="180"/>
                            </a:lnTo>
                            <a:lnTo>
                              <a:pt x="1053" y="205"/>
                            </a:lnTo>
                            <a:lnTo>
                              <a:pt x="1053" y="234"/>
                            </a:lnTo>
                            <a:lnTo>
                              <a:pt x="1047" y="259"/>
                            </a:lnTo>
                            <a:lnTo>
                              <a:pt x="1038" y="286"/>
                            </a:lnTo>
                            <a:lnTo>
                              <a:pt x="1023" y="308"/>
                            </a:lnTo>
                            <a:lnTo>
                              <a:pt x="1003" y="325"/>
                            </a:lnTo>
                            <a:lnTo>
                              <a:pt x="975" y="344"/>
                            </a:lnTo>
                            <a:lnTo>
                              <a:pt x="946" y="357"/>
                            </a:lnTo>
                            <a:lnTo>
                              <a:pt x="916" y="369"/>
                            </a:lnTo>
                            <a:lnTo>
                              <a:pt x="885" y="377"/>
                            </a:lnTo>
                            <a:lnTo>
                              <a:pt x="855" y="382"/>
                            </a:lnTo>
                            <a:lnTo>
                              <a:pt x="815" y="377"/>
                            </a:lnTo>
                            <a:lnTo>
                              <a:pt x="784" y="368"/>
                            </a:lnTo>
                            <a:lnTo>
                              <a:pt x="751" y="357"/>
                            </a:lnTo>
                            <a:lnTo>
                              <a:pt x="714" y="338"/>
                            </a:lnTo>
                            <a:lnTo>
                              <a:pt x="672" y="314"/>
                            </a:lnTo>
                            <a:lnTo>
                              <a:pt x="648" y="298"/>
                            </a:lnTo>
                            <a:lnTo>
                              <a:pt x="620" y="267"/>
                            </a:lnTo>
                            <a:lnTo>
                              <a:pt x="609" y="237"/>
                            </a:lnTo>
                            <a:lnTo>
                              <a:pt x="593" y="205"/>
                            </a:lnTo>
                            <a:lnTo>
                              <a:pt x="580" y="172"/>
                            </a:lnTo>
                            <a:lnTo>
                              <a:pt x="569" y="134"/>
                            </a:lnTo>
                            <a:lnTo>
                              <a:pt x="560" y="100"/>
                            </a:lnTo>
                            <a:lnTo>
                              <a:pt x="545" y="55"/>
                            </a:lnTo>
                            <a:lnTo>
                              <a:pt x="539" y="24"/>
                            </a:lnTo>
                            <a:lnTo>
                              <a:pt x="541" y="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36" name="Group 65">
                        <a:extLst>
                          <a:ext uri="{FF2B5EF4-FFF2-40B4-BE49-F238E27FC236}">
                            <a16:creationId xmlns:a16="http://schemas.microsoft.com/office/drawing/2014/main" id="{16A143A8-E968-4EF4-9DFC-08BA2405C8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82" y="2811"/>
                        <a:ext cx="403" cy="594"/>
                        <a:chOff x="4582" y="2811"/>
                        <a:chExt cx="403" cy="594"/>
                      </a:xfrm>
                    </p:grpSpPr>
                    <p:sp>
                      <p:nvSpPr>
                        <p:cNvPr id="63538" name="Freeform 60">
                          <a:extLst>
                            <a:ext uri="{FF2B5EF4-FFF2-40B4-BE49-F238E27FC236}">
                              <a16:creationId xmlns:a16="http://schemas.microsoft.com/office/drawing/2014/main" id="{02DB3E41-CEC1-45A3-9248-C8BC39CF4AF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82" y="2811"/>
                          <a:ext cx="403" cy="594"/>
                        </a:xfrm>
                        <a:custGeom>
                          <a:avLst/>
                          <a:gdLst>
                            <a:gd name="T0" fmla="*/ 1 w 806"/>
                            <a:gd name="T1" fmla="*/ 1 h 1188"/>
                            <a:gd name="T2" fmla="*/ 0 w 806"/>
                            <a:gd name="T3" fmla="*/ 1 h 1188"/>
                            <a:gd name="T4" fmla="*/ 1 w 806"/>
                            <a:gd name="T5" fmla="*/ 1 h 1188"/>
                            <a:gd name="T6" fmla="*/ 1 w 806"/>
                            <a:gd name="T7" fmla="*/ 1 h 1188"/>
                            <a:gd name="T8" fmla="*/ 1 w 806"/>
                            <a:gd name="T9" fmla="*/ 1 h 1188"/>
                            <a:gd name="T10" fmla="*/ 1 w 806"/>
                            <a:gd name="T11" fmla="*/ 1 h 1188"/>
                            <a:gd name="T12" fmla="*/ 1 w 806"/>
                            <a:gd name="T13" fmla="*/ 1 h 1188"/>
                            <a:gd name="T14" fmla="*/ 1 w 806"/>
                            <a:gd name="T15" fmla="*/ 1 h 1188"/>
                            <a:gd name="T16" fmla="*/ 1 w 806"/>
                            <a:gd name="T17" fmla="*/ 1 h 1188"/>
                            <a:gd name="T18" fmla="*/ 1 w 806"/>
                            <a:gd name="T19" fmla="*/ 1 h 1188"/>
                            <a:gd name="T20" fmla="*/ 1 w 806"/>
                            <a:gd name="T21" fmla="*/ 1 h 1188"/>
                            <a:gd name="T22" fmla="*/ 1 w 806"/>
                            <a:gd name="T23" fmla="*/ 1 h 1188"/>
                            <a:gd name="T24" fmla="*/ 1 w 806"/>
                            <a:gd name="T25" fmla="*/ 1 h 1188"/>
                            <a:gd name="T26" fmla="*/ 1 w 806"/>
                            <a:gd name="T27" fmla="*/ 1 h 1188"/>
                            <a:gd name="T28" fmla="*/ 1 w 806"/>
                            <a:gd name="T29" fmla="*/ 1 h 1188"/>
                            <a:gd name="T30" fmla="*/ 1 w 806"/>
                            <a:gd name="T31" fmla="*/ 1 h 1188"/>
                            <a:gd name="T32" fmla="*/ 1 w 806"/>
                            <a:gd name="T33" fmla="*/ 1 h 1188"/>
                            <a:gd name="T34" fmla="*/ 1 w 806"/>
                            <a:gd name="T35" fmla="*/ 1 h 1188"/>
                            <a:gd name="T36" fmla="*/ 1 w 806"/>
                            <a:gd name="T37" fmla="*/ 1 h 1188"/>
                            <a:gd name="T38" fmla="*/ 1 w 806"/>
                            <a:gd name="T39" fmla="*/ 1 h 1188"/>
                            <a:gd name="T40" fmla="*/ 1 w 806"/>
                            <a:gd name="T41" fmla="*/ 1 h 1188"/>
                            <a:gd name="T42" fmla="*/ 1 w 806"/>
                            <a:gd name="T43" fmla="*/ 1 h 1188"/>
                            <a:gd name="T44" fmla="*/ 1 w 806"/>
                            <a:gd name="T45" fmla="*/ 1 h 1188"/>
                            <a:gd name="T46" fmla="*/ 1 w 806"/>
                            <a:gd name="T47" fmla="*/ 1 h 1188"/>
                            <a:gd name="T48" fmla="*/ 1 w 806"/>
                            <a:gd name="T49" fmla="*/ 1 h 1188"/>
                            <a:gd name="T50" fmla="*/ 1 w 806"/>
                            <a:gd name="T51" fmla="*/ 1 h 1188"/>
                            <a:gd name="T52" fmla="*/ 1 w 806"/>
                            <a:gd name="T53" fmla="*/ 1 h 1188"/>
                            <a:gd name="T54" fmla="*/ 1 w 806"/>
                            <a:gd name="T55" fmla="*/ 1 h 1188"/>
                            <a:gd name="T56" fmla="*/ 1 w 806"/>
                            <a:gd name="T57" fmla="*/ 0 h 1188"/>
                            <a:gd name="T58" fmla="*/ 1 w 806"/>
                            <a:gd name="T59" fmla="*/ 1 h 1188"/>
                            <a:gd name="T60" fmla="*/ 1 w 806"/>
                            <a:gd name="T61" fmla="*/ 1 h 1188"/>
                            <a:gd name="T62" fmla="*/ 1 w 806"/>
                            <a:gd name="T63" fmla="*/ 1 h 1188"/>
                            <a:gd name="T64" fmla="*/ 1 w 806"/>
                            <a:gd name="T65" fmla="*/ 1 h 1188"/>
                            <a:gd name="T66" fmla="*/ 1 w 806"/>
                            <a:gd name="T67" fmla="*/ 1 h 1188"/>
                            <a:gd name="T68" fmla="*/ 1 w 806"/>
                            <a:gd name="T69" fmla="*/ 1 h 1188"/>
                            <a:gd name="T70" fmla="*/ 1 w 806"/>
                            <a:gd name="T71" fmla="*/ 1 h 1188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806" h="1188">
                              <a:moveTo>
                                <a:pt x="28" y="203"/>
                              </a:moveTo>
                              <a:lnTo>
                                <a:pt x="8" y="277"/>
                              </a:lnTo>
                              <a:lnTo>
                                <a:pt x="5" y="331"/>
                              </a:lnTo>
                              <a:lnTo>
                                <a:pt x="0" y="435"/>
                              </a:lnTo>
                              <a:lnTo>
                                <a:pt x="14" y="563"/>
                              </a:lnTo>
                              <a:lnTo>
                                <a:pt x="14" y="722"/>
                              </a:lnTo>
                              <a:lnTo>
                                <a:pt x="6" y="803"/>
                              </a:lnTo>
                              <a:lnTo>
                                <a:pt x="2" y="874"/>
                              </a:lnTo>
                              <a:lnTo>
                                <a:pt x="5" y="961"/>
                              </a:lnTo>
                              <a:lnTo>
                                <a:pt x="19" y="1041"/>
                              </a:lnTo>
                              <a:lnTo>
                                <a:pt x="38" y="1122"/>
                              </a:lnTo>
                              <a:lnTo>
                                <a:pt x="77" y="1188"/>
                              </a:lnTo>
                              <a:lnTo>
                                <a:pt x="156" y="1180"/>
                              </a:lnTo>
                              <a:lnTo>
                                <a:pt x="227" y="1170"/>
                              </a:lnTo>
                              <a:lnTo>
                                <a:pt x="322" y="1141"/>
                              </a:lnTo>
                              <a:lnTo>
                                <a:pt x="401" y="1054"/>
                              </a:lnTo>
                              <a:lnTo>
                                <a:pt x="454" y="980"/>
                              </a:lnTo>
                              <a:lnTo>
                                <a:pt x="685" y="625"/>
                              </a:lnTo>
                              <a:lnTo>
                                <a:pt x="734" y="558"/>
                              </a:lnTo>
                              <a:lnTo>
                                <a:pt x="743" y="538"/>
                              </a:lnTo>
                              <a:lnTo>
                                <a:pt x="751" y="514"/>
                              </a:lnTo>
                              <a:lnTo>
                                <a:pt x="761" y="492"/>
                              </a:lnTo>
                              <a:lnTo>
                                <a:pt x="767" y="467"/>
                              </a:lnTo>
                              <a:lnTo>
                                <a:pt x="787" y="400"/>
                              </a:lnTo>
                              <a:lnTo>
                                <a:pt x="790" y="386"/>
                              </a:lnTo>
                              <a:lnTo>
                                <a:pt x="787" y="369"/>
                              </a:lnTo>
                              <a:lnTo>
                                <a:pt x="779" y="353"/>
                              </a:lnTo>
                              <a:lnTo>
                                <a:pt x="770" y="337"/>
                              </a:lnTo>
                              <a:lnTo>
                                <a:pt x="759" y="320"/>
                              </a:lnTo>
                              <a:lnTo>
                                <a:pt x="743" y="303"/>
                              </a:lnTo>
                              <a:lnTo>
                                <a:pt x="738" y="287"/>
                              </a:lnTo>
                              <a:lnTo>
                                <a:pt x="727" y="274"/>
                              </a:lnTo>
                              <a:lnTo>
                                <a:pt x="705" y="257"/>
                              </a:lnTo>
                              <a:lnTo>
                                <a:pt x="729" y="246"/>
                              </a:lnTo>
                              <a:lnTo>
                                <a:pt x="749" y="241"/>
                              </a:lnTo>
                              <a:lnTo>
                                <a:pt x="761" y="255"/>
                              </a:lnTo>
                              <a:lnTo>
                                <a:pt x="773" y="276"/>
                              </a:lnTo>
                              <a:lnTo>
                                <a:pt x="778" y="292"/>
                              </a:lnTo>
                              <a:lnTo>
                                <a:pt x="783" y="303"/>
                              </a:lnTo>
                              <a:lnTo>
                                <a:pt x="790" y="312"/>
                              </a:lnTo>
                              <a:lnTo>
                                <a:pt x="802" y="317"/>
                              </a:lnTo>
                              <a:lnTo>
                                <a:pt x="806" y="306"/>
                              </a:lnTo>
                              <a:lnTo>
                                <a:pt x="805" y="290"/>
                              </a:lnTo>
                              <a:lnTo>
                                <a:pt x="803" y="268"/>
                              </a:lnTo>
                              <a:lnTo>
                                <a:pt x="798" y="232"/>
                              </a:lnTo>
                              <a:lnTo>
                                <a:pt x="794" y="195"/>
                              </a:lnTo>
                              <a:lnTo>
                                <a:pt x="786" y="187"/>
                              </a:lnTo>
                              <a:lnTo>
                                <a:pt x="784" y="159"/>
                              </a:lnTo>
                              <a:lnTo>
                                <a:pt x="781" y="150"/>
                              </a:lnTo>
                              <a:lnTo>
                                <a:pt x="762" y="142"/>
                              </a:lnTo>
                              <a:lnTo>
                                <a:pt x="749" y="104"/>
                              </a:lnTo>
                              <a:lnTo>
                                <a:pt x="740" y="77"/>
                              </a:lnTo>
                              <a:lnTo>
                                <a:pt x="731" y="53"/>
                              </a:lnTo>
                              <a:lnTo>
                                <a:pt x="727" y="33"/>
                              </a:lnTo>
                              <a:lnTo>
                                <a:pt x="726" y="19"/>
                              </a:lnTo>
                              <a:lnTo>
                                <a:pt x="718" y="4"/>
                              </a:lnTo>
                              <a:lnTo>
                                <a:pt x="705" y="0"/>
                              </a:lnTo>
                              <a:lnTo>
                                <a:pt x="693" y="0"/>
                              </a:lnTo>
                              <a:lnTo>
                                <a:pt x="682" y="49"/>
                              </a:lnTo>
                              <a:lnTo>
                                <a:pt x="589" y="153"/>
                              </a:lnTo>
                              <a:lnTo>
                                <a:pt x="570" y="181"/>
                              </a:lnTo>
                              <a:lnTo>
                                <a:pt x="560" y="195"/>
                              </a:lnTo>
                              <a:lnTo>
                                <a:pt x="555" y="210"/>
                              </a:lnTo>
                              <a:lnTo>
                                <a:pt x="554" y="222"/>
                              </a:lnTo>
                              <a:lnTo>
                                <a:pt x="570" y="270"/>
                              </a:lnTo>
                              <a:lnTo>
                                <a:pt x="590" y="350"/>
                              </a:lnTo>
                              <a:lnTo>
                                <a:pt x="611" y="397"/>
                              </a:lnTo>
                              <a:lnTo>
                                <a:pt x="626" y="468"/>
                              </a:lnTo>
                              <a:lnTo>
                                <a:pt x="488" y="577"/>
                              </a:lnTo>
                              <a:lnTo>
                                <a:pt x="312" y="726"/>
                              </a:lnTo>
                              <a:lnTo>
                                <a:pt x="319" y="549"/>
                              </a:lnTo>
                              <a:lnTo>
                                <a:pt x="312" y="359"/>
                              </a:lnTo>
                              <a:lnTo>
                                <a:pt x="28" y="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39" name="Freeform 61">
                          <a:extLst>
                            <a:ext uri="{FF2B5EF4-FFF2-40B4-BE49-F238E27FC236}">
                              <a16:creationId xmlns:a16="http://schemas.microsoft.com/office/drawing/2014/main" id="{B9569B52-45F6-473B-9E77-13450938AB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5" y="2884"/>
                          <a:ext cx="57" cy="11"/>
                        </a:xfrm>
                        <a:custGeom>
                          <a:avLst/>
                          <a:gdLst>
                            <a:gd name="T0" fmla="*/ 0 w 114"/>
                            <a:gd name="T1" fmla="*/ 0 h 23"/>
                            <a:gd name="T2" fmla="*/ 1 w 114"/>
                            <a:gd name="T3" fmla="*/ 0 h 23"/>
                            <a:gd name="T4" fmla="*/ 1 w 114"/>
                            <a:gd name="T5" fmla="*/ 0 h 23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14" h="23">
                              <a:moveTo>
                                <a:pt x="0" y="23"/>
                              </a:moveTo>
                              <a:lnTo>
                                <a:pt x="74" y="0"/>
                              </a:lnTo>
                              <a:lnTo>
                                <a:pt x="11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0" name="Freeform 62">
                          <a:extLst>
                            <a:ext uri="{FF2B5EF4-FFF2-40B4-BE49-F238E27FC236}">
                              <a16:creationId xmlns:a16="http://schemas.microsoft.com/office/drawing/2014/main" id="{17F8FEFD-8FF5-4612-ADC6-45F19B47E8F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7" y="2909"/>
                          <a:ext cx="75" cy="15"/>
                        </a:xfrm>
                        <a:custGeom>
                          <a:avLst/>
                          <a:gdLst>
                            <a:gd name="T0" fmla="*/ 0 w 150"/>
                            <a:gd name="T1" fmla="*/ 0 h 32"/>
                            <a:gd name="T2" fmla="*/ 1 w 150"/>
                            <a:gd name="T3" fmla="*/ 0 h 32"/>
                            <a:gd name="T4" fmla="*/ 1 w 150"/>
                            <a:gd name="T5" fmla="*/ 0 h 32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50" h="32">
                              <a:moveTo>
                                <a:pt x="0" y="32"/>
                              </a:moveTo>
                              <a:lnTo>
                                <a:pt x="87" y="7"/>
                              </a:lnTo>
                              <a:lnTo>
                                <a:pt x="150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1" name="Freeform 63">
                          <a:extLst>
                            <a:ext uri="{FF2B5EF4-FFF2-40B4-BE49-F238E27FC236}">
                              <a16:creationId xmlns:a16="http://schemas.microsoft.com/office/drawing/2014/main" id="{6F22BE85-E5E3-4034-B419-52FD1D705F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4" y="2872"/>
                          <a:ext cx="33" cy="22"/>
                        </a:xfrm>
                        <a:custGeom>
                          <a:avLst/>
                          <a:gdLst>
                            <a:gd name="T0" fmla="*/ 0 w 65"/>
                            <a:gd name="T1" fmla="*/ 1 h 44"/>
                            <a:gd name="T2" fmla="*/ 1 w 65"/>
                            <a:gd name="T3" fmla="*/ 0 h 44"/>
                            <a:gd name="T4" fmla="*/ 1 w 65"/>
                            <a:gd name="T5" fmla="*/ 1 h 44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65" h="44">
                              <a:moveTo>
                                <a:pt x="0" y="44"/>
                              </a:moveTo>
                              <a:lnTo>
                                <a:pt x="54" y="0"/>
                              </a:lnTo>
                              <a:lnTo>
                                <a:pt x="65" y="2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2" name="Line 64">
                          <a:extLst>
                            <a:ext uri="{FF2B5EF4-FFF2-40B4-BE49-F238E27FC236}">
                              <a16:creationId xmlns:a16="http://schemas.microsoft.com/office/drawing/2014/main" id="{1F94A482-74D4-4A61-AC69-6A737F355F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929" y="2834"/>
                          <a:ext cx="15" cy="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37" name="Freeform 66">
                        <a:extLst>
                          <a:ext uri="{FF2B5EF4-FFF2-40B4-BE49-F238E27FC236}">
                            <a16:creationId xmlns:a16="http://schemas.microsoft.com/office/drawing/2014/main" id="{C9BB4AC9-F39F-493B-B455-03223645A4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879"/>
                        <a:ext cx="190" cy="118"/>
                      </a:xfrm>
                      <a:custGeom>
                        <a:avLst/>
                        <a:gdLst>
                          <a:gd name="T0" fmla="*/ 1 w 380"/>
                          <a:gd name="T1" fmla="*/ 1 h 235"/>
                          <a:gd name="T2" fmla="*/ 1 w 380"/>
                          <a:gd name="T3" fmla="*/ 0 h 235"/>
                          <a:gd name="T4" fmla="*/ 0 w 380"/>
                          <a:gd name="T5" fmla="*/ 1 h 235"/>
                          <a:gd name="T6" fmla="*/ 1 w 380"/>
                          <a:gd name="T7" fmla="*/ 1 h 235"/>
                          <a:gd name="T8" fmla="*/ 1 w 380"/>
                          <a:gd name="T9" fmla="*/ 1 h 235"/>
                          <a:gd name="T10" fmla="*/ 1 w 380"/>
                          <a:gd name="T11" fmla="*/ 1 h 235"/>
                          <a:gd name="T12" fmla="*/ 1 w 380"/>
                          <a:gd name="T13" fmla="*/ 1 h 235"/>
                          <a:gd name="T14" fmla="*/ 1 w 380"/>
                          <a:gd name="T15" fmla="*/ 1 h 2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80" h="235">
                            <a:moveTo>
                              <a:pt x="173" y="87"/>
                            </a:moveTo>
                            <a:lnTo>
                              <a:pt x="31" y="0"/>
                            </a:lnTo>
                            <a:lnTo>
                              <a:pt x="0" y="63"/>
                            </a:lnTo>
                            <a:lnTo>
                              <a:pt x="8" y="80"/>
                            </a:lnTo>
                            <a:lnTo>
                              <a:pt x="34" y="99"/>
                            </a:lnTo>
                            <a:lnTo>
                              <a:pt x="380" y="235"/>
                            </a:lnTo>
                            <a:lnTo>
                              <a:pt x="380" y="204"/>
                            </a:lnTo>
                            <a:lnTo>
                              <a:pt x="173" y="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32" name="Group 70">
                      <a:extLst>
                        <a:ext uri="{FF2B5EF4-FFF2-40B4-BE49-F238E27FC236}">
                          <a16:creationId xmlns:a16="http://schemas.microsoft.com/office/drawing/2014/main" id="{DAC08873-DB19-4C93-AE20-6141C0BDB85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9" y="2750"/>
                      <a:ext cx="77" cy="137"/>
                      <a:chOff x="4869" y="2750"/>
                      <a:chExt cx="77" cy="137"/>
                    </a:xfrm>
                  </p:grpSpPr>
                  <p:sp>
                    <p:nvSpPr>
                      <p:cNvPr id="63533" name="Freeform 68">
                        <a:extLst>
                          <a:ext uri="{FF2B5EF4-FFF2-40B4-BE49-F238E27FC236}">
                            <a16:creationId xmlns:a16="http://schemas.microsoft.com/office/drawing/2014/main" id="{C673D58B-D13F-4FCE-B408-DB9D7428C9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9" y="2752"/>
                        <a:ext cx="73" cy="135"/>
                      </a:xfrm>
                      <a:custGeom>
                        <a:avLst/>
                        <a:gdLst>
                          <a:gd name="T0" fmla="*/ 1 w 145"/>
                          <a:gd name="T1" fmla="*/ 0 h 270"/>
                          <a:gd name="T2" fmla="*/ 1 w 145"/>
                          <a:gd name="T3" fmla="*/ 1 h 270"/>
                          <a:gd name="T4" fmla="*/ 1 w 145"/>
                          <a:gd name="T5" fmla="*/ 1 h 270"/>
                          <a:gd name="T6" fmla="*/ 1 w 145"/>
                          <a:gd name="T7" fmla="*/ 1 h 270"/>
                          <a:gd name="T8" fmla="*/ 0 w 145"/>
                          <a:gd name="T9" fmla="*/ 1 h 270"/>
                          <a:gd name="T10" fmla="*/ 1 w 145"/>
                          <a:gd name="T11" fmla="*/ 1 h 270"/>
                          <a:gd name="T12" fmla="*/ 1 w 145"/>
                          <a:gd name="T13" fmla="*/ 1 h 270"/>
                          <a:gd name="T14" fmla="*/ 1 w 145"/>
                          <a:gd name="T15" fmla="*/ 1 h 270"/>
                          <a:gd name="T16" fmla="*/ 1 w 145"/>
                          <a:gd name="T17" fmla="*/ 1 h 270"/>
                          <a:gd name="T18" fmla="*/ 1 w 145"/>
                          <a:gd name="T19" fmla="*/ 1 h 270"/>
                          <a:gd name="T20" fmla="*/ 1 w 145"/>
                          <a:gd name="T21" fmla="*/ 1 h 270"/>
                          <a:gd name="T22" fmla="*/ 1 w 145"/>
                          <a:gd name="T23" fmla="*/ 1 h 270"/>
                          <a:gd name="T24" fmla="*/ 1 w 145"/>
                          <a:gd name="T25" fmla="*/ 1 h 270"/>
                          <a:gd name="T26" fmla="*/ 1 w 145"/>
                          <a:gd name="T27" fmla="*/ 1 h 270"/>
                          <a:gd name="T28" fmla="*/ 1 w 145"/>
                          <a:gd name="T29" fmla="*/ 1 h 270"/>
                          <a:gd name="T30" fmla="*/ 1 w 145"/>
                          <a:gd name="T31" fmla="*/ 1 h 270"/>
                          <a:gd name="T32" fmla="*/ 1 w 145"/>
                          <a:gd name="T33" fmla="*/ 1 h 270"/>
                          <a:gd name="T34" fmla="*/ 1 w 145"/>
                          <a:gd name="T35" fmla="*/ 1 h 270"/>
                          <a:gd name="T36" fmla="*/ 1 w 145"/>
                          <a:gd name="T37" fmla="*/ 1 h 270"/>
                          <a:gd name="T38" fmla="*/ 1 w 145"/>
                          <a:gd name="T39" fmla="*/ 1 h 270"/>
                          <a:gd name="T40" fmla="*/ 1 w 145"/>
                          <a:gd name="T41" fmla="*/ 1 h 270"/>
                          <a:gd name="T42" fmla="*/ 1 w 145"/>
                          <a:gd name="T43" fmla="*/ 1 h 270"/>
                          <a:gd name="T44" fmla="*/ 1 w 145"/>
                          <a:gd name="T45" fmla="*/ 0 h 27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145" h="270">
                            <a:moveTo>
                              <a:pt x="139" y="0"/>
                            </a:moveTo>
                            <a:lnTo>
                              <a:pt x="91" y="17"/>
                            </a:lnTo>
                            <a:lnTo>
                              <a:pt x="50" y="39"/>
                            </a:lnTo>
                            <a:lnTo>
                              <a:pt x="22" y="85"/>
                            </a:lnTo>
                            <a:lnTo>
                              <a:pt x="0" y="118"/>
                            </a:lnTo>
                            <a:lnTo>
                              <a:pt x="5" y="155"/>
                            </a:lnTo>
                            <a:lnTo>
                              <a:pt x="8" y="226"/>
                            </a:lnTo>
                            <a:lnTo>
                              <a:pt x="17" y="270"/>
                            </a:lnTo>
                            <a:lnTo>
                              <a:pt x="65" y="219"/>
                            </a:lnTo>
                            <a:lnTo>
                              <a:pt x="66" y="175"/>
                            </a:lnTo>
                            <a:lnTo>
                              <a:pt x="63" y="155"/>
                            </a:lnTo>
                            <a:lnTo>
                              <a:pt x="57" y="140"/>
                            </a:lnTo>
                            <a:lnTo>
                              <a:pt x="66" y="134"/>
                            </a:lnTo>
                            <a:lnTo>
                              <a:pt x="74" y="123"/>
                            </a:lnTo>
                            <a:lnTo>
                              <a:pt x="85" y="106"/>
                            </a:lnTo>
                            <a:lnTo>
                              <a:pt x="90" y="87"/>
                            </a:lnTo>
                            <a:lnTo>
                              <a:pt x="95" y="69"/>
                            </a:lnTo>
                            <a:lnTo>
                              <a:pt x="110" y="66"/>
                            </a:lnTo>
                            <a:lnTo>
                              <a:pt x="125" y="58"/>
                            </a:lnTo>
                            <a:lnTo>
                              <a:pt x="136" y="49"/>
                            </a:lnTo>
                            <a:lnTo>
                              <a:pt x="143" y="35"/>
                            </a:lnTo>
                            <a:lnTo>
                              <a:pt x="145" y="16"/>
                            </a:lnTo>
                            <a:lnTo>
                              <a:pt x="139" y="0"/>
                            </a:lnTo>
                            <a:close/>
                          </a:path>
                        </a:pathLst>
                      </a:custGeom>
                      <a:solidFill>
                        <a:srgbClr val="FF9F7F"/>
                      </a:solidFill>
                      <a:ln w="9525">
                        <a:solidFill>
                          <a:srgbClr val="BF3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534" name="Freeform 69">
                        <a:extLst>
                          <a:ext uri="{FF2B5EF4-FFF2-40B4-BE49-F238E27FC236}">
                            <a16:creationId xmlns:a16="http://schemas.microsoft.com/office/drawing/2014/main" id="{697C5D32-B763-4BF2-97CF-707C323658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5" y="2750"/>
                        <a:ext cx="31" cy="14"/>
                      </a:xfrm>
                      <a:custGeom>
                        <a:avLst/>
                        <a:gdLst>
                          <a:gd name="T0" fmla="*/ 0 w 62"/>
                          <a:gd name="T1" fmla="*/ 0 h 29"/>
                          <a:gd name="T2" fmla="*/ 1 w 62"/>
                          <a:gd name="T3" fmla="*/ 0 h 29"/>
                          <a:gd name="T4" fmla="*/ 1 w 62"/>
                          <a:gd name="T5" fmla="*/ 0 h 29"/>
                          <a:gd name="T6" fmla="*/ 1 w 62"/>
                          <a:gd name="T7" fmla="*/ 0 h 29"/>
                          <a:gd name="T8" fmla="*/ 1 w 62"/>
                          <a:gd name="T9" fmla="*/ 0 h 29"/>
                          <a:gd name="T10" fmla="*/ 1 w 62"/>
                          <a:gd name="T11" fmla="*/ 0 h 29"/>
                          <a:gd name="T12" fmla="*/ 1 w 62"/>
                          <a:gd name="T13" fmla="*/ 0 h 29"/>
                          <a:gd name="T14" fmla="*/ 0 w 62"/>
                          <a:gd name="T15" fmla="*/ 0 h 2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62" h="29">
                            <a:moveTo>
                              <a:pt x="0" y="22"/>
                            </a:moveTo>
                            <a:lnTo>
                              <a:pt x="60" y="0"/>
                            </a:lnTo>
                            <a:lnTo>
                              <a:pt x="62" y="8"/>
                            </a:lnTo>
                            <a:lnTo>
                              <a:pt x="56" y="18"/>
                            </a:lnTo>
                            <a:lnTo>
                              <a:pt x="24" y="27"/>
                            </a:lnTo>
                            <a:lnTo>
                              <a:pt x="16" y="29"/>
                            </a:lnTo>
                            <a:lnTo>
                              <a:pt x="7" y="27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rgbClr val="FF001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3525" name="Freeform 73">
                  <a:extLst>
                    <a:ext uri="{FF2B5EF4-FFF2-40B4-BE49-F238E27FC236}">
                      <a16:creationId xmlns:a16="http://schemas.microsoft.com/office/drawing/2014/main" id="{BD14F967-4F22-4522-9353-4E12E308F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2679"/>
                  <a:ext cx="488" cy="585"/>
                </a:xfrm>
                <a:custGeom>
                  <a:avLst/>
                  <a:gdLst>
                    <a:gd name="T0" fmla="*/ 1 w 976"/>
                    <a:gd name="T1" fmla="*/ 0 h 1169"/>
                    <a:gd name="T2" fmla="*/ 1 w 976"/>
                    <a:gd name="T3" fmla="*/ 1 h 1169"/>
                    <a:gd name="T4" fmla="*/ 1 w 976"/>
                    <a:gd name="T5" fmla="*/ 1 h 1169"/>
                    <a:gd name="T6" fmla="*/ 1 w 976"/>
                    <a:gd name="T7" fmla="*/ 1 h 1169"/>
                    <a:gd name="T8" fmla="*/ 1 w 976"/>
                    <a:gd name="T9" fmla="*/ 1 h 1169"/>
                    <a:gd name="T10" fmla="*/ 1 w 976"/>
                    <a:gd name="T11" fmla="*/ 1 h 1169"/>
                    <a:gd name="T12" fmla="*/ 0 w 976"/>
                    <a:gd name="T13" fmla="*/ 1 h 1169"/>
                    <a:gd name="T14" fmla="*/ 1 w 976"/>
                    <a:gd name="T15" fmla="*/ 0 h 11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76" h="1169">
                      <a:moveTo>
                        <a:pt x="379" y="0"/>
                      </a:moveTo>
                      <a:lnTo>
                        <a:pt x="946" y="114"/>
                      </a:lnTo>
                      <a:lnTo>
                        <a:pt x="904" y="128"/>
                      </a:lnTo>
                      <a:lnTo>
                        <a:pt x="976" y="161"/>
                      </a:lnTo>
                      <a:lnTo>
                        <a:pt x="653" y="1169"/>
                      </a:lnTo>
                      <a:lnTo>
                        <a:pt x="241" y="1122"/>
                      </a:lnTo>
                      <a:lnTo>
                        <a:pt x="0" y="99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6" name="Freeform 74">
                  <a:extLst>
                    <a:ext uri="{FF2B5EF4-FFF2-40B4-BE49-F238E27FC236}">
                      <a16:creationId xmlns:a16="http://schemas.microsoft.com/office/drawing/2014/main" id="{2AAFA5CB-21EA-4FB9-B4FD-F151CFE98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" y="3044"/>
                  <a:ext cx="509" cy="284"/>
                </a:xfrm>
                <a:custGeom>
                  <a:avLst/>
                  <a:gdLst>
                    <a:gd name="T0" fmla="*/ 1 w 1017"/>
                    <a:gd name="T1" fmla="*/ 0 h 570"/>
                    <a:gd name="T2" fmla="*/ 1 w 1017"/>
                    <a:gd name="T3" fmla="*/ 0 h 570"/>
                    <a:gd name="T4" fmla="*/ 1 w 1017"/>
                    <a:gd name="T5" fmla="*/ 0 h 570"/>
                    <a:gd name="T6" fmla="*/ 1 w 1017"/>
                    <a:gd name="T7" fmla="*/ 0 h 570"/>
                    <a:gd name="T8" fmla="*/ 1 w 1017"/>
                    <a:gd name="T9" fmla="*/ 0 h 570"/>
                    <a:gd name="T10" fmla="*/ 1 w 1017"/>
                    <a:gd name="T11" fmla="*/ 0 h 570"/>
                    <a:gd name="T12" fmla="*/ 1 w 1017"/>
                    <a:gd name="T13" fmla="*/ 0 h 570"/>
                    <a:gd name="T14" fmla="*/ 1 w 1017"/>
                    <a:gd name="T15" fmla="*/ 0 h 570"/>
                    <a:gd name="T16" fmla="*/ 1 w 1017"/>
                    <a:gd name="T17" fmla="*/ 0 h 570"/>
                    <a:gd name="T18" fmla="*/ 1 w 1017"/>
                    <a:gd name="T19" fmla="*/ 0 h 570"/>
                    <a:gd name="T20" fmla="*/ 1 w 1017"/>
                    <a:gd name="T21" fmla="*/ 0 h 570"/>
                    <a:gd name="T22" fmla="*/ 1 w 1017"/>
                    <a:gd name="T23" fmla="*/ 0 h 570"/>
                    <a:gd name="T24" fmla="*/ 1 w 1017"/>
                    <a:gd name="T25" fmla="*/ 0 h 570"/>
                    <a:gd name="T26" fmla="*/ 1 w 1017"/>
                    <a:gd name="T27" fmla="*/ 0 h 570"/>
                    <a:gd name="T28" fmla="*/ 1 w 1017"/>
                    <a:gd name="T29" fmla="*/ 0 h 570"/>
                    <a:gd name="T30" fmla="*/ 1 w 1017"/>
                    <a:gd name="T31" fmla="*/ 0 h 570"/>
                    <a:gd name="T32" fmla="*/ 1 w 1017"/>
                    <a:gd name="T33" fmla="*/ 0 h 570"/>
                    <a:gd name="T34" fmla="*/ 1 w 1017"/>
                    <a:gd name="T35" fmla="*/ 0 h 570"/>
                    <a:gd name="T36" fmla="*/ 1 w 1017"/>
                    <a:gd name="T37" fmla="*/ 0 h 570"/>
                    <a:gd name="T38" fmla="*/ 1 w 1017"/>
                    <a:gd name="T39" fmla="*/ 0 h 570"/>
                    <a:gd name="T40" fmla="*/ 1 w 1017"/>
                    <a:gd name="T41" fmla="*/ 0 h 570"/>
                    <a:gd name="T42" fmla="*/ 1 w 1017"/>
                    <a:gd name="T43" fmla="*/ 0 h 570"/>
                    <a:gd name="T44" fmla="*/ 1 w 1017"/>
                    <a:gd name="T45" fmla="*/ 0 h 570"/>
                    <a:gd name="T46" fmla="*/ 1 w 1017"/>
                    <a:gd name="T47" fmla="*/ 0 h 570"/>
                    <a:gd name="T48" fmla="*/ 1 w 1017"/>
                    <a:gd name="T49" fmla="*/ 0 h 570"/>
                    <a:gd name="T50" fmla="*/ 1 w 1017"/>
                    <a:gd name="T51" fmla="*/ 0 h 570"/>
                    <a:gd name="T52" fmla="*/ 1 w 1017"/>
                    <a:gd name="T53" fmla="*/ 0 h 570"/>
                    <a:gd name="T54" fmla="*/ 1 w 1017"/>
                    <a:gd name="T55" fmla="*/ 0 h 570"/>
                    <a:gd name="T56" fmla="*/ 1 w 1017"/>
                    <a:gd name="T57" fmla="*/ 0 h 570"/>
                    <a:gd name="T58" fmla="*/ 1 w 1017"/>
                    <a:gd name="T59" fmla="*/ 0 h 570"/>
                    <a:gd name="T60" fmla="*/ 1 w 1017"/>
                    <a:gd name="T61" fmla="*/ 0 h 570"/>
                    <a:gd name="T62" fmla="*/ 1 w 1017"/>
                    <a:gd name="T63" fmla="*/ 0 h 57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017" h="570">
                      <a:moveTo>
                        <a:pt x="924" y="0"/>
                      </a:moveTo>
                      <a:lnTo>
                        <a:pt x="937" y="40"/>
                      </a:lnTo>
                      <a:lnTo>
                        <a:pt x="959" y="152"/>
                      </a:lnTo>
                      <a:lnTo>
                        <a:pt x="970" y="229"/>
                      </a:lnTo>
                      <a:lnTo>
                        <a:pt x="987" y="343"/>
                      </a:lnTo>
                      <a:lnTo>
                        <a:pt x="1001" y="390"/>
                      </a:lnTo>
                      <a:lnTo>
                        <a:pt x="1012" y="437"/>
                      </a:lnTo>
                      <a:lnTo>
                        <a:pt x="1017" y="478"/>
                      </a:lnTo>
                      <a:lnTo>
                        <a:pt x="1012" y="502"/>
                      </a:lnTo>
                      <a:lnTo>
                        <a:pt x="998" y="530"/>
                      </a:lnTo>
                      <a:lnTo>
                        <a:pt x="968" y="549"/>
                      </a:lnTo>
                      <a:lnTo>
                        <a:pt x="847" y="563"/>
                      </a:lnTo>
                      <a:lnTo>
                        <a:pt x="698" y="563"/>
                      </a:lnTo>
                      <a:lnTo>
                        <a:pt x="539" y="546"/>
                      </a:lnTo>
                      <a:lnTo>
                        <a:pt x="443" y="565"/>
                      </a:lnTo>
                      <a:lnTo>
                        <a:pt x="381" y="570"/>
                      </a:lnTo>
                      <a:lnTo>
                        <a:pt x="320" y="563"/>
                      </a:lnTo>
                      <a:lnTo>
                        <a:pt x="260" y="554"/>
                      </a:lnTo>
                      <a:lnTo>
                        <a:pt x="213" y="551"/>
                      </a:lnTo>
                      <a:lnTo>
                        <a:pt x="102" y="540"/>
                      </a:lnTo>
                      <a:lnTo>
                        <a:pt x="63" y="508"/>
                      </a:lnTo>
                      <a:lnTo>
                        <a:pt x="60" y="474"/>
                      </a:lnTo>
                      <a:lnTo>
                        <a:pt x="36" y="442"/>
                      </a:lnTo>
                      <a:lnTo>
                        <a:pt x="28" y="417"/>
                      </a:lnTo>
                      <a:lnTo>
                        <a:pt x="28" y="376"/>
                      </a:lnTo>
                      <a:lnTo>
                        <a:pt x="7" y="343"/>
                      </a:lnTo>
                      <a:lnTo>
                        <a:pt x="0" y="313"/>
                      </a:lnTo>
                      <a:lnTo>
                        <a:pt x="3" y="298"/>
                      </a:lnTo>
                      <a:lnTo>
                        <a:pt x="12" y="286"/>
                      </a:lnTo>
                      <a:lnTo>
                        <a:pt x="26" y="284"/>
                      </a:lnTo>
                      <a:lnTo>
                        <a:pt x="37" y="291"/>
                      </a:lnTo>
                      <a:lnTo>
                        <a:pt x="52" y="308"/>
                      </a:lnTo>
                      <a:lnTo>
                        <a:pt x="71" y="322"/>
                      </a:lnTo>
                      <a:lnTo>
                        <a:pt x="112" y="336"/>
                      </a:lnTo>
                      <a:lnTo>
                        <a:pt x="88" y="317"/>
                      </a:lnTo>
                      <a:lnTo>
                        <a:pt x="80" y="295"/>
                      </a:lnTo>
                      <a:lnTo>
                        <a:pt x="94" y="281"/>
                      </a:lnTo>
                      <a:lnTo>
                        <a:pt x="126" y="270"/>
                      </a:lnTo>
                      <a:lnTo>
                        <a:pt x="164" y="270"/>
                      </a:lnTo>
                      <a:lnTo>
                        <a:pt x="217" y="261"/>
                      </a:lnTo>
                      <a:lnTo>
                        <a:pt x="279" y="261"/>
                      </a:lnTo>
                      <a:lnTo>
                        <a:pt x="298" y="261"/>
                      </a:lnTo>
                      <a:lnTo>
                        <a:pt x="268" y="248"/>
                      </a:lnTo>
                      <a:lnTo>
                        <a:pt x="222" y="251"/>
                      </a:lnTo>
                      <a:lnTo>
                        <a:pt x="202" y="251"/>
                      </a:lnTo>
                      <a:lnTo>
                        <a:pt x="173" y="251"/>
                      </a:lnTo>
                      <a:lnTo>
                        <a:pt x="145" y="242"/>
                      </a:lnTo>
                      <a:lnTo>
                        <a:pt x="135" y="229"/>
                      </a:lnTo>
                      <a:lnTo>
                        <a:pt x="131" y="210"/>
                      </a:lnTo>
                      <a:lnTo>
                        <a:pt x="184" y="201"/>
                      </a:lnTo>
                      <a:lnTo>
                        <a:pt x="258" y="194"/>
                      </a:lnTo>
                      <a:lnTo>
                        <a:pt x="312" y="190"/>
                      </a:lnTo>
                      <a:lnTo>
                        <a:pt x="355" y="201"/>
                      </a:lnTo>
                      <a:lnTo>
                        <a:pt x="388" y="215"/>
                      </a:lnTo>
                      <a:lnTo>
                        <a:pt x="414" y="253"/>
                      </a:lnTo>
                      <a:lnTo>
                        <a:pt x="433" y="281"/>
                      </a:lnTo>
                      <a:lnTo>
                        <a:pt x="473" y="306"/>
                      </a:lnTo>
                      <a:lnTo>
                        <a:pt x="520" y="327"/>
                      </a:lnTo>
                      <a:lnTo>
                        <a:pt x="582" y="336"/>
                      </a:lnTo>
                      <a:lnTo>
                        <a:pt x="648" y="333"/>
                      </a:lnTo>
                      <a:lnTo>
                        <a:pt x="779" y="298"/>
                      </a:lnTo>
                      <a:lnTo>
                        <a:pt x="799" y="298"/>
                      </a:lnTo>
                      <a:lnTo>
                        <a:pt x="850" y="220"/>
                      </a:lnTo>
                      <a:lnTo>
                        <a:pt x="867" y="133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solidFill>
                    <a:srgbClr val="BF3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0" name="Group 83">
                <a:extLst>
                  <a:ext uri="{FF2B5EF4-FFF2-40B4-BE49-F238E27FC236}">
                    <a16:creationId xmlns:a16="http://schemas.microsoft.com/office/drawing/2014/main" id="{9F35548A-4BCE-41B3-8126-A8520BA44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9" y="3098"/>
                <a:ext cx="560" cy="639"/>
                <a:chOff x="3409" y="3098"/>
                <a:chExt cx="560" cy="639"/>
              </a:xfrm>
            </p:grpSpPr>
            <p:sp>
              <p:nvSpPr>
                <p:cNvPr id="63516" name="Freeform 76">
                  <a:extLst>
                    <a:ext uri="{FF2B5EF4-FFF2-40B4-BE49-F238E27FC236}">
                      <a16:creationId xmlns:a16="http://schemas.microsoft.com/office/drawing/2014/main" id="{941F54C4-57F2-414A-A0F8-E42CF903C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181"/>
                  <a:ext cx="433" cy="507"/>
                </a:xfrm>
                <a:custGeom>
                  <a:avLst/>
                  <a:gdLst>
                    <a:gd name="T0" fmla="*/ 0 w 868"/>
                    <a:gd name="T1" fmla="*/ 1 h 1014"/>
                    <a:gd name="T2" fmla="*/ 0 w 868"/>
                    <a:gd name="T3" fmla="*/ 1 h 1014"/>
                    <a:gd name="T4" fmla="*/ 0 w 868"/>
                    <a:gd name="T5" fmla="*/ 1 h 1014"/>
                    <a:gd name="T6" fmla="*/ 0 w 868"/>
                    <a:gd name="T7" fmla="*/ 1 h 1014"/>
                    <a:gd name="T8" fmla="*/ 0 w 868"/>
                    <a:gd name="T9" fmla="*/ 1 h 1014"/>
                    <a:gd name="T10" fmla="*/ 0 w 868"/>
                    <a:gd name="T11" fmla="*/ 1 h 1014"/>
                    <a:gd name="T12" fmla="*/ 0 w 868"/>
                    <a:gd name="T13" fmla="*/ 1 h 1014"/>
                    <a:gd name="T14" fmla="*/ 0 w 868"/>
                    <a:gd name="T15" fmla="*/ 1 h 1014"/>
                    <a:gd name="T16" fmla="*/ 0 w 868"/>
                    <a:gd name="T17" fmla="*/ 1 h 1014"/>
                    <a:gd name="T18" fmla="*/ 0 w 868"/>
                    <a:gd name="T19" fmla="*/ 1 h 1014"/>
                    <a:gd name="T20" fmla="*/ 0 w 868"/>
                    <a:gd name="T21" fmla="*/ 0 h 1014"/>
                    <a:gd name="T22" fmla="*/ 0 w 868"/>
                    <a:gd name="T23" fmla="*/ 1 h 1014"/>
                    <a:gd name="T24" fmla="*/ 0 w 868"/>
                    <a:gd name="T25" fmla="*/ 1 h 1014"/>
                    <a:gd name="T26" fmla="*/ 0 w 868"/>
                    <a:gd name="T27" fmla="*/ 1 h 1014"/>
                    <a:gd name="T28" fmla="*/ 0 w 868"/>
                    <a:gd name="T29" fmla="*/ 1 h 1014"/>
                    <a:gd name="T30" fmla="*/ 0 w 868"/>
                    <a:gd name="T31" fmla="*/ 1 h 1014"/>
                    <a:gd name="T32" fmla="*/ 0 w 868"/>
                    <a:gd name="T33" fmla="*/ 1 h 1014"/>
                    <a:gd name="T34" fmla="*/ 0 w 868"/>
                    <a:gd name="T35" fmla="*/ 1 h 1014"/>
                    <a:gd name="T36" fmla="*/ 0 w 868"/>
                    <a:gd name="T37" fmla="*/ 1 h 1014"/>
                    <a:gd name="T38" fmla="*/ 0 w 868"/>
                    <a:gd name="T39" fmla="*/ 1 h 1014"/>
                    <a:gd name="T40" fmla="*/ 0 w 868"/>
                    <a:gd name="T41" fmla="*/ 1 h 1014"/>
                    <a:gd name="T42" fmla="*/ 0 w 868"/>
                    <a:gd name="T43" fmla="*/ 1 h 1014"/>
                    <a:gd name="T44" fmla="*/ 0 w 868"/>
                    <a:gd name="T45" fmla="*/ 1 h 1014"/>
                    <a:gd name="T46" fmla="*/ 0 w 868"/>
                    <a:gd name="T47" fmla="*/ 1 h 1014"/>
                    <a:gd name="T48" fmla="*/ 0 w 868"/>
                    <a:gd name="T49" fmla="*/ 1 h 1014"/>
                    <a:gd name="T50" fmla="*/ 0 w 868"/>
                    <a:gd name="T51" fmla="*/ 1 h 1014"/>
                    <a:gd name="T52" fmla="*/ 0 w 868"/>
                    <a:gd name="T53" fmla="*/ 1 h 1014"/>
                    <a:gd name="T54" fmla="*/ 0 w 868"/>
                    <a:gd name="T55" fmla="*/ 1 h 1014"/>
                    <a:gd name="T56" fmla="*/ 0 w 868"/>
                    <a:gd name="T57" fmla="*/ 1 h 1014"/>
                    <a:gd name="T58" fmla="*/ 0 w 868"/>
                    <a:gd name="T59" fmla="*/ 1 h 1014"/>
                    <a:gd name="T60" fmla="*/ 0 w 868"/>
                    <a:gd name="T61" fmla="*/ 1 h 1014"/>
                    <a:gd name="T62" fmla="*/ 0 w 868"/>
                    <a:gd name="T63" fmla="*/ 1 h 1014"/>
                    <a:gd name="T64" fmla="*/ 0 w 868"/>
                    <a:gd name="T65" fmla="*/ 1 h 10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8" h="1014">
                      <a:moveTo>
                        <a:pt x="0" y="749"/>
                      </a:moveTo>
                      <a:lnTo>
                        <a:pt x="19" y="697"/>
                      </a:lnTo>
                      <a:lnTo>
                        <a:pt x="0" y="574"/>
                      </a:lnTo>
                      <a:lnTo>
                        <a:pt x="0" y="492"/>
                      </a:lnTo>
                      <a:lnTo>
                        <a:pt x="14" y="359"/>
                      </a:lnTo>
                      <a:lnTo>
                        <a:pt x="48" y="265"/>
                      </a:lnTo>
                      <a:lnTo>
                        <a:pt x="85" y="189"/>
                      </a:lnTo>
                      <a:lnTo>
                        <a:pt x="138" y="113"/>
                      </a:lnTo>
                      <a:lnTo>
                        <a:pt x="223" y="57"/>
                      </a:lnTo>
                      <a:lnTo>
                        <a:pt x="322" y="14"/>
                      </a:lnTo>
                      <a:lnTo>
                        <a:pt x="450" y="0"/>
                      </a:lnTo>
                      <a:lnTo>
                        <a:pt x="603" y="38"/>
                      </a:lnTo>
                      <a:lnTo>
                        <a:pt x="745" y="118"/>
                      </a:lnTo>
                      <a:lnTo>
                        <a:pt x="821" y="194"/>
                      </a:lnTo>
                      <a:lnTo>
                        <a:pt x="868" y="288"/>
                      </a:lnTo>
                      <a:lnTo>
                        <a:pt x="863" y="393"/>
                      </a:lnTo>
                      <a:lnTo>
                        <a:pt x="844" y="492"/>
                      </a:lnTo>
                      <a:lnTo>
                        <a:pt x="788" y="606"/>
                      </a:lnTo>
                      <a:lnTo>
                        <a:pt x="783" y="683"/>
                      </a:lnTo>
                      <a:lnTo>
                        <a:pt x="776" y="716"/>
                      </a:lnTo>
                      <a:lnTo>
                        <a:pt x="769" y="749"/>
                      </a:lnTo>
                      <a:lnTo>
                        <a:pt x="698" y="853"/>
                      </a:lnTo>
                      <a:lnTo>
                        <a:pt x="660" y="896"/>
                      </a:lnTo>
                      <a:lnTo>
                        <a:pt x="627" y="942"/>
                      </a:lnTo>
                      <a:lnTo>
                        <a:pt x="611" y="961"/>
                      </a:lnTo>
                      <a:lnTo>
                        <a:pt x="597" y="972"/>
                      </a:lnTo>
                      <a:lnTo>
                        <a:pt x="582" y="978"/>
                      </a:lnTo>
                      <a:lnTo>
                        <a:pt x="562" y="978"/>
                      </a:lnTo>
                      <a:lnTo>
                        <a:pt x="529" y="969"/>
                      </a:lnTo>
                      <a:lnTo>
                        <a:pt x="508" y="965"/>
                      </a:lnTo>
                      <a:lnTo>
                        <a:pt x="488" y="967"/>
                      </a:lnTo>
                      <a:lnTo>
                        <a:pt x="428" y="1014"/>
                      </a:lnTo>
                      <a:lnTo>
                        <a:pt x="0" y="749"/>
                      </a:lnTo>
                      <a:close/>
                    </a:path>
                  </a:pathLst>
                </a:custGeom>
                <a:solidFill>
                  <a:srgbClr val="FFB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Oval 77">
                  <a:extLst>
                    <a:ext uri="{FF2B5EF4-FFF2-40B4-BE49-F238E27FC236}">
                      <a16:creationId xmlns:a16="http://schemas.microsoft.com/office/drawing/2014/main" id="{96B0A41B-3057-4857-8EF7-D4E83D2FF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3578"/>
                  <a:ext cx="55" cy="65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rgbClr val="33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588"/>
                    </a:spcAft>
                    <a:buSzPct val="80000"/>
                    <a:buFont typeface="Wingdings" panose="05000000000000000000" pitchFamily="2" charset="2"/>
                    <a:buNone/>
                  </a:pPr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518" name="Freeform 78">
                  <a:extLst>
                    <a:ext uri="{FF2B5EF4-FFF2-40B4-BE49-F238E27FC236}">
                      <a16:creationId xmlns:a16="http://schemas.microsoft.com/office/drawing/2014/main" id="{A66F7A8B-0E3A-4D6E-9928-7A04175A7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3511"/>
                  <a:ext cx="51" cy="98"/>
                </a:xfrm>
                <a:custGeom>
                  <a:avLst/>
                  <a:gdLst>
                    <a:gd name="T0" fmla="*/ 0 w 103"/>
                    <a:gd name="T1" fmla="*/ 0 h 196"/>
                    <a:gd name="T2" fmla="*/ 0 w 103"/>
                    <a:gd name="T3" fmla="*/ 1 h 196"/>
                    <a:gd name="T4" fmla="*/ 0 w 103"/>
                    <a:gd name="T5" fmla="*/ 1 h 196"/>
                    <a:gd name="T6" fmla="*/ 0 w 103"/>
                    <a:gd name="T7" fmla="*/ 1 h 196"/>
                    <a:gd name="T8" fmla="*/ 0 w 103"/>
                    <a:gd name="T9" fmla="*/ 1 h 196"/>
                    <a:gd name="T10" fmla="*/ 0 w 103"/>
                    <a:gd name="T11" fmla="*/ 1 h 196"/>
                    <a:gd name="T12" fmla="*/ 0 w 103"/>
                    <a:gd name="T13" fmla="*/ 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3" h="196">
                      <a:moveTo>
                        <a:pt x="6" y="0"/>
                      </a:moveTo>
                      <a:lnTo>
                        <a:pt x="0" y="30"/>
                      </a:lnTo>
                      <a:lnTo>
                        <a:pt x="0" y="61"/>
                      </a:lnTo>
                      <a:lnTo>
                        <a:pt x="19" y="128"/>
                      </a:lnTo>
                      <a:lnTo>
                        <a:pt x="46" y="186"/>
                      </a:lnTo>
                      <a:lnTo>
                        <a:pt x="79" y="196"/>
                      </a:lnTo>
                      <a:lnTo>
                        <a:pt x="103" y="186"/>
                      </a:lnTo>
                    </a:path>
                  </a:pathLst>
                </a:custGeom>
                <a:noFill/>
                <a:ln w="9525">
                  <a:solidFill>
                    <a:srgbClr val="F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Freeform 79">
                  <a:extLst>
                    <a:ext uri="{FF2B5EF4-FFF2-40B4-BE49-F238E27FC236}">
                      <a16:creationId xmlns:a16="http://schemas.microsoft.com/office/drawing/2014/main" id="{D6364E48-E14D-4BB1-9611-52A0D0121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3" y="3526"/>
                  <a:ext cx="280" cy="211"/>
                </a:xfrm>
                <a:custGeom>
                  <a:avLst/>
                  <a:gdLst>
                    <a:gd name="T0" fmla="*/ 1 w 558"/>
                    <a:gd name="T1" fmla="*/ 0 h 421"/>
                    <a:gd name="T2" fmla="*/ 1 w 558"/>
                    <a:gd name="T3" fmla="*/ 1 h 421"/>
                    <a:gd name="T4" fmla="*/ 1 w 558"/>
                    <a:gd name="T5" fmla="*/ 1 h 421"/>
                    <a:gd name="T6" fmla="*/ 1 w 558"/>
                    <a:gd name="T7" fmla="*/ 1 h 421"/>
                    <a:gd name="T8" fmla="*/ 1 w 558"/>
                    <a:gd name="T9" fmla="*/ 1 h 421"/>
                    <a:gd name="T10" fmla="*/ 1 w 558"/>
                    <a:gd name="T11" fmla="*/ 1 h 421"/>
                    <a:gd name="T12" fmla="*/ 1 w 558"/>
                    <a:gd name="T13" fmla="*/ 1 h 421"/>
                    <a:gd name="T14" fmla="*/ 1 w 558"/>
                    <a:gd name="T15" fmla="*/ 1 h 421"/>
                    <a:gd name="T16" fmla="*/ 1 w 558"/>
                    <a:gd name="T17" fmla="*/ 1 h 421"/>
                    <a:gd name="T18" fmla="*/ 0 w 558"/>
                    <a:gd name="T19" fmla="*/ 1 h 421"/>
                    <a:gd name="T20" fmla="*/ 1 w 558"/>
                    <a:gd name="T21" fmla="*/ 0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8" h="421">
                      <a:moveTo>
                        <a:pt x="94" y="0"/>
                      </a:moveTo>
                      <a:lnTo>
                        <a:pt x="342" y="113"/>
                      </a:lnTo>
                      <a:lnTo>
                        <a:pt x="430" y="167"/>
                      </a:lnTo>
                      <a:lnTo>
                        <a:pt x="479" y="205"/>
                      </a:lnTo>
                      <a:lnTo>
                        <a:pt x="511" y="237"/>
                      </a:lnTo>
                      <a:lnTo>
                        <a:pt x="531" y="265"/>
                      </a:lnTo>
                      <a:lnTo>
                        <a:pt x="549" y="295"/>
                      </a:lnTo>
                      <a:lnTo>
                        <a:pt x="558" y="322"/>
                      </a:lnTo>
                      <a:lnTo>
                        <a:pt x="487" y="421"/>
                      </a:lnTo>
                      <a:lnTo>
                        <a:pt x="0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0" name="Group 82">
                  <a:extLst>
                    <a:ext uri="{FF2B5EF4-FFF2-40B4-BE49-F238E27FC236}">
                      <a16:creationId xmlns:a16="http://schemas.microsoft.com/office/drawing/2014/main" id="{88589007-5FFA-406A-8413-7CD442BBA4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9" y="3098"/>
                  <a:ext cx="560" cy="469"/>
                  <a:chOff x="3409" y="3098"/>
                  <a:chExt cx="560" cy="469"/>
                </a:xfrm>
              </p:grpSpPr>
              <p:sp>
                <p:nvSpPr>
                  <p:cNvPr id="63521" name="Freeform 80">
                    <a:extLst>
                      <a:ext uri="{FF2B5EF4-FFF2-40B4-BE49-F238E27FC236}">
                        <a16:creationId xmlns:a16="http://schemas.microsoft.com/office/drawing/2014/main" id="{C570B47A-5290-4659-9D8D-57E78B01B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9" y="3098"/>
                    <a:ext cx="560" cy="469"/>
                  </a:xfrm>
                  <a:custGeom>
                    <a:avLst/>
                    <a:gdLst>
                      <a:gd name="T0" fmla="*/ 1 w 1118"/>
                      <a:gd name="T1" fmla="*/ 1 h 937"/>
                      <a:gd name="T2" fmla="*/ 1 w 1118"/>
                      <a:gd name="T3" fmla="*/ 0 h 937"/>
                      <a:gd name="T4" fmla="*/ 1 w 1118"/>
                      <a:gd name="T5" fmla="*/ 1 h 937"/>
                      <a:gd name="T6" fmla="*/ 1 w 1118"/>
                      <a:gd name="T7" fmla="*/ 1 h 937"/>
                      <a:gd name="T8" fmla="*/ 1 w 1118"/>
                      <a:gd name="T9" fmla="*/ 1 h 937"/>
                      <a:gd name="T10" fmla="*/ 1 w 1118"/>
                      <a:gd name="T11" fmla="*/ 1 h 937"/>
                      <a:gd name="T12" fmla="*/ 1 w 1118"/>
                      <a:gd name="T13" fmla="*/ 1 h 937"/>
                      <a:gd name="T14" fmla="*/ 1 w 1118"/>
                      <a:gd name="T15" fmla="*/ 1 h 937"/>
                      <a:gd name="T16" fmla="*/ 1 w 1118"/>
                      <a:gd name="T17" fmla="*/ 1 h 937"/>
                      <a:gd name="T18" fmla="*/ 1 w 1118"/>
                      <a:gd name="T19" fmla="*/ 1 h 937"/>
                      <a:gd name="T20" fmla="*/ 1 w 1118"/>
                      <a:gd name="T21" fmla="*/ 1 h 937"/>
                      <a:gd name="T22" fmla="*/ 1 w 1118"/>
                      <a:gd name="T23" fmla="*/ 1 h 937"/>
                      <a:gd name="T24" fmla="*/ 1 w 1118"/>
                      <a:gd name="T25" fmla="*/ 1 h 937"/>
                      <a:gd name="T26" fmla="*/ 1 w 1118"/>
                      <a:gd name="T27" fmla="*/ 1 h 937"/>
                      <a:gd name="T28" fmla="*/ 1 w 1118"/>
                      <a:gd name="T29" fmla="*/ 1 h 937"/>
                      <a:gd name="T30" fmla="*/ 1 w 1118"/>
                      <a:gd name="T31" fmla="*/ 1 h 937"/>
                      <a:gd name="T32" fmla="*/ 1 w 1118"/>
                      <a:gd name="T33" fmla="*/ 1 h 937"/>
                      <a:gd name="T34" fmla="*/ 1 w 1118"/>
                      <a:gd name="T35" fmla="*/ 1 h 937"/>
                      <a:gd name="T36" fmla="*/ 1 w 1118"/>
                      <a:gd name="T37" fmla="*/ 1 h 937"/>
                      <a:gd name="T38" fmla="*/ 1 w 1118"/>
                      <a:gd name="T39" fmla="*/ 1 h 937"/>
                      <a:gd name="T40" fmla="*/ 1 w 1118"/>
                      <a:gd name="T41" fmla="*/ 1 h 937"/>
                      <a:gd name="T42" fmla="*/ 1 w 1118"/>
                      <a:gd name="T43" fmla="*/ 1 h 937"/>
                      <a:gd name="T44" fmla="*/ 1 w 1118"/>
                      <a:gd name="T45" fmla="*/ 1 h 937"/>
                      <a:gd name="T46" fmla="*/ 1 w 1118"/>
                      <a:gd name="T47" fmla="*/ 1 h 937"/>
                      <a:gd name="T48" fmla="*/ 1 w 1118"/>
                      <a:gd name="T49" fmla="*/ 1 h 937"/>
                      <a:gd name="T50" fmla="*/ 1 w 1118"/>
                      <a:gd name="T51" fmla="*/ 1 h 937"/>
                      <a:gd name="T52" fmla="*/ 1 w 1118"/>
                      <a:gd name="T53" fmla="*/ 1 h 937"/>
                      <a:gd name="T54" fmla="*/ 1 w 1118"/>
                      <a:gd name="T55" fmla="*/ 1 h 937"/>
                      <a:gd name="T56" fmla="*/ 1 w 1118"/>
                      <a:gd name="T57" fmla="*/ 1 h 937"/>
                      <a:gd name="T58" fmla="*/ 1 w 1118"/>
                      <a:gd name="T59" fmla="*/ 1 h 937"/>
                      <a:gd name="T60" fmla="*/ 1 w 1118"/>
                      <a:gd name="T61" fmla="*/ 1 h 937"/>
                      <a:gd name="T62" fmla="*/ 1 w 1118"/>
                      <a:gd name="T63" fmla="*/ 1 h 937"/>
                      <a:gd name="T64" fmla="*/ 1 w 1118"/>
                      <a:gd name="T65" fmla="*/ 1 h 937"/>
                      <a:gd name="T66" fmla="*/ 1 w 1118"/>
                      <a:gd name="T67" fmla="*/ 1 h 937"/>
                      <a:gd name="T68" fmla="*/ 1 w 1118"/>
                      <a:gd name="T69" fmla="*/ 1 h 937"/>
                      <a:gd name="T70" fmla="*/ 1 w 1118"/>
                      <a:gd name="T71" fmla="*/ 1 h 937"/>
                      <a:gd name="T72" fmla="*/ 0 w 1118"/>
                      <a:gd name="T73" fmla="*/ 1 h 937"/>
                      <a:gd name="T74" fmla="*/ 1 w 1118"/>
                      <a:gd name="T75" fmla="*/ 1 h 937"/>
                      <a:gd name="T76" fmla="*/ 1 w 1118"/>
                      <a:gd name="T77" fmla="*/ 1 h 937"/>
                      <a:gd name="T78" fmla="*/ 1 w 1118"/>
                      <a:gd name="T79" fmla="*/ 1 h 937"/>
                      <a:gd name="T80" fmla="*/ 1 w 1118"/>
                      <a:gd name="T81" fmla="*/ 1 h 937"/>
                      <a:gd name="T82" fmla="*/ 1 w 1118"/>
                      <a:gd name="T83" fmla="*/ 1 h 937"/>
                      <a:gd name="T84" fmla="*/ 1 w 1118"/>
                      <a:gd name="T85" fmla="*/ 1 h 937"/>
                      <a:gd name="T86" fmla="*/ 1 w 1118"/>
                      <a:gd name="T87" fmla="*/ 1 h 937"/>
                      <a:gd name="T88" fmla="*/ 1 w 1118"/>
                      <a:gd name="T89" fmla="*/ 1 h 937"/>
                      <a:gd name="T90" fmla="*/ 1 w 1118"/>
                      <a:gd name="T91" fmla="*/ 1 h 937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1118" h="937">
                        <a:moveTo>
                          <a:pt x="522" y="30"/>
                        </a:moveTo>
                        <a:lnTo>
                          <a:pt x="569" y="0"/>
                        </a:lnTo>
                        <a:lnTo>
                          <a:pt x="666" y="46"/>
                        </a:lnTo>
                        <a:lnTo>
                          <a:pt x="796" y="115"/>
                        </a:lnTo>
                        <a:lnTo>
                          <a:pt x="1058" y="410"/>
                        </a:lnTo>
                        <a:lnTo>
                          <a:pt x="1099" y="459"/>
                        </a:lnTo>
                        <a:lnTo>
                          <a:pt x="1112" y="508"/>
                        </a:lnTo>
                        <a:lnTo>
                          <a:pt x="1118" y="559"/>
                        </a:lnTo>
                        <a:lnTo>
                          <a:pt x="1114" y="601"/>
                        </a:lnTo>
                        <a:lnTo>
                          <a:pt x="1103" y="641"/>
                        </a:lnTo>
                        <a:lnTo>
                          <a:pt x="1084" y="677"/>
                        </a:lnTo>
                        <a:lnTo>
                          <a:pt x="1057" y="704"/>
                        </a:lnTo>
                        <a:lnTo>
                          <a:pt x="924" y="783"/>
                        </a:lnTo>
                        <a:lnTo>
                          <a:pt x="890" y="797"/>
                        </a:lnTo>
                        <a:lnTo>
                          <a:pt x="856" y="798"/>
                        </a:lnTo>
                        <a:lnTo>
                          <a:pt x="800" y="836"/>
                        </a:lnTo>
                        <a:lnTo>
                          <a:pt x="713" y="839"/>
                        </a:lnTo>
                        <a:lnTo>
                          <a:pt x="684" y="847"/>
                        </a:lnTo>
                        <a:lnTo>
                          <a:pt x="669" y="814"/>
                        </a:lnTo>
                        <a:lnTo>
                          <a:pt x="639" y="809"/>
                        </a:lnTo>
                        <a:lnTo>
                          <a:pt x="610" y="816"/>
                        </a:lnTo>
                        <a:lnTo>
                          <a:pt x="596" y="836"/>
                        </a:lnTo>
                        <a:lnTo>
                          <a:pt x="588" y="857"/>
                        </a:lnTo>
                        <a:lnTo>
                          <a:pt x="591" y="871"/>
                        </a:lnTo>
                        <a:lnTo>
                          <a:pt x="549" y="884"/>
                        </a:lnTo>
                        <a:lnTo>
                          <a:pt x="498" y="910"/>
                        </a:lnTo>
                        <a:lnTo>
                          <a:pt x="432" y="914"/>
                        </a:lnTo>
                        <a:lnTo>
                          <a:pt x="358" y="928"/>
                        </a:lnTo>
                        <a:lnTo>
                          <a:pt x="273" y="937"/>
                        </a:lnTo>
                        <a:lnTo>
                          <a:pt x="159" y="910"/>
                        </a:lnTo>
                        <a:lnTo>
                          <a:pt x="69" y="871"/>
                        </a:lnTo>
                        <a:lnTo>
                          <a:pt x="55" y="839"/>
                        </a:lnTo>
                        <a:lnTo>
                          <a:pt x="39" y="811"/>
                        </a:lnTo>
                        <a:lnTo>
                          <a:pt x="30" y="754"/>
                        </a:lnTo>
                        <a:lnTo>
                          <a:pt x="9" y="653"/>
                        </a:lnTo>
                        <a:lnTo>
                          <a:pt x="4" y="603"/>
                        </a:lnTo>
                        <a:lnTo>
                          <a:pt x="0" y="555"/>
                        </a:lnTo>
                        <a:lnTo>
                          <a:pt x="6" y="514"/>
                        </a:lnTo>
                        <a:lnTo>
                          <a:pt x="30" y="464"/>
                        </a:lnTo>
                        <a:lnTo>
                          <a:pt x="55" y="402"/>
                        </a:lnTo>
                        <a:lnTo>
                          <a:pt x="104" y="319"/>
                        </a:lnTo>
                        <a:lnTo>
                          <a:pt x="197" y="197"/>
                        </a:lnTo>
                        <a:lnTo>
                          <a:pt x="276" y="129"/>
                        </a:lnTo>
                        <a:lnTo>
                          <a:pt x="393" y="62"/>
                        </a:lnTo>
                        <a:lnTo>
                          <a:pt x="467" y="46"/>
                        </a:lnTo>
                        <a:lnTo>
                          <a:pt x="522" y="3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Freeform 81">
                    <a:extLst>
                      <a:ext uri="{FF2B5EF4-FFF2-40B4-BE49-F238E27FC236}">
                        <a16:creationId xmlns:a16="http://schemas.microsoft.com/office/drawing/2014/main" id="{C275BA4D-9552-4E7F-850F-B051B60F44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67"/>
                    <a:ext cx="81" cy="85"/>
                  </a:xfrm>
                  <a:custGeom>
                    <a:avLst/>
                    <a:gdLst>
                      <a:gd name="T0" fmla="*/ 0 w 163"/>
                      <a:gd name="T1" fmla="*/ 0 h 171"/>
                      <a:gd name="T2" fmla="*/ 0 w 163"/>
                      <a:gd name="T3" fmla="*/ 0 h 171"/>
                      <a:gd name="T4" fmla="*/ 0 w 163"/>
                      <a:gd name="T5" fmla="*/ 0 h 171"/>
                      <a:gd name="T6" fmla="*/ 0 w 163"/>
                      <a:gd name="T7" fmla="*/ 0 h 171"/>
                      <a:gd name="T8" fmla="*/ 0 w 163"/>
                      <a:gd name="T9" fmla="*/ 0 h 171"/>
                      <a:gd name="T10" fmla="*/ 0 w 163"/>
                      <a:gd name="T11" fmla="*/ 0 h 171"/>
                      <a:gd name="T12" fmla="*/ 0 w 163"/>
                      <a:gd name="T13" fmla="*/ 0 h 171"/>
                      <a:gd name="T14" fmla="*/ 0 w 163"/>
                      <a:gd name="T15" fmla="*/ 0 h 171"/>
                      <a:gd name="T16" fmla="*/ 0 w 163"/>
                      <a:gd name="T17" fmla="*/ 0 h 171"/>
                      <a:gd name="T18" fmla="*/ 0 w 163"/>
                      <a:gd name="T19" fmla="*/ 0 h 171"/>
                      <a:gd name="T20" fmla="*/ 0 w 163"/>
                      <a:gd name="T21" fmla="*/ 0 h 171"/>
                      <a:gd name="T22" fmla="*/ 0 w 163"/>
                      <a:gd name="T23" fmla="*/ 0 h 171"/>
                      <a:gd name="T24" fmla="*/ 0 w 163"/>
                      <a:gd name="T25" fmla="*/ 0 h 171"/>
                      <a:gd name="T26" fmla="*/ 0 w 163"/>
                      <a:gd name="T27" fmla="*/ 0 h 171"/>
                      <a:gd name="T28" fmla="*/ 0 w 163"/>
                      <a:gd name="T29" fmla="*/ 0 h 171"/>
                      <a:gd name="T30" fmla="*/ 0 w 163"/>
                      <a:gd name="T31" fmla="*/ 0 h 171"/>
                      <a:gd name="T32" fmla="*/ 0 w 163"/>
                      <a:gd name="T33" fmla="*/ 0 h 171"/>
                      <a:gd name="T34" fmla="*/ 0 w 163"/>
                      <a:gd name="T35" fmla="*/ 0 h 171"/>
                      <a:gd name="T36" fmla="*/ 0 w 163"/>
                      <a:gd name="T37" fmla="*/ 0 h 171"/>
                      <a:gd name="T38" fmla="*/ 0 w 163"/>
                      <a:gd name="T39" fmla="*/ 0 h 171"/>
                      <a:gd name="T40" fmla="*/ 0 w 163"/>
                      <a:gd name="T41" fmla="*/ 0 h 171"/>
                      <a:gd name="T42" fmla="*/ 0 w 163"/>
                      <a:gd name="T43" fmla="*/ 0 h 171"/>
                      <a:gd name="T44" fmla="*/ 0 w 163"/>
                      <a:gd name="T45" fmla="*/ 0 h 171"/>
                      <a:gd name="T46" fmla="*/ 0 w 163"/>
                      <a:gd name="T47" fmla="*/ 0 h 171"/>
                      <a:gd name="T48" fmla="*/ 0 w 163"/>
                      <a:gd name="T49" fmla="*/ 0 h 171"/>
                      <a:gd name="T50" fmla="*/ 0 w 163"/>
                      <a:gd name="T51" fmla="*/ 0 h 171"/>
                      <a:gd name="T52" fmla="*/ 0 w 163"/>
                      <a:gd name="T53" fmla="*/ 0 h 171"/>
                      <a:gd name="T54" fmla="*/ 0 w 16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63" h="171">
                        <a:moveTo>
                          <a:pt x="30" y="21"/>
                        </a:moveTo>
                        <a:lnTo>
                          <a:pt x="128" y="21"/>
                        </a:lnTo>
                        <a:lnTo>
                          <a:pt x="117" y="2"/>
                        </a:lnTo>
                        <a:lnTo>
                          <a:pt x="136" y="0"/>
                        </a:lnTo>
                        <a:lnTo>
                          <a:pt x="163" y="24"/>
                        </a:lnTo>
                        <a:lnTo>
                          <a:pt x="163" y="43"/>
                        </a:lnTo>
                        <a:lnTo>
                          <a:pt x="145" y="45"/>
                        </a:lnTo>
                        <a:lnTo>
                          <a:pt x="141" y="71"/>
                        </a:lnTo>
                        <a:lnTo>
                          <a:pt x="134" y="98"/>
                        </a:lnTo>
                        <a:lnTo>
                          <a:pt x="125" y="122"/>
                        </a:lnTo>
                        <a:lnTo>
                          <a:pt x="117" y="136"/>
                        </a:lnTo>
                        <a:lnTo>
                          <a:pt x="109" y="146"/>
                        </a:lnTo>
                        <a:lnTo>
                          <a:pt x="96" y="155"/>
                        </a:lnTo>
                        <a:lnTo>
                          <a:pt x="82" y="163"/>
                        </a:lnTo>
                        <a:lnTo>
                          <a:pt x="68" y="168"/>
                        </a:lnTo>
                        <a:lnTo>
                          <a:pt x="52" y="169"/>
                        </a:lnTo>
                        <a:lnTo>
                          <a:pt x="41" y="171"/>
                        </a:lnTo>
                        <a:lnTo>
                          <a:pt x="54" y="154"/>
                        </a:lnTo>
                        <a:lnTo>
                          <a:pt x="68" y="150"/>
                        </a:lnTo>
                        <a:lnTo>
                          <a:pt x="85" y="143"/>
                        </a:lnTo>
                        <a:lnTo>
                          <a:pt x="100" y="133"/>
                        </a:lnTo>
                        <a:lnTo>
                          <a:pt x="107" y="122"/>
                        </a:lnTo>
                        <a:lnTo>
                          <a:pt x="114" y="109"/>
                        </a:lnTo>
                        <a:lnTo>
                          <a:pt x="120" y="89"/>
                        </a:lnTo>
                        <a:lnTo>
                          <a:pt x="125" y="67"/>
                        </a:lnTo>
                        <a:lnTo>
                          <a:pt x="128" y="45"/>
                        </a:lnTo>
                        <a:lnTo>
                          <a:pt x="0" y="57"/>
                        </a:lnTo>
                        <a:lnTo>
                          <a:pt x="30" y="2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1" name="Group 88">
                <a:extLst>
                  <a:ext uri="{FF2B5EF4-FFF2-40B4-BE49-F238E27FC236}">
                    <a16:creationId xmlns:a16="http://schemas.microsoft.com/office/drawing/2014/main" id="{2D5F01AA-8D56-4097-A591-D4B94E185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205"/>
                <a:ext cx="545" cy="626"/>
                <a:chOff x="4032" y="3205"/>
                <a:chExt cx="545" cy="626"/>
              </a:xfrm>
            </p:grpSpPr>
            <p:grpSp>
              <p:nvGrpSpPr>
                <p:cNvPr id="63512" name="Group 86">
                  <a:extLst>
                    <a:ext uri="{FF2B5EF4-FFF2-40B4-BE49-F238E27FC236}">
                      <a16:creationId xmlns:a16="http://schemas.microsoft.com/office/drawing/2014/main" id="{D5038A97-4267-4741-A210-869E5434CD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3205"/>
                  <a:ext cx="518" cy="626"/>
                  <a:chOff x="4032" y="3205"/>
                  <a:chExt cx="518" cy="626"/>
                </a:xfrm>
              </p:grpSpPr>
              <p:sp>
                <p:nvSpPr>
                  <p:cNvPr id="63514" name="Freeform 84">
                    <a:extLst>
                      <a:ext uri="{FF2B5EF4-FFF2-40B4-BE49-F238E27FC236}">
                        <a16:creationId xmlns:a16="http://schemas.microsoft.com/office/drawing/2014/main" id="{413FAF35-682E-479D-A77A-1348EC674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234"/>
                    <a:ext cx="480" cy="597"/>
                  </a:xfrm>
                  <a:custGeom>
                    <a:avLst/>
                    <a:gdLst>
                      <a:gd name="T0" fmla="*/ 0 w 961"/>
                      <a:gd name="T1" fmla="*/ 0 h 1195"/>
                      <a:gd name="T2" fmla="*/ 0 w 961"/>
                      <a:gd name="T3" fmla="*/ 0 h 1195"/>
                      <a:gd name="T4" fmla="*/ 0 w 961"/>
                      <a:gd name="T5" fmla="*/ 0 h 1195"/>
                      <a:gd name="T6" fmla="*/ 0 w 961"/>
                      <a:gd name="T7" fmla="*/ 0 h 1195"/>
                      <a:gd name="T8" fmla="*/ 0 w 961"/>
                      <a:gd name="T9" fmla="*/ 0 h 1195"/>
                      <a:gd name="T10" fmla="*/ 0 w 961"/>
                      <a:gd name="T11" fmla="*/ 0 h 1195"/>
                      <a:gd name="T12" fmla="*/ 0 w 961"/>
                      <a:gd name="T13" fmla="*/ 0 h 1195"/>
                      <a:gd name="T14" fmla="*/ 0 w 961"/>
                      <a:gd name="T15" fmla="*/ 0 h 1195"/>
                      <a:gd name="T16" fmla="*/ 0 w 961"/>
                      <a:gd name="T17" fmla="*/ 0 h 1195"/>
                      <a:gd name="T18" fmla="*/ 0 w 961"/>
                      <a:gd name="T19" fmla="*/ 0 h 1195"/>
                      <a:gd name="T20" fmla="*/ 0 w 961"/>
                      <a:gd name="T21" fmla="*/ 0 h 1195"/>
                      <a:gd name="T22" fmla="*/ 0 w 961"/>
                      <a:gd name="T23" fmla="*/ 0 h 1195"/>
                      <a:gd name="T24" fmla="*/ 0 w 961"/>
                      <a:gd name="T25" fmla="*/ 0 h 1195"/>
                      <a:gd name="T26" fmla="*/ 0 w 961"/>
                      <a:gd name="T27" fmla="*/ 0 h 1195"/>
                      <a:gd name="T28" fmla="*/ 0 w 961"/>
                      <a:gd name="T29" fmla="*/ 0 h 1195"/>
                      <a:gd name="T30" fmla="*/ 0 w 961"/>
                      <a:gd name="T31" fmla="*/ 0 h 1195"/>
                      <a:gd name="T32" fmla="*/ 0 w 961"/>
                      <a:gd name="T33" fmla="*/ 0 h 1195"/>
                      <a:gd name="T34" fmla="*/ 0 w 961"/>
                      <a:gd name="T35" fmla="*/ 0 h 1195"/>
                      <a:gd name="T36" fmla="*/ 0 w 961"/>
                      <a:gd name="T37" fmla="*/ 0 h 1195"/>
                      <a:gd name="T38" fmla="*/ 0 w 961"/>
                      <a:gd name="T39" fmla="*/ 0 h 1195"/>
                      <a:gd name="T40" fmla="*/ 0 w 961"/>
                      <a:gd name="T41" fmla="*/ 0 h 1195"/>
                      <a:gd name="T42" fmla="*/ 0 w 961"/>
                      <a:gd name="T43" fmla="*/ 0 h 1195"/>
                      <a:gd name="T44" fmla="*/ 0 w 961"/>
                      <a:gd name="T45" fmla="*/ 0 h 1195"/>
                      <a:gd name="T46" fmla="*/ 0 w 961"/>
                      <a:gd name="T47" fmla="*/ 0 h 1195"/>
                      <a:gd name="T48" fmla="*/ 0 w 961"/>
                      <a:gd name="T49" fmla="*/ 0 h 1195"/>
                      <a:gd name="T50" fmla="*/ 0 w 961"/>
                      <a:gd name="T51" fmla="*/ 0 h 1195"/>
                      <a:gd name="T52" fmla="*/ 0 w 961"/>
                      <a:gd name="T53" fmla="*/ 0 h 1195"/>
                      <a:gd name="T54" fmla="*/ 0 w 961"/>
                      <a:gd name="T55" fmla="*/ 0 h 1195"/>
                      <a:gd name="T56" fmla="*/ 0 w 961"/>
                      <a:gd name="T57" fmla="*/ 0 h 1195"/>
                      <a:gd name="T58" fmla="*/ 0 w 961"/>
                      <a:gd name="T59" fmla="*/ 0 h 1195"/>
                      <a:gd name="T60" fmla="*/ 0 w 961"/>
                      <a:gd name="T61" fmla="*/ 0 h 1195"/>
                      <a:gd name="T62" fmla="*/ 0 w 961"/>
                      <a:gd name="T63" fmla="*/ 0 h 1195"/>
                      <a:gd name="T64" fmla="*/ 0 w 961"/>
                      <a:gd name="T65" fmla="*/ 0 h 119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61" h="1195">
                        <a:moveTo>
                          <a:pt x="828" y="171"/>
                        </a:moveTo>
                        <a:lnTo>
                          <a:pt x="895" y="341"/>
                        </a:lnTo>
                        <a:lnTo>
                          <a:pt x="899" y="398"/>
                        </a:lnTo>
                        <a:lnTo>
                          <a:pt x="885" y="456"/>
                        </a:lnTo>
                        <a:lnTo>
                          <a:pt x="895" y="542"/>
                        </a:lnTo>
                        <a:lnTo>
                          <a:pt x="961" y="674"/>
                        </a:lnTo>
                        <a:lnTo>
                          <a:pt x="914" y="736"/>
                        </a:lnTo>
                        <a:lnTo>
                          <a:pt x="933" y="769"/>
                        </a:lnTo>
                        <a:lnTo>
                          <a:pt x="918" y="845"/>
                        </a:lnTo>
                        <a:lnTo>
                          <a:pt x="904" y="906"/>
                        </a:lnTo>
                        <a:lnTo>
                          <a:pt x="899" y="949"/>
                        </a:lnTo>
                        <a:lnTo>
                          <a:pt x="904" y="1006"/>
                        </a:lnTo>
                        <a:lnTo>
                          <a:pt x="885" y="1058"/>
                        </a:lnTo>
                        <a:lnTo>
                          <a:pt x="843" y="1077"/>
                        </a:lnTo>
                        <a:lnTo>
                          <a:pt x="776" y="1091"/>
                        </a:lnTo>
                        <a:lnTo>
                          <a:pt x="592" y="1195"/>
                        </a:lnTo>
                        <a:lnTo>
                          <a:pt x="66" y="864"/>
                        </a:lnTo>
                        <a:lnTo>
                          <a:pt x="57" y="736"/>
                        </a:lnTo>
                        <a:lnTo>
                          <a:pt x="24" y="641"/>
                        </a:lnTo>
                        <a:lnTo>
                          <a:pt x="14" y="580"/>
                        </a:lnTo>
                        <a:lnTo>
                          <a:pt x="0" y="494"/>
                        </a:lnTo>
                        <a:lnTo>
                          <a:pt x="14" y="384"/>
                        </a:lnTo>
                        <a:lnTo>
                          <a:pt x="43" y="270"/>
                        </a:lnTo>
                        <a:lnTo>
                          <a:pt x="76" y="190"/>
                        </a:lnTo>
                        <a:lnTo>
                          <a:pt x="133" y="128"/>
                        </a:lnTo>
                        <a:lnTo>
                          <a:pt x="204" y="62"/>
                        </a:lnTo>
                        <a:lnTo>
                          <a:pt x="289" y="24"/>
                        </a:lnTo>
                        <a:lnTo>
                          <a:pt x="393" y="5"/>
                        </a:lnTo>
                        <a:lnTo>
                          <a:pt x="474" y="0"/>
                        </a:lnTo>
                        <a:lnTo>
                          <a:pt x="568" y="5"/>
                        </a:lnTo>
                        <a:lnTo>
                          <a:pt x="677" y="29"/>
                        </a:lnTo>
                        <a:lnTo>
                          <a:pt x="757" y="76"/>
                        </a:lnTo>
                        <a:lnTo>
                          <a:pt x="828" y="17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Freeform 85">
                    <a:extLst>
                      <a:ext uri="{FF2B5EF4-FFF2-40B4-BE49-F238E27FC236}">
                        <a16:creationId xmlns:a16="http://schemas.microsoft.com/office/drawing/2014/main" id="{B589BCEA-9CF7-4095-B545-B2C60D08A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05"/>
                    <a:ext cx="492" cy="505"/>
                  </a:xfrm>
                  <a:custGeom>
                    <a:avLst/>
                    <a:gdLst>
                      <a:gd name="T0" fmla="*/ 0 w 985"/>
                      <a:gd name="T1" fmla="*/ 1 h 1009"/>
                      <a:gd name="T2" fmla="*/ 0 w 985"/>
                      <a:gd name="T3" fmla="*/ 1 h 1009"/>
                      <a:gd name="T4" fmla="*/ 0 w 985"/>
                      <a:gd name="T5" fmla="*/ 1 h 1009"/>
                      <a:gd name="T6" fmla="*/ 0 w 985"/>
                      <a:gd name="T7" fmla="*/ 1 h 1009"/>
                      <a:gd name="T8" fmla="*/ 0 w 985"/>
                      <a:gd name="T9" fmla="*/ 1 h 1009"/>
                      <a:gd name="T10" fmla="*/ 0 w 985"/>
                      <a:gd name="T11" fmla="*/ 1 h 1009"/>
                      <a:gd name="T12" fmla="*/ 0 w 985"/>
                      <a:gd name="T13" fmla="*/ 1 h 1009"/>
                      <a:gd name="T14" fmla="*/ 0 w 985"/>
                      <a:gd name="T15" fmla="*/ 1 h 1009"/>
                      <a:gd name="T16" fmla="*/ 0 w 985"/>
                      <a:gd name="T17" fmla="*/ 1 h 1009"/>
                      <a:gd name="T18" fmla="*/ 0 w 985"/>
                      <a:gd name="T19" fmla="*/ 1 h 1009"/>
                      <a:gd name="T20" fmla="*/ 0 w 985"/>
                      <a:gd name="T21" fmla="*/ 1 h 1009"/>
                      <a:gd name="T22" fmla="*/ 0 w 985"/>
                      <a:gd name="T23" fmla="*/ 1 h 1009"/>
                      <a:gd name="T24" fmla="*/ 0 w 985"/>
                      <a:gd name="T25" fmla="*/ 0 h 1009"/>
                      <a:gd name="T26" fmla="*/ 0 w 985"/>
                      <a:gd name="T27" fmla="*/ 0 h 1009"/>
                      <a:gd name="T28" fmla="*/ 0 w 985"/>
                      <a:gd name="T29" fmla="*/ 1 h 1009"/>
                      <a:gd name="T30" fmla="*/ 0 w 985"/>
                      <a:gd name="T31" fmla="*/ 1 h 1009"/>
                      <a:gd name="T32" fmla="*/ 0 w 985"/>
                      <a:gd name="T33" fmla="*/ 1 h 1009"/>
                      <a:gd name="T34" fmla="*/ 0 w 985"/>
                      <a:gd name="T35" fmla="*/ 1 h 1009"/>
                      <a:gd name="T36" fmla="*/ 0 w 985"/>
                      <a:gd name="T37" fmla="*/ 1 h 1009"/>
                      <a:gd name="T38" fmla="*/ 0 w 985"/>
                      <a:gd name="T39" fmla="*/ 1 h 1009"/>
                      <a:gd name="T40" fmla="*/ 0 w 985"/>
                      <a:gd name="T41" fmla="*/ 1 h 1009"/>
                      <a:gd name="T42" fmla="*/ 0 w 985"/>
                      <a:gd name="T43" fmla="*/ 1 h 1009"/>
                      <a:gd name="T44" fmla="*/ 0 w 985"/>
                      <a:gd name="T45" fmla="*/ 1 h 1009"/>
                      <a:gd name="T46" fmla="*/ 0 w 985"/>
                      <a:gd name="T47" fmla="*/ 1 h 1009"/>
                      <a:gd name="T48" fmla="*/ 0 w 985"/>
                      <a:gd name="T49" fmla="*/ 1 h 1009"/>
                      <a:gd name="T50" fmla="*/ 0 w 985"/>
                      <a:gd name="T51" fmla="*/ 1 h 1009"/>
                      <a:gd name="T52" fmla="*/ 0 w 985"/>
                      <a:gd name="T53" fmla="*/ 1 h 1009"/>
                      <a:gd name="T54" fmla="*/ 0 w 985"/>
                      <a:gd name="T55" fmla="*/ 1 h 1009"/>
                      <a:gd name="T56" fmla="*/ 0 w 985"/>
                      <a:gd name="T57" fmla="*/ 1 h 1009"/>
                      <a:gd name="T58" fmla="*/ 0 w 985"/>
                      <a:gd name="T59" fmla="*/ 1 h 1009"/>
                      <a:gd name="T60" fmla="*/ 0 w 985"/>
                      <a:gd name="T61" fmla="*/ 1 h 1009"/>
                      <a:gd name="T62" fmla="*/ 0 w 985"/>
                      <a:gd name="T63" fmla="*/ 1 h 1009"/>
                      <a:gd name="T64" fmla="*/ 0 w 985"/>
                      <a:gd name="T65" fmla="*/ 1 h 1009"/>
                      <a:gd name="T66" fmla="*/ 0 w 985"/>
                      <a:gd name="T67" fmla="*/ 1 h 1009"/>
                      <a:gd name="T68" fmla="*/ 0 w 985"/>
                      <a:gd name="T69" fmla="*/ 1 h 1009"/>
                      <a:gd name="T70" fmla="*/ 0 w 985"/>
                      <a:gd name="T71" fmla="*/ 1 h 1009"/>
                      <a:gd name="T72" fmla="*/ 0 w 985"/>
                      <a:gd name="T73" fmla="*/ 1 h 1009"/>
                      <a:gd name="T74" fmla="*/ 0 w 985"/>
                      <a:gd name="T75" fmla="*/ 1 h 1009"/>
                      <a:gd name="T76" fmla="*/ 0 w 985"/>
                      <a:gd name="T77" fmla="*/ 1 h 1009"/>
                      <a:gd name="T78" fmla="*/ 0 w 985"/>
                      <a:gd name="T79" fmla="*/ 1 h 1009"/>
                      <a:gd name="T80" fmla="*/ 0 w 985"/>
                      <a:gd name="T81" fmla="*/ 1 h 1009"/>
                      <a:gd name="T82" fmla="*/ 0 w 985"/>
                      <a:gd name="T83" fmla="*/ 1 h 1009"/>
                      <a:gd name="T84" fmla="*/ 0 w 985"/>
                      <a:gd name="T85" fmla="*/ 1 h 1009"/>
                      <a:gd name="T86" fmla="*/ 0 w 985"/>
                      <a:gd name="T87" fmla="*/ 1 h 1009"/>
                      <a:gd name="T88" fmla="*/ 0 w 985"/>
                      <a:gd name="T89" fmla="*/ 1 h 1009"/>
                      <a:gd name="T90" fmla="*/ 0 w 985"/>
                      <a:gd name="T91" fmla="*/ 1 h 1009"/>
                      <a:gd name="T92" fmla="*/ 0 w 985"/>
                      <a:gd name="T93" fmla="*/ 1 h 1009"/>
                      <a:gd name="T94" fmla="*/ 0 w 985"/>
                      <a:gd name="T95" fmla="*/ 1 h 1009"/>
                      <a:gd name="T96" fmla="*/ 0 w 985"/>
                      <a:gd name="T97" fmla="*/ 1 h 1009"/>
                      <a:gd name="T98" fmla="*/ 0 w 985"/>
                      <a:gd name="T99" fmla="*/ 1 h 1009"/>
                      <a:gd name="T100" fmla="*/ 0 w 985"/>
                      <a:gd name="T101" fmla="*/ 1 h 1009"/>
                      <a:gd name="T102" fmla="*/ 0 w 985"/>
                      <a:gd name="T103" fmla="*/ 1 h 1009"/>
                      <a:gd name="T104" fmla="*/ 0 w 985"/>
                      <a:gd name="T105" fmla="*/ 1 h 10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985" h="1009">
                        <a:moveTo>
                          <a:pt x="81" y="891"/>
                        </a:moveTo>
                        <a:lnTo>
                          <a:pt x="62" y="768"/>
                        </a:lnTo>
                        <a:lnTo>
                          <a:pt x="43" y="716"/>
                        </a:lnTo>
                        <a:lnTo>
                          <a:pt x="10" y="636"/>
                        </a:lnTo>
                        <a:lnTo>
                          <a:pt x="0" y="569"/>
                        </a:lnTo>
                        <a:lnTo>
                          <a:pt x="0" y="487"/>
                        </a:lnTo>
                        <a:lnTo>
                          <a:pt x="15" y="383"/>
                        </a:lnTo>
                        <a:lnTo>
                          <a:pt x="53" y="279"/>
                        </a:lnTo>
                        <a:lnTo>
                          <a:pt x="100" y="184"/>
                        </a:lnTo>
                        <a:lnTo>
                          <a:pt x="161" y="109"/>
                        </a:lnTo>
                        <a:lnTo>
                          <a:pt x="218" y="61"/>
                        </a:lnTo>
                        <a:lnTo>
                          <a:pt x="294" y="19"/>
                        </a:lnTo>
                        <a:lnTo>
                          <a:pt x="374" y="0"/>
                        </a:lnTo>
                        <a:lnTo>
                          <a:pt x="497" y="0"/>
                        </a:lnTo>
                        <a:lnTo>
                          <a:pt x="630" y="19"/>
                        </a:lnTo>
                        <a:lnTo>
                          <a:pt x="729" y="19"/>
                        </a:lnTo>
                        <a:lnTo>
                          <a:pt x="819" y="28"/>
                        </a:lnTo>
                        <a:lnTo>
                          <a:pt x="857" y="38"/>
                        </a:lnTo>
                        <a:lnTo>
                          <a:pt x="895" y="66"/>
                        </a:lnTo>
                        <a:lnTo>
                          <a:pt x="928" y="127"/>
                        </a:lnTo>
                        <a:lnTo>
                          <a:pt x="952" y="170"/>
                        </a:lnTo>
                        <a:lnTo>
                          <a:pt x="985" y="217"/>
                        </a:lnTo>
                        <a:lnTo>
                          <a:pt x="961" y="288"/>
                        </a:lnTo>
                        <a:lnTo>
                          <a:pt x="933" y="355"/>
                        </a:lnTo>
                        <a:lnTo>
                          <a:pt x="933" y="388"/>
                        </a:lnTo>
                        <a:lnTo>
                          <a:pt x="919" y="430"/>
                        </a:lnTo>
                        <a:lnTo>
                          <a:pt x="914" y="482"/>
                        </a:lnTo>
                        <a:lnTo>
                          <a:pt x="886" y="506"/>
                        </a:lnTo>
                        <a:lnTo>
                          <a:pt x="867" y="664"/>
                        </a:lnTo>
                        <a:lnTo>
                          <a:pt x="838" y="692"/>
                        </a:lnTo>
                        <a:lnTo>
                          <a:pt x="810" y="688"/>
                        </a:lnTo>
                        <a:lnTo>
                          <a:pt x="791" y="650"/>
                        </a:lnTo>
                        <a:lnTo>
                          <a:pt x="762" y="607"/>
                        </a:lnTo>
                        <a:lnTo>
                          <a:pt x="725" y="607"/>
                        </a:lnTo>
                        <a:lnTo>
                          <a:pt x="706" y="664"/>
                        </a:lnTo>
                        <a:lnTo>
                          <a:pt x="696" y="744"/>
                        </a:lnTo>
                        <a:lnTo>
                          <a:pt x="706" y="811"/>
                        </a:lnTo>
                        <a:lnTo>
                          <a:pt x="720" y="849"/>
                        </a:lnTo>
                        <a:lnTo>
                          <a:pt x="748" y="877"/>
                        </a:lnTo>
                        <a:lnTo>
                          <a:pt x="800" y="910"/>
                        </a:lnTo>
                        <a:lnTo>
                          <a:pt x="725" y="896"/>
                        </a:lnTo>
                        <a:lnTo>
                          <a:pt x="687" y="896"/>
                        </a:lnTo>
                        <a:lnTo>
                          <a:pt x="677" y="910"/>
                        </a:lnTo>
                        <a:lnTo>
                          <a:pt x="621" y="972"/>
                        </a:lnTo>
                        <a:lnTo>
                          <a:pt x="583" y="981"/>
                        </a:lnTo>
                        <a:lnTo>
                          <a:pt x="535" y="1000"/>
                        </a:lnTo>
                        <a:lnTo>
                          <a:pt x="497" y="1009"/>
                        </a:lnTo>
                        <a:lnTo>
                          <a:pt x="346" y="991"/>
                        </a:lnTo>
                        <a:lnTo>
                          <a:pt x="280" y="986"/>
                        </a:lnTo>
                        <a:lnTo>
                          <a:pt x="270" y="967"/>
                        </a:lnTo>
                        <a:lnTo>
                          <a:pt x="190" y="938"/>
                        </a:lnTo>
                        <a:lnTo>
                          <a:pt x="133" y="929"/>
                        </a:lnTo>
                        <a:lnTo>
                          <a:pt x="81" y="89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3" name="Freeform 87">
                  <a:extLst>
                    <a:ext uri="{FF2B5EF4-FFF2-40B4-BE49-F238E27FC236}">
                      <a16:creationId xmlns:a16="http://schemas.microsoft.com/office/drawing/2014/main" id="{7AD1FFEB-AE32-4EC7-8BF4-02A8B8A56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0" y="3417"/>
                  <a:ext cx="127" cy="151"/>
                </a:xfrm>
                <a:custGeom>
                  <a:avLst/>
                  <a:gdLst>
                    <a:gd name="T0" fmla="*/ 1 w 254"/>
                    <a:gd name="T1" fmla="*/ 1 h 302"/>
                    <a:gd name="T2" fmla="*/ 1 w 254"/>
                    <a:gd name="T3" fmla="*/ 1 h 302"/>
                    <a:gd name="T4" fmla="*/ 1 w 254"/>
                    <a:gd name="T5" fmla="*/ 1 h 302"/>
                    <a:gd name="T6" fmla="*/ 1 w 254"/>
                    <a:gd name="T7" fmla="*/ 0 h 302"/>
                    <a:gd name="T8" fmla="*/ 1 w 254"/>
                    <a:gd name="T9" fmla="*/ 1 h 302"/>
                    <a:gd name="T10" fmla="*/ 1 w 254"/>
                    <a:gd name="T11" fmla="*/ 1 h 302"/>
                    <a:gd name="T12" fmla="*/ 1 w 254"/>
                    <a:gd name="T13" fmla="*/ 1 h 302"/>
                    <a:gd name="T14" fmla="*/ 1 w 254"/>
                    <a:gd name="T15" fmla="*/ 1 h 302"/>
                    <a:gd name="T16" fmla="*/ 1 w 254"/>
                    <a:gd name="T17" fmla="*/ 1 h 302"/>
                    <a:gd name="T18" fmla="*/ 1 w 254"/>
                    <a:gd name="T19" fmla="*/ 1 h 302"/>
                    <a:gd name="T20" fmla="*/ 1 w 254"/>
                    <a:gd name="T21" fmla="*/ 1 h 302"/>
                    <a:gd name="T22" fmla="*/ 1 w 254"/>
                    <a:gd name="T23" fmla="*/ 1 h 302"/>
                    <a:gd name="T24" fmla="*/ 1 w 254"/>
                    <a:gd name="T25" fmla="*/ 1 h 302"/>
                    <a:gd name="T26" fmla="*/ 1 w 254"/>
                    <a:gd name="T27" fmla="*/ 1 h 302"/>
                    <a:gd name="T28" fmla="*/ 1 w 254"/>
                    <a:gd name="T29" fmla="*/ 1 h 302"/>
                    <a:gd name="T30" fmla="*/ 1 w 254"/>
                    <a:gd name="T31" fmla="*/ 1 h 302"/>
                    <a:gd name="T32" fmla="*/ 1 w 254"/>
                    <a:gd name="T33" fmla="*/ 1 h 302"/>
                    <a:gd name="T34" fmla="*/ 1 w 254"/>
                    <a:gd name="T35" fmla="*/ 1 h 302"/>
                    <a:gd name="T36" fmla="*/ 1 w 254"/>
                    <a:gd name="T37" fmla="*/ 1 h 302"/>
                    <a:gd name="T38" fmla="*/ 1 w 254"/>
                    <a:gd name="T39" fmla="*/ 1 h 302"/>
                    <a:gd name="T40" fmla="*/ 1 w 254"/>
                    <a:gd name="T41" fmla="*/ 1 h 302"/>
                    <a:gd name="T42" fmla="*/ 0 w 254"/>
                    <a:gd name="T43" fmla="*/ 1 h 302"/>
                    <a:gd name="T44" fmla="*/ 1 w 254"/>
                    <a:gd name="T45" fmla="*/ 1 h 30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4" h="302">
                      <a:moveTo>
                        <a:pt x="26" y="94"/>
                      </a:moveTo>
                      <a:lnTo>
                        <a:pt x="184" y="23"/>
                      </a:lnTo>
                      <a:lnTo>
                        <a:pt x="131" y="23"/>
                      </a:lnTo>
                      <a:lnTo>
                        <a:pt x="135" y="0"/>
                      </a:lnTo>
                      <a:lnTo>
                        <a:pt x="249" y="3"/>
                      </a:lnTo>
                      <a:lnTo>
                        <a:pt x="254" y="23"/>
                      </a:lnTo>
                      <a:lnTo>
                        <a:pt x="232" y="55"/>
                      </a:lnTo>
                      <a:lnTo>
                        <a:pt x="236" y="110"/>
                      </a:lnTo>
                      <a:lnTo>
                        <a:pt x="236" y="170"/>
                      </a:lnTo>
                      <a:lnTo>
                        <a:pt x="235" y="209"/>
                      </a:lnTo>
                      <a:lnTo>
                        <a:pt x="222" y="247"/>
                      </a:lnTo>
                      <a:lnTo>
                        <a:pt x="206" y="269"/>
                      </a:lnTo>
                      <a:lnTo>
                        <a:pt x="187" y="290"/>
                      </a:lnTo>
                      <a:lnTo>
                        <a:pt x="164" y="298"/>
                      </a:lnTo>
                      <a:lnTo>
                        <a:pt x="140" y="302"/>
                      </a:lnTo>
                      <a:lnTo>
                        <a:pt x="140" y="288"/>
                      </a:lnTo>
                      <a:lnTo>
                        <a:pt x="173" y="269"/>
                      </a:lnTo>
                      <a:lnTo>
                        <a:pt x="197" y="241"/>
                      </a:lnTo>
                      <a:lnTo>
                        <a:pt x="216" y="176"/>
                      </a:lnTo>
                      <a:lnTo>
                        <a:pt x="217" y="127"/>
                      </a:lnTo>
                      <a:lnTo>
                        <a:pt x="208" y="80"/>
                      </a:lnTo>
                      <a:lnTo>
                        <a:pt x="0" y="195"/>
                      </a:lnTo>
                      <a:lnTo>
                        <a:pt x="26" y="94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2" name="Rectangle 89">
                <a:extLst>
                  <a:ext uri="{FF2B5EF4-FFF2-40B4-BE49-F238E27FC236}">
                    <a16:creationId xmlns:a16="http://schemas.microsoft.com/office/drawing/2014/main" id="{6C90C01B-CF78-4BD4-ACE9-AB85649B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58"/>
                <a:ext cx="22" cy="19"/>
              </a:xfrm>
              <a:prstGeom prst="rect">
                <a:avLst/>
              </a:prstGeom>
              <a:solidFill>
                <a:srgbClr val="FAD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503" name="Freeform 90">
                <a:extLst>
                  <a:ext uri="{FF2B5EF4-FFF2-40B4-BE49-F238E27FC236}">
                    <a16:creationId xmlns:a16="http://schemas.microsoft.com/office/drawing/2014/main" id="{3984F4A5-5E6B-45C2-B285-EF76A5C2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777"/>
                <a:ext cx="26" cy="71"/>
              </a:xfrm>
              <a:custGeom>
                <a:avLst/>
                <a:gdLst>
                  <a:gd name="T0" fmla="*/ 0 w 52"/>
                  <a:gd name="T1" fmla="*/ 1 h 142"/>
                  <a:gd name="T2" fmla="*/ 1 w 52"/>
                  <a:gd name="T3" fmla="*/ 1 h 142"/>
                  <a:gd name="T4" fmla="*/ 1 w 52"/>
                  <a:gd name="T5" fmla="*/ 1 h 142"/>
                  <a:gd name="T6" fmla="*/ 1 w 52"/>
                  <a:gd name="T7" fmla="*/ 0 h 142"/>
                  <a:gd name="T8" fmla="*/ 1 w 52"/>
                  <a:gd name="T9" fmla="*/ 1 h 142"/>
                  <a:gd name="T10" fmla="*/ 0 w 52"/>
                  <a:gd name="T11" fmla="*/ 1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142">
                    <a:moveTo>
                      <a:pt x="0" y="142"/>
                    </a:moveTo>
                    <a:lnTo>
                      <a:pt x="26" y="19"/>
                    </a:lnTo>
                    <a:lnTo>
                      <a:pt x="35" y="9"/>
                    </a:lnTo>
                    <a:lnTo>
                      <a:pt x="52" y="0"/>
                    </a:lnTo>
                    <a:lnTo>
                      <a:pt x="30" y="121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56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91">
                <a:extLst>
                  <a:ext uri="{FF2B5EF4-FFF2-40B4-BE49-F238E27FC236}">
                    <a16:creationId xmlns:a16="http://schemas.microsoft.com/office/drawing/2014/main" id="{B5D39E77-C402-4583-8582-90935D5A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459"/>
                <a:ext cx="21" cy="19"/>
              </a:xfrm>
              <a:custGeom>
                <a:avLst/>
                <a:gdLst>
                  <a:gd name="T0" fmla="*/ 0 w 43"/>
                  <a:gd name="T1" fmla="*/ 1 h 36"/>
                  <a:gd name="T2" fmla="*/ 0 w 43"/>
                  <a:gd name="T3" fmla="*/ 0 h 36"/>
                  <a:gd name="T4" fmla="*/ 0 w 43"/>
                  <a:gd name="T5" fmla="*/ 1 h 36"/>
                  <a:gd name="T6" fmla="*/ 0 w 43"/>
                  <a:gd name="T7" fmla="*/ 1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36">
                    <a:moveTo>
                      <a:pt x="0" y="36"/>
                    </a:moveTo>
                    <a:lnTo>
                      <a:pt x="38" y="0"/>
                    </a:lnTo>
                    <a:lnTo>
                      <a:pt x="43" y="3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92">
                <a:extLst>
                  <a:ext uri="{FF2B5EF4-FFF2-40B4-BE49-F238E27FC236}">
                    <a16:creationId xmlns:a16="http://schemas.microsoft.com/office/drawing/2014/main" id="{17DAE727-2996-46ED-97B8-81A83EC3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05"/>
                <a:ext cx="63" cy="127"/>
              </a:xfrm>
              <a:custGeom>
                <a:avLst/>
                <a:gdLst>
                  <a:gd name="T0" fmla="*/ 0 w 127"/>
                  <a:gd name="T1" fmla="*/ 1 h 254"/>
                  <a:gd name="T2" fmla="*/ 0 w 127"/>
                  <a:gd name="T3" fmla="*/ 1 h 254"/>
                  <a:gd name="T4" fmla="*/ 0 w 127"/>
                  <a:gd name="T5" fmla="*/ 1 h 254"/>
                  <a:gd name="T6" fmla="*/ 0 w 127"/>
                  <a:gd name="T7" fmla="*/ 1 h 254"/>
                  <a:gd name="T8" fmla="*/ 0 w 127"/>
                  <a:gd name="T9" fmla="*/ 1 h 254"/>
                  <a:gd name="T10" fmla="*/ 0 w 127"/>
                  <a:gd name="T11" fmla="*/ 1 h 254"/>
                  <a:gd name="T12" fmla="*/ 0 w 127"/>
                  <a:gd name="T13" fmla="*/ 1 h 254"/>
                  <a:gd name="T14" fmla="*/ 0 w 127"/>
                  <a:gd name="T15" fmla="*/ 1 h 254"/>
                  <a:gd name="T16" fmla="*/ 0 w 127"/>
                  <a:gd name="T17" fmla="*/ 1 h 254"/>
                  <a:gd name="T18" fmla="*/ 0 w 127"/>
                  <a:gd name="T19" fmla="*/ 1 h 254"/>
                  <a:gd name="T20" fmla="*/ 0 w 127"/>
                  <a:gd name="T21" fmla="*/ 1 h 254"/>
                  <a:gd name="T22" fmla="*/ 0 w 127"/>
                  <a:gd name="T23" fmla="*/ 1 h 254"/>
                  <a:gd name="T24" fmla="*/ 0 w 127"/>
                  <a:gd name="T25" fmla="*/ 1 h 254"/>
                  <a:gd name="T26" fmla="*/ 0 w 127"/>
                  <a:gd name="T27" fmla="*/ 1 h 254"/>
                  <a:gd name="T28" fmla="*/ 0 w 127"/>
                  <a:gd name="T29" fmla="*/ 1 h 254"/>
                  <a:gd name="T30" fmla="*/ 0 w 127"/>
                  <a:gd name="T31" fmla="*/ 1 h 254"/>
                  <a:gd name="T32" fmla="*/ 0 w 127"/>
                  <a:gd name="T33" fmla="*/ 1 h 254"/>
                  <a:gd name="T34" fmla="*/ 0 w 127"/>
                  <a:gd name="T35" fmla="*/ 1 h 254"/>
                  <a:gd name="T36" fmla="*/ 0 w 127"/>
                  <a:gd name="T37" fmla="*/ 1 h 254"/>
                  <a:gd name="T38" fmla="*/ 0 w 127"/>
                  <a:gd name="T39" fmla="*/ 1 h 254"/>
                  <a:gd name="T40" fmla="*/ 0 w 127"/>
                  <a:gd name="T41" fmla="*/ 1 h 254"/>
                  <a:gd name="T42" fmla="*/ 0 w 127"/>
                  <a:gd name="T43" fmla="*/ 1 h 254"/>
                  <a:gd name="T44" fmla="*/ 0 w 127"/>
                  <a:gd name="T45" fmla="*/ 1 h 254"/>
                  <a:gd name="T46" fmla="*/ 0 w 127"/>
                  <a:gd name="T47" fmla="*/ 1 h 254"/>
                  <a:gd name="T48" fmla="*/ 0 w 127"/>
                  <a:gd name="T49" fmla="*/ 1 h 254"/>
                  <a:gd name="T50" fmla="*/ 0 w 127"/>
                  <a:gd name="T51" fmla="*/ 1 h 254"/>
                  <a:gd name="T52" fmla="*/ 0 w 127"/>
                  <a:gd name="T53" fmla="*/ 1 h 254"/>
                  <a:gd name="T54" fmla="*/ 0 w 127"/>
                  <a:gd name="T55" fmla="*/ 1 h 254"/>
                  <a:gd name="T56" fmla="*/ 0 w 127"/>
                  <a:gd name="T57" fmla="*/ 0 h 254"/>
                  <a:gd name="T58" fmla="*/ 0 w 127"/>
                  <a:gd name="T59" fmla="*/ 0 h 254"/>
                  <a:gd name="T60" fmla="*/ 0 w 127"/>
                  <a:gd name="T61" fmla="*/ 1 h 254"/>
                  <a:gd name="T62" fmla="*/ 0 w 127"/>
                  <a:gd name="T63" fmla="*/ 1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7" h="254">
                    <a:moveTo>
                      <a:pt x="38" y="14"/>
                    </a:moveTo>
                    <a:lnTo>
                      <a:pt x="48" y="38"/>
                    </a:lnTo>
                    <a:lnTo>
                      <a:pt x="56" y="67"/>
                    </a:lnTo>
                    <a:lnTo>
                      <a:pt x="59" y="94"/>
                    </a:lnTo>
                    <a:lnTo>
                      <a:pt x="57" y="121"/>
                    </a:lnTo>
                    <a:lnTo>
                      <a:pt x="51" y="159"/>
                    </a:lnTo>
                    <a:lnTo>
                      <a:pt x="38" y="180"/>
                    </a:lnTo>
                    <a:lnTo>
                      <a:pt x="21" y="206"/>
                    </a:lnTo>
                    <a:lnTo>
                      <a:pt x="0" y="227"/>
                    </a:lnTo>
                    <a:lnTo>
                      <a:pt x="13" y="241"/>
                    </a:lnTo>
                    <a:lnTo>
                      <a:pt x="22" y="246"/>
                    </a:lnTo>
                    <a:lnTo>
                      <a:pt x="32" y="246"/>
                    </a:lnTo>
                    <a:lnTo>
                      <a:pt x="41" y="246"/>
                    </a:lnTo>
                    <a:lnTo>
                      <a:pt x="51" y="241"/>
                    </a:lnTo>
                    <a:lnTo>
                      <a:pt x="60" y="239"/>
                    </a:lnTo>
                    <a:lnTo>
                      <a:pt x="74" y="239"/>
                    </a:lnTo>
                    <a:lnTo>
                      <a:pt x="79" y="243"/>
                    </a:lnTo>
                    <a:lnTo>
                      <a:pt x="84" y="249"/>
                    </a:lnTo>
                    <a:lnTo>
                      <a:pt x="97" y="254"/>
                    </a:lnTo>
                    <a:lnTo>
                      <a:pt x="109" y="247"/>
                    </a:lnTo>
                    <a:lnTo>
                      <a:pt x="117" y="227"/>
                    </a:lnTo>
                    <a:lnTo>
                      <a:pt x="123" y="187"/>
                    </a:lnTo>
                    <a:lnTo>
                      <a:pt x="127" y="146"/>
                    </a:lnTo>
                    <a:lnTo>
                      <a:pt x="125" y="101"/>
                    </a:lnTo>
                    <a:lnTo>
                      <a:pt x="120" y="69"/>
                    </a:lnTo>
                    <a:lnTo>
                      <a:pt x="108" y="28"/>
                    </a:lnTo>
                    <a:lnTo>
                      <a:pt x="101" y="14"/>
                    </a:lnTo>
                    <a:lnTo>
                      <a:pt x="93" y="4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49" y="4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3F1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06" name="Group 95">
                <a:extLst>
                  <a:ext uri="{FF2B5EF4-FFF2-40B4-BE49-F238E27FC236}">
                    <a16:creationId xmlns:a16="http://schemas.microsoft.com/office/drawing/2014/main" id="{96384355-5229-4595-A62A-E6576F265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3137"/>
                <a:ext cx="477" cy="650"/>
                <a:chOff x="4727" y="3137"/>
                <a:chExt cx="477" cy="650"/>
              </a:xfrm>
            </p:grpSpPr>
            <p:sp>
              <p:nvSpPr>
                <p:cNvPr id="63510" name="Freeform 93">
                  <a:extLst>
                    <a:ext uri="{FF2B5EF4-FFF2-40B4-BE49-F238E27FC236}">
                      <a16:creationId xmlns:a16="http://schemas.microsoft.com/office/drawing/2014/main" id="{1CEF703B-B4CE-456E-90F6-392649E97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61"/>
                  <a:ext cx="456" cy="626"/>
                </a:xfrm>
                <a:custGeom>
                  <a:avLst/>
                  <a:gdLst>
                    <a:gd name="T0" fmla="*/ 1 w 910"/>
                    <a:gd name="T1" fmla="*/ 1 h 1252"/>
                    <a:gd name="T2" fmla="*/ 1 w 910"/>
                    <a:gd name="T3" fmla="*/ 1 h 1252"/>
                    <a:gd name="T4" fmla="*/ 1 w 910"/>
                    <a:gd name="T5" fmla="*/ 1 h 1252"/>
                    <a:gd name="T6" fmla="*/ 1 w 910"/>
                    <a:gd name="T7" fmla="*/ 1 h 1252"/>
                    <a:gd name="T8" fmla="*/ 0 w 910"/>
                    <a:gd name="T9" fmla="*/ 1 h 1252"/>
                    <a:gd name="T10" fmla="*/ 1 w 910"/>
                    <a:gd name="T11" fmla="*/ 1 h 1252"/>
                    <a:gd name="T12" fmla="*/ 1 w 910"/>
                    <a:gd name="T13" fmla="*/ 1 h 1252"/>
                    <a:gd name="T14" fmla="*/ 1 w 910"/>
                    <a:gd name="T15" fmla="*/ 1 h 1252"/>
                    <a:gd name="T16" fmla="*/ 1 w 910"/>
                    <a:gd name="T17" fmla="*/ 1 h 1252"/>
                    <a:gd name="T18" fmla="*/ 1 w 910"/>
                    <a:gd name="T19" fmla="*/ 1 h 1252"/>
                    <a:gd name="T20" fmla="*/ 1 w 910"/>
                    <a:gd name="T21" fmla="*/ 1 h 1252"/>
                    <a:gd name="T22" fmla="*/ 1 w 910"/>
                    <a:gd name="T23" fmla="*/ 1 h 1252"/>
                    <a:gd name="T24" fmla="*/ 1 w 910"/>
                    <a:gd name="T25" fmla="*/ 1 h 1252"/>
                    <a:gd name="T26" fmla="*/ 1 w 910"/>
                    <a:gd name="T27" fmla="*/ 1 h 1252"/>
                    <a:gd name="T28" fmla="*/ 1 w 910"/>
                    <a:gd name="T29" fmla="*/ 1 h 1252"/>
                    <a:gd name="T30" fmla="*/ 1 w 910"/>
                    <a:gd name="T31" fmla="*/ 1 h 1252"/>
                    <a:gd name="T32" fmla="*/ 1 w 910"/>
                    <a:gd name="T33" fmla="*/ 1 h 1252"/>
                    <a:gd name="T34" fmla="*/ 1 w 910"/>
                    <a:gd name="T35" fmla="*/ 1 h 1252"/>
                    <a:gd name="T36" fmla="*/ 1 w 910"/>
                    <a:gd name="T37" fmla="*/ 1 h 1252"/>
                    <a:gd name="T38" fmla="*/ 1 w 910"/>
                    <a:gd name="T39" fmla="*/ 1 h 1252"/>
                    <a:gd name="T40" fmla="*/ 1 w 910"/>
                    <a:gd name="T41" fmla="*/ 1 h 1252"/>
                    <a:gd name="T42" fmla="*/ 1 w 910"/>
                    <a:gd name="T43" fmla="*/ 1 h 1252"/>
                    <a:gd name="T44" fmla="*/ 1 w 910"/>
                    <a:gd name="T45" fmla="*/ 1 h 1252"/>
                    <a:gd name="T46" fmla="*/ 1 w 910"/>
                    <a:gd name="T47" fmla="*/ 0 h 1252"/>
                    <a:gd name="T48" fmla="*/ 1 w 910"/>
                    <a:gd name="T49" fmla="*/ 1 h 1252"/>
                    <a:gd name="T50" fmla="*/ 1 w 910"/>
                    <a:gd name="T51" fmla="*/ 1 h 1252"/>
                    <a:gd name="T52" fmla="*/ 1 w 910"/>
                    <a:gd name="T53" fmla="*/ 1 h 1252"/>
                    <a:gd name="T54" fmla="*/ 1 w 910"/>
                    <a:gd name="T55" fmla="*/ 1 h 1252"/>
                    <a:gd name="T56" fmla="*/ 1 w 910"/>
                    <a:gd name="T57" fmla="*/ 1 h 1252"/>
                    <a:gd name="T58" fmla="*/ 1 w 910"/>
                    <a:gd name="T59" fmla="*/ 1 h 12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910" h="1252">
                      <a:moveTo>
                        <a:pt x="90" y="317"/>
                      </a:moveTo>
                      <a:lnTo>
                        <a:pt x="47" y="478"/>
                      </a:lnTo>
                      <a:lnTo>
                        <a:pt x="28" y="573"/>
                      </a:lnTo>
                      <a:lnTo>
                        <a:pt x="5" y="669"/>
                      </a:lnTo>
                      <a:lnTo>
                        <a:pt x="0" y="773"/>
                      </a:lnTo>
                      <a:lnTo>
                        <a:pt x="9" y="849"/>
                      </a:lnTo>
                      <a:lnTo>
                        <a:pt x="24" y="897"/>
                      </a:lnTo>
                      <a:lnTo>
                        <a:pt x="28" y="972"/>
                      </a:lnTo>
                      <a:lnTo>
                        <a:pt x="71" y="1020"/>
                      </a:lnTo>
                      <a:lnTo>
                        <a:pt x="104" y="1091"/>
                      </a:lnTo>
                      <a:lnTo>
                        <a:pt x="180" y="1252"/>
                      </a:lnTo>
                      <a:lnTo>
                        <a:pt x="825" y="1114"/>
                      </a:lnTo>
                      <a:lnTo>
                        <a:pt x="797" y="991"/>
                      </a:lnTo>
                      <a:lnTo>
                        <a:pt x="839" y="892"/>
                      </a:lnTo>
                      <a:lnTo>
                        <a:pt x="877" y="759"/>
                      </a:lnTo>
                      <a:lnTo>
                        <a:pt x="906" y="608"/>
                      </a:lnTo>
                      <a:lnTo>
                        <a:pt x="910" y="469"/>
                      </a:lnTo>
                      <a:lnTo>
                        <a:pt x="891" y="332"/>
                      </a:lnTo>
                      <a:lnTo>
                        <a:pt x="853" y="223"/>
                      </a:lnTo>
                      <a:lnTo>
                        <a:pt x="773" y="114"/>
                      </a:lnTo>
                      <a:lnTo>
                        <a:pt x="693" y="48"/>
                      </a:lnTo>
                      <a:lnTo>
                        <a:pt x="617" y="19"/>
                      </a:lnTo>
                      <a:lnTo>
                        <a:pt x="517" y="5"/>
                      </a:lnTo>
                      <a:lnTo>
                        <a:pt x="399" y="0"/>
                      </a:lnTo>
                      <a:lnTo>
                        <a:pt x="309" y="19"/>
                      </a:lnTo>
                      <a:lnTo>
                        <a:pt x="241" y="62"/>
                      </a:lnTo>
                      <a:lnTo>
                        <a:pt x="170" y="119"/>
                      </a:lnTo>
                      <a:lnTo>
                        <a:pt x="132" y="180"/>
                      </a:lnTo>
                      <a:lnTo>
                        <a:pt x="99" y="256"/>
                      </a:lnTo>
                      <a:lnTo>
                        <a:pt x="90" y="317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1" name="Freeform 94">
                  <a:extLst>
                    <a:ext uri="{FF2B5EF4-FFF2-40B4-BE49-F238E27FC236}">
                      <a16:creationId xmlns:a16="http://schemas.microsoft.com/office/drawing/2014/main" id="{AC34D00D-D34E-4EAF-B416-231B58BB8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37"/>
                  <a:ext cx="477" cy="567"/>
                </a:xfrm>
                <a:custGeom>
                  <a:avLst/>
                  <a:gdLst>
                    <a:gd name="T0" fmla="*/ 1 w 953"/>
                    <a:gd name="T1" fmla="*/ 1 h 1133"/>
                    <a:gd name="T2" fmla="*/ 1 w 953"/>
                    <a:gd name="T3" fmla="*/ 1 h 1133"/>
                    <a:gd name="T4" fmla="*/ 1 w 953"/>
                    <a:gd name="T5" fmla="*/ 0 h 1133"/>
                    <a:gd name="T6" fmla="*/ 1 w 953"/>
                    <a:gd name="T7" fmla="*/ 0 h 1133"/>
                    <a:gd name="T8" fmla="*/ 1 w 953"/>
                    <a:gd name="T9" fmla="*/ 1 h 1133"/>
                    <a:gd name="T10" fmla="*/ 1 w 953"/>
                    <a:gd name="T11" fmla="*/ 1 h 1133"/>
                    <a:gd name="T12" fmla="*/ 1 w 953"/>
                    <a:gd name="T13" fmla="*/ 1 h 1133"/>
                    <a:gd name="T14" fmla="*/ 1 w 953"/>
                    <a:gd name="T15" fmla="*/ 1 h 1133"/>
                    <a:gd name="T16" fmla="*/ 1 w 953"/>
                    <a:gd name="T17" fmla="*/ 1 h 1133"/>
                    <a:gd name="T18" fmla="*/ 1 w 953"/>
                    <a:gd name="T19" fmla="*/ 1 h 1133"/>
                    <a:gd name="T20" fmla="*/ 1 w 953"/>
                    <a:gd name="T21" fmla="*/ 1 h 1133"/>
                    <a:gd name="T22" fmla="*/ 1 w 953"/>
                    <a:gd name="T23" fmla="*/ 1 h 1133"/>
                    <a:gd name="T24" fmla="*/ 1 w 953"/>
                    <a:gd name="T25" fmla="*/ 1 h 1133"/>
                    <a:gd name="T26" fmla="*/ 1 w 953"/>
                    <a:gd name="T27" fmla="*/ 1 h 1133"/>
                    <a:gd name="T28" fmla="*/ 1 w 953"/>
                    <a:gd name="T29" fmla="*/ 1 h 1133"/>
                    <a:gd name="T30" fmla="*/ 1 w 953"/>
                    <a:gd name="T31" fmla="*/ 1 h 1133"/>
                    <a:gd name="T32" fmla="*/ 1 w 953"/>
                    <a:gd name="T33" fmla="*/ 1 h 1133"/>
                    <a:gd name="T34" fmla="*/ 1 w 953"/>
                    <a:gd name="T35" fmla="*/ 1 h 1133"/>
                    <a:gd name="T36" fmla="*/ 1 w 953"/>
                    <a:gd name="T37" fmla="*/ 1 h 1133"/>
                    <a:gd name="T38" fmla="*/ 1 w 953"/>
                    <a:gd name="T39" fmla="*/ 1 h 1133"/>
                    <a:gd name="T40" fmla="*/ 1 w 953"/>
                    <a:gd name="T41" fmla="*/ 1 h 1133"/>
                    <a:gd name="T42" fmla="*/ 1 w 953"/>
                    <a:gd name="T43" fmla="*/ 1 h 1133"/>
                    <a:gd name="T44" fmla="*/ 1 w 953"/>
                    <a:gd name="T45" fmla="*/ 1 h 1133"/>
                    <a:gd name="T46" fmla="*/ 1 w 953"/>
                    <a:gd name="T47" fmla="*/ 1 h 1133"/>
                    <a:gd name="T48" fmla="*/ 1 w 953"/>
                    <a:gd name="T49" fmla="*/ 1 h 1133"/>
                    <a:gd name="T50" fmla="*/ 1 w 953"/>
                    <a:gd name="T51" fmla="*/ 1 h 1133"/>
                    <a:gd name="T52" fmla="*/ 1 w 953"/>
                    <a:gd name="T53" fmla="*/ 1 h 1133"/>
                    <a:gd name="T54" fmla="*/ 1 w 953"/>
                    <a:gd name="T55" fmla="*/ 1 h 1133"/>
                    <a:gd name="T56" fmla="*/ 1 w 953"/>
                    <a:gd name="T57" fmla="*/ 1 h 1133"/>
                    <a:gd name="T58" fmla="*/ 1 w 953"/>
                    <a:gd name="T59" fmla="*/ 1 h 1133"/>
                    <a:gd name="T60" fmla="*/ 1 w 953"/>
                    <a:gd name="T61" fmla="*/ 1 h 1133"/>
                    <a:gd name="T62" fmla="*/ 1 w 953"/>
                    <a:gd name="T63" fmla="*/ 1 h 113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53" h="1133">
                      <a:moveTo>
                        <a:pt x="118" y="218"/>
                      </a:moveTo>
                      <a:lnTo>
                        <a:pt x="137" y="147"/>
                      </a:lnTo>
                      <a:lnTo>
                        <a:pt x="175" y="76"/>
                      </a:lnTo>
                      <a:lnTo>
                        <a:pt x="222" y="43"/>
                      </a:lnTo>
                      <a:lnTo>
                        <a:pt x="276" y="19"/>
                      </a:lnTo>
                      <a:lnTo>
                        <a:pt x="371" y="0"/>
                      </a:lnTo>
                      <a:lnTo>
                        <a:pt x="442" y="0"/>
                      </a:lnTo>
                      <a:lnTo>
                        <a:pt x="532" y="0"/>
                      </a:lnTo>
                      <a:lnTo>
                        <a:pt x="603" y="14"/>
                      </a:lnTo>
                      <a:lnTo>
                        <a:pt x="650" y="38"/>
                      </a:lnTo>
                      <a:lnTo>
                        <a:pt x="688" y="57"/>
                      </a:lnTo>
                      <a:lnTo>
                        <a:pt x="740" y="99"/>
                      </a:lnTo>
                      <a:lnTo>
                        <a:pt x="787" y="142"/>
                      </a:lnTo>
                      <a:lnTo>
                        <a:pt x="825" y="175"/>
                      </a:lnTo>
                      <a:lnTo>
                        <a:pt x="863" y="218"/>
                      </a:lnTo>
                      <a:lnTo>
                        <a:pt x="901" y="284"/>
                      </a:lnTo>
                      <a:lnTo>
                        <a:pt x="920" y="355"/>
                      </a:lnTo>
                      <a:lnTo>
                        <a:pt x="943" y="454"/>
                      </a:lnTo>
                      <a:lnTo>
                        <a:pt x="953" y="530"/>
                      </a:lnTo>
                      <a:lnTo>
                        <a:pt x="948" y="611"/>
                      </a:lnTo>
                      <a:lnTo>
                        <a:pt x="943" y="693"/>
                      </a:lnTo>
                      <a:lnTo>
                        <a:pt x="920" y="783"/>
                      </a:lnTo>
                      <a:lnTo>
                        <a:pt x="896" y="877"/>
                      </a:lnTo>
                      <a:lnTo>
                        <a:pt x="877" y="967"/>
                      </a:lnTo>
                      <a:lnTo>
                        <a:pt x="839" y="1033"/>
                      </a:lnTo>
                      <a:lnTo>
                        <a:pt x="797" y="1062"/>
                      </a:lnTo>
                      <a:lnTo>
                        <a:pt x="745" y="1086"/>
                      </a:lnTo>
                      <a:lnTo>
                        <a:pt x="688" y="1104"/>
                      </a:lnTo>
                      <a:lnTo>
                        <a:pt x="650" y="1123"/>
                      </a:lnTo>
                      <a:lnTo>
                        <a:pt x="598" y="1133"/>
                      </a:lnTo>
                      <a:lnTo>
                        <a:pt x="551" y="1128"/>
                      </a:lnTo>
                      <a:lnTo>
                        <a:pt x="480" y="1109"/>
                      </a:lnTo>
                      <a:lnTo>
                        <a:pt x="424" y="1106"/>
                      </a:lnTo>
                      <a:lnTo>
                        <a:pt x="398" y="1100"/>
                      </a:lnTo>
                      <a:lnTo>
                        <a:pt x="402" y="1119"/>
                      </a:lnTo>
                      <a:lnTo>
                        <a:pt x="241" y="1090"/>
                      </a:lnTo>
                      <a:lnTo>
                        <a:pt x="260" y="1033"/>
                      </a:lnTo>
                      <a:lnTo>
                        <a:pt x="257" y="1007"/>
                      </a:lnTo>
                      <a:lnTo>
                        <a:pt x="256" y="981"/>
                      </a:lnTo>
                      <a:lnTo>
                        <a:pt x="249" y="951"/>
                      </a:lnTo>
                      <a:lnTo>
                        <a:pt x="241" y="936"/>
                      </a:lnTo>
                      <a:lnTo>
                        <a:pt x="226" y="915"/>
                      </a:lnTo>
                      <a:lnTo>
                        <a:pt x="244" y="893"/>
                      </a:lnTo>
                      <a:lnTo>
                        <a:pt x="262" y="866"/>
                      </a:lnTo>
                      <a:lnTo>
                        <a:pt x="268" y="843"/>
                      </a:lnTo>
                      <a:lnTo>
                        <a:pt x="256" y="787"/>
                      </a:lnTo>
                      <a:lnTo>
                        <a:pt x="251" y="716"/>
                      </a:lnTo>
                      <a:lnTo>
                        <a:pt x="218" y="674"/>
                      </a:lnTo>
                      <a:lnTo>
                        <a:pt x="170" y="659"/>
                      </a:lnTo>
                      <a:lnTo>
                        <a:pt x="123" y="620"/>
                      </a:lnTo>
                      <a:lnTo>
                        <a:pt x="90" y="620"/>
                      </a:lnTo>
                      <a:lnTo>
                        <a:pt x="57" y="659"/>
                      </a:lnTo>
                      <a:lnTo>
                        <a:pt x="57" y="716"/>
                      </a:lnTo>
                      <a:lnTo>
                        <a:pt x="79" y="760"/>
                      </a:lnTo>
                      <a:lnTo>
                        <a:pt x="84" y="827"/>
                      </a:lnTo>
                      <a:lnTo>
                        <a:pt x="66" y="822"/>
                      </a:lnTo>
                      <a:lnTo>
                        <a:pt x="49" y="809"/>
                      </a:lnTo>
                      <a:lnTo>
                        <a:pt x="28" y="664"/>
                      </a:lnTo>
                      <a:lnTo>
                        <a:pt x="0" y="568"/>
                      </a:lnTo>
                      <a:lnTo>
                        <a:pt x="19" y="492"/>
                      </a:lnTo>
                      <a:lnTo>
                        <a:pt x="33" y="407"/>
                      </a:lnTo>
                      <a:lnTo>
                        <a:pt x="47" y="317"/>
                      </a:lnTo>
                      <a:lnTo>
                        <a:pt x="47" y="274"/>
                      </a:lnTo>
                      <a:lnTo>
                        <a:pt x="118" y="218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7" name="Freeform 96">
                <a:extLst>
                  <a:ext uri="{FF2B5EF4-FFF2-40B4-BE49-F238E27FC236}">
                    <a16:creationId xmlns:a16="http://schemas.microsoft.com/office/drawing/2014/main" id="{3261EAE8-6A1C-4D3C-94D1-E93D84BA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623"/>
                <a:ext cx="333" cy="147"/>
              </a:xfrm>
              <a:custGeom>
                <a:avLst/>
                <a:gdLst>
                  <a:gd name="T0" fmla="*/ 0 w 667"/>
                  <a:gd name="T1" fmla="*/ 1 h 293"/>
                  <a:gd name="T2" fmla="*/ 0 w 667"/>
                  <a:gd name="T3" fmla="*/ 0 h 293"/>
                  <a:gd name="T4" fmla="*/ 0 w 667"/>
                  <a:gd name="T5" fmla="*/ 1 h 293"/>
                  <a:gd name="T6" fmla="*/ 0 w 667"/>
                  <a:gd name="T7" fmla="*/ 1 h 293"/>
                  <a:gd name="T8" fmla="*/ 0 w 667"/>
                  <a:gd name="T9" fmla="*/ 1 h 293"/>
                  <a:gd name="T10" fmla="*/ 0 w 667"/>
                  <a:gd name="T11" fmla="*/ 1 h 293"/>
                  <a:gd name="T12" fmla="*/ 0 w 667"/>
                  <a:gd name="T13" fmla="*/ 1 h 293"/>
                  <a:gd name="T14" fmla="*/ 0 w 667"/>
                  <a:gd name="T15" fmla="*/ 1 h 293"/>
                  <a:gd name="T16" fmla="*/ 0 w 667"/>
                  <a:gd name="T17" fmla="*/ 1 h 293"/>
                  <a:gd name="T18" fmla="*/ 0 w 667"/>
                  <a:gd name="T19" fmla="*/ 1 h 293"/>
                  <a:gd name="T20" fmla="*/ 0 w 667"/>
                  <a:gd name="T21" fmla="*/ 1 h 293"/>
                  <a:gd name="T22" fmla="*/ 0 w 667"/>
                  <a:gd name="T23" fmla="*/ 1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7" h="293">
                    <a:moveTo>
                      <a:pt x="0" y="35"/>
                    </a:moveTo>
                    <a:lnTo>
                      <a:pt x="14" y="0"/>
                    </a:lnTo>
                    <a:lnTo>
                      <a:pt x="96" y="5"/>
                    </a:lnTo>
                    <a:lnTo>
                      <a:pt x="186" y="20"/>
                    </a:lnTo>
                    <a:lnTo>
                      <a:pt x="321" y="66"/>
                    </a:lnTo>
                    <a:lnTo>
                      <a:pt x="392" y="96"/>
                    </a:lnTo>
                    <a:lnTo>
                      <a:pt x="473" y="132"/>
                    </a:lnTo>
                    <a:lnTo>
                      <a:pt x="560" y="172"/>
                    </a:lnTo>
                    <a:lnTo>
                      <a:pt x="634" y="213"/>
                    </a:lnTo>
                    <a:lnTo>
                      <a:pt x="659" y="241"/>
                    </a:lnTo>
                    <a:lnTo>
                      <a:pt x="667" y="29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8" name="Freeform 97">
                <a:extLst>
                  <a:ext uri="{FF2B5EF4-FFF2-40B4-BE49-F238E27FC236}">
                    <a16:creationId xmlns:a16="http://schemas.microsoft.com/office/drawing/2014/main" id="{82DBF0A4-E0AA-4E3C-AF1E-0BB363D8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35"/>
                <a:ext cx="2219" cy="361"/>
              </a:xfrm>
              <a:custGeom>
                <a:avLst/>
                <a:gdLst>
                  <a:gd name="T0" fmla="*/ 1 w 4438"/>
                  <a:gd name="T1" fmla="*/ 1 h 721"/>
                  <a:gd name="T2" fmla="*/ 1 w 4438"/>
                  <a:gd name="T3" fmla="*/ 1 h 721"/>
                  <a:gd name="T4" fmla="*/ 1 w 4438"/>
                  <a:gd name="T5" fmla="*/ 1 h 721"/>
                  <a:gd name="T6" fmla="*/ 1 w 4438"/>
                  <a:gd name="T7" fmla="*/ 1 h 721"/>
                  <a:gd name="T8" fmla="*/ 1 w 4438"/>
                  <a:gd name="T9" fmla="*/ 1 h 721"/>
                  <a:gd name="T10" fmla="*/ 1 w 4438"/>
                  <a:gd name="T11" fmla="*/ 0 h 721"/>
                  <a:gd name="T12" fmla="*/ 1 w 4438"/>
                  <a:gd name="T13" fmla="*/ 1 h 721"/>
                  <a:gd name="T14" fmla="*/ 1 w 4438"/>
                  <a:gd name="T15" fmla="*/ 1 h 721"/>
                  <a:gd name="T16" fmla="*/ 1 w 4438"/>
                  <a:gd name="T17" fmla="*/ 1 h 721"/>
                  <a:gd name="T18" fmla="*/ 1 w 4438"/>
                  <a:gd name="T19" fmla="*/ 1 h 721"/>
                  <a:gd name="T20" fmla="*/ 1 w 4438"/>
                  <a:gd name="T21" fmla="*/ 1 h 721"/>
                  <a:gd name="T22" fmla="*/ 1 w 4438"/>
                  <a:gd name="T23" fmla="*/ 1 h 721"/>
                  <a:gd name="T24" fmla="*/ 1 w 4438"/>
                  <a:gd name="T25" fmla="*/ 1 h 721"/>
                  <a:gd name="T26" fmla="*/ 1 w 4438"/>
                  <a:gd name="T27" fmla="*/ 1 h 721"/>
                  <a:gd name="T28" fmla="*/ 1 w 4438"/>
                  <a:gd name="T29" fmla="*/ 1 h 721"/>
                  <a:gd name="T30" fmla="*/ 1 w 4438"/>
                  <a:gd name="T31" fmla="*/ 1 h 721"/>
                  <a:gd name="T32" fmla="*/ 1 w 4438"/>
                  <a:gd name="T33" fmla="*/ 1 h 721"/>
                  <a:gd name="T34" fmla="*/ 1 w 4438"/>
                  <a:gd name="T35" fmla="*/ 1 h 721"/>
                  <a:gd name="T36" fmla="*/ 1 w 4438"/>
                  <a:gd name="T37" fmla="*/ 1 h 721"/>
                  <a:gd name="T38" fmla="*/ 1 w 4438"/>
                  <a:gd name="T39" fmla="*/ 1 h 721"/>
                  <a:gd name="T40" fmla="*/ 1 w 4438"/>
                  <a:gd name="T41" fmla="*/ 1 h 721"/>
                  <a:gd name="T42" fmla="*/ 1 w 4438"/>
                  <a:gd name="T43" fmla="*/ 1 h 721"/>
                  <a:gd name="T44" fmla="*/ 1 w 4438"/>
                  <a:gd name="T45" fmla="*/ 1 h 721"/>
                  <a:gd name="T46" fmla="*/ 1 w 4438"/>
                  <a:gd name="T47" fmla="*/ 1 h 721"/>
                  <a:gd name="T48" fmla="*/ 1 w 4438"/>
                  <a:gd name="T49" fmla="*/ 1 h 721"/>
                  <a:gd name="T50" fmla="*/ 1 w 4438"/>
                  <a:gd name="T51" fmla="*/ 1 h 721"/>
                  <a:gd name="T52" fmla="*/ 1 w 4438"/>
                  <a:gd name="T53" fmla="*/ 1 h 721"/>
                  <a:gd name="T54" fmla="*/ 1 w 4438"/>
                  <a:gd name="T55" fmla="*/ 1 h 721"/>
                  <a:gd name="T56" fmla="*/ 0 w 4438"/>
                  <a:gd name="T57" fmla="*/ 1 h 721"/>
                  <a:gd name="T58" fmla="*/ 1 w 4438"/>
                  <a:gd name="T59" fmla="*/ 1 h 72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38" h="721">
                    <a:moveTo>
                      <a:pt x="19" y="521"/>
                    </a:moveTo>
                    <a:lnTo>
                      <a:pt x="189" y="311"/>
                    </a:lnTo>
                    <a:lnTo>
                      <a:pt x="284" y="220"/>
                    </a:lnTo>
                    <a:lnTo>
                      <a:pt x="368" y="150"/>
                    </a:lnTo>
                    <a:lnTo>
                      <a:pt x="500" y="41"/>
                    </a:lnTo>
                    <a:lnTo>
                      <a:pt x="557" y="0"/>
                    </a:lnTo>
                    <a:lnTo>
                      <a:pt x="943" y="190"/>
                    </a:lnTo>
                    <a:lnTo>
                      <a:pt x="1029" y="291"/>
                    </a:lnTo>
                    <a:lnTo>
                      <a:pt x="1095" y="371"/>
                    </a:lnTo>
                    <a:lnTo>
                      <a:pt x="1172" y="461"/>
                    </a:lnTo>
                    <a:lnTo>
                      <a:pt x="1210" y="521"/>
                    </a:lnTo>
                    <a:lnTo>
                      <a:pt x="1445" y="391"/>
                    </a:lnTo>
                    <a:lnTo>
                      <a:pt x="1549" y="332"/>
                    </a:lnTo>
                    <a:lnTo>
                      <a:pt x="1690" y="281"/>
                    </a:lnTo>
                    <a:lnTo>
                      <a:pt x="1803" y="190"/>
                    </a:lnTo>
                    <a:lnTo>
                      <a:pt x="1983" y="240"/>
                    </a:lnTo>
                    <a:lnTo>
                      <a:pt x="2133" y="300"/>
                    </a:lnTo>
                    <a:lnTo>
                      <a:pt x="2284" y="362"/>
                    </a:lnTo>
                    <a:lnTo>
                      <a:pt x="2303" y="371"/>
                    </a:lnTo>
                    <a:lnTo>
                      <a:pt x="2417" y="391"/>
                    </a:lnTo>
                    <a:lnTo>
                      <a:pt x="2540" y="521"/>
                    </a:lnTo>
                    <a:lnTo>
                      <a:pt x="2606" y="600"/>
                    </a:lnTo>
                    <a:lnTo>
                      <a:pt x="2766" y="682"/>
                    </a:lnTo>
                    <a:lnTo>
                      <a:pt x="3220" y="442"/>
                    </a:lnTo>
                    <a:lnTo>
                      <a:pt x="3881" y="291"/>
                    </a:lnTo>
                    <a:lnTo>
                      <a:pt x="4127" y="371"/>
                    </a:lnTo>
                    <a:lnTo>
                      <a:pt x="4372" y="530"/>
                    </a:lnTo>
                    <a:lnTo>
                      <a:pt x="4438" y="721"/>
                    </a:lnTo>
                    <a:lnTo>
                      <a:pt x="0" y="721"/>
                    </a:lnTo>
                    <a:lnTo>
                      <a:pt x="19" y="521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Freeform 98">
                <a:extLst>
                  <a:ext uri="{FF2B5EF4-FFF2-40B4-BE49-F238E27FC236}">
                    <a16:creationId xmlns:a16="http://schemas.microsoft.com/office/drawing/2014/main" id="{7A2B2C5E-B91A-4FE2-90C9-0A3477E70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636"/>
                <a:ext cx="280" cy="200"/>
              </a:xfrm>
              <a:custGeom>
                <a:avLst/>
                <a:gdLst>
                  <a:gd name="T0" fmla="*/ 0 w 560"/>
                  <a:gd name="T1" fmla="*/ 0 h 401"/>
                  <a:gd name="T2" fmla="*/ 1 w 560"/>
                  <a:gd name="T3" fmla="*/ 0 h 401"/>
                  <a:gd name="T4" fmla="*/ 1 w 560"/>
                  <a:gd name="T5" fmla="*/ 0 h 401"/>
                  <a:gd name="T6" fmla="*/ 1 w 560"/>
                  <a:gd name="T7" fmla="*/ 0 h 401"/>
                  <a:gd name="T8" fmla="*/ 1 w 560"/>
                  <a:gd name="T9" fmla="*/ 0 h 401"/>
                  <a:gd name="T10" fmla="*/ 1 w 560"/>
                  <a:gd name="T11" fmla="*/ 0 h 401"/>
                  <a:gd name="T12" fmla="*/ 1 w 560"/>
                  <a:gd name="T13" fmla="*/ 0 h 401"/>
                  <a:gd name="T14" fmla="*/ 1 w 560"/>
                  <a:gd name="T15" fmla="*/ 0 h 401"/>
                  <a:gd name="T16" fmla="*/ 1 w 560"/>
                  <a:gd name="T17" fmla="*/ 0 h 401"/>
                  <a:gd name="T18" fmla="*/ 1 w 560"/>
                  <a:gd name="T19" fmla="*/ 0 h 401"/>
                  <a:gd name="T20" fmla="*/ 1 w 560"/>
                  <a:gd name="T21" fmla="*/ 0 h 401"/>
                  <a:gd name="T22" fmla="*/ 1 w 560"/>
                  <a:gd name="T23" fmla="*/ 0 h 401"/>
                  <a:gd name="T24" fmla="*/ 1 w 560"/>
                  <a:gd name="T25" fmla="*/ 0 h 401"/>
                  <a:gd name="T26" fmla="*/ 1 w 560"/>
                  <a:gd name="T27" fmla="*/ 0 h 401"/>
                  <a:gd name="T28" fmla="*/ 1 w 560"/>
                  <a:gd name="T29" fmla="*/ 0 h 401"/>
                  <a:gd name="T30" fmla="*/ 1 w 560"/>
                  <a:gd name="T31" fmla="*/ 0 h 401"/>
                  <a:gd name="T32" fmla="*/ 1 w 560"/>
                  <a:gd name="T33" fmla="*/ 0 h 401"/>
                  <a:gd name="T34" fmla="*/ 0 w 560"/>
                  <a:gd name="T35" fmla="*/ 0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0" h="401">
                    <a:moveTo>
                      <a:pt x="0" y="0"/>
                    </a:moveTo>
                    <a:lnTo>
                      <a:pt x="272" y="65"/>
                    </a:lnTo>
                    <a:lnTo>
                      <a:pt x="365" y="100"/>
                    </a:lnTo>
                    <a:lnTo>
                      <a:pt x="414" y="128"/>
                    </a:lnTo>
                    <a:lnTo>
                      <a:pt x="464" y="169"/>
                    </a:lnTo>
                    <a:lnTo>
                      <a:pt x="508" y="223"/>
                    </a:lnTo>
                    <a:lnTo>
                      <a:pt x="537" y="278"/>
                    </a:lnTo>
                    <a:lnTo>
                      <a:pt x="560" y="336"/>
                    </a:lnTo>
                    <a:lnTo>
                      <a:pt x="518" y="401"/>
                    </a:lnTo>
                    <a:lnTo>
                      <a:pt x="497" y="332"/>
                    </a:lnTo>
                    <a:lnTo>
                      <a:pt x="461" y="270"/>
                    </a:lnTo>
                    <a:lnTo>
                      <a:pt x="428" y="227"/>
                    </a:lnTo>
                    <a:lnTo>
                      <a:pt x="398" y="197"/>
                    </a:lnTo>
                    <a:lnTo>
                      <a:pt x="343" y="164"/>
                    </a:lnTo>
                    <a:lnTo>
                      <a:pt x="280" y="133"/>
                    </a:lnTo>
                    <a:lnTo>
                      <a:pt x="191" y="95"/>
                    </a:lnTo>
                    <a:lnTo>
                      <a:pt x="106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5" name="Rectangle 3">
              <a:extLst>
                <a:ext uri="{FF2B5EF4-FFF2-40B4-BE49-F238E27FC236}">
                  <a16:creationId xmlns:a16="http://schemas.microsoft.com/office/drawing/2014/main" id="{DA124698-9A25-4A18-8206-1BFBBA28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63" y="3573463"/>
              <a:ext cx="237648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Monotype Sorts"/>
                <a:buChar char=""/>
              </a:pPr>
              <a:r>
                <a:rPr lang="en-US" altLang="zh-CN" sz="5400">
                  <a:solidFill>
                    <a:srgbClr val="FFFFC2"/>
                  </a:solidFill>
                  <a:latin typeface="Arial" panose="020B0604020202020204" pitchFamily="34" charset="0"/>
                </a:rPr>
                <a:t>Q&amp;A</a:t>
              </a:r>
            </a:p>
          </p:txBody>
        </p:sp>
      </p:grpSp>
      <p:sp>
        <p:nvSpPr>
          <p:cNvPr id="63493" name="灯片编号占位符 98">
            <a:extLst>
              <a:ext uri="{FF2B5EF4-FFF2-40B4-BE49-F238E27FC236}">
                <a16:creationId xmlns:a16="http://schemas.microsoft.com/office/drawing/2014/main" id="{C312448D-311B-4F18-88A2-38A8B1BA00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88"/>
              </a:spcBef>
              <a:buSzPct val="80000"/>
              <a:buFont typeface="Wingdings" panose="05000000000000000000" pitchFamily="2" charset="2"/>
              <a:buNone/>
            </a:pPr>
            <a:fld id="{87D214E0-410F-4333-9053-8AECA3BCA647}" type="slidenum">
              <a:rPr lang="en-US" altLang="zh-CN" sz="1100" smtClean="0">
                <a:solidFill>
                  <a:srgbClr val="636363"/>
                </a:solidFill>
                <a:latin typeface="Arial" panose="020B0604020202020204" pitchFamily="34" charset="0"/>
              </a:rPr>
              <a:pPr>
                <a:spcBef>
                  <a:spcPts val="588"/>
                </a:spcBef>
                <a:buSzPct val="80000"/>
                <a:buFont typeface="Wingdings" panose="05000000000000000000" pitchFamily="2" charset="2"/>
                <a:buNone/>
              </a:pPr>
              <a:t>45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t>/37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1. Given the following: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which of these statements are valid?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76" y="1556792"/>
            <a:ext cx="2706467" cy="1558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4258717"/>
            <a:ext cx="758190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2. What does this program segment display?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988840"/>
            <a:ext cx="4000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6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3. What is the output from the following?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37" y="2204864"/>
            <a:ext cx="64103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8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4. What does this program segment do?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60" y="2204864"/>
            <a:ext cx="430573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1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496" y="1412776"/>
            <a:ext cx="9217024" cy="4686300"/>
          </a:xfrm>
        </p:spPr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variable </a:t>
            </a:r>
            <a:r>
              <a:rPr lang="en-US" altLang="zh-CN" sz="2400" dirty="0"/>
              <a:t>is a variable that holds the address of another variable.</a:t>
            </a:r>
          </a:p>
          <a:p>
            <a:endParaRPr lang="en-US" altLang="zh-CN" sz="2000" dirty="0"/>
          </a:p>
          <a:p>
            <a:pPr lvl="1"/>
            <a:r>
              <a:rPr lang="en-US" altLang="zh-CN" sz="2000" i="1" dirty="0" err="1"/>
              <a:t>data_type</a:t>
            </a:r>
            <a:r>
              <a:rPr lang="en-US" altLang="zh-CN" sz="2000" dirty="0"/>
              <a:t> is any data type (such as char,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float, a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, a class and so on) </a:t>
            </a:r>
          </a:p>
          <a:p>
            <a:pPr lvl="1"/>
            <a:r>
              <a:rPr lang="en-US" altLang="zh-CN" sz="2000" i="1" dirty="0" err="1"/>
              <a:t>variable_name</a:t>
            </a:r>
            <a:r>
              <a:rPr lang="en-US" altLang="zh-CN" sz="2000" dirty="0"/>
              <a:t> is any valid variable name.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Whitespace in a pointer definition is not relevant.</a:t>
            </a:r>
            <a:endParaRPr lang="zh-CN" altLang="en-US" sz="20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3996" y="2420888"/>
            <a:ext cx="3096344" cy="50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6676" y="4160967"/>
            <a:ext cx="5832648" cy="76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5950" y="5652579"/>
            <a:ext cx="1724025" cy="3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0987" y="5670667"/>
            <a:ext cx="17240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4127" y="5633954"/>
            <a:ext cx="1733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5. What is the value of </a:t>
            </a:r>
            <a:r>
              <a:rPr lang="zh-CN" altLang="en-US" dirty="0"/>
              <a:t>＊</a:t>
            </a:r>
            <a:r>
              <a:rPr lang="en-US" altLang="zh-CN" dirty="0"/>
              <a:t>p, </a:t>
            </a:r>
            <a:r>
              <a:rPr lang="zh-CN" altLang="en-US" dirty="0"/>
              <a:t>＊</a:t>
            </a:r>
            <a:r>
              <a:rPr lang="en-US" altLang="zh-CN" dirty="0"/>
              <a:t>p+4 and </a:t>
            </a:r>
            <a:r>
              <a:rPr lang="zh-CN" altLang="en-US" dirty="0"/>
              <a:t>＊</a:t>
            </a:r>
            <a:r>
              <a:rPr lang="en-US" altLang="zh-CN" dirty="0"/>
              <a:t>(p+4) in each of the following?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2555875"/>
            <a:ext cx="5976664" cy="1737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87282"/>
          <a:stretch/>
        </p:blipFill>
        <p:spPr>
          <a:xfrm>
            <a:off x="2072680" y="4263392"/>
            <a:ext cx="5976664" cy="660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700" t="82104"/>
          <a:stretch/>
        </p:blipFill>
        <p:spPr>
          <a:xfrm>
            <a:off x="2072680" y="4923982"/>
            <a:ext cx="5832648" cy="9295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05328" y="4911713"/>
            <a:ext cx="144016" cy="9418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02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6. Given the following definitions: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what is in the array numbers after each of the following?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25" y="1988840"/>
            <a:ext cx="4171950" cy="752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687" y="3317280"/>
            <a:ext cx="37052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0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412776"/>
            <a:ext cx="9217024" cy="4686300"/>
          </a:xfrm>
        </p:spPr>
        <p:txBody>
          <a:bodyPr/>
          <a:lstStyle/>
          <a:p>
            <a:r>
              <a:rPr lang="en-US" altLang="zh-CN" dirty="0"/>
              <a:t>Pointer definitions are read backwards from the variable name, replacing * with the words “is a pointer”.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int_ptr</a:t>
            </a:r>
            <a:r>
              <a:rPr lang="en-US" altLang="zh-CN" dirty="0"/>
              <a:t> means that </a:t>
            </a:r>
            <a:r>
              <a:rPr lang="en-US" altLang="zh-CN" dirty="0" err="1"/>
              <a:t>int_ptr</a:t>
            </a:r>
            <a:r>
              <a:rPr lang="en-US" altLang="zh-CN" dirty="0"/>
              <a:t> is a pointer to an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float* </a:t>
            </a:r>
            <a:r>
              <a:rPr lang="en-US" altLang="zh-CN" dirty="0" err="1"/>
              <a:t>float_ptr</a:t>
            </a:r>
            <a:r>
              <a:rPr lang="en-US" altLang="zh-CN" dirty="0"/>
              <a:t> means that </a:t>
            </a:r>
            <a:r>
              <a:rPr lang="en-US" altLang="zh-CN" dirty="0" err="1"/>
              <a:t>float_ptr</a:t>
            </a:r>
            <a:r>
              <a:rPr lang="en-US" altLang="zh-CN" dirty="0"/>
              <a:t> is a pointer to a float.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C6B8D69-3F71-4486-8430-74CEC14C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0" y="1772816"/>
            <a:ext cx="6251591" cy="41598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3971" y="5870581"/>
            <a:ext cx="2752725" cy="752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2766" y="1790045"/>
            <a:ext cx="4557934" cy="196694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533971" y="4133258"/>
            <a:ext cx="2955533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variables ptr1 and ptr2 are used to store the addresses of the other two variables, var1 and var2.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464" y="1412776"/>
            <a:ext cx="5252505" cy="2448271"/>
          </a:xfrm>
        </p:spPr>
        <p:txBody>
          <a:bodyPr/>
          <a:lstStyle/>
          <a:p>
            <a:r>
              <a:rPr lang="en-US" altLang="zh-CN" sz="2400" dirty="0"/>
              <a:t>The dereference operator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2400" dirty="0"/>
              <a:t> is used to access the value of a variable, whose address is stored in a pointer</a:t>
            </a:r>
          </a:p>
          <a:p>
            <a:pPr lvl="1"/>
            <a:r>
              <a:rPr lang="en-US" altLang="zh-CN" sz="2000" i="1" dirty="0"/>
              <a:t>*</a:t>
            </a:r>
            <a:r>
              <a:rPr lang="en-US" altLang="zh-CN" sz="2000" i="1" dirty="0" err="1"/>
              <a:t>ptr</a:t>
            </a:r>
            <a:r>
              <a:rPr lang="en-US" altLang="zh-CN" sz="2000" i="1" dirty="0"/>
              <a:t> </a:t>
            </a:r>
            <a:r>
              <a:rPr lang="en-US" altLang="zh-CN" sz="2000" dirty="0"/>
              <a:t>means the value of the variable at the address stored in the pointer variable </a:t>
            </a:r>
            <a:r>
              <a:rPr lang="en-US" altLang="zh-CN" sz="2000" i="1" dirty="0" err="1"/>
              <a:t>ptr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8BE2DF-AF1B-4FAB-A622-9B3E28DD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64" y="1556792"/>
            <a:ext cx="3881636" cy="30586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8B40AAF-C29B-4AC3-AB2E-9512F44C7B0B}"/>
              </a:ext>
            </a:extLst>
          </p:cNvPr>
          <p:cNvSpPr/>
          <p:nvPr/>
        </p:nvSpPr>
        <p:spPr>
          <a:xfrm>
            <a:off x="272480" y="4041163"/>
            <a:ext cx="3672408" cy="1815882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13 displays the value at the address held in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the dereference operator *. This is called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 the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same as the value of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5C436B-F418-4252-974C-3CA99151D9AD}"/>
              </a:ext>
            </a:extLst>
          </p:cNvPr>
          <p:cNvSpPr/>
          <p:nvPr/>
        </p:nvSpPr>
        <p:spPr>
          <a:xfrm>
            <a:off x="4160912" y="5395380"/>
            <a:ext cx="5601072" cy="92333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9, the * is used to define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pointer to an int.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13, the * is used to access the value of the memory location, the address of which is in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9144" y="4759421"/>
            <a:ext cx="1861292" cy="513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Addresses and Pointers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412776"/>
            <a:ext cx="9289032" cy="4686300"/>
          </a:xfrm>
        </p:spPr>
        <p:txBody>
          <a:bodyPr/>
          <a:lstStyle/>
          <a:p>
            <a:r>
              <a:rPr lang="en-US" altLang="zh-CN" dirty="0"/>
              <a:t>When defining a pointer, </a:t>
            </a:r>
            <a:r>
              <a:rPr lang="en-US" altLang="zh-CN" dirty="0">
                <a:solidFill>
                  <a:srgbClr val="FF0000"/>
                </a:solidFill>
              </a:rPr>
              <a:t>the pointer </a:t>
            </a:r>
            <a:r>
              <a:rPr lang="en-US" altLang="zh-CN" dirty="0"/>
              <a:t>itself, </a:t>
            </a:r>
            <a:r>
              <a:rPr lang="en-US" altLang="zh-CN" dirty="0">
                <a:solidFill>
                  <a:srgbClr val="FF0000"/>
                </a:solidFill>
              </a:rPr>
              <a:t>the value </a:t>
            </a:r>
            <a:r>
              <a:rPr lang="en-US" altLang="zh-CN" dirty="0"/>
              <a:t>it points to or both can be made constant. The position of const in the definition determines which of these apply.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50" y="3097560"/>
            <a:ext cx="1296714" cy="4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217" y="3744328"/>
            <a:ext cx="5176091" cy="37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2146377" y="3824494"/>
            <a:ext cx="288032" cy="234876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8225" y="3824494"/>
            <a:ext cx="936104" cy="184000"/>
          </a:xfrm>
          <a:prstGeom prst="rect">
            <a:avLst/>
          </a:prstGeom>
          <a:solidFill>
            <a:srgbClr val="FFFF0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itchFamily="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01528" y="3158431"/>
            <a:ext cx="260341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The definition reads as “p is a pointer to an integer constant”.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464" y="4428243"/>
            <a:ext cx="2357454" cy="36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960518" y="4775637"/>
            <a:ext cx="421612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The integer is constant and cannot be changed using pointer p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The value of </a:t>
            </a:r>
            <a:r>
              <a:rPr lang="en-US" altLang="zh-CN" dirty="0" err="1"/>
              <a:t>i</a:t>
            </a:r>
            <a:r>
              <a:rPr lang="en-US" altLang="zh-CN" dirty="0"/>
              <a:t> can be changed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The pointer may be changed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464" y="5045206"/>
            <a:ext cx="1928826" cy="43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131" y="5658695"/>
            <a:ext cx="2066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uiExpand="1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>
        <a:spAutoFit/>
      </a:bodyPr>
      <a:lstStyle>
        <a:defPPr algn="l">
          <a:buFont typeface="Arial" pitchFamily="34" charset="0"/>
          <a:buChar char="•"/>
          <a:defRPr dirty="0" smtClean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2644</Words>
  <Application>Microsoft Office PowerPoint</Application>
  <PresentationFormat>A4 纸张(210x297 毫米)</PresentationFormat>
  <Paragraphs>258</Paragraphs>
  <Slides>51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Monotype Sorts</vt:lpstr>
      <vt:lpstr>黑体</vt:lpstr>
      <vt:lpstr>Arial</vt:lpstr>
      <vt:lpstr>Brush Script MT</vt:lpstr>
      <vt:lpstr>Franklin Gothic Book</vt:lpstr>
      <vt:lpstr>Monotype Corsiva</vt:lpstr>
      <vt:lpstr>Times New Roman</vt:lpstr>
      <vt:lpstr>Wingdings</vt:lpstr>
      <vt:lpstr>Wingdings 2</vt:lpstr>
      <vt:lpstr>暗香扑面</vt:lpstr>
      <vt:lpstr>PowerPoint 演示文稿</vt:lpstr>
      <vt:lpstr>Overview</vt:lpstr>
      <vt:lpstr>10.1 Addresses and Pointers</vt:lpstr>
      <vt:lpstr>10.1 Addresses and Pointers</vt:lpstr>
      <vt:lpstr>10.1 Addresses and Pointers</vt:lpstr>
      <vt:lpstr>10.1 Addresses and Pointers</vt:lpstr>
      <vt:lpstr>10.1 Addresses and Pointers</vt:lpstr>
      <vt:lpstr>10.1 Addresses and Pointers</vt:lpstr>
      <vt:lpstr>10.1 Addresses and Pointers</vt:lpstr>
      <vt:lpstr>10.1 Addresses and Pointers</vt:lpstr>
      <vt:lpstr>10.1 Addresses and Pointers</vt:lpstr>
      <vt:lpstr>10.2 Pointers and Arrays</vt:lpstr>
      <vt:lpstr>10.2 Pointers and Arrays</vt:lpstr>
      <vt:lpstr>10.2 Pointers and Arrays</vt:lpstr>
      <vt:lpstr>10.2 Pointers and Arrays</vt:lpstr>
      <vt:lpstr>10.2 Pointers and Arrays</vt:lpstr>
      <vt:lpstr>10.2 Pointers and Arrays</vt:lpstr>
      <vt:lpstr>10.2 Pointers and Arrays</vt:lpstr>
      <vt:lpstr>10.2 Pointers and Arrays</vt:lpstr>
      <vt:lpstr>10.3 Pointers to classes</vt:lpstr>
      <vt:lpstr>10.3 Pointers to classes</vt:lpstr>
      <vt:lpstr>10.3 Pointers to classes</vt:lpstr>
      <vt:lpstr>10.3 Pointers to classes</vt:lpstr>
      <vt:lpstr>10.3 Pointers to classes</vt:lpstr>
      <vt:lpstr>10.3 Pointers to classes</vt:lpstr>
      <vt:lpstr>10.4 Pointers as function arguments</vt:lpstr>
      <vt:lpstr>10.4 Pointers as function arguments</vt:lpstr>
      <vt:lpstr>10.4 Pointers as function arguments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10.5 Dynamic memory allocation</vt:lpstr>
      <vt:lpstr>PowerPoint 演示文稿</vt:lpstr>
      <vt:lpstr>Homework</vt:lpstr>
      <vt:lpstr>Homework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2025-09-07T04:27:49Z</dcterms:created>
  <dcterms:modified xsi:type="dcterms:W3CDTF">2025-09-07T04:27:54Z</dcterms:modified>
</cp:coreProperties>
</file>