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2" r:id="rId1"/>
  </p:sldMasterIdLst>
  <p:notesMasterIdLst>
    <p:notesMasterId r:id="rId63"/>
  </p:notesMasterIdLst>
  <p:handoutMasterIdLst>
    <p:handoutMasterId r:id="rId64"/>
  </p:handoutMasterIdLst>
  <p:sldIdLst>
    <p:sldId id="1005" r:id="rId2"/>
    <p:sldId id="921" r:id="rId3"/>
    <p:sldId id="1042" r:id="rId4"/>
    <p:sldId id="961" r:id="rId5"/>
    <p:sldId id="1043" r:id="rId6"/>
    <p:sldId id="962" r:id="rId7"/>
    <p:sldId id="965" r:id="rId8"/>
    <p:sldId id="1045" r:id="rId9"/>
    <p:sldId id="1112" r:id="rId10"/>
    <p:sldId id="1064" r:id="rId11"/>
    <p:sldId id="1109" r:id="rId12"/>
    <p:sldId id="1067" r:id="rId13"/>
    <p:sldId id="1110" r:id="rId14"/>
    <p:sldId id="1111" r:id="rId15"/>
    <p:sldId id="1114" r:id="rId16"/>
    <p:sldId id="1116" r:id="rId17"/>
    <p:sldId id="1117" r:id="rId18"/>
    <p:sldId id="1113" r:id="rId19"/>
    <p:sldId id="1068" r:id="rId20"/>
    <p:sldId id="1118" r:id="rId21"/>
    <p:sldId id="1065" r:id="rId22"/>
    <p:sldId id="1066" r:id="rId23"/>
    <p:sldId id="1121" r:id="rId24"/>
    <p:sldId id="1119" r:id="rId25"/>
    <p:sldId id="1120" r:id="rId26"/>
    <p:sldId id="1069" r:id="rId27"/>
    <p:sldId id="1070" r:id="rId28"/>
    <p:sldId id="1071" r:id="rId29"/>
    <p:sldId id="1072" r:id="rId30"/>
    <p:sldId id="1073" r:id="rId31"/>
    <p:sldId id="1074" r:id="rId32"/>
    <p:sldId id="1075" r:id="rId33"/>
    <p:sldId id="1076" r:id="rId34"/>
    <p:sldId id="1077" r:id="rId35"/>
    <p:sldId id="1078" r:id="rId36"/>
    <p:sldId id="1079" r:id="rId37"/>
    <p:sldId id="1080" r:id="rId38"/>
    <p:sldId id="1081" r:id="rId39"/>
    <p:sldId id="967" r:id="rId40"/>
    <p:sldId id="968" r:id="rId41"/>
    <p:sldId id="969" r:id="rId42"/>
    <p:sldId id="970" r:id="rId43"/>
    <p:sldId id="971" r:id="rId44"/>
    <p:sldId id="973" r:id="rId45"/>
    <p:sldId id="972" r:id="rId46"/>
    <p:sldId id="1044" r:id="rId47"/>
    <p:sldId id="975" r:id="rId48"/>
    <p:sldId id="977" r:id="rId49"/>
    <p:sldId id="980" r:id="rId50"/>
    <p:sldId id="1128" r:id="rId51"/>
    <p:sldId id="982" r:id="rId52"/>
    <p:sldId id="983" r:id="rId53"/>
    <p:sldId id="984" r:id="rId54"/>
    <p:sldId id="985" r:id="rId55"/>
    <p:sldId id="974" r:id="rId56"/>
    <p:sldId id="1038" r:id="rId57"/>
    <p:sldId id="1123" r:id="rId58"/>
    <p:sldId id="1124" r:id="rId59"/>
    <p:sldId id="1125" r:id="rId60"/>
    <p:sldId id="1126" r:id="rId61"/>
    <p:sldId id="1127" r:id="rId62"/>
  </p:sldIdLst>
  <p:sldSz cx="9906000" cy="6858000" type="A4"/>
  <p:notesSz cx="6757988" cy="9866313"/>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7828" autoAdjust="0"/>
  </p:normalViewPr>
  <p:slideViewPr>
    <p:cSldViewPr>
      <p:cViewPr varScale="1">
        <p:scale>
          <a:sx n="88" d="100"/>
          <a:sy n="88" d="100"/>
        </p:scale>
        <p:origin x="1812" y="78"/>
      </p:cViewPr>
      <p:guideLst>
        <p:guide orient="horz" pos="2160"/>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1899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D3E9827-2C39-485A-A3D1-AADA2DB0379E}"/>
              </a:ext>
            </a:extLst>
          </p:cNvPr>
          <p:cNvSpPr>
            <a:spLocks noGrp="1" noChangeArrowheads="1"/>
          </p:cNvSpPr>
          <p:nvPr>
            <p:ph type="hdr" sz="quarter"/>
          </p:nvPr>
        </p:nvSpPr>
        <p:spPr bwMode="auto">
          <a:xfrm>
            <a:off x="0" y="0"/>
            <a:ext cx="2928938" cy="493713"/>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7" name="Rectangle 3">
            <a:extLst>
              <a:ext uri="{FF2B5EF4-FFF2-40B4-BE49-F238E27FC236}">
                <a16:creationId xmlns:a16="http://schemas.microsoft.com/office/drawing/2014/main" id="{408D873D-5DC5-4422-857E-DBBF6D771BEE}"/>
              </a:ext>
            </a:extLst>
          </p:cNvPr>
          <p:cNvSpPr>
            <a:spLocks noGrp="1" noChangeArrowheads="1"/>
          </p:cNvSpPr>
          <p:nvPr>
            <p:ph type="dt" sz="quarter" idx="1"/>
          </p:nvPr>
        </p:nvSpPr>
        <p:spPr bwMode="auto">
          <a:xfrm>
            <a:off x="3829050" y="0"/>
            <a:ext cx="2928938" cy="493713"/>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8" name="Rectangle 4">
            <a:extLst>
              <a:ext uri="{FF2B5EF4-FFF2-40B4-BE49-F238E27FC236}">
                <a16:creationId xmlns:a16="http://schemas.microsoft.com/office/drawing/2014/main" id="{16BDB4FB-EDC6-4CBB-A2BD-2E880AA45BC2}"/>
              </a:ext>
            </a:extLst>
          </p:cNvPr>
          <p:cNvSpPr>
            <a:spLocks noGrp="1" noChangeArrowheads="1"/>
          </p:cNvSpPr>
          <p:nvPr>
            <p:ph type="ftr" sz="quarter" idx="2"/>
          </p:nvPr>
        </p:nvSpPr>
        <p:spPr bwMode="auto">
          <a:xfrm>
            <a:off x="0" y="9372600"/>
            <a:ext cx="2928938" cy="493713"/>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9" name="Rectangle 5">
            <a:extLst>
              <a:ext uri="{FF2B5EF4-FFF2-40B4-BE49-F238E27FC236}">
                <a16:creationId xmlns:a16="http://schemas.microsoft.com/office/drawing/2014/main" id="{34B806C6-B8E5-4A8B-B2B8-2CF239F35AB5}"/>
              </a:ext>
            </a:extLst>
          </p:cNvPr>
          <p:cNvSpPr>
            <a:spLocks noGrp="1" noChangeArrowheads="1"/>
          </p:cNvSpPr>
          <p:nvPr>
            <p:ph type="sldNum" sz="quarter" idx="3"/>
          </p:nvPr>
        </p:nvSpPr>
        <p:spPr bwMode="auto">
          <a:xfrm>
            <a:off x="3829050" y="9372600"/>
            <a:ext cx="2928938" cy="493713"/>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CF480F6-4C19-4E8C-8B3D-DCD673AB208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DE2468E7-EE19-411B-A269-533E12853D10}"/>
              </a:ext>
            </a:extLst>
          </p:cNvPr>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5" name="Rectangle 3">
            <a:extLst>
              <a:ext uri="{FF2B5EF4-FFF2-40B4-BE49-F238E27FC236}">
                <a16:creationId xmlns:a16="http://schemas.microsoft.com/office/drawing/2014/main" id="{BD7CDF84-E7D7-451B-BBC5-BDA3BC82B22F}"/>
              </a:ext>
            </a:extLst>
          </p:cNvPr>
          <p:cNvSpPr>
            <a:spLocks noGrp="1" noChangeArrowheads="1"/>
          </p:cNvSpPr>
          <p:nvPr>
            <p:ph type="dt" idx="1"/>
          </p:nvPr>
        </p:nvSpPr>
        <p:spPr bwMode="auto">
          <a:xfrm>
            <a:off x="3808413" y="0"/>
            <a:ext cx="2971800" cy="457200"/>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053BE911-AB8A-4EC1-80B6-6B37B3BB4330}"/>
              </a:ext>
            </a:extLst>
          </p:cNvPr>
          <p:cNvSpPr>
            <a:spLocks noGrp="1" noRot="1" noChangeAspect="1" noChangeArrowheads="1" noTextEdit="1"/>
          </p:cNvSpPr>
          <p:nvPr>
            <p:ph type="sldImg" idx="4294967295"/>
          </p:nvPr>
        </p:nvSpPr>
        <p:spPr bwMode="auto">
          <a:xfrm>
            <a:off x="749300" y="762000"/>
            <a:ext cx="52832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E084048-33F2-4D68-8BD0-E64FD56D64BB}"/>
              </a:ext>
            </a:extLst>
          </p:cNvPr>
          <p:cNvSpPr>
            <a:spLocks noGrp="1" noChangeArrowheads="1"/>
          </p:cNvSpPr>
          <p:nvPr>
            <p:ph type="body" sz="quarter" idx="4294967295"/>
          </p:nvPr>
        </p:nvSpPr>
        <p:spPr bwMode="auto">
          <a:xfrm>
            <a:off x="914400" y="4724400"/>
            <a:ext cx="4951413" cy="4418013"/>
          </a:xfrm>
          <a:prstGeom prst="rect">
            <a:avLst/>
          </a:prstGeom>
          <a:noFill/>
          <a:ln>
            <a:noFill/>
          </a:ln>
        </p:spPr>
        <p:txBody>
          <a:bodyPr vert="horz" wrap="square" lIns="91422" tIns="45711" rIns="91422" bIns="4571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1398" name="Rectangle 6">
            <a:extLst>
              <a:ext uri="{FF2B5EF4-FFF2-40B4-BE49-F238E27FC236}">
                <a16:creationId xmlns:a16="http://schemas.microsoft.com/office/drawing/2014/main" id="{D0A6DFC4-930D-41C8-BE1E-F3FF1394FEE1}"/>
              </a:ext>
            </a:extLst>
          </p:cNvPr>
          <p:cNvSpPr>
            <a:spLocks noGrp="1" noChangeArrowheads="1"/>
          </p:cNvSpPr>
          <p:nvPr>
            <p:ph type="ftr" sz="quarter" idx="4"/>
          </p:nvPr>
        </p:nvSpPr>
        <p:spPr bwMode="auto">
          <a:xfrm>
            <a:off x="0" y="9371013"/>
            <a:ext cx="2895600" cy="457200"/>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9" name="Rectangle 7">
            <a:extLst>
              <a:ext uri="{FF2B5EF4-FFF2-40B4-BE49-F238E27FC236}">
                <a16:creationId xmlns:a16="http://schemas.microsoft.com/office/drawing/2014/main" id="{5EE0C26C-0382-439E-B841-DF3596433AA2}"/>
              </a:ext>
            </a:extLst>
          </p:cNvPr>
          <p:cNvSpPr>
            <a:spLocks noGrp="1" noChangeArrowheads="1"/>
          </p:cNvSpPr>
          <p:nvPr>
            <p:ph type="sldNum" sz="quarter" idx="5"/>
          </p:nvPr>
        </p:nvSpPr>
        <p:spPr bwMode="auto">
          <a:xfrm>
            <a:off x="3808413" y="9371013"/>
            <a:ext cx="2971800" cy="457200"/>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DD66343C-245F-4869-8791-5AAF19314BF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B7B5176-0FBA-4569-A6E5-654ECA8A780E}"/>
              </a:ext>
            </a:extLst>
          </p:cNvPr>
          <p:cNvSpPr>
            <a:spLocks noGrp="1" noRot="1" noChangeAspect="1" noChangeArrowheads="1" noTextEdit="1"/>
          </p:cNvSpPr>
          <p:nvPr>
            <p:ph type="sldImg" idx="4294967295"/>
          </p:nvPr>
        </p:nvSpPr>
        <p:spPr>
          <a:xfrm>
            <a:off x="706438" y="739775"/>
            <a:ext cx="5345112" cy="3702050"/>
          </a:xfrm>
          <a:ln/>
        </p:spPr>
      </p:sp>
      <p:sp>
        <p:nvSpPr>
          <p:cNvPr id="8195" name="Rectangle 3">
            <a:extLst>
              <a:ext uri="{FF2B5EF4-FFF2-40B4-BE49-F238E27FC236}">
                <a16:creationId xmlns:a16="http://schemas.microsoft.com/office/drawing/2014/main" id="{D728BB46-7767-4F00-8B60-CEC4014695A2}"/>
              </a:ext>
            </a:extLst>
          </p:cNvPr>
          <p:cNvSpPr>
            <a:spLocks noGrp="1" noChangeArrowheads="1"/>
          </p:cNvSpPr>
          <p:nvPr>
            <p:ph type="body" idx="4294967295"/>
          </p:nvPr>
        </p:nvSpPr>
        <p:spPr>
          <a:xfrm>
            <a:off x="677863" y="4686300"/>
            <a:ext cx="5405437" cy="4440238"/>
          </a:xfrm>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57</a:t>
            </a:fld>
            <a:endParaRPr lang="en-US" altLang="zh-CN"/>
          </a:p>
        </p:txBody>
      </p:sp>
    </p:spTree>
    <p:extLst>
      <p:ext uri="{BB962C8B-B14F-4D97-AF65-F5344CB8AC3E}">
        <p14:creationId xmlns:p14="http://schemas.microsoft.com/office/powerpoint/2010/main" val="2117806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58</a:t>
            </a:fld>
            <a:endParaRPr lang="en-US" altLang="zh-CN"/>
          </a:p>
        </p:txBody>
      </p:sp>
    </p:spTree>
    <p:extLst>
      <p:ext uri="{BB962C8B-B14F-4D97-AF65-F5344CB8AC3E}">
        <p14:creationId xmlns:p14="http://schemas.microsoft.com/office/powerpoint/2010/main" val="1159411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59</a:t>
            </a:fld>
            <a:endParaRPr lang="en-US" altLang="zh-CN"/>
          </a:p>
        </p:txBody>
      </p:sp>
    </p:spTree>
    <p:extLst>
      <p:ext uri="{BB962C8B-B14F-4D97-AF65-F5344CB8AC3E}">
        <p14:creationId xmlns:p14="http://schemas.microsoft.com/office/powerpoint/2010/main" val="1235546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60</a:t>
            </a:fld>
            <a:endParaRPr lang="en-US" altLang="zh-CN"/>
          </a:p>
        </p:txBody>
      </p:sp>
    </p:spTree>
    <p:extLst>
      <p:ext uri="{BB962C8B-B14F-4D97-AF65-F5344CB8AC3E}">
        <p14:creationId xmlns:p14="http://schemas.microsoft.com/office/powerpoint/2010/main" val="777873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61</a:t>
            </a:fld>
            <a:endParaRPr lang="en-US" altLang="zh-CN"/>
          </a:p>
        </p:txBody>
      </p:sp>
    </p:spTree>
    <p:extLst>
      <p:ext uri="{BB962C8B-B14F-4D97-AF65-F5344CB8AC3E}">
        <p14:creationId xmlns:p14="http://schemas.microsoft.com/office/powerpoint/2010/main" val="2964824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7</a:t>
            </a:fld>
            <a:endParaRPr lang="en-US" altLang="zh-CN"/>
          </a:p>
        </p:txBody>
      </p:sp>
    </p:spTree>
    <p:extLst>
      <p:ext uri="{BB962C8B-B14F-4D97-AF65-F5344CB8AC3E}">
        <p14:creationId xmlns:p14="http://schemas.microsoft.com/office/powerpoint/2010/main" val="251221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1FDC0C35-9CAA-46F7-95C8-F44B333826FB}"/>
              </a:ext>
            </a:extLst>
          </p:cNvPr>
          <p:cNvSpPr>
            <a:spLocks noGrp="1" noRot="1" noChangeAspect="1" noTextEdit="1"/>
          </p:cNvSpPr>
          <p:nvPr>
            <p:ph type="sldImg"/>
          </p:nvPr>
        </p:nvSpPr>
        <p:spPr>
          <a:ln/>
        </p:spPr>
      </p:sp>
      <p:sp>
        <p:nvSpPr>
          <p:cNvPr id="29699" name="备注占位符 2">
            <a:extLst>
              <a:ext uri="{FF2B5EF4-FFF2-40B4-BE49-F238E27FC236}">
                <a16:creationId xmlns:a16="http://schemas.microsoft.com/office/drawing/2014/main" id="{AE9F2811-ED01-4B3B-A930-924AEE1CF3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5F8FC7D0-8900-45FC-B62E-43AD18FB35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B21B694-4E80-48BE-A67C-02E969D36AF7}" type="slidenum">
              <a:rPr lang="zh-CN" altLang="en-US" sz="1200">
                <a:latin typeface="Times New Roman" panose="02020603050405020304" pitchFamily="18" charset="0"/>
              </a:rPr>
              <a:pPr eaLnBrk="1" hangingPunct="1"/>
              <a:t>19</a:t>
            </a:fld>
            <a:endParaRPr lang="en-US" altLang="zh-CN"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45</a:t>
            </a:fld>
            <a:endParaRPr lang="en-US" altLang="zh-CN"/>
          </a:p>
        </p:txBody>
      </p:sp>
    </p:spTree>
    <p:extLst>
      <p:ext uri="{BB962C8B-B14F-4D97-AF65-F5344CB8AC3E}">
        <p14:creationId xmlns:p14="http://schemas.microsoft.com/office/powerpoint/2010/main" val="312152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46</a:t>
            </a:fld>
            <a:endParaRPr lang="en-US" altLang="zh-CN"/>
          </a:p>
        </p:txBody>
      </p:sp>
    </p:spTree>
    <p:extLst>
      <p:ext uri="{BB962C8B-B14F-4D97-AF65-F5344CB8AC3E}">
        <p14:creationId xmlns:p14="http://schemas.microsoft.com/office/powerpoint/2010/main" val="398111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331ACFB-F194-4106-BE03-6C5949AC74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39799B1E-625B-46D5-8866-F7835AFFD256}" type="slidenum">
              <a:rPr lang="en-US" altLang="zh-CN" sz="1200"/>
              <a:pPr eaLnBrk="1" hangingPunct="1"/>
              <a:t>49</a:t>
            </a:fld>
            <a:endParaRPr lang="en-US" altLang="zh-CN" sz="1200"/>
          </a:p>
        </p:txBody>
      </p:sp>
      <p:sp>
        <p:nvSpPr>
          <p:cNvPr id="31747" name="Rectangle 2">
            <a:extLst>
              <a:ext uri="{FF2B5EF4-FFF2-40B4-BE49-F238E27FC236}">
                <a16:creationId xmlns:a16="http://schemas.microsoft.com/office/drawing/2014/main" id="{CB57B3CC-0DF5-4704-B11E-DB9652E722A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A0FC605D-2F1A-416C-9257-A4BC627544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331ACFB-F194-4106-BE03-6C5949AC74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39799B1E-625B-46D5-8866-F7835AFFD256}" type="slidenum">
              <a:rPr lang="en-US" altLang="zh-CN" sz="1200"/>
              <a:pPr eaLnBrk="1" hangingPunct="1"/>
              <a:t>50</a:t>
            </a:fld>
            <a:endParaRPr lang="en-US" altLang="zh-CN" sz="1200"/>
          </a:p>
        </p:txBody>
      </p:sp>
      <p:sp>
        <p:nvSpPr>
          <p:cNvPr id="31747" name="Rectangle 2">
            <a:extLst>
              <a:ext uri="{FF2B5EF4-FFF2-40B4-BE49-F238E27FC236}">
                <a16:creationId xmlns:a16="http://schemas.microsoft.com/office/drawing/2014/main" id="{CB57B3CC-0DF5-4704-B11E-DB9652E722A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A0FC605D-2F1A-416C-9257-A4BC627544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08257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B523FB1-5097-4907-942F-74A75B459D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3A685588-6DAE-4011-9EFC-B057D7F03DDC}" type="slidenum">
              <a:rPr lang="en-US" altLang="zh-CN" sz="1200"/>
              <a:pPr eaLnBrk="1" hangingPunct="1"/>
              <a:t>53</a:t>
            </a:fld>
            <a:endParaRPr lang="en-US" altLang="zh-CN" sz="1200"/>
          </a:p>
        </p:txBody>
      </p:sp>
      <p:sp>
        <p:nvSpPr>
          <p:cNvPr id="33795" name="Rectangle 2">
            <a:extLst>
              <a:ext uri="{FF2B5EF4-FFF2-40B4-BE49-F238E27FC236}">
                <a16:creationId xmlns:a16="http://schemas.microsoft.com/office/drawing/2014/main" id="{7B5F5A9A-6E0B-4EFE-870D-2DE8B97D203D}"/>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1AAA76E5-FA25-4B51-B841-FA48249D1B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56</a:t>
            </a:fld>
            <a:endParaRPr lang="en-US" altLang="zh-CN"/>
          </a:p>
        </p:txBody>
      </p:sp>
    </p:spTree>
    <p:extLst>
      <p:ext uri="{BB962C8B-B14F-4D97-AF65-F5344CB8AC3E}">
        <p14:creationId xmlns:p14="http://schemas.microsoft.com/office/powerpoint/2010/main" val="2360685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E1443C-1C74-4400-B047-769A853B885D}"/>
              </a:ext>
            </a:extLst>
          </p:cNvPr>
          <p:cNvSpPr/>
          <p:nvPr/>
        </p:nvSpPr>
        <p:spPr>
          <a:xfrm>
            <a:off x="742950" y="3197225"/>
            <a:ext cx="84201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grpSp>
        <p:nvGrpSpPr>
          <p:cNvPr id="4" name="Group 10">
            <a:extLst>
              <a:ext uri="{FF2B5EF4-FFF2-40B4-BE49-F238E27FC236}">
                <a16:creationId xmlns:a16="http://schemas.microsoft.com/office/drawing/2014/main" id="{9792F77F-C398-4FAD-A551-45EC93FFABE0}"/>
              </a:ext>
            </a:extLst>
          </p:cNvPr>
          <p:cNvGrpSpPr>
            <a:grpSpLocks/>
          </p:cNvGrpSpPr>
          <p:nvPr userDrawn="1"/>
        </p:nvGrpSpPr>
        <p:grpSpPr bwMode="auto">
          <a:xfrm>
            <a:off x="696416" y="3414167"/>
            <a:ext cx="8458200" cy="1463675"/>
            <a:chOff x="336" y="1824"/>
            <a:chExt cx="5328" cy="922"/>
          </a:xfrm>
        </p:grpSpPr>
        <p:pic>
          <p:nvPicPr>
            <p:cNvPr id="5" name="Picture 8" descr="ANABNR2">
              <a:extLst>
                <a:ext uri="{FF2B5EF4-FFF2-40B4-BE49-F238E27FC236}">
                  <a16:creationId xmlns:a16="http://schemas.microsoft.com/office/drawing/2014/main" id="{C323787C-069C-4C45-B9EB-239F412978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00" t="-1314" r="-2" b="-36961"/>
            <a:stretch>
              <a:fillRect/>
            </a:stretch>
          </p:blipFill>
          <p:spPr bwMode="auto">
            <a:xfrm>
              <a:off x="336" y="2016"/>
              <a:ext cx="532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a:extLst>
                <a:ext uri="{FF2B5EF4-FFF2-40B4-BE49-F238E27FC236}">
                  <a16:creationId xmlns:a16="http://schemas.microsoft.com/office/drawing/2014/main" id="{12ED7E94-339A-4C06-ACF5-2D39696B523B}"/>
                </a:ext>
              </a:extLst>
            </p:cNvPr>
            <p:cNvSpPr>
              <a:spLocks noChangeArrowheads="1"/>
            </p:cNvSpPr>
            <p:nvPr/>
          </p:nvSpPr>
          <p:spPr bwMode="hidden">
            <a:xfrm>
              <a:off x="501" y="1824"/>
              <a:ext cx="192" cy="624"/>
            </a:xfrm>
            <a:prstGeom prst="rect">
              <a:avLst/>
            </a:prstGeom>
            <a:solidFill>
              <a:srgbClr val="FFCC99">
                <a:alpha val="50195"/>
              </a:srgbClr>
            </a:solidFill>
            <a:ln>
              <a:noFill/>
            </a:ln>
          </p:spPr>
          <p:txBody>
            <a:bodyPr wrap="none" anchor="ctr"/>
            <a:lstStyle>
              <a:lvl1pPr>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742950" indent="-28575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4pPr>
              <a:lvl5pPr marL="20574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9pPr>
            </a:lstStyle>
            <a:p>
              <a:pPr algn="ctr">
                <a:defRPr/>
              </a:pPr>
              <a:endParaRPr kumimoji="1" lang="zh-CN" altLang="en-US"/>
            </a:p>
          </p:txBody>
        </p:sp>
      </p:grpSp>
      <p:sp>
        <p:nvSpPr>
          <p:cNvPr id="2" name="标题 1"/>
          <p:cNvSpPr>
            <a:spLocks noGrp="1"/>
          </p:cNvSpPr>
          <p:nvPr>
            <p:ph type="ctrTitle"/>
          </p:nvPr>
        </p:nvSpPr>
        <p:spPr>
          <a:xfrm>
            <a:off x="742950" y="1676401"/>
            <a:ext cx="8420100" cy="1538286"/>
          </a:xfrm>
        </p:spPr>
        <p:txBody>
          <a:bodyPr anchor="b"/>
          <a:lstStyle/>
          <a:p>
            <a:r>
              <a:rPr lang="zh-CN" altLang="en-US" noProof="1"/>
              <a:t>单击此处编辑母版标题样式</a:t>
            </a:r>
            <a:endParaRPr lang="en-US" noProof="1"/>
          </a:p>
        </p:txBody>
      </p:sp>
      <p:sp>
        <p:nvSpPr>
          <p:cNvPr id="12" name="灯片编号占位符 5">
            <a:extLst>
              <a:ext uri="{FF2B5EF4-FFF2-40B4-BE49-F238E27FC236}">
                <a16:creationId xmlns:a16="http://schemas.microsoft.com/office/drawing/2014/main" id="{29F4024A-C8C8-4CE8-856A-ACE514E0B365}"/>
              </a:ext>
            </a:extLst>
          </p:cNvPr>
          <p:cNvSpPr>
            <a:spLocks noGrp="1"/>
          </p:cNvSpPr>
          <p:nvPr>
            <p:ph type="sldNum" sz="quarter" idx="11"/>
          </p:nvPr>
        </p:nvSpPr>
        <p:spPr/>
        <p:txBody>
          <a:bodyPr/>
          <a:lstStyle>
            <a:lvl1pPr>
              <a:defRPr/>
            </a:lvl1pPr>
          </a:lstStyle>
          <a:p>
            <a:pPr>
              <a:defRPr/>
            </a:pPr>
            <a:fld id="{9EDED0E7-F339-4093-9E1E-D7C84953CC56}" type="slidenum">
              <a:rPr lang="en-US" altLang="zh-CN"/>
              <a:pPr>
                <a:defRPr/>
              </a:pPr>
              <a:t>‹#›</a:t>
            </a:fld>
            <a:endParaRPr lang="zh-CN" altLang="en-US"/>
          </a:p>
        </p:txBody>
      </p:sp>
      <p:pic>
        <p:nvPicPr>
          <p:cNvPr id="15" name="图片 14">
            <a:extLst>
              <a:ext uri="{FF2B5EF4-FFF2-40B4-BE49-F238E27FC236}">
                <a16:creationId xmlns:a16="http://schemas.microsoft.com/office/drawing/2014/main" id="{BE425B3A-CD34-4CA2-BF02-7A720278E0AA}"/>
              </a:ext>
            </a:extLst>
          </p:cNvPr>
          <p:cNvPicPr>
            <a:picLocks noChangeAspect="1"/>
          </p:cNvPicPr>
          <p:nvPr userDrawn="1"/>
        </p:nvPicPr>
        <p:blipFill>
          <a:blip r:embed="rId3"/>
          <a:stretch>
            <a:fillRect/>
          </a:stretch>
        </p:blipFill>
        <p:spPr>
          <a:xfrm>
            <a:off x="0" y="120824"/>
            <a:ext cx="9906000" cy="1230823"/>
          </a:xfrm>
          <a:prstGeom prst="rect">
            <a:avLst/>
          </a:prstGeom>
        </p:spPr>
      </p:pic>
    </p:spTree>
    <p:extLst>
      <p:ext uri="{BB962C8B-B14F-4D97-AF65-F5344CB8AC3E}">
        <p14:creationId xmlns:p14="http://schemas.microsoft.com/office/powerpoint/2010/main" val="342211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857FD4B-5802-4E07-82FF-5C779FFF2E89}"/>
              </a:ext>
            </a:extLst>
          </p:cNvPr>
          <p:cNvSpPr/>
          <p:nvPr/>
        </p:nvSpPr>
        <p:spPr>
          <a:xfrm>
            <a:off x="495300" y="1411288"/>
            <a:ext cx="89154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sp>
        <p:nvSpPr>
          <p:cNvPr id="2" name="标题 1"/>
          <p:cNvSpPr>
            <a:spLocks noGrp="1"/>
          </p:cNvSpPr>
          <p:nvPr>
            <p:ph type="title"/>
          </p:nvPr>
        </p:nvSpPr>
        <p:spPr>
          <a:xfrm>
            <a:off x="495300" y="269776"/>
            <a:ext cx="8915400" cy="1143000"/>
          </a:xfrm>
        </p:spPr>
        <p:txBody>
          <a:bodyPr/>
          <a:lstStyle>
            <a:lvl1pPr>
              <a:defRPr>
                <a:latin typeface="黑体" panose="02010609060101010101" pitchFamily="49" charset="-122"/>
                <a:ea typeface="黑体" panose="02010609060101010101" pitchFamily="49" charset="-122"/>
              </a:defRPr>
            </a:lvl1pPr>
          </a:lstStyle>
          <a:p>
            <a:r>
              <a:rPr lang="zh-CN" altLang="en-US" noProof="1"/>
              <a:t>单击此处编辑母版标题样式</a:t>
            </a:r>
            <a:endParaRPr lang="en-US" noProof="1"/>
          </a:p>
        </p:txBody>
      </p:sp>
      <p:sp>
        <p:nvSpPr>
          <p:cNvPr id="3" name="内容占位符 2"/>
          <p:cNvSpPr>
            <a:spLocks noGrp="1"/>
          </p:cNvSpPr>
          <p:nvPr>
            <p:ph idx="1"/>
          </p:nvPr>
        </p:nvSpPr>
        <p:spPr/>
        <p:txBody>
          <a:bodyPr/>
          <a:lstStyle>
            <a:lvl1pPr>
              <a:lnSpc>
                <a:spcPct val="120000"/>
              </a:lnSpc>
              <a:spcBef>
                <a:spcPts val="600"/>
              </a:spcBef>
              <a:spcAft>
                <a:spcPts val="600"/>
              </a:spcAft>
              <a:defRPr sz="2800">
                <a:latin typeface="Times New Roman" panose="02020603050405020304" pitchFamily="18" charset="0"/>
                <a:cs typeface="Times New Roman" panose="02020603050405020304" pitchFamily="18" charset="0"/>
              </a:defRPr>
            </a:lvl1pPr>
            <a:lvl2pPr>
              <a:lnSpc>
                <a:spcPct val="120000"/>
              </a:lnSpc>
              <a:spcBef>
                <a:spcPts val="600"/>
              </a:spcBef>
              <a:spcAft>
                <a:spcPts val="600"/>
              </a:spcAft>
              <a:defRPr sz="2400">
                <a:solidFill>
                  <a:srgbClr val="333399"/>
                </a:solidFill>
                <a:latin typeface="Times New Roman" panose="02020603050405020304" pitchFamily="18" charset="0"/>
                <a:cs typeface="Times New Roman" panose="02020603050405020304" pitchFamily="18" charset="0"/>
              </a:defRPr>
            </a:lvl2pPr>
            <a:lvl3pPr>
              <a:lnSpc>
                <a:spcPct val="120000"/>
              </a:lnSpc>
              <a:spcBef>
                <a:spcPts val="600"/>
              </a:spcBef>
              <a:spcAft>
                <a:spcPts val="600"/>
              </a:spcAft>
              <a:defRPr sz="2000">
                <a:solidFill>
                  <a:srgbClr val="3333CC"/>
                </a:solidFill>
                <a:latin typeface="Times New Roman" panose="02020603050405020304" pitchFamily="18" charset="0"/>
                <a:cs typeface="Times New Roman" panose="02020603050405020304" pitchFamily="18" charset="0"/>
              </a:defRPr>
            </a:lvl3pPr>
            <a:lvl4pPr>
              <a:lnSpc>
                <a:spcPct val="120000"/>
              </a:lnSpc>
              <a:spcBef>
                <a:spcPts val="600"/>
              </a:spcBef>
              <a:spcAft>
                <a:spcPts val="600"/>
              </a:spcAft>
              <a:defRPr sz="1800">
                <a:latin typeface="Times New Roman" panose="02020603050405020304" pitchFamily="18" charset="0"/>
                <a:cs typeface="Times New Roman" panose="02020603050405020304" pitchFamily="18" charset="0"/>
              </a:defRPr>
            </a:lvl4pPr>
            <a:lvl5pPr>
              <a:lnSpc>
                <a:spcPct val="120000"/>
              </a:lnSpc>
              <a:spcBef>
                <a:spcPts val="600"/>
              </a:spcBef>
              <a:spcAft>
                <a:spcPts val="600"/>
              </a:spcAft>
              <a:defRPr sz="1800">
                <a:latin typeface="Times New Roman" panose="02020603050405020304" pitchFamily="18" charset="0"/>
                <a:cs typeface="Times New Roman" panose="02020603050405020304" pitchFamily="18"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灯片编号占位符 5">
            <a:extLst>
              <a:ext uri="{FF2B5EF4-FFF2-40B4-BE49-F238E27FC236}">
                <a16:creationId xmlns:a16="http://schemas.microsoft.com/office/drawing/2014/main" id="{BD69F6E0-0941-4781-AF9C-7D6781740BB3}"/>
              </a:ext>
            </a:extLst>
          </p:cNvPr>
          <p:cNvSpPr>
            <a:spLocks noGrp="1"/>
          </p:cNvSpPr>
          <p:nvPr>
            <p:ph type="sldNum" sz="quarter" idx="11"/>
          </p:nvPr>
        </p:nvSpPr>
        <p:spPr>
          <a:xfrm>
            <a:off x="8769350" y="6400800"/>
            <a:ext cx="990600" cy="284163"/>
          </a:xfrm>
        </p:spPr>
        <p:txBody>
          <a:bodyPr/>
          <a:lstStyle>
            <a:lvl1pPr>
              <a:defRPr/>
            </a:lvl1pPr>
          </a:lstStyle>
          <a:p>
            <a:pPr>
              <a:defRPr/>
            </a:pPr>
            <a:fld id="{F653FEB3-48F0-4D8E-82E9-E9BD4E91E7A7}" type="slidenum">
              <a:rPr lang="en-US" altLang="zh-CN"/>
              <a:pPr>
                <a:defRPr/>
              </a:pPr>
              <a:t>‹#›</a:t>
            </a:fld>
            <a:r>
              <a:rPr lang="en-US" altLang="zh-CN"/>
              <a:t>/37</a:t>
            </a:r>
            <a:endParaRPr lang="zh-CN" altLang="en-US"/>
          </a:p>
        </p:txBody>
      </p:sp>
    </p:spTree>
    <p:extLst>
      <p:ext uri="{BB962C8B-B14F-4D97-AF65-F5344CB8AC3E}">
        <p14:creationId xmlns:p14="http://schemas.microsoft.com/office/powerpoint/2010/main" val="350424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ED35F5-55B4-4F10-828F-75184824A4C0}"/>
              </a:ext>
            </a:extLst>
          </p:cNvPr>
          <p:cNvSpPr/>
          <p:nvPr/>
        </p:nvSpPr>
        <p:spPr>
          <a:xfrm>
            <a:off x="495300" y="1411288"/>
            <a:ext cx="89154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sp>
        <p:nvSpPr>
          <p:cNvPr id="2" name="标题 1"/>
          <p:cNvSpPr>
            <a:spLocks noGrp="1"/>
          </p:cNvSpPr>
          <p:nvPr>
            <p:ph type="title"/>
          </p:nvPr>
        </p:nvSpPr>
        <p:spPr/>
        <p:txBody>
          <a:bodyPr/>
          <a:lstStyle/>
          <a:p>
            <a:r>
              <a:rPr lang="zh-CN" altLang="en-US" noProof="1"/>
              <a:t>单击此处编辑母版标题样式</a:t>
            </a:r>
            <a:endParaRPr lang="en-US" noProof="1"/>
          </a:p>
        </p:txBody>
      </p:sp>
      <p:sp>
        <p:nvSpPr>
          <p:cNvPr id="5" name="灯片编号占位符 4">
            <a:extLst>
              <a:ext uri="{FF2B5EF4-FFF2-40B4-BE49-F238E27FC236}">
                <a16:creationId xmlns:a16="http://schemas.microsoft.com/office/drawing/2014/main" id="{E89DD4DF-4258-4943-BB9A-007D2A4CE63D}"/>
              </a:ext>
            </a:extLst>
          </p:cNvPr>
          <p:cNvSpPr>
            <a:spLocks noGrp="1"/>
          </p:cNvSpPr>
          <p:nvPr>
            <p:ph type="sldNum" sz="quarter" idx="11"/>
          </p:nvPr>
        </p:nvSpPr>
        <p:spPr/>
        <p:txBody>
          <a:bodyPr/>
          <a:lstStyle>
            <a:lvl1pPr>
              <a:defRPr/>
            </a:lvl1pPr>
          </a:lstStyle>
          <a:p>
            <a:pPr>
              <a:defRPr/>
            </a:pPr>
            <a:fld id="{CDAAE01C-575F-422D-8597-72189CC9C000}" type="slidenum">
              <a:rPr lang="en-US" altLang="zh-CN"/>
              <a:pPr>
                <a:defRPr/>
              </a:pPr>
              <a:t>‹#›</a:t>
            </a:fld>
            <a:r>
              <a:rPr lang="en-US" altLang="zh-CN"/>
              <a:t>/37</a:t>
            </a:r>
            <a:endParaRPr lang="zh-CN" altLang="en-US"/>
          </a:p>
        </p:txBody>
      </p:sp>
    </p:spTree>
    <p:extLst>
      <p:ext uri="{BB962C8B-B14F-4D97-AF65-F5344CB8AC3E}">
        <p14:creationId xmlns:p14="http://schemas.microsoft.com/office/powerpoint/2010/main" val="13086194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7AD2E0A-7DC1-4DF8-8DE9-CC43842958CE}"/>
              </a:ext>
            </a:extLst>
          </p:cNvPr>
          <p:cNvSpPr/>
          <p:nvPr/>
        </p:nvSpPr>
        <p:spPr>
          <a:xfrm>
            <a:off x="0" y="6678613"/>
            <a:ext cx="9906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sp>
        <p:nvSpPr>
          <p:cNvPr id="1027" name="标题占位符 1">
            <a:extLst>
              <a:ext uri="{FF2B5EF4-FFF2-40B4-BE49-F238E27FC236}">
                <a16:creationId xmlns:a16="http://schemas.microsoft.com/office/drawing/2014/main" id="{866932B8-2E9D-4A42-B903-4BED65F298B2}"/>
              </a:ext>
            </a:extLst>
          </p:cNvPr>
          <p:cNvSpPr>
            <a:spLocks noGrp="1" noChangeArrowheads="1"/>
          </p:cNvSpPr>
          <p:nvPr>
            <p:ph type="title" idx="4294967295"/>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a:extLst>
              <a:ext uri="{FF2B5EF4-FFF2-40B4-BE49-F238E27FC236}">
                <a16:creationId xmlns:a16="http://schemas.microsoft.com/office/drawing/2014/main" id="{C98A0E1A-2CF3-4A9A-A57D-E55068CF0B82}"/>
              </a:ext>
            </a:extLst>
          </p:cNvPr>
          <p:cNvSpPr>
            <a:spLocks noGrp="1" noChangeArrowheads="1"/>
          </p:cNvSpPr>
          <p:nvPr>
            <p:ph type="body" idx="4294967295"/>
          </p:nvPr>
        </p:nvSpPr>
        <p:spPr bwMode="auto">
          <a:xfrm>
            <a:off x="495300" y="1600200"/>
            <a:ext cx="8915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F50C457F-AC5D-466D-96F2-7416D6A791D6}"/>
              </a:ext>
            </a:extLst>
          </p:cNvPr>
          <p:cNvSpPr>
            <a:spLocks noGrp="1"/>
          </p:cNvSpPr>
          <p:nvPr>
            <p:ph type="sldNum" sz="quarter" idx="4"/>
          </p:nvPr>
        </p:nvSpPr>
        <p:spPr>
          <a:xfrm>
            <a:off x="8858250" y="6400800"/>
            <a:ext cx="990600" cy="284163"/>
          </a:xfrm>
          <a:prstGeom prst="rect">
            <a:avLst/>
          </a:prstGeom>
          <a:noFill/>
        </p:spPr>
        <p:txBody>
          <a:bodyPr vert="horz" wrap="square" lIns="45720" tIns="45720" rIns="45720" bIns="45720" numCol="1" anchor="ctr" anchorCtr="0" compatLnSpc="1">
            <a:prstTxWarp prst="textNoShape">
              <a:avLst/>
            </a:prstTxWarp>
          </a:bodyPr>
          <a:lstStyle>
            <a:lvl1pPr algn="ctr" eaLnBrk="1" hangingPunct="1">
              <a:lnSpc>
                <a:spcPct val="90000"/>
              </a:lnSpc>
              <a:spcBef>
                <a:spcPts val="588"/>
              </a:spcBef>
              <a:spcAft>
                <a:spcPts val="588"/>
              </a:spcAft>
              <a:buClr>
                <a:schemeClr val="tx2"/>
              </a:buClr>
              <a:buSzPct val="80000"/>
              <a:buFont typeface="Wingdings" panose="05000000000000000000" pitchFamily="2" charset="2"/>
              <a:buNone/>
              <a:defRPr sz="1100">
                <a:solidFill>
                  <a:srgbClr val="636363"/>
                </a:solidFill>
              </a:defRPr>
            </a:lvl1pPr>
          </a:lstStyle>
          <a:p>
            <a:pPr>
              <a:defRPr/>
            </a:pPr>
            <a:fld id="{3DAEAA75-C183-4AA7-B6D2-D322954592A4}" type="slidenum">
              <a:rPr lang="en-US" altLang="zh-CN"/>
              <a:pPr>
                <a:defRPr/>
              </a:pPr>
              <a:t>‹#›</a:t>
            </a:fld>
            <a:r>
              <a:rPr lang="en-US" altLang="zh-CN"/>
              <a:t>/37</a:t>
            </a:r>
            <a:endParaRPr lang="zh-CN" altLang="en-US"/>
          </a:p>
        </p:txBody>
      </p:sp>
      <p:sp>
        <p:nvSpPr>
          <p:cNvPr id="8" name="矩形 7">
            <a:extLst>
              <a:ext uri="{FF2B5EF4-FFF2-40B4-BE49-F238E27FC236}">
                <a16:creationId xmlns:a16="http://schemas.microsoft.com/office/drawing/2014/main" id="{7045DF2A-0DB1-4788-A272-41433373AAE7}"/>
              </a:ext>
            </a:extLst>
          </p:cNvPr>
          <p:cNvSpPr/>
          <p:nvPr/>
        </p:nvSpPr>
        <p:spPr>
          <a:xfrm>
            <a:off x="0" y="0"/>
            <a:ext cx="9906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sp>
        <p:nvSpPr>
          <p:cNvPr id="10" name="页脚占位符 6">
            <a:extLst>
              <a:ext uri="{FF2B5EF4-FFF2-40B4-BE49-F238E27FC236}">
                <a16:creationId xmlns:a16="http://schemas.microsoft.com/office/drawing/2014/main" id="{97B6159B-9B24-44C7-B840-A02A18F8A967}"/>
              </a:ext>
            </a:extLst>
          </p:cNvPr>
          <p:cNvSpPr>
            <a:spLocks noGrp="1"/>
          </p:cNvSpPr>
          <p:nvPr/>
        </p:nvSpPr>
        <p:spPr>
          <a:xfrm>
            <a:off x="71438" y="6453188"/>
            <a:ext cx="4665538" cy="404812"/>
          </a:xfrm>
          <a:prstGeom prst="rect">
            <a:avLst/>
          </a:prstGeom>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buClr>
                <a:schemeClr val="tx2"/>
              </a:buClr>
              <a:buSzPct val="80000"/>
              <a:buFont typeface="Wingdings" panose="05000000000000000000" pitchFamily="2" charset="2"/>
              <a:buNone/>
              <a:defRPr/>
            </a:pPr>
            <a:r>
              <a:rPr lang="en-US" altLang="zh-CN" sz="1400" dirty="0">
                <a:solidFill>
                  <a:srgbClr val="663300"/>
                </a:solidFill>
                <a:ea typeface="黑体" panose="02010609060101010101" pitchFamily="49" charset="-122"/>
                <a:cs typeface="Arial" panose="020B0604020202020204" pitchFamily="34" charset="0"/>
                <a:sym typeface="+mn-ea"/>
              </a:rPr>
              <a:t>High-Level Language Programming (</a:t>
            </a:r>
            <a:r>
              <a:rPr lang="zh-CN" altLang="en-US" sz="1400" dirty="0">
                <a:solidFill>
                  <a:srgbClr val="663300"/>
                </a:solidFill>
                <a:ea typeface="黑体" panose="02010609060101010101" pitchFamily="49" charset="-122"/>
                <a:cs typeface="Arial" panose="020B0604020202020204" pitchFamily="34" charset="0"/>
                <a:sym typeface="+mn-ea"/>
              </a:rPr>
              <a:t>高级语言程序设计</a:t>
            </a:r>
            <a:r>
              <a:rPr lang="en-US" altLang="zh-CN" sz="1400" dirty="0">
                <a:solidFill>
                  <a:srgbClr val="663300"/>
                </a:solidFill>
                <a:ea typeface="黑体" panose="02010609060101010101" pitchFamily="49" charset="-122"/>
                <a:cs typeface="Arial" panose="020B0604020202020204" pitchFamily="34" charset="0"/>
                <a:sym typeface="+mn-ea"/>
              </a:rPr>
              <a:t>)</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txStyles>
    <p:titleStyle>
      <a:lvl1pPr algn="ctr" rtl="0" eaLnBrk="0" fontAlgn="base" hangingPunct="0">
        <a:spcBef>
          <a:spcPct val="0"/>
        </a:spcBef>
        <a:spcAft>
          <a:spcPct val="0"/>
        </a:spcAft>
        <a:defRPr sz="4400" kern="1200">
          <a:solidFill>
            <a:schemeClr val="tx2"/>
          </a:solidFill>
          <a:latin typeface="Arial" panose="020B0604020202020204" pitchFamily="34" charset="0"/>
          <a:ea typeface="+mn-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rgbClr val="333399"/>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rgbClr val="3333CC"/>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1">
            <a:extLst>
              <a:ext uri="{FF2B5EF4-FFF2-40B4-BE49-F238E27FC236}">
                <a16:creationId xmlns:a16="http://schemas.microsoft.com/office/drawing/2014/main" id="{4AD99DBC-D992-4B4A-8F58-0DBA1BFF20CE}"/>
              </a:ext>
            </a:extLst>
          </p:cNvPr>
          <p:cNvSpPr txBox="1">
            <a:spLocks noChangeArrowheads="1"/>
          </p:cNvSpPr>
          <p:nvPr/>
        </p:nvSpPr>
        <p:spPr bwMode="auto">
          <a:xfrm>
            <a:off x="272480" y="4411621"/>
            <a:ext cx="9057456" cy="206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125000"/>
              </a:lnSpc>
              <a:spcBef>
                <a:spcPts val="0"/>
              </a:spcBef>
              <a:spcAft>
                <a:spcPts val="0"/>
              </a:spcAft>
              <a:buSzPct val="80000"/>
              <a:buFont typeface="Wingdings" panose="05000000000000000000" pitchFamily="2" charset="2"/>
              <a:buNone/>
            </a:pPr>
            <a:r>
              <a:rPr lang="en-US" altLang="zh-CN" b="1" dirty="0">
                <a:latin typeface="Times New Roman" panose="02020603050405020304" pitchFamily="18" charset="0"/>
                <a:ea typeface="黑体" panose="02010609060101010101" pitchFamily="49" charset="-122"/>
              </a:rPr>
              <a:t>Harbin Institute of Technology</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Shenzhen</a:t>
            </a:r>
            <a:r>
              <a:rPr lang="zh-CN" altLang="en-US" b="1" dirty="0">
                <a:latin typeface="Times New Roman" panose="02020603050405020304" pitchFamily="18" charset="0"/>
                <a:ea typeface="黑体" panose="02010609060101010101" pitchFamily="49" charset="-122"/>
              </a:rPr>
              <a:t>）</a:t>
            </a:r>
          </a:p>
          <a:p>
            <a:pPr algn="ctr">
              <a:lnSpc>
                <a:spcPct val="125000"/>
              </a:lnSpc>
              <a:spcBef>
                <a:spcPts val="0"/>
              </a:spcBef>
              <a:spcAft>
                <a:spcPts val="0"/>
              </a:spcAft>
              <a:buSzPct val="80000"/>
              <a:buFont typeface="Wingdings" panose="05000000000000000000" pitchFamily="2" charset="2"/>
              <a:buNone/>
            </a:pPr>
            <a:r>
              <a:rPr lang="en-US" altLang="zh-CN" sz="2800" b="1" dirty="0">
                <a:latin typeface="Times New Roman" panose="02020603050405020304" pitchFamily="18" charset="0"/>
                <a:ea typeface="黑体" panose="02010609060101010101" pitchFamily="49" charset="-122"/>
              </a:rPr>
              <a:t>School of Computer Science and Technology</a:t>
            </a:r>
            <a:br>
              <a:rPr lang="zh-CN" altLang="en-US" sz="2800" b="1" dirty="0">
                <a:latin typeface="Times New Roman" panose="02020603050405020304" pitchFamily="18" charset="0"/>
                <a:ea typeface="黑体" panose="02010609060101010101" pitchFamily="49" charset="-122"/>
              </a:rPr>
            </a:br>
            <a:r>
              <a:rPr lang="en-US" altLang="zh-CN" sz="2800" b="1" dirty="0">
                <a:latin typeface="Times New Roman" panose="02020603050405020304" pitchFamily="18" charset="0"/>
                <a:ea typeface="黑体" panose="02010609060101010101" pitchFamily="49" charset="-122"/>
              </a:rPr>
              <a:t>Zhang </a:t>
            </a:r>
            <a:r>
              <a:rPr lang="en-US" altLang="zh-CN" sz="2800" b="1" dirty="0" err="1">
                <a:latin typeface="Times New Roman" panose="02020603050405020304" pitchFamily="18" charset="0"/>
                <a:ea typeface="黑体" panose="02010609060101010101" pitchFamily="49" charset="-122"/>
              </a:rPr>
              <a:t>Meishan</a:t>
            </a:r>
            <a:r>
              <a:rPr lang="en-US" altLang="zh-CN" sz="2800" b="1" dirty="0">
                <a:latin typeface="Times New Roman" panose="02020603050405020304" pitchFamily="18" charset="0"/>
                <a:ea typeface="黑体" panose="02010609060101010101" pitchFamily="49" charset="-122"/>
              </a:rPr>
              <a:t>  (mason.zms@gmail.com)</a:t>
            </a:r>
          </a:p>
          <a:p>
            <a:pPr algn="ctr">
              <a:lnSpc>
                <a:spcPct val="125000"/>
              </a:lnSpc>
              <a:spcBef>
                <a:spcPts val="0"/>
              </a:spcBef>
              <a:spcAft>
                <a:spcPts val="0"/>
              </a:spcAft>
              <a:buSzPct val="80000"/>
              <a:buFont typeface="Wingdings" panose="05000000000000000000" pitchFamily="2" charset="2"/>
              <a:buNone/>
            </a:pP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Copyright</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Harbin Institute of Technology</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Su</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Xiaohong</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sxh@hit.edu.cn</a:t>
            </a:r>
            <a:endParaRPr lang="en-US" altLang="zh-CN" sz="1600" b="1" dirty="0">
              <a:latin typeface="Times New Roman" panose="02020603050405020304" pitchFamily="18" charset="0"/>
              <a:ea typeface="黑体" panose="02010609060101010101" pitchFamily="49" charset="-122"/>
            </a:endParaRPr>
          </a:p>
        </p:txBody>
      </p:sp>
      <p:sp>
        <p:nvSpPr>
          <p:cNvPr id="7171" name="TextBox 4">
            <a:extLst>
              <a:ext uri="{FF2B5EF4-FFF2-40B4-BE49-F238E27FC236}">
                <a16:creationId xmlns:a16="http://schemas.microsoft.com/office/drawing/2014/main" id="{3ECB8C7D-F3F9-4912-AF24-EDAF7E92B75E}"/>
              </a:ext>
            </a:extLst>
          </p:cNvPr>
          <p:cNvSpPr txBox="1">
            <a:spLocks noChangeArrowheads="1"/>
          </p:cNvSpPr>
          <p:nvPr/>
        </p:nvSpPr>
        <p:spPr bwMode="auto">
          <a:xfrm>
            <a:off x="-32296" y="2417391"/>
            <a:ext cx="963295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90000"/>
              </a:lnSpc>
              <a:spcBef>
                <a:spcPts val="600"/>
              </a:spcBef>
              <a:spcAft>
                <a:spcPts val="588"/>
              </a:spcAft>
              <a:buSzPct val="80000"/>
              <a:buFont typeface="Wingdings" panose="05000000000000000000" pitchFamily="2" charset="2"/>
              <a:buNone/>
            </a:pPr>
            <a:r>
              <a:rPr lang="en-US" altLang="zh-CN" sz="5400" b="1" dirty="0">
                <a:latin typeface="Times New Roman" panose="02020603050405020304" pitchFamily="18" charset="0"/>
                <a:ea typeface="黑体" panose="02010609060101010101" pitchFamily="49" charset="-122"/>
                <a:cs typeface="Times New Roman" panose="02020603050405020304" pitchFamily="18" charset="0"/>
              </a:rPr>
              <a:t>Lecture 11: Polymorphism</a:t>
            </a:r>
            <a:endParaRPr lang="zh-CN" altLang="en-US" sz="5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DC451AF8-2031-4805-8F5F-680B5E4D84E0}"/>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6147" name="内容占位符 2">
            <a:extLst>
              <a:ext uri="{FF2B5EF4-FFF2-40B4-BE49-F238E27FC236}">
                <a16:creationId xmlns:a16="http://schemas.microsoft.com/office/drawing/2014/main" id="{0D358A99-A986-4FDA-AE55-A13BF10AB9AF}"/>
              </a:ext>
            </a:extLst>
          </p:cNvPr>
          <p:cNvSpPr>
            <a:spLocks noGrp="1"/>
          </p:cNvSpPr>
          <p:nvPr>
            <p:ph idx="1"/>
          </p:nvPr>
        </p:nvSpPr>
        <p:spPr>
          <a:xfrm>
            <a:off x="495300" y="1556792"/>
            <a:ext cx="9210228" cy="3888432"/>
          </a:xfrm>
        </p:spPr>
        <p:txBody>
          <a:bodyPr/>
          <a:lstStyle/>
          <a:p>
            <a:pPr marL="342900" lvl="1" indent="-342900" eaLnBrk="1" hangingPunct="1">
              <a:lnSpc>
                <a:spcPct val="90000"/>
              </a:lnSpc>
              <a:buFont typeface="Wingdings" panose="05000000000000000000" pitchFamily="2" charset="2"/>
              <a:buChar char="n"/>
            </a:pPr>
            <a:r>
              <a:rPr lang="en-US" altLang="zh-CN" sz="2800" dirty="0">
                <a:solidFill>
                  <a:schemeClr val="tx2"/>
                </a:solidFill>
                <a:ea typeface="新細明體" panose="02020500000000000000" pitchFamily="18" charset="-120"/>
              </a:rPr>
              <a:t>The C++ built-in arithmetic (+, *, / etc.) and relational operators (&gt;, &lt;,==, !=) work with built-in data types (int, float, etc.). </a:t>
            </a:r>
          </a:p>
          <a:p>
            <a:pPr marL="342900" lvl="1" indent="-342900" eaLnBrk="1" hangingPunct="1">
              <a:lnSpc>
                <a:spcPct val="90000"/>
              </a:lnSpc>
              <a:buFont typeface="Wingdings" panose="05000000000000000000" pitchFamily="2" charset="2"/>
              <a:buChar char="n"/>
            </a:pPr>
            <a:endParaRPr lang="en-US" altLang="zh-CN" sz="2800" dirty="0">
              <a:solidFill>
                <a:schemeClr val="tx2"/>
              </a:solidFill>
              <a:ea typeface="新細明體" panose="02020500000000000000" pitchFamily="18" charset="-120"/>
            </a:endParaRPr>
          </a:p>
          <a:p>
            <a:pPr marL="342900" lvl="1" indent="-342900" eaLnBrk="1" hangingPunct="1">
              <a:lnSpc>
                <a:spcPct val="90000"/>
              </a:lnSpc>
              <a:buFont typeface="Wingdings" panose="05000000000000000000" pitchFamily="2" charset="2"/>
              <a:buChar char="n"/>
            </a:pPr>
            <a:r>
              <a:rPr lang="en-US" altLang="zh-CN" sz="2800" dirty="0">
                <a:solidFill>
                  <a:schemeClr val="tx2"/>
                </a:solidFill>
                <a:ea typeface="新細明體" panose="02020500000000000000" pitchFamily="18" charset="-120"/>
              </a:rPr>
              <a:t>Not all the built-in operators can be used with every data type: for example, multiplication is not a valid operation for strings and % can only be used with integer data types.</a:t>
            </a:r>
            <a:endParaRPr lang="zh-CN" altLang="en-US" sz="2800" dirty="0">
              <a:solidFill>
                <a:schemeClr val="tx2"/>
              </a:solidFill>
              <a:ea typeface="新細明體" panose="02020500000000000000" pitchFamily="18" charset="-120"/>
            </a:endParaRPr>
          </a:p>
          <a:p>
            <a:pPr marL="0" indent="0"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0517CC9-C2D6-40C5-966F-1403CF0D4C83}"/>
              </a:ext>
            </a:extLst>
          </p:cNvPr>
          <p:cNvSpPr/>
          <p:nvPr/>
        </p:nvSpPr>
        <p:spPr bwMode="auto">
          <a:xfrm>
            <a:off x="1208584" y="4591403"/>
            <a:ext cx="3600896" cy="277758"/>
          </a:xfrm>
          <a:prstGeom prst="rect">
            <a:avLst/>
          </a:prstGeom>
          <a:solidFill>
            <a:schemeClr val="bg1">
              <a:lumMod val="20000"/>
              <a:lumOff val="80000"/>
            </a:schemeClr>
          </a:solidFill>
          <a:ln w="28575" cap="flat" cmpd="sng" algn="ctr">
            <a:solidFill>
              <a:srgbClr val="FF0000"/>
            </a:solidFill>
            <a:prstDash val="solid"/>
            <a:round/>
            <a:headEnd type="none" w="med" len="med"/>
            <a:tailEnd type="none" w="med" len="med"/>
          </a:ln>
          <a:effectLst/>
        </p:spPr>
        <p:txBody>
          <a:bodyPr lIns="90187" tIns="45094" rIns="90187" bIns="45094"/>
          <a:lstStyle/>
          <a:p>
            <a:pPr eaLnBrk="0" hangingPunct="0">
              <a:lnSpc>
                <a:spcPct val="90000"/>
              </a:lnSpc>
              <a:spcBef>
                <a:spcPts val="588"/>
              </a:spcBef>
              <a:spcAft>
                <a:spcPts val="588"/>
              </a:spcAft>
              <a:buClr>
                <a:schemeClr val="tx2"/>
              </a:buClr>
              <a:buSzPct val="80000"/>
              <a:buFont typeface="Wingdings" pitchFamily="2" charset="2"/>
              <a:buNone/>
              <a:defRPr/>
            </a:pPr>
            <a:endParaRPr lang="zh-CN" altLang="en-US"/>
          </a:p>
        </p:txBody>
      </p:sp>
      <p:sp>
        <p:nvSpPr>
          <p:cNvPr id="7171" name="标题 1">
            <a:extLst>
              <a:ext uri="{FF2B5EF4-FFF2-40B4-BE49-F238E27FC236}">
                <a16:creationId xmlns:a16="http://schemas.microsoft.com/office/drawing/2014/main" id="{7C5B64F0-85EA-408D-9613-6D4E576ACAAA}"/>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7172" name="矩形 3">
            <a:extLst>
              <a:ext uri="{FF2B5EF4-FFF2-40B4-BE49-F238E27FC236}">
                <a16:creationId xmlns:a16="http://schemas.microsoft.com/office/drawing/2014/main" id="{4CE34D04-A552-4352-8183-D7074F5C15CD}"/>
              </a:ext>
            </a:extLst>
          </p:cNvPr>
          <p:cNvSpPr>
            <a:spLocks noChangeArrowheads="1"/>
          </p:cNvSpPr>
          <p:nvPr/>
        </p:nvSpPr>
        <p:spPr bwMode="auto">
          <a:xfrm>
            <a:off x="279988" y="1556792"/>
            <a:ext cx="9072563" cy="487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  // Demonstration of an overloaded + operator.</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3  #include &lt;iostream&gt;</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4  using namespace std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5</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6  class time24 // A simple 24-hour time class.</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7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8       public:</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9     	time24( int h = 0, int m = 0, int s = 0 )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10   	void </a:t>
            </a:r>
            <a:r>
              <a:rPr lang="en-US" altLang="zh-CN" sz="1600" dirty="0" err="1"/>
              <a:t>set_time</a:t>
            </a:r>
            <a:r>
              <a:rPr lang="en-US" altLang="zh-CN" sz="1600" dirty="0"/>
              <a:t>( int h, int m, int s )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11    	void </a:t>
            </a:r>
            <a:r>
              <a:rPr lang="en-US" altLang="zh-CN" sz="1600" dirty="0" err="1"/>
              <a:t>get_time</a:t>
            </a:r>
            <a:r>
              <a:rPr lang="en-US" altLang="zh-CN" sz="1600" dirty="0"/>
              <a:t>( int&amp; h, int&amp; m, int&amp; s ) const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12    	</a:t>
            </a:r>
            <a:r>
              <a:rPr lang="en-US" altLang="zh-CN" sz="1600" b="1" dirty="0"/>
              <a:t>time24 operator+( int secs ) const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13      private:</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14    	int hours ; // 0 to 23</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15    	int minutes ; // 0 to 59</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16	Int seconds ; // 0 to 59</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17  }</a:t>
            </a:r>
            <a:endParaRPr lang="zh-CN" altLang="en-US" sz="1600" dirty="0"/>
          </a:p>
        </p:txBody>
      </p:sp>
      <p:sp>
        <p:nvSpPr>
          <p:cNvPr id="6" name="TextBox 5">
            <a:extLst>
              <a:ext uri="{FF2B5EF4-FFF2-40B4-BE49-F238E27FC236}">
                <a16:creationId xmlns:a16="http://schemas.microsoft.com/office/drawing/2014/main" id="{73358F10-C0EA-4083-AE42-0CC1D2F3E0A1}"/>
              </a:ext>
            </a:extLst>
          </p:cNvPr>
          <p:cNvSpPr txBox="1">
            <a:spLocks noChangeArrowheads="1"/>
          </p:cNvSpPr>
          <p:nvPr/>
        </p:nvSpPr>
        <p:spPr bwMode="auto">
          <a:xfrm>
            <a:off x="4953000" y="5046663"/>
            <a:ext cx="4451350" cy="646331"/>
          </a:xfrm>
          <a:prstGeom prst="rect">
            <a:avLst/>
          </a:prstGeom>
          <a:solidFill>
            <a:schemeClr val="accent1">
              <a:alpha val="50000"/>
            </a:schemeClr>
          </a:solidFill>
          <a:ln w="38100">
            <a:solidFill>
              <a:schemeClr val="bg1"/>
            </a:solidFill>
            <a:miter lim="800000"/>
            <a:headEnd/>
            <a:tailEnd/>
          </a:ln>
        </p:spPr>
        <p:txBody>
          <a:bodyPr>
            <a:spAutoFit/>
          </a:bodyPr>
          <a:lstStyle/>
          <a:p>
            <a:pPr marL="342900" indent="-342900" eaLnBrk="0" hangingPunct="0">
              <a:lnSpc>
                <a:spcPct val="90000"/>
              </a:lnSpc>
              <a:spcBef>
                <a:spcPts val="588"/>
              </a:spcBef>
              <a:spcAft>
                <a:spcPts val="588"/>
              </a:spcAft>
              <a:buClr>
                <a:schemeClr val="tx2"/>
              </a:buClr>
              <a:buSzPct val="70000"/>
              <a:buFont typeface="Arial" panose="020B0604020202020204" pitchFamily="34" charset="0"/>
              <a:buChar char="•"/>
              <a:defRPr/>
            </a:pPr>
            <a:r>
              <a:rPr lang="en-US" altLang="zh-CN" dirty="0">
                <a:latin typeface="Times New Roman" panose="02020603050405020304" pitchFamily="18" charset="0"/>
                <a:cs typeface="Times New Roman" panose="02020603050405020304" pitchFamily="18" charset="0"/>
              </a:rPr>
              <a:t>The prototype for the overloaded + operator is on line 12.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E341213-987B-4835-B54B-5C65266EF6EF}"/>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8195" name="内容占位符 2">
            <a:extLst>
              <a:ext uri="{FF2B5EF4-FFF2-40B4-BE49-F238E27FC236}">
                <a16:creationId xmlns:a16="http://schemas.microsoft.com/office/drawing/2014/main" id="{6A9EBB06-ACC5-42E2-969C-F424A49B15E4}"/>
              </a:ext>
            </a:extLst>
          </p:cNvPr>
          <p:cNvSpPr>
            <a:spLocks noGrp="1"/>
          </p:cNvSpPr>
          <p:nvPr>
            <p:ph idx="1"/>
          </p:nvPr>
        </p:nvSpPr>
        <p:spPr/>
        <p:txBody>
          <a:bodyPr/>
          <a:lstStyle/>
          <a:p>
            <a:pPr eaLnBrk="1" hangingPunct="1"/>
            <a:endParaRPr lang="en-US" altLang="zh-CN"/>
          </a:p>
          <a:p>
            <a:pPr eaLnBrk="1" hangingPunct="1"/>
            <a:endParaRPr lang="zh-CN" altLang="en-US"/>
          </a:p>
        </p:txBody>
      </p:sp>
      <p:sp>
        <p:nvSpPr>
          <p:cNvPr id="8196" name="矩形 3">
            <a:extLst>
              <a:ext uri="{FF2B5EF4-FFF2-40B4-BE49-F238E27FC236}">
                <a16:creationId xmlns:a16="http://schemas.microsoft.com/office/drawing/2014/main" id="{AAF95124-BB6D-4D32-9994-9FD5E112055B}"/>
              </a:ext>
            </a:extLst>
          </p:cNvPr>
          <p:cNvSpPr>
            <a:spLocks noChangeArrowheads="1"/>
          </p:cNvSpPr>
          <p:nvPr/>
        </p:nvSpPr>
        <p:spPr bwMode="auto">
          <a:xfrm>
            <a:off x="344488" y="1600200"/>
            <a:ext cx="8713788"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18  // Constructor.</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19  time24::time24( int h, int m, int s ) : hours( h ), minutes( m ), seconds( s )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20</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21  // Mutator function.</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22  void time24::</a:t>
            </a:r>
            <a:r>
              <a:rPr lang="en-US" altLang="zh-CN" sz="1600" dirty="0" err="1"/>
              <a:t>set_time</a:t>
            </a:r>
            <a:r>
              <a:rPr lang="en-US" altLang="zh-CN" sz="1600" dirty="0"/>
              <a:t>( int h, int m, int s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23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24 	 hours = h ; minutes = m ; seconds = s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25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26</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27  // Inspector function.</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28  void time24::</a:t>
            </a:r>
            <a:r>
              <a:rPr lang="en-US" altLang="zh-CN" sz="1600" dirty="0" err="1"/>
              <a:t>get_time</a:t>
            </a:r>
            <a:r>
              <a:rPr lang="en-US" altLang="zh-CN" sz="1600" dirty="0"/>
              <a:t>( int&amp; h, int&amp; m, int&amp; s ) const</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29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30 	 h = hours ; m = minutes ; s = seconds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31  }</a:t>
            </a:r>
            <a:endParaRPr lang="zh-CN" alt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E088068-B249-4D2E-8157-9668AFC0CA23}"/>
              </a:ext>
            </a:extLst>
          </p:cNvPr>
          <p:cNvSpPr/>
          <p:nvPr/>
        </p:nvSpPr>
        <p:spPr bwMode="auto">
          <a:xfrm>
            <a:off x="848544" y="1844824"/>
            <a:ext cx="4319588" cy="360040"/>
          </a:xfrm>
          <a:prstGeom prst="rect">
            <a:avLst/>
          </a:prstGeom>
          <a:solidFill>
            <a:schemeClr val="bg1">
              <a:lumMod val="20000"/>
              <a:lumOff val="80000"/>
            </a:schemeClr>
          </a:solidFill>
          <a:ln w="28575" cap="flat" cmpd="sng" algn="ctr">
            <a:solidFill>
              <a:srgbClr val="FF0000"/>
            </a:solidFill>
            <a:prstDash val="solid"/>
            <a:round/>
            <a:headEnd type="none" w="med" len="med"/>
            <a:tailEnd type="none" w="med" len="med"/>
          </a:ln>
          <a:effectLst/>
        </p:spPr>
        <p:txBody>
          <a:bodyPr lIns="90187" tIns="45094" rIns="90187" bIns="45094"/>
          <a:lstStyle/>
          <a:p>
            <a:pPr eaLnBrk="0" hangingPunct="0">
              <a:lnSpc>
                <a:spcPct val="90000"/>
              </a:lnSpc>
              <a:spcBef>
                <a:spcPts val="588"/>
              </a:spcBef>
              <a:spcAft>
                <a:spcPts val="588"/>
              </a:spcAft>
              <a:buClr>
                <a:schemeClr val="tx2"/>
              </a:buClr>
              <a:buSzPct val="80000"/>
              <a:buFont typeface="Wingdings" pitchFamily="2" charset="2"/>
              <a:buNone/>
              <a:defRPr/>
            </a:pPr>
            <a:endParaRPr lang="zh-CN" altLang="en-US"/>
          </a:p>
        </p:txBody>
      </p:sp>
      <p:sp>
        <p:nvSpPr>
          <p:cNvPr id="9221" name="矩形 3">
            <a:extLst>
              <a:ext uri="{FF2B5EF4-FFF2-40B4-BE49-F238E27FC236}">
                <a16:creationId xmlns:a16="http://schemas.microsoft.com/office/drawing/2014/main" id="{E2CEA0B7-BB72-4D13-8B95-1620A9191702}"/>
              </a:ext>
            </a:extLst>
          </p:cNvPr>
          <p:cNvSpPr>
            <a:spLocks noChangeArrowheads="1"/>
          </p:cNvSpPr>
          <p:nvPr/>
        </p:nvSpPr>
        <p:spPr bwMode="auto">
          <a:xfrm>
            <a:off x="495300" y="1533525"/>
            <a:ext cx="871378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32 // Overloaded + operator.</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33 </a:t>
            </a:r>
            <a:r>
              <a:rPr lang="en-US" altLang="zh-CN" sz="1600" b="1" dirty="0"/>
              <a:t>time24 time24::operator+( int secs ) const</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34 </a:t>
            </a:r>
            <a:r>
              <a:rPr lang="en-US" altLang="zh-CN" sz="1600" b="1" dirty="0"/>
              <a:t>{</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35 	</a:t>
            </a:r>
            <a:r>
              <a:rPr lang="en-US" altLang="zh-CN" sz="1600" b="1" dirty="0"/>
              <a:t>// Add secs to class member seconds and calculate the new time.</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36	 </a:t>
            </a:r>
            <a:r>
              <a:rPr lang="en-US" altLang="zh-CN" sz="1600" b="1" dirty="0"/>
              <a:t>time24 temp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37 	</a:t>
            </a:r>
            <a:r>
              <a:rPr lang="en-US" altLang="zh-CN" sz="1600" b="1" dirty="0" err="1"/>
              <a:t>temp.seconds</a:t>
            </a:r>
            <a:r>
              <a:rPr lang="en-US" altLang="zh-CN" sz="1600" b="1" dirty="0"/>
              <a:t> = seconds + secs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38	</a:t>
            </a:r>
            <a:r>
              <a:rPr lang="fr-FR" altLang="zh-CN" sz="1600" dirty="0"/>
              <a:t> </a:t>
            </a:r>
            <a:r>
              <a:rPr lang="fr-FR" altLang="zh-CN" sz="1600" b="1" dirty="0"/>
              <a:t>temp.minutes = minutes + temp.seconds / 60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39	 </a:t>
            </a:r>
            <a:r>
              <a:rPr lang="en-US" altLang="zh-CN" sz="1600" b="1" dirty="0" err="1"/>
              <a:t>temp.seconds</a:t>
            </a:r>
            <a:r>
              <a:rPr lang="en-US" altLang="zh-CN" sz="1600" b="1" dirty="0"/>
              <a:t> %= 60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40	 </a:t>
            </a:r>
            <a:r>
              <a:rPr lang="en-US" altLang="zh-CN" sz="1600" b="1" dirty="0" err="1"/>
              <a:t>temp.hours</a:t>
            </a:r>
            <a:r>
              <a:rPr lang="en-US" altLang="zh-CN" sz="1600" b="1" dirty="0"/>
              <a:t> = hours + </a:t>
            </a:r>
            <a:r>
              <a:rPr lang="en-US" altLang="zh-CN" sz="1600" b="1" dirty="0" err="1"/>
              <a:t>temp.minutes</a:t>
            </a:r>
            <a:r>
              <a:rPr lang="en-US" altLang="zh-CN" sz="1600" b="1" dirty="0"/>
              <a:t> / 60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41 	</a:t>
            </a:r>
            <a:r>
              <a:rPr lang="en-US" altLang="zh-CN" sz="1600" b="1" dirty="0" err="1"/>
              <a:t>temp.minutes</a:t>
            </a:r>
            <a:r>
              <a:rPr lang="en-US" altLang="zh-CN" sz="1600" b="1" dirty="0"/>
              <a:t> %= 60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42 	</a:t>
            </a:r>
            <a:r>
              <a:rPr lang="en-US" altLang="zh-CN" sz="1600" b="1" dirty="0" err="1"/>
              <a:t>temp.hours</a:t>
            </a:r>
            <a:r>
              <a:rPr lang="en-US" altLang="zh-CN" sz="1600" b="1" dirty="0"/>
              <a:t> %= 24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43 	</a:t>
            </a:r>
            <a:r>
              <a:rPr lang="en-US" altLang="zh-CN" sz="1600" b="1" dirty="0"/>
              <a:t>return temp ; // Return the new time.</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44 </a:t>
            </a:r>
            <a:r>
              <a:rPr lang="en-US" altLang="zh-CN" sz="1600" b="1" dirty="0"/>
              <a:t>}</a:t>
            </a:r>
          </a:p>
        </p:txBody>
      </p:sp>
      <p:sp>
        <p:nvSpPr>
          <p:cNvPr id="9219" name="标题 1">
            <a:extLst>
              <a:ext uri="{FF2B5EF4-FFF2-40B4-BE49-F238E27FC236}">
                <a16:creationId xmlns:a16="http://schemas.microsoft.com/office/drawing/2014/main" id="{B60F6A41-61CE-406B-B88F-A3B5522DB795}"/>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9220" name="内容占位符 2">
            <a:extLst>
              <a:ext uri="{FF2B5EF4-FFF2-40B4-BE49-F238E27FC236}">
                <a16:creationId xmlns:a16="http://schemas.microsoft.com/office/drawing/2014/main" id="{FD7BC9F9-74D3-478D-9CF9-E5E861223D7E}"/>
              </a:ext>
            </a:extLst>
          </p:cNvPr>
          <p:cNvSpPr>
            <a:spLocks noGrp="1"/>
          </p:cNvSpPr>
          <p:nvPr>
            <p:ph idx="1"/>
          </p:nvPr>
        </p:nvSpPr>
        <p:spPr/>
        <p:txBody>
          <a:bodyPr/>
          <a:lstStyle/>
          <a:p>
            <a:pPr eaLnBrk="1" hangingPunct="1"/>
            <a:endParaRPr lang="en-US" altLang="zh-CN" dirty="0"/>
          </a:p>
          <a:p>
            <a:pPr eaLnBrk="1" hangingPunct="1"/>
            <a:endParaRPr lang="zh-CN" altLang="en-US" dirty="0"/>
          </a:p>
        </p:txBody>
      </p:sp>
      <p:sp>
        <p:nvSpPr>
          <p:cNvPr id="9222" name="TextBox 4">
            <a:extLst>
              <a:ext uri="{FF2B5EF4-FFF2-40B4-BE49-F238E27FC236}">
                <a16:creationId xmlns:a16="http://schemas.microsoft.com/office/drawing/2014/main" id="{EEE026F5-8DE2-4623-918B-00B2B117D8FC}"/>
              </a:ext>
            </a:extLst>
          </p:cNvPr>
          <p:cNvSpPr txBox="1">
            <a:spLocks noChangeArrowheads="1"/>
          </p:cNvSpPr>
          <p:nvPr/>
        </p:nvSpPr>
        <p:spPr bwMode="auto">
          <a:xfrm>
            <a:off x="5816600" y="4467225"/>
            <a:ext cx="3746500" cy="1200329"/>
          </a:xfrm>
          <a:prstGeom prst="rect">
            <a:avLst/>
          </a:prstGeom>
          <a:solidFill>
            <a:schemeClr val="accent1">
              <a:alpha val="50000"/>
            </a:schemeClr>
          </a:solidFill>
          <a:ln w="38100">
            <a:solidFill>
              <a:schemeClr val="bg1"/>
            </a:solidFill>
            <a:miter lim="800000"/>
            <a:headEnd/>
            <a:tailEnd/>
          </a:ln>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define the overloaded + operator for adding an integer number of seconds to a time24 object and returning the result.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blinds(horizontal)">
                                      <p:cBhvr>
                                        <p:cTn id="12"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2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D1CC3D2-8EA9-4A3D-A2B6-57CA80354F46}"/>
              </a:ext>
            </a:extLst>
          </p:cNvPr>
          <p:cNvSpPr/>
          <p:nvPr/>
        </p:nvSpPr>
        <p:spPr bwMode="auto">
          <a:xfrm>
            <a:off x="1737948" y="3429000"/>
            <a:ext cx="1152525" cy="287338"/>
          </a:xfrm>
          <a:prstGeom prst="rect">
            <a:avLst/>
          </a:prstGeom>
          <a:solidFill>
            <a:schemeClr val="bg1">
              <a:lumMod val="20000"/>
              <a:lumOff val="80000"/>
            </a:schemeClr>
          </a:solidFill>
          <a:ln w="28575" cap="flat" cmpd="sng" algn="ctr">
            <a:solidFill>
              <a:srgbClr val="FF0000"/>
            </a:solidFill>
            <a:prstDash val="solid"/>
            <a:round/>
            <a:headEnd type="none" w="med" len="med"/>
            <a:tailEnd type="none" w="med" len="med"/>
          </a:ln>
          <a:effectLst/>
        </p:spPr>
        <p:txBody>
          <a:bodyPr lIns="90187" tIns="45094" rIns="90187" bIns="45094"/>
          <a:lstStyle/>
          <a:p>
            <a:pPr eaLnBrk="0" hangingPunct="0">
              <a:lnSpc>
                <a:spcPct val="90000"/>
              </a:lnSpc>
              <a:spcBef>
                <a:spcPts val="588"/>
              </a:spcBef>
              <a:spcAft>
                <a:spcPts val="588"/>
              </a:spcAft>
              <a:buClr>
                <a:schemeClr val="tx2"/>
              </a:buClr>
              <a:buSzPct val="80000"/>
              <a:buFont typeface="Wingdings" pitchFamily="2" charset="2"/>
              <a:buNone/>
              <a:defRPr/>
            </a:pPr>
            <a:endParaRPr lang="zh-CN" altLang="en-US"/>
          </a:p>
        </p:txBody>
      </p:sp>
      <p:sp>
        <p:nvSpPr>
          <p:cNvPr id="10245" name="矩形 3">
            <a:extLst>
              <a:ext uri="{FF2B5EF4-FFF2-40B4-BE49-F238E27FC236}">
                <a16:creationId xmlns:a16="http://schemas.microsoft.com/office/drawing/2014/main" id="{44889F24-1C49-4A24-A496-966186F1F7DF}"/>
              </a:ext>
            </a:extLst>
          </p:cNvPr>
          <p:cNvSpPr>
            <a:spLocks noChangeArrowheads="1"/>
          </p:cNvSpPr>
          <p:nvPr/>
        </p:nvSpPr>
        <p:spPr bwMode="auto">
          <a:xfrm>
            <a:off x="776536" y="1600200"/>
            <a:ext cx="8713788"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45 main()</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46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47</a:t>
            </a:r>
            <a:r>
              <a:rPr lang="pt-BR" altLang="zh-CN" sz="1600" dirty="0"/>
              <a:t> 	int h, m, s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48	</a:t>
            </a:r>
            <a:r>
              <a:rPr lang="fr-FR" altLang="zh-CN" sz="1600" dirty="0"/>
              <a:t> time24 t1( 23, 59, 57 ) ; // t1 represents 23:59:57</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49	 time24 t2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50	 </a:t>
            </a:r>
            <a:r>
              <a:rPr lang="en-US" altLang="zh-CN" sz="1600" b="1" dirty="0"/>
              <a:t>t2 = t1 + 4 ; </a:t>
            </a:r>
            <a:r>
              <a:rPr lang="en-US" altLang="zh-CN" sz="1600" dirty="0"/>
              <a:t>// t2 should now be 0:0:1</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51	 t2.get_time ( h, m, s )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52 	</a:t>
            </a:r>
            <a:r>
              <a:rPr lang="en-US" altLang="zh-CN" sz="1600" dirty="0" err="1"/>
              <a:t>cout</a:t>
            </a:r>
            <a:r>
              <a:rPr lang="en-US" altLang="zh-CN" sz="1600" dirty="0"/>
              <a:t> &lt;&lt; "Time t2 is " &lt;&lt; h &lt;&lt; ":" &lt;&lt; m &lt;&lt; ":" &lt;&lt; s &lt;&lt; </a:t>
            </a:r>
            <a:r>
              <a:rPr lang="en-US" altLang="zh-CN" sz="1600" dirty="0" err="1"/>
              <a:t>endl</a:t>
            </a:r>
            <a:r>
              <a:rPr lang="en-US" altLang="zh-CN" sz="1600" dirty="0"/>
              <a:t>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53 }</a:t>
            </a:r>
            <a:endParaRPr lang="zh-CN" altLang="en-US" sz="1600" dirty="0"/>
          </a:p>
        </p:txBody>
      </p:sp>
      <p:sp>
        <p:nvSpPr>
          <p:cNvPr id="10243" name="标题 1">
            <a:extLst>
              <a:ext uri="{FF2B5EF4-FFF2-40B4-BE49-F238E27FC236}">
                <a16:creationId xmlns:a16="http://schemas.microsoft.com/office/drawing/2014/main" id="{4D2B59F4-1D0A-4EB7-85EB-B2DFD3DDD73D}"/>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10244" name="内容占位符 2">
            <a:extLst>
              <a:ext uri="{FF2B5EF4-FFF2-40B4-BE49-F238E27FC236}">
                <a16:creationId xmlns:a16="http://schemas.microsoft.com/office/drawing/2014/main" id="{2EA7F259-6332-42E5-8C51-22CFDA07AF46}"/>
              </a:ext>
            </a:extLst>
          </p:cNvPr>
          <p:cNvSpPr>
            <a:spLocks noGrp="1"/>
          </p:cNvSpPr>
          <p:nvPr>
            <p:ph idx="1"/>
          </p:nvPr>
        </p:nvSpPr>
        <p:spPr>
          <a:xfrm>
            <a:off x="495299" y="1641819"/>
            <a:ext cx="8915400" cy="4686300"/>
          </a:xfrm>
        </p:spPr>
        <p:txBody>
          <a:bodyPr/>
          <a:lstStyle/>
          <a:p>
            <a:pPr eaLnBrk="1" hangingPunct="1"/>
            <a:endParaRPr lang="en-US" altLang="zh-CN"/>
          </a:p>
          <a:p>
            <a:pPr eaLnBrk="1" hangingPunct="1"/>
            <a:endParaRPr lang="zh-CN" altLang="en-US"/>
          </a:p>
        </p:txBody>
      </p:sp>
      <p:sp>
        <p:nvSpPr>
          <p:cNvPr id="10246" name="TextBox 5">
            <a:extLst>
              <a:ext uri="{FF2B5EF4-FFF2-40B4-BE49-F238E27FC236}">
                <a16:creationId xmlns:a16="http://schemas.microsoft.com/office/drawing/2014/main" id="{6310576F-1843-4423-8C91-636553FF8B5D}"/>
              </a:ext>
            </a:extLst>
          </p:cNvPr>
          <p:cNvSpPr txBox="1">
            <a:spLocks noChangeArrowheads="1"/>
          </p:cNvSpPr>
          <p:nvPr/>
        </p:nvSpPr>
        <p:spPr bwMode="auto">
          <a:xfrm>
            <a:off x="1748631" y="4921824"/>
            <a:ext cx="6408737" cy="646331"/>
          </a:xfrm>
          <a:prstGeom prst="rect">
            <a:avLst/>
          </a:prstGeom>
          <a:solidFill>
            <a:schemeClr val="accent1">
              <a:alpha val="50000"/>
            </a:schemeClr>
          </a:solidFill>
          <a:ln w="38100">
            <a:solidFill>
              <a:schemeClr val="bg1"/>
            </a:solidFill>
            <a:miter lim="800000"/>
            <a:headEnd/>
            <a:tailEnd/>
          </a:ln>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Arial" panose="020B0604020202020204" pitchFamily="34" charset="0"/>
              <a:buChar char="•"/>
            </a:pPr>
            <a:r>
              <a:rPr lang="en-US" altLang="zh-CN" dirty="0"/>
              <a:t>it can be called like any other function; line 50 can also be written as: t2 = t1.operator+( 4 )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blinds(horizontal)">
                                      <p:cBhvr>
                                        <p:cTn id="12"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2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7D17069-7A8C-4B0D-B864-D24FAF37CF4B}"/>
              </a:ext>
            </a:extLst>
          </p:cNvPr>
          <p:cNvSpPr/>
          <p:nvPr/>
        </p:nvSpPr>
        <p:spPr bwMode="auto">
          <a:xfrm>
            <a:off x="1410661" y="3356992"/>
            <a:ext cx="4752975" cy="576064"/>
          </a:xfrm>
          <a:prstGeom prst="rect">
            <a:avLst/>
          </a:prstGeom>
          <a:solidFill>
            <a:schemeClr val="bg1">
              <a:lumMod val="20000"/>
              <a:lumOff val="80000"/>
            </a:schemeClr>
          </a:solidFill>
          <a:ln w="28575" cap="flat" cmpd="sng" algn="ctr">
            <a:solidFill>
              <a:srgbClr val="FF0000"/>
            </a:solidFill>
            <a:prstDash val="solid"/>
            <a:round/>
            <a:headEnd type="none" w="med" len="med"/>
            <a:tailEnd type="none" w="med" len="med"/>
          </a:ln>
          <a:effectLst/>
        </p:spPr>
        <p:txBody>
          <a:bodyPr lIns="90187" tIns="45094" rIns="90187" bIns="45094"/>
          <a:lstStyle/>
          <a:p>
            <a:pPr eaLnBrk="0" hangingPunct="0">
              <a:lnSpc>
                <a:spcPct val="90000"/>
              </a:lnSpc>
              <a:spcBef>
                <a:spcPts val="588"/>
              </a:spcBef>
              <a:spcAft>
                <a:spcPts val="588"/>
              </a:spcAft>
              <a:buClr>
                <a:schemeClr val="tx2"/>
              </a:buClr>
              <a:buSzPct val="80000"/>
              <a:buFont typeface="Wingdings" pitchFamily="2" charset="2"/>
              <a:buNone/>
              <a:defRPr/>
            </a:pPr>
            <a:endParaRPr lang="zh-CN" altLang="en-US"/>
          </a:p>
        </p:txBody>
      </p:sp>
      <p:sp>
        <p:nvSpPr>
          <p:cNvPr id="11267" name="矩形 3">
            <a:extLst>
              <a:ext uri="{FF2B5EF4-FFF2-40B4-BE49-F238E27FC236}">
                <a16:creationId xmlns:a16="http://schemas.microsoft.com/office/drawing/2014/main" id="{B1A2F59C-288A-4D0C-8B0C-3ACAFAD08ED9}"/>
              </a:ext>
            </a:extLst>
          </p:cNvPr>
          <p:cNvSpPr>
            <a:spLocks noChangeArrowheads="1"/>
          </p:cNvSpPr>
          <p:nvPr/>
        </p:nvSpPr>
        <p:spPr bwMode="auto">
          <a:xfrm>
            <a:off x="495300" y="1556792"/>
            <a:ext cx="9327151" cy="394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5  class time24 // A simple 24-hour time class.</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6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7       public:</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8     	time24( int h = 0, int m = 0, int s = 0 )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9   	void </a:t>
            </a:r>
            <a:r>
              <a:rPr lang="en-US" altLang="zh-CN" sz="1600" dirty="0" err="1"/>
              <a:t>set_time</a:t>
            </a:r>
            <a:r>
              <a:rPr lang="en-US" altLang="zh-CN" sz="1600" dirty="0"/>
              <a:t>( int h, int m, int s )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10    	void </a:t>
            </a:r>
            <a:r>
              <a:rPr lang="en-US" altLang="zh-CN" sz="1600" dirty="0" err="1"/>
              <a:t>get_time</a:t>
            </a:r>
            <a:r>
              <a:rPr lang="en-US" altLang="zh-CN" sz="1600" dirty="0"/>
              <a:t>( int&amp; h, int&amp; m, int&amp; s ) const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11    	</a:t>
            </a:r>
            <a:r>
              <a:rPr lang="en-US" altLang="zh-CN" sz="1600" b="1" dirty="0"/>
              <a:t>time24 operator+( int secs ) const ;</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12  	</a:t>
            </a:r>
            <a:r>
              <a:rPr lang="en-US" altLang="zh-CN" sz="1600" b="1" dirty="0"/>
              <a:t>time24 operator+( const time24&amp; t ) const ;</a:t>
            </a:r>
            <a:endParaRPr lang="en-US" altLang="zh-CN" sz="1600" dirty="0"/>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13       private:</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14    	int hours ; // 0 to 23</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15    	int minutes ; // 0 to 59</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16	Int seconds ; // 0 to 59</a:t>
            </a:r>
          </a:p>
          <a:p>
            <a:pPr>
              <a:lnSpc>
                <a:spcPts val="1200"/>
              </a:lnSpc>
              <a:spcBef>
                <a:spcPts val="588"/>
              </a:spcBef>
              <a:spcAft>
                <a:spcPts val="588"/>
              </a:spcAft>
              <a:buClr>
                <a:schemeClr val="tx2"/>
              </a:buClr>
              <a:buSzPct val="80000"/>
              <a:buFont typeface="Wingdings" panose="05000000000000000000" pitchFamily="2" charset="2"/>
              <a:buNone/>
            </a:pPr>
            <a:r>
              <a:rPr lang="en-US" altLang="zh-CN" sz="1600" dirty="0"/>
              <a:t>17  }</a:t>
            </a:r>
            <a:endParaRPr lang="zh-CN" altLang="en-US" sz="1600" dirty="0"/>
          </a:p>
        </p:txBody>
      </p:sp>
      <p:sp>
        <p:nvSpPr>
          <p:cNvPr id="11268" name="标题 1">
            <a:extLst>
              <a:ext uri="{FF2B5EF4-FFF2-40B4-BE49-F238E27FC236}">
                <a16:creationId xmlns:a16="http://schemas.microsoft.com/office/drawing/2014/main" id="{DCDA718E-87AC-431A-B5D3-12A1E16E8C52}"/>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6" name="TextBox 5">
            <a:extLst>
              <a:ext uri="{FF2B5EF4-FFF2-40B4-BE49-F238E27FC236}">
                <a16:creationId xmlns:a16="http://schemas.microsoft.com/office/drawing/2014/main" id="{CA516791-FF2E-4889-9150-416195AEF0FD}"/>
              </a:ext>
            </a:extLst>
          </p:cNvPr>
          <p:cNvSpPr txBox="1">
            <a:spLocks noChangeArrowheads="1"/>
          </p:cNvSpPr>
          <p:nvPr/>
        </p:nvSpPr>
        <p:spPr bwMode="auto">
          <a:xfrm>
            <a:off x="5652337" y="2480835"/>
            <a:ext cx="3888432" cy="646331"/>
          </a:xfrm>
          <a:prstGeom prst="rect">
            <a:avLst/>
          </a:prstGeom>
          <a:solidFill>
            <a:schemeClr val="accent1">
              <a:alpha val="50000"/>
            </a:schemeClr>
          </a:solidFill>
          <a:ln w="38100">
            <a:solidFill>
              <a:schemeClr val="bg1"/>
            </a:solidFill>
            <a:miter lim="800000"/>
            <a:headEnd/>
            <a:tailEnd/>
          </a:ln>
        </p:spPr>
        <p:txBody>
          <a:bodyPr wrap="square">
            <a:spAutoFit/>
          </a:bodyPr>
          <a:lstStyle/>
          <a:p>
            <a:pPr marL="342900" indent="-342900" eaLnBrk="0" hangingPunct="0">
              <a:lnSpc>
                <a:spcPct val="90000"/>
              </a:lnSpc>
              <a:spcBef>
                <a:spcPts val="588"/>
              </a:spcBef>
              <a:spcAft>
                <a:spcPts val="588"/>
              </a:spcAft>
              <a:buClr>
                <a:schemeClr val="tx2"/>
              </a:buClr>
              <a:buSzPct val="70000"/>
              <a:buFont typeface="Arial" panose="020B0604020202020204" pitchFamily="34" charset="0"/>
              <a:buChar char="•"/>
              <a:defRPr/>
            </a:pPr>
            <a:r>
              <a:rPr lang="en-US" altLang="zh-CN" dirty="0">
                <a:latin typeface="Times New Roman" panose="02020603050405020304" pitchFamily="18" charset="0"/>
                <a:cs typeface="Times New Roman" panose="02020603050405020304" pitchFamily="18" charset="0"/>
              </a:rPr>
              <a:t>The prototype for the overloaded + operator is on line 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EE81103-6999-4336-B0AF-7480C3ABC710}"/>
              </a:ext>
            </a:extLst>
          </p:cNvPr>
          <p:cNvSpPr/>
          <p:nvPr/>
        </p:nvSpPr>
        <p:spPr bwMode="auto">
          <a:xfrm>
            <a:off x="786900" y="1772816"/>
            <a:ext cx="4319588" cy="458788"/>
          </a:xfrm>
          <a:prstGeom prst="rect">
            <a:avLst/>
          </a:prstGeom>
          <a:solidFill>
            <a:schemeClr val="bg1">
              <a:lumMod val="20000"/>
              <a:lumOff val="80000"/>
            </a:schemeClr>
          </a:solidFill>
          <a:ln w="28575" cap="flat" cmpd="sng" algn="ctr">
            <a:solidFill>
              <a:srgbClr val="FF0000"/>
            </a:solidFill>
            <a:prstDash val="solid"/>
            <a:round/>
            <a:headEnd type="none" w="med" len="med"/>
            <a:tailEnd type="none" w="med" len="med"/>
          </a:ln>
          <a:effectLst/>
        </p:spPr>
        <p:txBody>
          <a:bodyPr lIns="90187" tIns="45094" rIns="90187" bIns="45094"/>
          <a:lstStyle/>
          <a:p>
            <a:pPr eaLnBrk="0" hangingPunct="0">
              <a:lnSpc>
                <a:spcPct val="90000"/>
              </a:lnSpc>
              <a:spcBef>
                <a:spcPts val="588"/>
              </a:spcBef>
              <a:spcAft>
                <a:spcPts val="588"/>
              </a:spcAft>
              <a:buClr>
                <a:schemeClr val="tx2"/>
              </a:buClr>
              <a:buSzPct val="80000"/>
              <a:buFont typeface="Wingdings" pitchFamily="2" charset="2"/>
              <a:buNone/>
              <a:defRPr/>
            </a:pPr>
            <a:endParaRPr lang="zh-CN" altLang="en-US"/>
          </a:p>
        </p:txBody>
      </p:sp>
      <p:sp>
        <p:nvSpPr>
          <p:cNvPr id="13315" name="标题 1">
            <a:extLst>
              <a:ext uri="{FF2B5EF4-FFF2-40B4-BE49-F238E27FC236}">
                <a16:creationId xmlns:a16="http://schemas.microsoft.com/office/drawing/2014/main" id="{893478BB-695E-499B-9934-C9236E51B3DC}"/>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13316" name="内容占位符 2">
            <a:extLst>
              <a:ext uri="{FF2B5EF4-FFF2-40B4-BE49-F238E27FC236}">
                <a16:creationId xmlns:a16="http://schemas.microsoft.com/office/drawing/2014/main" id="{6609A18D-BF8D-4450-9992-69013B1554F0}"/>
              </a:ext>
            </a:extLst>
          </p:cNvPr>
          <p:cNvSpPr>
            <a:spLocks noGrp="1"/>
          </p:cNvSpPr>
          <p:nvPr>
            <p:ph idx="1"/>
          </p:nvPr>
        </p:nvSpPr>
        <p:spPr/>
        <p:txBody>
          <a:bodyPr/>
          <a:lstStyle/>
          <a:p>
            <a:pPr eaLnBrk="1" hangingPunct="1"/>
            <a:endParaRPr lang="en-US" altLang="zh-CN"/>
          </a:p>
          <a:p>
            <a:pPr eaLnBrk="1" hangingPunct="1"/>
            <a:endParaRPr lang="zh-CN" altLang="en-US"/>
          </a:p>
        </p:txBody>
      </p:sp>
      <p:sp>
        <p:nvSpPr>
          <p:cNvPr id="13317" name="矩形 3">
            <a:extLst>
              <a:ext uri="{FF2B5EF4-FFF2-40B4-BE49-F238E27FC236}">
                <a16:creationId xmlns:a16="http://schemas.microsoft.com/office/drawing/2014/main" id="{8512A53A-62AC-46C7-AE1F-80B6FE54E045}"/>
              </a:ext>
            </a:extLst>
          </p:cNvPr>
          <p:cNvSpPr>
            <a:spLocks noChangeArrowheads="1"/>
          </p:cNvSpPr>
          <p:nvPr/>
        </p:nvSpPr>
        <p:spPr bwMode="auto">
          <a:xfrm>
            <a:off x="451644" y="1489450"/>
            <a:ext cx="871378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32 // Overloaded + operator.</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33 </a:t>
            </a:r>
            <a:r>
              <a:rPr lang="en-US" altLang="zh-CN" sz="1600" b="1" dirty="0"/>
              <a:t>time24 time24::operator+( int secs ) const</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34 </a:t>
            </a:r>
            <a:r>
              <a:rPr lang="en-US" altLang="zh-CN" sz="1600" b="1" dirty="0"/>
              <a:t>{</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35 	</a:t>
            </a:r>
            <a:r>
              <a:rPr lang="en-US" altLang="zh-CN" sz="1600" b="1" dirty="0"/>
              <a:t>// Add secs to class member seconds and calculate the new time.</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36	 </a:t>
            </a:r>
            <a:r>
              <a:rPr lang="en-US" altLang="zh-CN" sz="1600" b="1" dirty="0"/>
              <a:t>time24 temp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37 	</a:t>
            </a:r>
            <a:r>
              <a:rPr lang="en-US" altLang="zh-CN" sz="1600" b="1" dirty="0" err="1"/>
              <a:t>temp.seconds</a:t>
            </a:r>
            <a:r>
              <a:rPr lang="en-US" altLang="zh-CN" sz="1600" b="1" dirty="0"/>
              <a:t> = seconds + secs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38	</a:t>
            </a:r>
            <a:r>
              <a:rPr lang="fr-FR" altLang="zh-CN" sz="1600" dirty="0"/>
              <a:t> </a:t>
            </a:r>
            <a:r>
              <a:rPr lang="fr-FR" altLang="zh-CN" sz="1600" b="1" dirty="0"/>
              <a:t>temp.minutes = minutes + temp.seconds / 60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39	 </a:t>
            </a:r>
            <a:r>
              <a:rPr lang="en-US" altLang="zh-CN" sz="1600" b="1" dirty="0" err="1"/>
              <a:t>temp.seconds</a:t>
            </a:r>
            <a:r>
              <a:rPr lang="en-US" altLang="zh-CN" sz="1600" b="1" dirty="0"/>
              <a:t> %= 60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40	 </a:t>
            </a:r>
            <a:r>
              <a:rPr lang="en-US" altLang="zh-CN" sz="1600" b="1" dirty="0" err="1"/>
              <a:t>temp.hours</a:t>
            </a:r>
            <a:r>
              <a:rPr lang="en-US" altLang="zh-CN" sz="1600" b="1" dirty="0"/>
              <a:t> = hours + </a:t>
            </a:r>
            <a:r>
              <a:rPr lang="en-US" altLang="zh-CN" sz="1600" b="1" dirty="0" err="1"/>
              <a:t>temp.minutes</a:t>
            </a:r>
            <a:r>
              <a:rPr lang="en-US" altLang="zh-CN" sz="1600" b="1" dirty="0"/>
              <a:t> / 60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41 	</a:t>
            </a:r>
            <a:r>
              <a:rPr lang="en-US" altLang="zh-CN" sz="1600" b="1" dirty="0" err="1"/>
              <a:t>temp.minutes</a:t>
            </a:r>
            <a:r>
              <a:rPr lang="en-US" altLang="zh-CN" sz="1600" b="1" dirty="0"/>
              <a:t> %= 60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42 	</a:t>
            </a:r>
            <a:r>
              <a:rPr lang="en-US" altLang="zh-CN" sz="1600" b="1" dirty="0" err="1"/>
              <a:t>temp.hours</a:t>
            </a:r>
            <a:r>
              <a:rPr lang="en-US" altLang="zh-CN" sz="1600" b="1" dirty="0"/>
              <a:t> %= 24 ;</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43 	</a:t>
            </a:r>
            <a:r>
              <a:rPr lang="en-US" altLang="zh-CN" sz="1600" b="1" dirty="0"/>
              <a:t>return temp ; // Return the new time.</a:t>
            </a:r>
          </a:p>
          <a:p>
            <a:pPr>
              <a:lnSpc>
                <a:spcPct val="90000"/>
              </a:lnSpc>
              <a:spcBef>
                <a:spcPts val="588"/>
              </a:spcBef>
              <a:spcAft>
                <a:spcPts val="588"/>
              </a:spcAft>
              <a:buClr>
                <a:schemeClr val="tx2"/>
              </a:buClr>
              <a:buSzPct val="80000"/>
              <a:buFont typeface="Wingdings" panose="05000000000000000000" pitchFamily="2" charset="2"/>
              <a:buNone/>
            </a:pPr>
            <a:r>
              <a:rPr lang="en-US" altLang="zh-CN" sz="1600" dirty="0"/>
              <a:t>44 </a:t>
            </a:r>
            <a:r>
              <a:rPr lang="en-US" altLang="zh-CN" sz="1600" b="1" dirty="0"/>
              <a:t>}</a:t>
            </a:r>
          </a:p>
        </p:txBody>
      </p:sp>
      <p:sp>
        <p:nvSpPr>
          <p:cNvPr id="13318" name="TextBox 4">
            <a:extLst>
              <a:ext uri="{FF2B5EF4-FFF2-40B4-BE49-F238E27FC236}">
                <a16:creationId xmlns:a16="http://schemas.microsoft.com/office/drawing/2014/main" id="{851713D9-8E99-4642-94F1-2B96C1A0E5A4}"/>
              </a:ext>
            </a:extLst>
          </p:cNvPr>
          <p:cNvSpPr txBox="1">
            <a:spLocks noChangeArrowheads="1"/>
          </p:cNvSpPr>
          <p:nvPr/>
        </p:nvSpPr>
        <p:spPr bwMode="auto">
          <a:xfrm>
            <a:off x="5816600" y="4467225"/>
            <a:ext cx="3746500" cy="1493838"/>
          </a:xfrm>
          <a:prstGeom prst="rect">
            <a:avLst/>
          </a:prstGeom>
          <a:solidFill>
            <a:schemeClr val="accent1"/>
          </a:solidFill>
          <a:ln w="28575">
            <a:solidFill>
              <a:schemeClr val="bg1"/>
            </a:solidFill>
            <a:miter lim="800000"/>
            <a:headEnd/>
            <a:tailEnd/>
          </a:ln>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Arial" panose="020B0604020202020204" pitchFamily="34" charset="0"/>
              <a:buChar char="•"/>
            </a:pPr>
            <a:r>
              <a:rPr lang="en-US" altLang="zh-CN"/>
              <a:t>define the overloaded + operator for adding an integer number of seconds to a time24 object and returning the result.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blinds(horizontal)">
                                      <p:cBhvr>
                                        <p:cTn id="7"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777CE0-DECC-4CA7-A302-894F314617F0}"/>
              </a:ext>
            </a:extLst>
          </p:cNvPr>
          <p:cNvSpPr/>
          <p:nvPr/>
        </p:nvSpPr>
        <p:spPr bwMode="auto">
          <a:xfrm>
            <a:off x="787460" y="1816783"/>
            <a:ext cx="5327650" cy="299578"/>
          </a:xfrm>
          <a:prstGeom prst="rect">
            <a:avLst/>
          </a:prstGeom>
          <a:solidFill>
            <a:schemeClr val="bg1">
              <a:lumMod val="20000"/>
              <a:lumOff val="80000"/>
            </a:schemeClr>
          </a:solidFill>
          <a:ln w="28575" cap="flat" cmpd="sng" algn="ctr">
            <a:solidFill>
              <a:srgbClr val="FF0000"/>
            </a:solidFill>
            <a:prstDash val="solid"/>
            <a:round/>
            <a:headEnd type="none" w="med" len="med"/>
            <a:tailEnd type="none" w="med" len="med"/>
          </a:ln>
          <a:effectLst/>
        </p:spPr>
        <p:txBody>
          <a:bodyPr lIns="90187" tIns="45094" rIns="90187" bIns="45094"/>
          <a:lstStyle/>
          <a:p>
            <a:pPr eaLnBrk="0" hangingPunct="0">
              <a:lnSpc>
                <a:spcPct val="90000"/>
              </a:lnSpc>
              <a:spcBef>
                <a:spcPts val="588"/>
              </a:spcBef>
              <a:spcAft>
                <a:spcPts val="588"/>
              </a:spcAft>
              <a:buClr>
                <a:schemeClr val="tx2"/>
              </a:buClr>
              <a:buSzPct val="80000"/>
              <a:buFont typeface="Wingdings" pitchFamily="2" charset="2"/>
              <a:buNone/>
              <a:defRPr/>
            </a:pPr>
            <a:endParaRPr lang="zh-CN" altLang="en-US"/>
          </a:p>
        </p:txBody>
      </p:sp>
      <p:sp>
        <p:nvSpPr>
          <p:cNvPr id="14339" name="矩形 3">
            <a:extLst>
              <a:ext uri="{FF2B5EF4-FFF2-40B4-BE49-F238E27FC236}">
                <a16:creationId xmlns:a16="http://schemas.microsoft.com/office/drawing/2014/main" id="{10D187D7-DBEF-484B-AD75-1F3C51C7BE06}"/>
              </a:ext>
            </a:extLst>
          </p:cNvPr>
          <p:cNvSpPr>
            <a:spLocks noChangeArrowheads="1"/>
          </p:cNvSpPr>
          <p:nvPr/>
        </p:nvSpPr>
        <p:spPr bwMode="auto">
          <a:xfrm>
            <a:off x="467714" y="1556792"/>
            <a:ext cx="8712200" cy="419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45 // Overloaded + operator.</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46 </a:t>
            </a:r>
            <a:r>
              <a:rPr lang="en-US" altLang="zh-CN" sz="1600" b="1" dirty="0"/>
              <a:t>time24 time24::operator+( const time24&amp; t ) const</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47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48	 // Add total seconds in t to seconds and calculate the new time.</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49	 time24 temp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50	 int secs = </a:t>
            </a:r>
            <a:r>
              <a:rPr lang="en-US" altLang="zh-CN" sz="1600" dirty="0" err="1"/>
              <a:t>t.hours</a:t>
            </a:r>
            <a:r>
              <a:rPr lang="en-US" altLang="zh-CN" sz="1600" dirty="0"/>
              <a:t> * 3600 + </a:t>
            </a:r>
            <a:r>
              <a:rPr lang="en-US" altLang="zh-CN" sz="1600" dirty="0" err="1"/>
              <a:t>t.minutes</a:t>
            </a:r>
            <a:r>
              <a:rPr lang="en-US" altLang="zh-CN" sz="1600" dirty="0"/>
              <a:t> * 60 + </a:t>
            </a:r>
            <a:r>
              <a:rPr lang="en-US" altLang="zh-CN" sz="1600" dirty="0" err="1"/>
              <a:t>t.seconds</a:t>
            </a:r>
            <a:r>
              <a:rPr lang="en-US" altLang="zh-CN" sz="1600" dirty="0"/>
              <a:t>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51	</a:t>
            </a:r>
            <a:r>
              <a:rPr lang="en-US" altLang="zh-CN" sz="1600" dirty="0" err="1"/>
              <a:t>temp.seconds</a:t>
            </a:r>
            <a:r>
              <a:rPr lang="en-US" altLang="zh-CN" sz="1600" dirty="0"/>
              <a:t> = seconds + secs ;</a:t>
            </a:r>
          </a:p>
          <a:p>
            <a:pPr>
              <a:lnSpc>
                <a:spcPct val="90000"/>
              </a:lnSpc>
              <a:spcBef>
                <a:spcPts val="288"/>
              </a:spcBef>
              <a:spcAft>
                <a:spcPts val="288"/>
              </a:spcAft>
              <a:buClr>
                <a:schemeClr val="tx2"/>
              </a:buClr>
              <a:buSzPct val="80000"/>
              <a:buFont typeface="Wingdings" panose="05000000000000000000" pitchFamily="2" charset="2"/>
              <a:buNone/>
            </a:pPr>
            <a:r>
              <a:rPr lang="fr-FR" altLang="zh-CN" sz="1600" dirty="0"/>
              <a:t>52 	temp.minutes = minutes + temp.seconds / 60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53 	</a:t>
            </a:r>
            <a:r>
              <a:rPr lang="en-US" altLang="zh-CN" sz="1600" dirty="0" err="1"/>
              <a:t>temp.seconds</a:t>
            </a:r>
            <a:r>
              <a:rPr lang="en-US" altLang="zh-CN" sz="1600" dirty="0"/>
              <a:t> %= 60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54 	</a:t>
            </a:r>
            <a:r>
              <a:rPr lang="en-US" altLang="zh-CN" sz="1600" dirty="0" err="1"/>
              <a:t>temp.hours</a:t>
            </a:r>
            <a:r>
              <a:rPr lang="en-US" altLang="zh-CN" sz="1600" dirty="0"/>
              <a:t> = hours + </a:t>
            </a:r>
            <a:r>
              <a:rPr lang="en-US" altLang="zh-CN" sz="1600" dirty="0" err="1"/>
              <a:t>temp.minutes</a:t>
            </a:r>
            <a:r>
              <a:rPr lang="en-US" altLang="zh-CN" sz="1600" dirty="0"/>
              <a:t> / 60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55 	</a:t>
            </a:r>
            <a:r>
              <a:rPr lang="en-US" altLang="zh-CN" sz="1600" dirty="0" err="1"/>
              <a:t>temp.minutes</a:t>
            </a:r>
            <a:r>
              <a:rPr lang="en-US" altLang="zh-CN" sz="1600" dirty="0"/>
              <a:t> %= 60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56 	</a:t>
            </a:r>
            <a:r>
              <a:rPr lang="en-US" altLang="zh-CN" sz="1600" dirty="0" err="1"/>
              <a:t>temp.hours</a:t>
            </a:r>
            <a:r>
              <a:rPr lang="en-US" altLang="zh-CN" sz="1600" dirty="0"/>
              <a:t> %= 24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57 	return temp ; // Return the new time.</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58 }</a:t>
            </a:r>
          </a:p>
        </p:txBody>
      </p:sp>
      <p:sp>
        <p:nvSpPr>
          <p:cNvPr id="14340" name="标题 1">
            <a:extLst>
              <a:ext uri="{FF2B5EF4-FFF2-40B4-BE49-F238E27FC236}">
                <a16:creationId xmlns:a16="http://schemas.microsoft.com/office/drawing/2014/main" id="{B67CCC3C-4DAF-4348-99CB-DCEE16C2CC53}"/>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14341" name="矩形 6">
            <a:extLst>
              <a:ext uri="{FF2B5EF4-FFF2-40B4-BE49-F238E27FC236}">
                <a16:creationId xmlns:a16="http://schemas.microsoft.com/office/drawing/2014/main" id="{FE7CE0AA-6573-4C9D-8403-65CD4896F9CD}"/>
              </a:ext>
            </a:extLst>
          </p:cNvPr>
          <p:cNvSpPr>
            <a:spLocks noChangeArrowheads="1"/>
          </p:cNvSpPr>
          <p:nvPr/>
        </p:nvSpPr>
        <p:spPr bwMode="auto">
          <a:xfrm>
            <a:off x="1439884" y="3010568"/>
            <a:ext cx="5112742" cy="313619"/>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
        <p:nvSpPr>
          <p:cNvPr id="14343" name="TextBox 10">
            <a:extLst>
              <a:ext uri="{FF2B5EF4-FFF2-40B4-BE49-F238E27FC236}">
                <a16:creationId xmlns:a16="http://schemas.microsoft.com/office/drawing/2014/main" id="{DA4A8044-37CE-4709-ADF7-A44642E4DAEC}"/>
              </a:ext>
            </a:extLst>
          </p:cNvPr>
          <p:cNvSpPr txBox="1">
            <a:spLocks noChangeArrowheads="1"/>
          </p:cNvSpPr>
          <p:nvPr/>
        </p:nvSpPr>
        <p:spPr bwMode="auto">
          <a:xfrm>
            <a:off x="5961112" y="4142836"/>
            <a:ext cx="3746500" cy="1503363"/>
          </a:xfrm>
          <a:prstGeom prst="rect">
            <a:avLst/>
          </a:prstGeom>
          <a:solidFill>
            <a:schemeClr val="accent1"/>
          </a:solidFill>
          <a:ln w="38100">
            <a:solidFill>
              <a:schemeClr val="bg1"/>
            </a:solidFill>
            <a:miter lim="800000"/>
            <a:headEnd/>
            <a:tailEnd/>
          </a:ln>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Arial" panose="020B0604020202020204" pitchFamily="34" charset="0"/>
              <a:buChar char="•"/>
            </a:pPr>
            <a:r>
              <a:rPr lang="en-US" altLang="zh-CN"/>
              <a:t>define the overloaded + operator for adding an a time24 object  of seconds to a time24 object and returning the result.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blinds(horizontal)">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43"/>
                                        </p:tgtEl>
                                        <p:attrNameLst>
                                          <p:attrName>style.visibility</p:attrName>
                                        </p:attrNameLst>
                                      </p:cBhvr>
                                      <p:to>
                                        <p:strVal val="visible"/>
                                      </p:to>
                                    </p:set>
                                    <p:animEffect transition="in" filter="blinds(horizontal)">
                                      <p:cBhvr>
                                        <p:cTn id="12"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P spid="143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F22CB25-A658-44A1-AF5D-EEC6DADFA4AE}"/>
              </a:ext>
            </a:extLst>
          </p:cNvPr>
          <p:cNvSpPr/>
          <p:nvPr/>
        </p:nvSpPr>
        <p:spPr bwMode="auto">
          <a:xfrm>
            <a:off x="1431404" y="3356992"/>
            <a:ext cx="3987800" cy="287337"/>
          </a:xfrm>
          <a:prstGeom prst="rect">
            <a:avLst/>
          </a:prstGeom>
          <a:solidFill>
            <a:schemeClr val="bg1">
              <a:lumMod val="20000"/>
              <a:lumOff val="80000"/>
            </a:schemeClr>
          </a:solidFill>
          <a:ln w="28575" cap="flat" cmpd="sng" algn="ctr">
            <a:solidFill>
              <a:srgbClr val="FF0000"/>
            </a:solidFill>
            <a:prstDash val="solid"/>
            <a:round/>
            <a:headEnd type="none" w="med" len="med"/>
            <a:tailEnd type="none" w="med" len="med"/>
          </a:ln>
          <a:effectLst/>
        </p:spPr>
        <p:txBody>
          <a:bodyPr lIns="90187" tIns="45094" rIns="90187" bIns="45094"/>
          <a:lstStyle/>
          <a:p>
            <a:pPr eaLnBrk="0" hangingPunct="0">
              <a:lnSpc>
                <a:spcPct val="90000"/>
              </a:lnSpc>
              <a:spcBef>
                <a:spcPts val="588"/>
              </a:spcBef>
              <a:spcAft>
                <a:spcPts val="588"/>
              </a:spcAft>
              <a:buClr>
                <a:schemeClr val="tx2"/>
              </a:buClr>
              <a:buSzPct val="80000"/>
              <a:buFont typeface="Wingdings" pitchFamily="2" charset="2"/>
              <a:buNone/>
              <a:defRPr/>
            </a:pPr>
            <a:endParaRPr lang="zh-CN" altLang="en-US"/>
          </a:p>
        </p:txBody>
      </p:sp>
      <p:sp>
        <p:nvSpPr>
          <p:cNvPr id="16387" name="矩形 3">
            <a:extLst>
              <a:ext uri="{FF2B5EF4-FFF2-40B4-BE49-F238E27FC236}">
                <a16:creationId xmlns:a16="http://schemas.microsoft.com/office/drawing/2014/main" id="{8A7002F6-DFF6-4B28-A9B7-D03D4DC59CBC}"/>
              </a:ext>
            </a:extLst>
          </p:cNvPr>
          <p:cNvSpPr>
            <a:spLocks noChangeArrowheads="1"/>
          </p:cNvSpPr>
          <p:nvPr/>
        </p:nvSpPr>
        <p:spPr bwMode="auto">
          <a:xfrm>
            <a:off x="495300" y="1556792"/>
            <a:ext cx="8713788" cy="453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66 main()</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67 {</a:t>
            </a:r>
          </a:p>
          <a:p>
            <a:pPr>
              <a:lnSpc>
                <a:spcPct val="90000"/>
              </a:lnSpc>
              <a:spcBef>
                <a:spcPts val="288"/>
              </a:spcBef>
              <a:spcAft>
                <a:spcPts val="288"/>
              </a:spcAft>
              <a:buClr>
                <a:schemeClr val="tx2"/>
              </a:buClr>
              <a:buSzPct val="80000"/>
              <a:buFont typeface="Wingdings" panose="05000000000000000000" pitchFamily="2" charset="2"/>
              <a:buNone/>
            </a:pPr>
            <a:r>
              <a:rPr lang="pt-BR" altLang="zh-CN" sz="1600" dirty="0"/>
              <a:t>68 	int h, m, s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69	time24 </a:t>
            </a:r>
            <a:r>
              <a:rPr lang="en-US" altLang="zh-CN" sz="1600" dirty="0" err="1"/>
              <a:t>start_time</a:t>
            </a:r>
            <a:r>
              <a:rPr lang="en-US" altLang="zh-CN" sz="1600" dirty="0"/>
              <a:t>( 23, 0, 0 )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70	 time24 </a:t>
            </a:r>
            <a:r>
              <a:rPr lang="en-US" altLang="zh-CN" sz="1600" dirty="0" err="1"/>
              <a:t>elapsed_time</a:t>
            </a:r>
            <a:r>
              <a:rPr lang="en-US" altLang="zh-CN" sz="1600" dirty="0"/>
              <a:t>( 1, 2, 3 )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71	 time24 </a:t>
            </a:r>
            <a:r>
              <a:rPr lang="en-US" altLang="zh-CN" sz="1600" dirty="0" err="1"/>
              <a:t>finish_time</a:t>
            </a:r>
            <a:r>
              <a:rPr lang="en-US" altLang="zh-CN" sz="1600" dirty="0"/>
              <a:t>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b="1" dirty="0"/>
              <a:t>72	</a:t>
            </a:r>
            <a:r>
              <a:rPr lang="en-US" altLang="zh-CN" sz="1600" b="1" dirty="0" err="1"/>
              <a:t>finish_time</a:t>
            </a:r>
            <a:r>
              <a:rPr lang="en-US" altLang="zh-CN" sz="1600" b="1" dirty="0"/>
              <a:t> = </a:t>
            </a:r>
            <a:r>
              <a:rPr lang="en-US" altLang="zh-CN" sz="1600" b="1" dirty="0" err="1"/>
              <a:t>start_time</a:t>
            </a:r>
            <a:r>
              <a:rPr lang="en-US" altLang="zh-CN" sz="1600" b="1" dirty="0"/>
              <a:t> + </a:t>
            </a:r>
            <a:r>
              <a:rPr lang="en-US" altLang="zh-CN" sz="1600" b="1" dirty="0" err="1"/>
              <a:t>elapsed_time</a:t>
            </a:r>
            <a:r>
              <a:rPr lang="en-US" altLang="zh-CN" sz="1600" b="1" dirty="0"/>
              <a:t>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73	</a:t>
            </a:r>
            <a:r>
              <a:rPr lang="en-US" altLang="zh-CN" sz="1600" dirty="0" err="1"/>
              <a:t>finish_time.get_time</a:t>
            </a:r>
            <a:r>
              <a:rPr lang="en-US" altLang="zh-CN" sz="1600" dirty="0"/>
              <a:t>( h, m, s ) ;</a:t>
            </a:r>
          </a:p>
          <a:p>
            <a:pPr>
              <a:lnSpc>
                <a:spcPct val="90000"/>
              </a:lnSpc>
              <a:spcBef>
                <a:spcPts val="288"/>
              </a:spcBef>
              <a:spcAft>
                <a:spcPts val="288"/>
              </a:spcAft>
              <a:buClr>
                <a:schemeClr val="tx2"/>
              </a:buClr>
              <a:buSzPct val="80000"/>
            </a:pPr>
            <a:r>
              <a:rPr lang="en-US" altLang="zh-CN" sz="1600" dirty="0"/>
              <a:t>74            </a:t>
            </a:r>
            <a:r>
              <a:rPr lang="en-US" altLang="zh-CN" sz="1600" dirty="0" err="1"/>
              <a:t>cout</a:t>
            </a:r>
            <a:r>
              <a:rPr lang="en-US" altLang="zh-CN" sz="1600" dirty="0"/>
              <a:t> &lt;&lt; "Finish Time is “ </a:t>
            </a:r>
            <a:r>
              <a:rPr lang="pt-BR" altLang="zh-CN" sz="1600" dirty="0"/>
              <a:t>&lt;&lt; h &lt;&lt; ":" &lt;&lt; m &lt;&lt; ":" &lt;&lt; s &lt;&lt; endl ;</a:t>
            </a:r>
          </a:p>
          <a:p>
            <a:pPr>
              <a:lnSpc>
                <a:spcPct val="90000"/>
              </a:lnSpc>
              <a:spcBef>
                <a:spcPts val="288"/>
              </a:spcBef>
              <a:spcAft>
                <a:spcPts val="288"/>
              </a:spcAft>
              <a:buClr>
                <a:schemeClr val="tx2"/>
              </a:buClr>
              <a:buSzPct val="80000"/>
            </a:pPr>
            <a:r>
              <a:rPr lang="en-US" altLang="zh-CN" sz="1600" dirty="0"/>
              <a:t>75	</a:t>
            </a:r>
            <a:r>
              <a:rPr lang="fr-FR" altLang="zh-CN" sz="1600" dirty="0"/>
              <a:t>time24 t1( 23, 59, 57 ) ; // t1 represents 23:59:57</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76	time24 t2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b="1" dirty="0"/>
              <a:t>77 	t2 = t1 + 4 ;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78	t2.get_time ( h, m, s ) ;</a:t>
            </a:r>
          </a:p>
          <a:p>
            <a:pPr>
              <a:lnSpc>
                <a:spcPct val="90000"/>
              </a:lnSpc>
              <a:spcBef>
                <a:spcPts val="288"/>
              </a:spcBef>
              <a:spcAft>
                <a:spcPts val="288"/>
              </a:spcAft>
              <a:buClr>
                <a:schemeClr val="tx2"/>
              </a:buClr>
              <a:buSzPct val="80000"/>
              <a:buFont typeface="Wingdings" panose="05000000000000000000" pitchFamily="2" charset="2"/>
              <a:buNone/>
            </a:pPr>
            <a:r>
              <a:rPr lang="en-US" altLang="zh-CN" sz="1600" dirty="0"/>
              <a:t>79	</a:t>
            </a:r>
            <a:r>
              <a:rPr lang="en-US" altLang="zh-CN" sz="1600" dirty="0" err="1"/>
              <a:t>cout</a:t>
            </a:r>
            <a:r>
              <a:rPr lang="en-US" altLang="zh-CN" sz="1600" dirty="0"/>
              <a:t> &lt;&lt; "Time t2 is " &lt;&lt; h &lt;&lt; ":" &lt;&lt; m &lt;&lt; ":" &lt;&lt; s &lt;&lt; </a:t>
            </a:r>
            <a:r>
              <a:rPr lang="en-US" altLang="zh-CN" sz="1600" dirty="0" err="1"/>
              <a:t>endl</a:t>
            </a:r>
            <a:r>
              <a:rPr lang="en-US" altLang="zh-CN" sz="1600" dirty="0"/>
              <a:t> ;</a:t>
            </a:r>
          </a:p>
          <a:p>
            <a:pPr>
              <a:lnSpc>
                <a:spcPct val="90000"/>
              </a:lnSpc>
              <a:spcBef>
                <a:spcPts val="588"/>
              </a:spcBef>
              <a:spcAft>
                <a:spcPts val="588"/>
              </a:spcAft>
              <a:buClr>
                <a:schemeClr val="tx2"/>
              </a:buClr>
              <a:buSzPct val="80000"/>
            </a:pPr>
            <a:r>
              <a:rPr lang="pt-BR" altLang="zh-CN" sz="1600" dirty="0"/>
              <a:t>80 </a:t>
            </a:r>
            <a:r>
              <a:rPr lang="en-US" altLang="zh-CN" sz="1600" dirty="0"/>
              <a:t>}</a:t>
            </a:r>
            <a:endParaRPr lang="pt-BR" altLang="zh-CN" sz="1600" dirty="0"/>
          </a:p>
        </p:txBody>
      </p:sp>
      <p:sp>
        <p:nvSpPr>
          <p:cNvPr id="16388" name="标题 1">
            <a:extLst>
              <a:ext uri="{FF2B5EF4-FFF2-40B4-BE49-F238E27FC236}">
                <a16:creationId xmlns:a16="http://schemas.microsoft.com/office/drawing/2014/main" id="{5F642F60-651C-448E-B39E-922BA408C245}"/>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16389" name="TextBox 7">
            <a:extLst>
              <a:ext uri="{FF2B5EF4-FFF2-40B4-BE49-F238E27FC236}">
                <a16:creationId xmlns:a16="http://schemas.microsoft.com/office/drawing/2014/main" id="{5CB8D925-4E11-4878-99DA-E4B75D98306B}"/>
              </a:ext>
            </a:extLst>
          </p:cNvPr>
          <p:cNvSpPr txBox="1">
            <a:spLocks noChangeArrowheads="1"/>
          </p:cNvSpPr>
          <p:nvPr/>
        </p:nvSpPr>
        <p:spPr bwMode="auto">
          <a:xfrm>
            <a:off x="4592960" y="1951672"/>
            <a:ext cx="5184576" cy="923330"/>
          </a:xfrm>
          <a:prstGeom prst="rect">
            <a:avLst/>
          </a:prstGeom>
          <a:solidFill>
            <a:schemeClr val="accent1">
              <a:alpha val="50000"/>
            </a:schemeClr>
          </a:solidFill>
          <a:ln w="38100">
            <a:solidFill>
              <a:schemeClr val="bg1"/>
            </a:solidFill>
            <a:miter lim="800000"/>
            <a:headEnd/>
            <a:tailEnd/>
          </a:ln>
        </p:spPr>
        <p:txBody>
          <a:bodyPr wrap="square">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Arial" panose="020B0604020202020204" pitchFamily="34" charset="0"/>
              <a:buChar char="•"/>
            </a:pPr>
            <a:r>
              <a:rPr lang="en-US" altLang="zh-CN" dirty="0"/>
              <a:t>it can be called like any other function; line 72 can also be written as: </a:t>
            </a:r>
            <a:r>
              <a:rPr lang="en-US" altLang="zh-CN" b="1" dirty="0" err="1"/>
              <a:t>start_time.operator</a:t>
            </a:r>
            <a:r>
              <a:rPr lang="en-US" altLang="zh-CN" b="1" dirty="0"/>
              <a:t>+(</a:t>
            </a:r>
            <a:r>
              <a:rPr lang="en-US" altLang="zh-CN" b="1" dirty="0" err="1"/>
              <a:t>elapsed_time</a:t>
            </a:r>
            <a:r>
              <a:rPr lang="en-US" altLang="zh-CN" b="1" dirty="0"/>
              <a:t>)</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linds(horizontal)">
                                      <p:cBhvr>
                                        <p:cTn id="1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3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C473F7C-C83F-4C06-8110-AF1B768DA5B6}"/>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18435" name="内容占位符 2">
            <a:extLst>
              <a:ext uri="{FF2B5EF4-FFF2-40B4-BE49-F238E27FC236}">
                <a16:creationId xmlns:a16="http://schemas.microsoft.com/office/drawing/2014/main" id="{986F057C-2470-49A1-97F2-7903E2E9729B}"/>
              </a:ext>
            </a:extLst>
          </p:cNvPr>
          <p:cNvSpPr>
            <a:spLocks noGrp="1"/>
          </p:cNvSpPr>
          <p:nvPr>
            <p:ph idx="1"/>
          </p:nvPr>
        </p:nvSpPr>
        <p:spPr>
          <a:xfrm>
            <a:off x="308484" y="1412776"/>
            <a:ext cx="9289032" cy="4320480"/>
          </a:xfrm>
        </p:spPr>
        <p:txBody>
          <a:bodyPr/>
          <a:lstStyle/>
          <a:p>
            <a:pPr eaLnBrk="1" hangingPunct="1">
              <a:spcBef>
                <a:spcPts val="0"/>
              </a:spcBef>
              <a:spcAft>
                <a:spcPts val="0"/>
              </a:spcAft>
            </a:pPr>
            <a:r>
              <a:rPr lang="en-US" altLang="zh-CN" sz="2400" dirty="0"/>
              <a:t>The following rules apply to operator overloading:</a:t>
            </a:r>
          </a:p>
          <a:p>
            <a:pPr lvl="1" eaLnBrk="1" hangingPunct="1">
              <a:spcBef>
                <a:spcPts val="0"/>
              </a:spcBef>
              <a:spcAft>
                <a:spcPts val="0"/>
              </a:spcAft>
            </a:pPr>
            <a:r>
              <a:rPr lang="en-US" altLang="zh-CN" sz="2000" dirty="0">
                <a:solidFill>
                  <a:srgbClr val="FF0000"/>
                </a:solidFill>
              </a:rPr>
              <a:t>New operators </a:t>
            </a:r>
            <a:r>
              <a:rPr lang="en-US" altLang="zh-CN" sz="2000" dirty="0"/>
              <a:t>cannot be invented. For example, it is not possible to overload &lt; &gt; to mean ‘not equal to’’.</a:t>
            </a:r>
          </a:p>
          <a:p>
            <a:pPr lvl="1" eaLnBrk="1" hangingPunct="1">
              <a:spcBef>
                <a:spcPts val="0"/>
              </a:spcBef>
              <a:spcAft>
                <a:spcPts val="0"/>
              </a:spcAft>
            </a:pPr>
            <a:r>
              <a:rPr lang="en-US" altLang="zh-CN" sz="2000" dirty="0"/>
              <a:t>The overloaded operator must have </a:t>
            </a:r>
            <a:r>
              <a:rPr lang="en-US" altLang="zh-CN" sz="2000" dirty="0">
                <a:solidFill>
                  <a:srgbClr val="FF0000"/>
                </a:solidFill>
              </a:rPr>
              <a:t>the same number of operands </a:t>
            </a:r>
            <a:r>
              <a:rPr lang="en-US" altLang="zh-CN" sz="2000" dirty="0"/>
              <a:t>as the corresponding predefined operator. For example, an overloaded equivalent == must have two operands.</a:t>
            </a:r>
          </a:p>
          <a:p>
            <a:pPr lvl="1" eaLnBrk="1" hangingPunct="1">
              <a:spcBef>
                <a:spcPts val="0"/>
              </a:spcBef>
              <a:spcAft>
                <a:spcPts val="0"/>
              </a:spcAft>
            </a:pPr>
            <a:r>
              <a:rPr lang="en-US" altLang="zh-CN" sz="2000" dirty="0">
                <a:solidFill>
                  <a:srgbClr val="FF0000"/>
                </a:solidFill>
              </a:rPr>
              <a:t>The priority </a:t>
            </a:r>
            <a:r>
              <a:rPr lang="en-US" altLang="zh-CN" sz="2000" dirty="0"/>
              <a:t>of an overloaded operator </a:t>
            </a:r>
            <a:r>
              <a:rPr lang="en-US" altLang="zh-CN" sz="2000" dirty="0">
                <a:solidFill>
                  <a:srgbClr val="FF0000"/>
                </a:solidFill>
              </a:rPr>
              <a:t>remains the same as</a:t>
            </a:r>
            <a:r>
              <a:rPr lang="en-US" altLang="zh-CN" sz="2000" dirty="0"/>
              <a:t> its corresponding predefined operator. For example, regardless of whether * is overloaded or not, it will always have a higher precedence than + and -.</a:t>
            </a:r>
          </a:p>
          <a:p>
            <a:pPr lvl="1" eaLnBrk="1" hangingPunct="1">
              <a:spcBef>
                <a:spcPts val="0"/>
              </a:spcBef>
              <a:spcAft>
                <a:spcPts val="0"/>
              </a:spcAft>
            </a:pPr>
            <a:r>
              <a:rPr lang="en-US" altLang="zh-CN" sz="2000" dirty="0"/>
              <a:t>Overloaded operators </a:t>
            </a:r>
            <a:r>
              <a:rPr lang="en-US" altLang="zh-CN" sz="2000" dirty="0">
                <a:solidFill>
                  <a:srgbClr val="FF0000"/>
                </a:solidFill>
              </a:rPr>
              <a:t>cannot have default arguments</a:t>
            </a:r>
            <a:r>
              <a:rPr lang="en-US" altLang="zh-CN" sz="2000" dirty="0"/>
              <a:t>.</a:t>
            </a:r>
          </a:p>
          <a:p>
            <a:pPr lvl="1" eaLnBrk="1" hangingPunct="1">
              <a:spcBef>
                <a:spcPts val="0"/>
              </a:spcBef>
              <a:spcAft>
                <a:spcPts val="0"/>
              </a:spcAft>
            </a:pPr>
            <a:r>
              <a:rPr lang="en-US" altLang="zh-CN" sz="2000" dirty="0"/>
              <a:t>The operators for </a:t>
            </a:r>
            <a:r>
              <a:rPr lang="en-US" altLang="zh-CN" sz="2000" dirty="0">
                <a:solidFill>
                  <a:srgbClr val="FF0000"/>
                </a:solidFill>
              </a:rPr>
              <a:t>the built-in data types, e.g. int, float and so on</a:t>
            </a:r>
            <a:r>
              <a:rPr lang="en-US" altLang="zh-CN" sz="2000" dirty="0"/>
              <a:t>, cannot be redefined.</a:t>
            </a: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32"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BA8F296-7D2B-439C-8CAF-2A8F9776C22F}"/>
              </a:ext>
            </a:extLst>
          </p:cNvPr>
          <p:cNvSpPr>
            <a:spLocks noGrp="1" noChangeArrowheads="1"/>
          </p:cNvSpPr>
          <p:nvPr>
            <p:ph type="title"/>
          </p:nvPr>
        </p:nvSpPr>
        <p:spPr>
          <a:xfrm>
            <a:off x="495300" y="269875"/>
            <a:ext cx="8915400" cy="1143000"/>
          </a:xfrm>
        </p:spPr>
        <p:txBody>
          <a:bodyPr/>
          <a:lstStyle/>
          <a:p>
            <a:pPr eaLnBrk="1" hangingPunct="1"/>
            <a:r>
              <a:rPr lang="en-US" altLang="zh-CN" dirty="0"/>
              <a:t>Overview</a:t>
            </a:r>
            <a:endParaRPr lang="zh-CN" altLang="en-US" dirty="0"/>
          </a:p>
        </p:txBody>
      </p:sp>
      <p:sp>
        <p:nvSpPr>
          <p:cNvPr id="13315" name="Rectangle 3">
            <a:extLst>
              <a:ext uri="{FF2B5EF4-FFF2-40B4-BE49-F238E27FC236}">
                <a16:creationId xmlns:a16="http://schemas.microsoft.com/office/drawing/2014/main" id="{CE3847AF-E3D3-4975-8AEB-298E6EBEABDF}"/>
              </a:ext>
            </a:extLst>
          </p:cNvPr>
          <p:cNvSpPr>
            <a:spLocks noGrp="1" noChangeArrowheads="1"/>
          </p:cNvSpPr>
          <p:nvPr>
            <p:ph idx="1"/>
          </p:nvPr>
        </p:nvSpPr>
        <p:spPr>
          <a:xfrm>
            <a:off x="128464" y="1988840"/>
            <a:ext cx="9777536" cy="3456384"/>
          </a:xfrm>
        </p:spPr>
        <p:txBody>
          <a:bodyPr/>
          <a:lstStyle/>
          <a:p>
            <a:r>
              <a:rPr lang="en-US" altLang="zh-CN" dirty="0">
                <a:latin typeface="+mn-lt"/>
              </a:rPr>
              <a:t>Polymorphism:</a:t>
            </a:r>
            <a:r>
              <a:rPr lang="zh-CN" altLang="en-US" dirty="0">
                <a:latin typeface="+mn-lt"/>
              </a:rPr>
              <a:t> </a:t>
            </a:r>
            <a:r>
              <a:rPr lang="en-US" altLang="zh-CN" dirty="0">
                <a:latin typeface="+mn-lt"/>
              </a:rPr>
              <a:t>basic</a:t>
            </a:r>
            <a:r>
              <a:rPr lang="zh-CN" altLang="en-US" dirty="0">
                <a:latin typeface="+mn-lt"/>
              </a:rPr>
              <a:t> </a:t>
            </a:r>
            <a:r>
              <a:rPr lang="en-US" altLang="zh-CN" dirty="0">
                <a:latin typeface="+mn-lt"/>
              </a:rPr>
              <a:t>idea </a:t>
            </a:r>
          </a:p>
          <a:p>
            <a:r>
              <a:rPr lang="en-US" altLang="zh-CN" dirty="0">
                <a:latin typeface="+mn-lt"/>
              </a:rPr>
              <a:t>Operator Overloading</a:t>
            </a:r>
          </a:p>
          <a:p>
            <a:r>
              <a:rPr lang="en-US" altLang="zh-CN" dirty="0">
                <a:latin typeface="+mn-lt"/>
              </a:rPr>
              <a:t>Templates</a:t>
            </a:r>
          </a:p>
          <a:p>
            <a:r>
              <a:rPr lang="en-US" altLang="zh-CN" dirty="0">
                <a:latin typeface="+mn-lt"/>
              </a:rPr>
              <a:t>Virtual function</a:t>
            </a:r>
          </a:p>
          <a:p>
            <a:r>
              <a:rPr lang="en-US" altLang="zh-CN" dirty="0">
                <a:latin typeface="+mn-lt"/>
              </a:rPr>
              <a:t>Abstract base classes</a:t>
            </a:r>
          </a:p>
        </p:txBody>
      </p:sp>
    </p:spTree>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a:t>
            </a:r>
            <a:endParaRPr lang="zh-CN" altLang="en-US" dirty="0"/>
          </a:p>
        </p:txBody>
      </p:sp>
      <p:sp>
        <p:nvSpPr>
          <p:cNvPr id="3" name="内容占位符 2"/>
          <p:cNvSpPr>
            <a:spLocks noGrp="1"/>
          </p:cNvSpPr>
          <p:nvPr>
            <p:ph idx="1"/>
          </p:nvPr>
        </p:nvSpPr>
        <p:spPr>
          <a:xfrm>
            <a:off x="560512" y="1412911"/>
            <a:ext cx="8994204" cy="4686300"/>
          </a:xfrm>
        </p:spPr>
        <p:txBody>
          <a:bodyPr/>
          <a:lstStyle/>
          <a:p>
            <a:r>
              <a:rPr lang="en-US" altLang="zh-CN" dirty="0"/>
              <a:t>A </a:t>
            </a:r>
            <a:r>
              <a:rPr lang="en-US" altLang="zh-CN" sz="3200" b="1" i="1" dirty="0">
                <a:solidFill>
                  <a:srgbClr val="FF0000"/>
                </a:solidFill>
                <a:effectLst>
                  <a:outerShdw blurRad="38100" dist="38100" dir="2700000" algn="tl">
                    <a:srgbClr val="000000">
                      <a:alpha val="43137"/>
                    </a:srgbClr>
                  </a:outerShdw>
                </a:effectLst>
              </a:rPr>
              <a:t>template</a:t>
            </a:r>
            <a:r>
              <a:rPr lang="en-US" altLang="zh-CN" i="1" dirty="0"/>
              <a:t> </a:t>
            </a:r>
            <a:r>
              <a:rPr lang="en-US" altLang="zh-CN" dirty="0"/>
              <a:t>is a framework for generating a class or a function. </a:t>
            </a:r>
          </a:p>
          <a:p>
            <a:pPr lvl="1"/>
            <a:r>
              <a:rPr lang="en-US" altLang="zh-CN" i="1" dirty="0"/>
              <a:t>Instead </a:t>
            </a:r>
            <a:r>
              <a:rPr lang="en-US" altLang="zh-CN" dirty="0"/>
              <a:t>of explicitly specifying the data types used in a class or a function, parameters are used. </a:t>
            </a:r>
          </a:p>
          <a:p>
            <a:pPr lvl="1"/>
            <a:r>
              <a:rPr lang="en-US" altLang="zh-CN" dirty="0"/>
              <a:t>When actual data types are assigned to the parameters, the class or function is generated by the compiler.</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479478" y="1412776"/>
            <a:ext cx="8915400" cy="4686300"/>
          </a:xfrm>
        </p:spPr>
        <p:txBody>
          <a:bodyPr/>
          <a:lstStyle/>
          <a:p>
            <a:r>
              <a:rPr lang="en-US" altLang="zh-CN" dirty="0"/>
              <a:t>A function to find the maximum of two integer values</a:t>
            </a:r>
          </a:p>
          <a:p>
            <a:endParaRPr lang="en-US" altLang="zh-CN" sz="1800" dirty="0"/>
          </a:p>
          <a:p>
            <a:endParaRPr lang="en-US" altLang="zh-CN" sz="1800" dirty="0"/>
          </a:p>
          <a:p>
            <a:endParaRPr lang="en-US" altLang="zh-CN" sz="1800" dirty="0"/>
          </a:p>
          <a:p>
            <a:r>
              <a:rPr lang="en-US" altLang="zh-CN" dirty="0"/>
              <a:t>A function to find the maximum of two floating-point values a nearly identical</a:t>
            </a:r>
          </a:p>
          <a:p>
            <a:endParaRPr lang="en-US" altLang="zh-CN" dirty="0"/>
          </a:p>
          <a:p>
            <a:endParaRPr lang="zh-CN" altLang="en-US" dirty="0"/>
          </a:p>
        </p:txBody>
      </p:sp>
      <p:pic>
        <p:nvPicPr>
          <p:cNvPr id="39938" name="Picture 2"/>
          <p:cNvPicPr>
            <a:picLocks noChangeAspect="1" noChangeArrowheads="1"/>
          </p:cNvPicPr>
          <p:nvPr/>
        </p:nvPicPr>
        <p:blipFill>
          <a:blip r:embed="rId2" cstate="print"/>
          <a:srcRect/>
          <a:stretch>
            <a:fillRect/>
          </a:stretch>
        </p:blipFill>
        <p:spPr bwMode="auto">
          <a:xfrm>
            <a:off x="3128478" y="1988840"/>
            <a:ext cx="3617400" cy="1535614"/>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cstate="print"/>
          <a:srcRect/>
          <a:stretch>
            <a:fillRect/>
          </a:stretch>
        </p:blipFill>
        <p:spPr bwMode="auto">
          <a:xfrm>
            <a:off x="2198001" y="4563462"/>
            <a:ext cx="4192470" cy="1535614"/>
          </a:xfrm>
          <a:prstGeom prst="rect">
            <a:avLst/>
          </a:prstGeom>
          <a:noFill/>
          <a:ln w="9525">
            <a:noFill/>
            <a:miter lim="800000"/>
            <a:headEnd/>
            <a:tailEnd/>
          </a:ln>
          <a:effectLst/>
        </p:spPr>
      </p:pic>
      <p:sp>
        <p:nvSpPr>
          <p:cNvPr id="6" name="矩形 5"/>
          <p:cNvSpPr/>
          <p:nvPr/>
        </p:nvSpPr>
        <p:spPr>
          <a:xfrm>
            <a:off x="6593362" y="4467860"/>
            <a:ext cx="3168352" cy="1631216"/>
          </a:xfrm>
          <a:prstGeom prst="rect">
            <a:avLst/>
          </a:prstGeom>
          <a:solidFill>
            <a:schemeClr val="accent4">
              <a:lumMod val="60000"/>
              <a:lumOff val="40000"/>
              <a:alpha val="47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The reason two different functions are required is simply that the function header is different in the two functions.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442540" y="1430490"/>
            <a:ext cx="9190979" cy="4686300"/>
          </a:xfrm>
        </p:spPr>
        <p:txBody>
          <a:bodyPr/>
          <a:lstStyle/>
          <a:p>
            <a:r>
              <a:rPr lang="en-US" altLang="zh-CN" sz="2400" dirty="0"/>
              <a:t>Function templates allow both of these functions to be replaced by a single function in which the parameter data types are replaced by a parameter T (for type) giving a generic or type-less function that can be used for all data types.</a:t>
            </a:r>
          </a:p>
        </p:txBody>
      </p:sp>
      <p:pic>
        <p:nvPicPr>
          <p:cNvPr id="40962" name="Picture 2"/>
          <p:cNvPicPr>
            <a:picLocks noChangeAspect="1" noChangeArrowheads="1"/>
          </p:cNvPicPr>
          <p:nvPr/>
        </p:nvPicPr>
        <p:blipFill>
          <a:blip r:embed="rId2" cstate="print"/>
          <a:srcRect/>
          <a:stretch>
            <a:fillRect/>
          </a:stretch>
        </p:blipFill>
        <p:spPr bwMode="auto">
          <a:xfrm>
            <a:off x="939801" y="3397867"/>
            <a:ext cx="8501122" cy="2886075"/>
          </a:xfrm>
          <a:prstGeom prst="rect">
            <a:avLst/>
          </a:prstGeom>
          <a:noFill/>
          <a:ln w="9525">
            <a:noFill/>
            <a:miter lim="800000"/>
            <a:headEnd/>
            <a:tailEnd/>
          </a:ln>
          <a:effectLst/>
        </p:spPr>
      </p:pic>
      <p:sp>
        <p:nvSpPr>
          <p:cNvPr id="5" name="矩形 4"/>
          <p:cNvSpPr/>
          <p:nvPr/>
        </p:nvSpPr>
        <p:spPr bwMode="auto">
          <a:xfrm>
            <a:off x="1225553" y="4069388"/>
            <a:ext cx="3071834" cy="285752"/>
          </a:xfrm>
          <a:prstGeom prst="rect">
            <a:avLst/>
          </a:prstGeom>
          <a:solidFill>
            <a:schemeClr val="accent2">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defTabSz="914400" latinLnBrk="0">
              <a:buFont typeface="Wingdings" pitchFamily="2" charset="2"/>
              <a:buNone/>
              <a:tabLst/>
            </a:pPr>
            <a:endParaRPr lang="zh-CN" altLang="en-US">
              <a:latin typeface="Arial" pitchFamily="34" charset="0"/>
            </a:endParaRPr>
          </a:p>
        </p:txBody>
      </p:sp>
      <p:sp>
        <p:nvSpPr>
          <p:cNvPr id="6" name="矩形 5"/>
          <p:cNvSpPr/>
          <p:nvPr/>
        </p:nvSpPr>
        <p:spPr bwMode="auto">
          <a:xfrm>
            <a:off x="1225553" y="4355140"/>
            <a:ext cx="4143404" cy="1714512"/>
          </a:xfrm>
          <a:prstGeom prst="rect">
            <a:avLst/>
          </a:prstGeom>
          <a:solidFill>
            <a:schemeClr val="accent2">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defTabSz="914400" latinLnBrk="0">
              <a:buFont typeface="Wingdings" pitchFamily="2" charset="2"/>
              <a:buNone/>
              <a:tabLst/>
            </a:pPr>
            <a:endParaRPr lang="zh-CN" altLang="en-US">
              <a:latin typeface="Arial" pitchFamily="34" charset="0"/>
            </a:endParaRPr>
          </a:p>
        </p:txBody>
      </p:sp>
      <p:sp>
        <p:nvSpPr>
          <p:cNvPr id="7" name="矩形 6"/>
          <p:cNvSpPr/>
          <p:nvPr/>
        </p:nvSpPr>
        <p:spPr>
          <a:xfrm>
            <a:off x="6124377" y="3691338"/>
            <a:ext cx="3005410" cy="85380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Times New Roman" panose="02020603050405020304" pitchFamily="18" charset="0"/>
                <a:cs typeface="Times New Roman" panose="02020603050405020304" pitchFamily="18" charset="0"/>
              </a:rPr>
              <a:t>T is called the type parameters. T is normally used, but any valid name can be used.</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560512" y="1412776"/>
            <a:ext cx="9145016" cy="3845024"/>
          </a:xfrm>
        </p:spPr>
        <p:txBody>
          <a:bodyPr/>
          <a:lstStyle/>
          <a:p>
            <a:r>
              <a:rPr lang="en-US" altLang="zh-CN" sz="2400" dirty="0"/>
              <a:t>A function template declaration consists of the keyword template and a list of one or more data type parameters. </a:t>
            </a:r>
          </a:p>
          <a:p>
            <a:r>
              <a:rPr lang="en-US" altLang="zh-CN" sz="2400" dirty="0"/>
              <a:t>The data type parameter is preceded by either the keyword class or the more meaningful keyword </a:t>
            </a:r>
            <a:r>
              <a:rPr lang="en-US" altLang="zh-CN" sz="2400" b="1" dirty="0" err="1">
                <a:solidFill>
                  <a:srgbClr val="FF0000"/>
                </a:solidFill>
              </a:rPr>
              <a:t>typename</a:t>
            </a:r>
            <a:r>
              <a:rPr lang="en-US" altLang="zh-CN" sz="2400" dirty="0"/>
              <a:t>. </a:t>
            </a:r>
          </a:p>
          <a:p>
            <a:r>
              <a:rPr lang="en-US" altLang="zh-CN" sz="2400" dirty="0"/>
              <a:t>Type parameters are enclosed within angle brackets &lt; and &gt;. When multiple data type parameters are used, they are separated by commas.</a:t>
            </a:r>
          </a:p>
          <a:p>
            <a:endParaRPr lang="en-US" altLang="zh-CN" sz="2400" dirty="0"/>
          </a:p>
        </p:txBody>
      </p:sp>
    </p:spTree>
    <p:extLst>
      <p:ext uri="{BB962C8B-B14F-4D97-AF65-F5344CB8AC3E}">
        <p14:creationId xmlns:p14="http://schemas.microsoft.com/office/powerpoint/2010/main" val="578622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pic>
        <p:nvPicPr>
          <p:cNvPr id="41986" name="Picture 2"/>
          <p:cNvPicPr>
            <a:picLocks noChangeAspect="1" noChangeArrowheads="1"/>
          </p:cNvPicPr>
          <p:nvPr/>
        </p:nvPicPr>
        <p:blipFill>
          <a:blip r:embed="rId2" cstate="print"/>
          <a:srcRect/>
          <a:stretch>
            <a:fillRect/>
          </a:stretch>
        </p:blipFill>
        <p:spPr bwMode="auto">
          <a:xfrm>
            <a:off x="891499" y="2060848"/>
            <a:ext cx="8165957" cy="2857520"/>
          </a:xfrm>
          <a:prstGeom prst="rect">
            <a:avLst/>
          </a:prstGeom>
          <a:noFill/>
          <a:ln w="9525">
            <a:noFill/>
            <a:miter lim="800000"/>
            <a:headEnd/>
            <a:tailEnd/>
          </a:ln>
          <a:effectLst/>
        </p:spPr>
      </p:pic>
      <p:sp>
        <p:nvSpPr>
          <p:cNvPr id="6" name="矩形 5"/>
          <p:cNvSpPr/>
          <p:nvPr/>
        </p:nvSpPr>
        <p:spPr bwMode="auto">
          <a:xfrm>
            <a:off x="1534441" y="3703922"/>
            <a:ext cx="4286280" cy="357190"/>
          </a:xfrm>
          <a:prstGeom prst="rect">
            <a:avLst/>
          </a:prstGeom>
          <a:solidFill>
            <a:schemeClr val="accent2">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7" name="矩形 6"/>
          <p:cNvSpPr/>
          <p:nvPr/>
        </p:nvSpPr>
        <p:spPr>
          <a:xfrm>
            <a:off x="1654225" y="5196354"/>
            <a:ext cx="7403231" cy="1015663"/>
          </a:xfrm>
          <a:prstGeom prst="rect">
            <a:avLst/>
          </a:prstGeom>
          <a:solidFill>
            <a:schemeClr val="accent4">
              <a:lumMod val="60000"/>
              <a:lumOff val="40000"/>
              <a:alpha val="5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Line 21 has the effect of replacing the type parameter </a:t>
            </a:r>
            <a:r>
              <a:rPr lang="en-US" altLang="zh-CN" i="1" dirty="0"/>
              <a:t>T</a:t>
            </a:r>
            <a:r>
              <a:rPr lang="en-US" altLang="zh-CN" dirty="0"/>
              <a:t> in line 6 with the data type of the arguments c1 and c2, i.e. char. The compiler generates a function with the prototype.</a:t>
            </a:r>
          </a:p>
        </p:txBody>
      </p:sp>
      <p:sp>
        <p:nvSpPr>
          <p:cNvPr id="10" name="矩形 9"/>
          <p:cNvSpPr/>
          <p:nvPr/>
        </p:nvSpPr>
        <p:spPr bwMode="auto">
          <a:xfrm>
            <a:off x="1503947" y="4068878"/>
            <a:ext cx="4286280" cy="277986"/>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2" name="矩形 11"/>
          <p:cNvSpPr/>
          <p:nvPr/>
        </p:nvSpPr>
        <p:spPr bwMode="auto">
          <a:xfrm>
            <a:off x="1534441" y="4354630"/>
            <a:ext cx="4286280" cy="277597"/>
          </a:xfrm>
          <a:prstGeom prst="rect">
            <a:avLst/>
          </a:prstGeom>
          <a:solidFill>
            <a:srgbClr val="FFFF00">
              <a:alpha val="42000"/>
            </a:srgb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3" name="矩形 12"/>
          <p:cNvSpPr/>
          <p:nvPr/>
        </p:nvSpPr>
        <p:spPr>
          <a:xfrm>
            <a:off x="6105128" y="1719704"/>
            <a:ext cx="3672408" cy="1631216"/>
          </a:xfrm>
          <a:prstGeom prst="rect">
            <a:avLst/>
          </a:prstGeom>
          <a:solidFill>
            <a:schemeClr val="accent4">
              <a:lumMod val="60000"/>
              <a:lumOff val="40000"/>
              <a:alpha val="5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This process is called </a:t>
            </a:r>
            <a:r>
              <a:rPr lang="en-US" altLang="zh-CN" i="1" dirty="0">
                <a:solidFill>
                  <a:srgbClr val="FF0000"/>
                </a:solidFill>
              </a:rPr>
              <a:t>instantiation of the template </a:t>
            </a:r>
            <a:r>
              <a:rPr lang="en-US" altLang="zh-CN" dirty="0"/>
              <a:t>and the result is</a:t>
            </a:r>
            <a:r>
              <a:rPr lang="en-US" altLang="zh-CN" i="1" dirty="0"/>
              <a:t> a </a:t>
            </a:r>
            <a:r>
              <a:rPr lang="en-US" altLang="zh-CN" dirty="0"/>
              <a:t>conventional function generated by the compiler.</a:t>
            </a:r>
          </a:p>
        </p:txBody>
      </p:sp>
      <p:pic>
        <p:nvPicPr>
          <p:cNvPr id="3" name="图片 2"/>
          <p:cNvPicPr>
            <a:picLocks noChangeAspect="1"/>
          </p:cNvPicPr>
          <p:nvPr/>
        </p:nvPicPr>
        <p:blipFill>
          <a:blip r:embed="rId3"/>
          <a:stretch>
            <a:fillRect/>
          </a:stretch>
        </p:blipFill>
        <p:spPr>
          <a:xfrm>
            <a:off x="891499" y="1585478"/>
            <a:ext cx="4095750" cy="314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26977" y="1429996"/>
            <a:ext cx="4964116" cy="4601939"/>
          </a:xfrm>
        </p:spPr>
        <p:txBody>
          <a:bodyPr/>
          <a:lstStyle/>
          <a:p>
            <a:r>
              <a:rPr lang="en-US" altLang="zh-CN" sz="2400" dirty="0"/>
              <a:t>Instead of using three separate functions in the program, a single function template is used.</a:t>
            </a:r>
          </a:p>
          <a:p>
            <a:pPr lvl="1"/>
            <a:r>
              <a:rPr lang="en-US" altLang="zh-CN" sz="2000" dirty="0"/>
              <a:t>The program source file is smaller, but since the compiler generates three separate functions from the template, the executable file size remains the same.</a:t>
            </a:r>
          </a:p>
          <a:p>
            <a:r>
              <a:rPr lang="en-US" altLang="zh-CN" sz="2400" dirty="0"/>
              <a:t>Template definitions can be placed in a header file</a:t>
            </a:r>
            <a:endParaRPr lang="zh-CN" altLang="en-US" sz="2400" dirty="0"/>
          </a:p>
        </p:txBody>
      </p:sp>
      <p:pic>
        <p:nvPicPr>
          <p:cNvPr id="5" name="图片 4">
            <a:extLst>
              <a:ext uri="{FF2B5EF4-FFF2-40B4-BE49-F238E27FC236}">
                <a16:creationId xmlns:a16="http://schemas.microsoft.com/office/drawing/2014/main" id="{20956E51-945E-4EEC-B333-D8613C6039A2}"/>
              </a:ext>
            </a:extLst>
          </p:cNvPr>
          <p:cNvPicPr>
            <a:picLocks noChangeAspect="1"/>
          </p:cNvPicPr>
          <p:nvPr/>
        </p:nvPicPr>
        <p:blipFill>
          <a:blip r:embed="rId2"/>
          <a:stretch>
            <a:fillRect/>
          </a:stretch>
        </p:blipFill>
        <p:spPr>
          <a:xfrm>
            <a:off x="5299436" y="1530334"/>
            <a:ext cx="4095750" cy="4667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498681" y="1412776"/>
            <a:ext cx="8915400" cy="4686300"/>
          </a:xfrm>
        </p:spPr>
        <p:txBody>
          <a:bodyPr/>
          <a:lstStyle/>
          <a:p>
            <a:r>
              <a:rPr lang="en-US" altLang="zh-CN" dirty="0"/>
              <a:t>Function templates to sort the elements of an array</a:t>
            </a:r>
          </a:p>
          <a:p>
            <a:endParaRPr lang="zh-CN" altLang="en-US" dirty="0"/>
          </a:p>
        </p:txBody>
      </p:sp>
      <p:pic>
        <p:nvPicPr>
          <p:cNvPr id="44034" name="Picture 2"/>
          <p:cNvPicPr>
            <a:picLocks noChangeAspect="1" noChangeArrowheads="1"/>
          </p:cNvPicPr>
          <p:nvPr/>
        </p:nvPicPr>
        <p:blipFill>
          <a:blip r:embed="rId2" cstate="print"/>
          <a:srcRect/>
          <a:stretch>
            <a:fillRect/>
          </a:stretch>
        </p:blipFill>
        <p:spPr bwMode="auto">
          <a:xfrm>
            <a:off x="1164739" y="2233464"/>
            <a:ext cx="7488881" cy="3744416"/>
          </a:xfrm>
          <a:prstGeom prst="rect">
            <a:avLst/>
          </a:prstGeom>
          <a:noFill/>
          <a:ln w="9525">
            <a:noFill/>
            <a:miter lim="800000"/>
            <a:headEnd/>
            <a:tailEnd/>
          </a:ln>
          <a:effectLst/>
        </p:spPr>
      </p:pic>
      <p:sp>
        <p:nvSpPr>
          <p:cNvPr id="5" name="矩形 4"/>
          <p:cNvSpPr/>
          <p:nvPr/>
        </p:nvSpPr>
        <p:spPr bwMode="auto">
          <a:xfrm>
            <a:off x="1541225" y="2490770"/>
            <a:ext cx="3343148" cy="678798"/>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6" name="矩形 5"/>
          <p:cNvSpPr/>
          <p:nvPr/>
        </p:nvSpPr>
        <p:spPr bwMode="auto">
          <a:xfrm>
            <a:off x="1932045" y="4681736"/>
            <a:ext cx="4248472" cy="1080120"/>
          </a:xfrm>
          <a:prstGeom prst="rect">
            <a:avLst/>
          </a:prstGeom>
          <a:solidFill>
            <a:schemeClr val="accent2">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defTabSz="914400" latinLnBrk="0">
              <a:buFont typeface="Wingdings" pitchFamily="2" charset="2"/>
              <a:buNone/>
              <a:tabLst/>
            </a:pPr>
            <a:endParaRPr lang="zh-CN" altLang="en-US">
              <a:latin typeface="Arial" pitchFamily="34" charset="0"/>
            </a:endParaRPr>
          </a:p>
        </p:txBody>
      </p:sp>
      <p:sp>
        <p:nvSpPr>
          <p:cNvPr id="7" name="矩形 6"/>
          <p:cNvSpPr/>
          <p:nvPr/>
        </p:nvSpPr>
        <p:spPr>
          <a:xfrm>
            <a:off x="4956381" y="2449488"/>
            <a:ext cx="3024336" cy="7200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Times New Roman" panose="02020603050405020304" pitchFamily="18" charset="0"/>
                <a:cs typeface="Times New Roman" panose="02020603050405020304" pitchFamily="18" charset="0"/>
              </a:rPr>
              <a:t>Header files containing functions template.</a:t>
            </a:r>
            <a:endParaRPr lang="zh-CN" altLang="en-US" sz="1600" dirty="0">
              <a:latin typeface="Times New Roman" panose="02020603050405020304" pitchFamily="18" charset="0"/>
              <a:cs typeface="Times New Roman" panose="02020603050405020304" pitchFamily="18" charset="0"/>
            </a:endParaRPr>
          </a:p>
        </p:txBody>
      </p:sp>
      <p:sp>
        <p:nvSpPr>
          <p:cNvPr id="8" name="矩形 7"/>
          <p:cNvSpPr/>
          <p:nvPr/>
        </p:nvSpPr>
        <p:spPr>
          <a:xfrm>
            <a:off x="6209591" y="4753744"/>
            <a:ext cx="2444029" cy="7200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Times New Roman" panose="02020603050405020304" pitchFamily="18" charset="0"/>
                <a:cs typeface="Times New Roman" panose="02020603050405020304" pitchFamily="18" charset="0"/>
              </a:rPr>
              <a:t>Use of function templates with different data types.</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pic>
        <p:nvPicPr>
          <p:cNvPr id="45058" name="Picture 2"/>
          <p:cNvPicPr>
            <a:picLocks noChangeAspect="1" noChangeArrowheads="1"/>
          </p:cNvPicPr>
          <p:nvPr/>
        </p:nvPicPr>
        <p:blipFill>
          <a:blip r:embed="rId2" cstate="print"/>
          <a:srcRect/>
          <a:stretch>
            <a:fillRect/>
          </a:stretch>
        </p:blipFill>
        <p:spPr bwMode="auto">
          <a:xfrm>
            <a:off x="3800872" y="1700808"/>
            <a:ext cx="5618256" cy="2092158"/>
          </a:xfrm>
          <a:prstGeom prst="rect">
            <a:avLst/>
          </a:prstGeom>
          <a:noFill/>
          <a:ln w="9525">
            <a:noFill/>
            <a:miter lim="800000"/>
            <a:headEnd/>
            <a:tailEnd/>
          </a:ln>
          <a:effectLst/>
        </p:spPr>
      </p:pic>
      <p:pic>
        <p:nvPicPr>
          <p:cNvPr id="45059" name="Picture 3"/>
          <p:cNvPicPr>
            <a:picLocks noChangeAspect="1" noChangeArrowheads="1"/>
          </p:cNvPicPr>
          <p:nvPr/>
        </p:nvPicPr>
        <p:blipFill>
          <a:blip r:embed="rId3" cstate="print"/>
          <a:srcRect/>
          <a:stretch>
            <a:fillRect/>
          </a:stretch>
        </p:blipFill>
        <p:spPr bwMode="auto">
          <a:xfrm>
            <a:off x="3831839" y="3762242"/>
            <a:ext cx="4214272" cy="2528563"/>
          </a:xfrm>
          <a:prstGeom prst="rect">
            <a:avLst/>
          </a:prstGeom>
          <a:noFill/>
          <a:ln w="9525">
            <a:noFill/>
            <a:miter lim="800000"/>
            <a:headEnd/>
            <a:tailEnd/>
          </a:ln>
          <a:effectLst/>
        </p:spPr>
      </p:pic>
      <p:sp>
        <p:nvSpPr>
          <p:cNvPr id="10" name="内容占位符 2">
            <a:extLst>
              <a:ext uri="{FF2B5EF4-FFF2-40B4-BE49-F238E27FC236}">
                <a16:creationId xmlns:a16="http://schemas.microsoft.com/office/drawing/2014/main" id="{8A2C970E-D072-44EB-9AD6-8BDB356D1AAF}"/>
              </a:ext>
            </a:extLst>
          </p:cNvPr>
          <p:cNvSpPr>
            <a:spLocks noGrp="1"/>
          </p:cNvSpPr>
          <p:nvPr>
            <p:ph idx="1"/>
          </p:nvPr>
        </p:nvSpPr>
        <p:spPr>
          <a:xfrm>
            <a:off x="495300" y="1600200"/>
            <a:ext cx="8915400" cy="4686300"/>
          </a:xfrm>
        </p:spPr>
        <p:txBody>
          <a:bodyPr/>
          <a:lstStyle/>
          <a:p>
            <a:r>
              <a:rPr lang="en-US" altLang="zh-CN" sz="2400" dirty="0"/>
              <a:t>Contents of </a:t>
            </a:r>
            <a:r>
              <a:rPr lang="en-US" altLang="zh-CN" sz="2400" i="1" dirty="0" err="1"/>
              <a:t>bubble.h</a:t>
            </a:r>
            <a:r>
              <a:rPr lang="en-US" altLang="zh-CN" sz="2400" i="1" dirty="0"/>
              <a:t> </a:t>
            </a:r>
            <a:r>
              <a:rPr lang="en-US" altLang="zh-CN" sz="2400" dirty="0"/>
              <a:t>:</a:t>
            </a:r>
          </a:p>
          <a:p>
            <a:endParaRPr lang="zh-CN" altLang="en-US" dirty="0"/>
          </a:p>
        </p:txBody>
      </p:sp>
      <p:sp>
        <p:nvSpPr>
          <p:cNvPr id="11" name="矩形 10">
            <a:extLst>
              <a:ext uri="{FF2B5EF4-FFF2-40B4-BE49-F238E27FC236}">
                <a16:creationId xmlns:a16="http://schemas.microsoft.com/office/drawing/2014/main" id="{EA743F10-B40B-46E2-822E-CE58BE5A0001}"/>
              </a:ext>
            </a:extLst>
          </p:cNvPr>
          <p:cNvSpPr/>
          <p:nvPr/>
        </p:nvSpPr>
        <p:spPr bwMode="auto">
          <a:xfrm>
            <a:off x="3991058" y="1916832"/>
            <a:ext cx="2258086" cy="432048"/>
          </a:xfrm>
          <a:prstGeom prst="rect">
            <a:avLst/>
          </a:prstGeom>
          <a:solidFill>
            <a:schemeClr val="accent2">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defTabSz="914400" latinLnBrk="0">
              <a:buFont typeface="Wingdings" pitchFamily="2" charset="2"/>
              <a:buNone/>
              <a:tabLst/>
            </a:pPr>
            <a:endParaRPr lang="zh-CN" altLang="en-US">
              <a:latin typeface="Arial" pitchFamily="34" charset="0"/>
            </a:endParaRPr>
          </a:p>
        </p:txBody>
      </p:sp>
      <p:sp>
        <p:nvSpPr>
          <p:cNvPr id="12" name="矩形 11">
            <a:extLst>
              <a:ext uri="{FF2B5EF4-FFF2-40B4-BE49-F238E27FC236}">
                <a16:creationId xmlns:a16="http://schemas.microsoft.com/office/drawing/2014/main" id="{C0ABAF67-5DA2-460C-8192-EB6A592028E6}"/>
              </a:ext>
            </a:extLst>
          </p:cNvPr>
          <p:cNvSpPr/>
          <p:nvPr/>
        </p:nvSpPr>
        <p:spPr bwMode="auto">
          <a:xfrm>
            <a:off x="4088904" y="6037687"/>
            <a:ext cx="961942" cy="248813"/>
          </a:xfrm>
          <a:prstGeom prst="rect">
            <a:avLst/>
          </a:prstGeom>
          <a:solidFill>
            <a:schemeClr val="accent2">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defTabSz="914400" latinLnBrk="0">
              <a:buFont typeface="Wingdings" pitchFamily="2" charset="2"/>
              <a:buNone/>
              <a:tabLst/>
            </a:pPr>
            <a:endParaRPr lang="zh-CN" altLang="en-US">
              <a:latin typeface="Arial" pitchFamily="34" charset="0"/>
            </a:endParaRPr>
          </a:p>
        </p:txBody>
      </p:sp>
      <p:sp>
        <p:nvSpPr>
          <p:cNvPr id="13" name="矩形 12">
            <a:extLst>
              <a:ext uri="{FF2B5EF4-FFF2-40B4-BE49-F238E27FC236}">
                <a16:creationId xmlns:a16="http://schemas.microsoft.com/office/drawing/2014/main" id="{8FEC0AE5-7C22-445D-B0F3-7F4D5947A7EB}"/>
              </a:ext>
            </a:extLst>
          </p:cNvPr>
          <p:cNvSpPr/>
          <p:nvPr/>
        </p:nvSpPr>
        <p:spPr bwMode="auto">
          <a:xfrm>
            <a:off x="3991824" y="2408647"/>
            <a:ext cx="3337439" cy="432048"/>
          </a:xfrm>
          <a:prstGeom prst="rect">
            <a:avLst/>
          </a:prstGeom>
          <a:solidFill>
            <a:srgbClr val="C00000">
              <a:alpha val="42000"/>
            </a:srgb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defTabSz="914400" latinLnBrk="0">
              <a:buFont typeface="Wingdings" pitchFamily="2" charset="2"/>
              <a:buNone/>
              <a:tabLst/>
            </a:pPr>
            <a:endParaRPr lang="zh-CN" alt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p:txBody>
          <a:bodyPr/>
          <a:lstStyle/>
          <a:p>
            <a:r>
              <a:rPr lang="en-US" altLang="zh-CN" dirty="0"/>
              <a:t>Contents of </a:t>
            </a:r>
            <a:r>
              <a:rPr lang="en-US" altLang="zh-CN" i="1" dirty="0" err="1"/>
              <a:t>swap.h</a:t>
            </a:r>
            <a:r>
              <a:rPr lang="en-US" altLang="zh-CN" dirty="0"/>
              <a:t>:</a:t>
            </a:r>
          </a:p>
          <a:p>
            <a:endParaRPr lang="zh-CN" altLang="en-US" dirty="0"/>
          </a:p>
        </p:txBody>
      </p:sp>
      <p:pic>
        <p:nvPicPr>
          <p:cNvPr id="46082" name="Picture 2"/>
          <p:cNvPicPr>
            <a:picLocks noChangeAspect="1" noChangeArrowheads="1"/>
          </p:cNvPicPr>
          <p:nvPr/>
        </p:nvPicPr>
        <p:blipFill>
          <a:blip r:embed="rId2" cstate="print"/>
          <a:srcRect/>
          <a:stretch>
            <a:fillRect/>
          </a:stretch>
        </p:blipFill>
        <p:spPr bwMode="auto">
          <a:xfrm>
            <a:off x="1856656" y="2276872"/>
            <a:ext cx="5512696" cy="3913517"/>
          </a:xfrm>
          <a:prstGeom prst="rect">
            <a:avLst/>
          </a:prstGeom>
          <a:noFill/>
          <a:ln w="9525">
            <a:noFill/>
            <a:miter lim="800000"/>
            <a:headEnd/>
            <a:tailEnd/>
          </a:ln>
          <a:effectLst/>
        </p:spPr>
      </p:pic>
      <p:sp>
        <p:nvSpPr>
          <p:cNvPr id="5" name="矩形 4">
            <a:extLst>
              <a:ext uri="{FF2B5EF4-FFF2-40B4-BE49-F238E27FC236}">
                <a16:creationId xmlns:a16="http://schemas.microsoft.com/office/drawing/2014/main" id="{8FEC0AE5-7C22-445D-B0F3-7F4D5947A7EB}"/>
              </a:ext>
            </a:extLst>
          </p:cNvPr>
          <p:cNvSpPr/>
          <p:nvPr/>
        </p:nvSpPr>
        <p:spPr bwMode="auto">
          <a:xfrm>
            <a:off x="2216696" y="3429000"/>
            <a:ext cx="3337439" cy="432048"/>
          </a:xfrm>
          <a:prstGeom prst="rect">
            <a:avLst/>
          </a:prstGeom>
          <a:solidFill>
            <a:srgbClr val="C00000">
              <a:alpha val="42000"/>
            </a:srgb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defTabSz="914400" latinLnBrk="0">
              <a:buFont typeface="Wingdings" pitchFamily="2" charset="2"/>
              <a:buNone/>
              <a:tabLst/>
            </a:pPr>
            <a:endParaRPr lang="zh-CN" alt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p:txBody>
          <a:bodyPr/>
          <a:lstStyle/>
          <a:p>
            <a:r>
              <a:rPr lang="en-US" altLang="zh-CN" dirty="0"/>
              <a:t>Contents of </a:t>
            </a:r>
            <a:r>
              <a:rPr lang="en-US" altLang="zh-CN" i="1" dirty="0" err="1"/>
              <a:t>show_array.h</a:t>
            </a:r>
            <a:r>
              <a:rPr lang="en-US" altLang="zh-CN" dirty="0"/>
              <a:t>:</a:t>
            </a:r>
          </a:p>
          <a:p>
            <a:endParaRPr lang="en-US" altLang="zh-CN" dirty="0"/>
          </a:p>
          <a:p>
            <a:endParaRPr lang="zh-CN" altLang="en-US" dirty="0"/>
          </a:p>
        </p:txBody>
      </p:sp>
      <p:pic>
        <p:nvPicPr>
          <p:cNvPr id="47106" name="Picture 2"/>
          <p:cNvPicPr>
            <a:picLocks noChangeAspect="1" noChangeArrowheads="1"/>
          </p:cNvPicPr>
          <p:nvPr/>
        </p:nvPicPr>
        <p:blipFill>
          <a:blip r:embed="rId2" cstate="print"/>
          <a:srcRect/>
          <a:stretch>
            <a:fillRect/>
          </a:stretch>
        </p:blipFill>
        <p:spPr bwMode="auto">
          <a:xfrm>
            <a:off x="881035" y="2193290"/>
            <a:ext cx="5224094" cy="1950090"/>
          </a:xfrm>
          <a:prstGeom prst="rect">
            <a:avLst/>
          </a:prstGeom>
          <a:noFill/>
          <a:ln w="9525">
            <a:noFill/>
            <a:miter lim="800000"/>
            <a:headEnd/>
            <a:tailEnd/>
          </a:ln>
          <a:effectLst/>
        </p:spPr>
      </p:pic>
      <p:pic>
        <p:nvPicPr>
          <p:cNvPr id="47107" name="Picture 3"/>
          <p:cNvPicPr>
            <a:picLocks noChangeAspect="1" noChangeArrowheads="1"/>
          </p:cNvPicPr>
          <p:nvPr/>
        </p:nvPicPr>
        <p:blipFill>
          <a:blip r:embed="rId3" cstate="print"/>
          <a:srcRect/>
          <a:stretch>
            <a:fillRect/>
          </a:stretch>
        </p:blipFill>
        <p:spPr bwMode="auto">
          <a:xfrm>
            <a:off x="881034" y="4112656"/>
            <a:ext cx="5080077" cy="2074162"/>
          </a:xfrm>
          <a:prstGeom prst="rect">
            <a:avLst/>
          </a:prstGeom>
          <a:noFill/>
          <a:ln w="9525">
            <a:noFill/>
            <a:miter lim="800000"/>
            <a:headEnd/>
            <a:tailEnd/>
          </a:ln>
          <a:effectLst/>
        </p:spPr>
      </p:pic>
      <p:sp>
        <p:nvSpPr>
          <p:cNvPr id="8" name="矩形 7"/>
          <p:cNvSpPr/>
          <p:nvPr/>
        </p:nvSpPr>
        <p:spPr>
          <a:xfrm>
            <a:off x="6346845" y="2276872"/>
            <a:ext cx="3270159" cy="2554545"/>
          </a:xfrm>
          <a:prstGeom prst="rect">
            <a:avLst/>
          </a:prstGeom>
          <a:solidFill>
            <a:schemeClr val="accent4">
              <a:lumMod val="60000"/>
              <a:lumOff val="40000"/>
              <a:alpha val="49000"/>
            </a:schemeClr>
          </a:solidFill>
        </p:spPr>
        <p:style>
          <a:lnRef idx="1">
            <a:schemeClr val="accent2"/>
          </a:lnRef>
          <a:fillRef idx="2">
            <a:schemeClr val="accent2"/>
          </a:fillRef>
          <a:effectRef idx="1">
            <a:schemeClr val="accent2"/>
          </a:effectRef>
          <a:fontRef idx="minor">
            <a:schemeClr val="dk1"/>
          </a:fontRef>
        </p:style>
        <p:txBody>
          <a:bodyPr wrap="square" anchor="ctr" anchorCtr="0">
            <a:spAutoFit/>
          </a:bodyPr>
          <a:lstStyle/>
          <a:p>
            <a:r>
              <a:rPr lang="en-US" altLang="zh-CN" dirty="0"/>
              <a:t>As with previous uses of header files, the preprocessor statements are used in each of these header files to prevent the header file from being inadvertently included more than once in a program.</a:t>
            </a:r>
          </a:p>
        </p:txBody>
      </p:sp>
      <p:sp>
        <p:nvSpPr>
          <p:cNvPr id="7" name="矩形 6">
            <a:extLst>
              <a:ext uri="{FF2B5EF4-FFF2-40B4-BE49-F238E27FC236}">
                <a16:creationId xmlns:a16="http://schemas.microsoft.com/office/drawing/2014/main" id="{8FEC0AE5-7C22-445D-B0F3-7F4D5947A7EB}"/>
              </a:ext>
            </a:extLst>
          </p:cNvPr>
          <p:cNvSpPr/>
          <p:nvPr/>
        </p:nvSpPr>
        <p:spPr bwMode="auto">
          <a:xfrm>
            <a:off x="1219829" y="3384063"/>
            <a:ext cx="3337439" cy="432048"/>
          </a:xfrm>
          <a:prstGeom prst="rect">
            <a:avLst/>
          </a:prstGeom>
          <a:solidFill>
            <a:srgbClr val="C00000">
              <a:alpha val="42000"/>
            </a:srgb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defTabSz="914400" latinLnBrk="0">
              <a:buFont typeface="Wingdings" pitchFamily="2" charset="2"/>
              <a:buNone/>
              <a:tabLst/>
            </a:pPr>
            <a:endParaRPr lang="zh-CN" alt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80FFA25F-DC8F-424E-9E6F-D62202ED9F75}"/>
              </a:ext>
            </a:extLst>
          </p:cNvPr>
          <p:cNvSpPr>
            <a:spLocks noGrp="1"/>
          </p:cNvSpPr>
          <p:nvPr>
            <p:ph type="title"/>
          </p:nvPr>
        </p:nvSpPr>
        <p:spPr/>
        <p:txBody>
          <a:bodyPr/>
          <a:lstStyle/>
          <a:p>
            <a:pPr eaLnBrk="1" hangingPunct="1"/>
            <a:r>
              <a:rPr lang="en-US" altLang="zh-CN" dirty="0"/>
              <a:t>11.1 What is polymorphism</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CA752453-B297-425F-B6DB-D88113627057}"/>
              </a:ext>
            </a:extLst>
          </p:cNvPr>
          <p:cNvSpPr>
            <a:spLocks noGrp="1"/>
          </p:cNvSpPr>
          <p:nvPr>
            <p:ph idx="1"/>
          </p:nvPr>
        </p:nvSpPr>
        <p:spPr>
          <a:xfrm>
            <a:off x="372269" y="1412776"/>
            <a:ext cx="9333260" cy="3814762"/>
          </a:xfrm>
        </p:spPr>
        <p:txBody>
          <a:bodyPr/>
          <a:lstStyle/>
          <a:p>
            <a:r>
              <a:rPr lang="en-US" altLang="zh-CN" dirty="0"/>
              <a:t>The word </a:t>
            </a:r>
            <a:r>
              <a:rPr lang="en-US" altLang="zh-CN" i="1" dirty="0"/>
              <a:t>polymorphism </a:t>
            </a:r>
            <a:r>
              <a:rPr lang="en-US" altLang="zh-CN" dirty="0"/>
              <a:t>is derived from a Greek word meaning “many forms”.</a:t>
            </a:r>
          </a:p>
          <a:p>
            <a:r>
              <a:rPr lang="en-US" altLang="zh-CN" dirty="0"/>
              <a:t>Polymorphism is one of the most important features in object-oriented programming and refers to the ability of different objects to respond differently to the same command (or ‘message’ in object-oriented programming terminology).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495300" y="1412776"/>
            <a:ext cx="9138220" cy="4686300"/>
          </a:xfrm>
        </p:spPr>
        <p:txBody>
          <a:bodyPr/>
          <a:lstStyle/>
          <a:p>
            <a:pPr marL="177800"/>
            <a:r>
              <a:rPr lang="en-US" altLang="zh-CN" sz="2400" dirty="0"/>
              <a:t>Templates can be also used for generating entire C++ classes.</a:t>
            </a:r>
          </a:p>
          <a:p>
            <a:pPr lvl="1"/>
            <a:r>
              <a:rPr lang="en-US" altLang="zh-CN" sz="2000" dirty="0"/>
              <a:t> templates allow one class to be written for all data types</a:t>
            </a:r>
          </a:p>
          <a:p>
            <a:pPr lvl="1"/>
            <a:endParaRPr lang="en-US" altLang="zh-CN" sz="2000" dirty="0"/>
          </a:p>
          <a:p>
            <a:r>
              <a:rPr lang="en-US" altLang="zh-CN" sz="2400" dirty="0"/>
              <a:t>Class templates are also known as </a:t>
            </a:r>
            <a:r>
              <a:rPr lang="en-US" altLang="zh-CN" sz="2400" i="1" dirty="0">
                <a:solidFill>
                  <a:srgbClr val="FF0000"/>
                </a:solidFill>
                <a:effectLst>
                  <a:outerShdw blurRad="38100" dist="38100" dir="2700000" algn="tl">
                    <a:srgbClr val="000000">
                      <a:alpha val="43137"/>
                    </a:srgbClr>
                  </a:outerShdw>
                </a:effectLst>
              </a:rPr>
              <a:t>parameterized types</a:t>
            </a:r>
            <a:r>
              <a:rPr lang="en-US" altLang="zh-CN" sz="2400" i="1" dirty="0"/>
              <a:t>. </a:t>
            </a:r>
            <a:r>
              <a:rPr lang="en-US" altLang="zh-CN" sz="2400" dirty="0"/>
              <a:t>A parameterized type is a data type defined in terms of other data types, some of which are unspecified.</a:t>
            </a:r>
          </a:p>
          <a:p>
            <a:pPr marL="0" indent="0">
              <a:buNone/>
            </a:pP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463588" y="1441376"/>
            <a:ext cx="9241939" cy="4686300"/>
          </a:xfrm>
        </p:spPr>
        <p:txBody>
          <a:bodyPr/>
          <a:lstStyle/>
          <a:p>
            <a:pPr marL="177800"/>
            <a:r>
              <a:rPr lang="en-US" altLang="zh-CN" sz="2400" dirty="0"/>
              <a:t>Two principal operations for a stack data structure:</a:t>
            </a:r>
          </a:p>
          <a:p>
            <a:pPr lvl="1"/>
            <a:r>
              <a:rPr lang="en-US" altLang="zh-CN" sz="2000" dirty="0"/>
              <a:t>push: adds an item to the top of the stack.</a:t>
            </a:r>
          </a:p>
          <a:p>
            <a:pPr lvl="1"/>
            <a:r>
              <a:rPr lang="en-US" altLang="zh-CN" sz="2000" dirty="0"/>
              <a:t>pop : retrieves the most recently pushed item from the stack.</a:t>
            </a:r>
          </a:p>
          <a:p>
            <a:pPr lvl="1"/>
            <a:endParaRPr lang="en-US" altLang="zh-CN" sz="2000" dirty="0"/>
          </a:p>
          <a:p>
            <a:pPr lvl="1"/>
            <a:endParaRPr lang="en-US" altLang="zh-CN" sz="2000" dirty="0"/>
          </a:p>
          <a:p>
            <a:pPr marL="457200" lvl="1" indent="0">
              <a:buNone/>
            </a:pPr>
            <a:endParaRPr lang="en-US" altLang="zh-CN" sz="2000" dirty="0"/>
          </a:p>
          <a:p>
            <a:r>
              <a:rPr lang="en-US" altLang="zh-CN" sz="2400" dirty="0"/>
              <a:t>A simple way to implement a stack is to use an array to hold the items and a variable to hold the index value of the ‘top’ of the array.</a:t>
            </a:r>
          </a:p>
          <a:p>
            <a:pPr lvl="1"/>
            <a:endParaRPr lang="en-US" altLang="zh-CN" dirty="0"/>
          </a:p>
          <a:p>
            <a:endParaRPr lang="zh-CN" altLang="en-US" dirty="0"/>
          </a:p>
        </p:txBody>
      </p:sp>
      <p:pic>
        <p:nvPicPr>
          <p:cNvPr id="48130" name="Picture 2"/>
          <p:cNvPicPr>
            <a:picLocks noChangeAspect="1" noChangeArrowheads="1"/>
          </p:cNvPicPr>
          <p:nvPr/>
        </p:nvPicPr>
        <p:blipFill>
          <a:blip r:embed="rId2" cstate="print"/>
          <a:srcRect/>
          <a:stretch>
            <a:fillRect/>
          </a:stretch>
        </p:blipFill>
        <p:spPr bwMode="auto">
          <a:xfrm>
            <a:off x="1536913" y="3011003"/>
            <a:ext cx="5286412" cy="1715387"/>
          </a:xfrm>
          <a:prstGeom prst="rect">
            <a:avLst/>
          </a:prstGeom>
          <a:noFill/>
          <a:ln w="9525">
            <a:noFill/>
            <a:miter lim="800000"/>
            <a:headEnd/>
            <a:tailEnd/>
          </a:ln>
          <a:effectLst/>
        </p:spPr>
      </p:pic>
      <p:sp>
        <p:nvSpPr>
          <p:cNvPr id="6" name="文本框 5">
            <a:extLst>
              <a:ext uri="{FF2B5EF4-FFF2-40B4-BE49-F238E27FC236}">
                <a16:creationId xmlns:a16="http://schemas.microsoft.com/office/drawing/2014/main" id="{AD8F5AB5-23C0-4479-9701-78CD84C3FBEA}"/>
              </a:ext>
            </a:extLst>
          </p:cNvPr>
          <p:cNvSpPr txBox="1"/>
          <p:nvPr/>
        </p:nvSpPr>
        <p:spPr>
          <a:xfrm>
            <a:off x="7185248" y="3011003"/>
            <a:ext cx="2637069" cy="1631216"/>
          </a:xfrm>
          <a:prstGeom prst="rect">
            <a:avLst/>
          </a:prstGeom>
          <a:solidFill>
            <a:schemeClr val="accent4">
              <a:lumMod val="75000"/>
              <a:alpha val="50000"/>
            </a:schemeClr>
          </a:solidFill>
        </p:spPr>
        <p:txBody>
          <a:bodyPr wrap="square">
            <a:spAutoFit/>
          </a:bodyPr>
          <a:lstStyle/>
          <a:p>
            <a:pPr marL="0" indent="0">
              <a:buNone/>
            </a:pPr>
            <a:r>
              <a:rPr lang="en-US" altLang="zh-CN" sz="2000" dirty="0"/>
              <a:t>a stack of plates, whereby plates are only added and removed from the top of the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130"/>
                                        </p:tgtEl>
                                        <p:attrNameLst>
                                          <p:attrName>style.visibility</p:attrName>
                                        </p:attrNameLst>
                                      </p:cBhvr>
                                      <p:to>
                                        <p:strVal val="visible"/>
                                      </p:to>
                                    </p:set>
                                    <p:animEffect transition="in" filter="blinds(horizontal)">
                                      <p:cBhvr>
                                        <p:cTn id="22" dur="500"/>
                                        <p:tgtEl>
                                          <p:spTgt spid="4813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344488" y="1419605"/>
            <a:ext cx="9289032" cy="4686300"/>
          </a:xfrm>
        </p:spPr>
        <p:txBody>
          <a:bodyPr/>
          <a:lstStyle/>
          <a:p>
            <a:r>
              <a:rPr lang="en-US" altLang="zh-CN" dirty="0"/>
              <a:t>A stack can be defined as a class template with a type parameter that specifies the data type of the items to be stored on the stack and an integer variable to indicate the current top of the stack.</a:t>
            </a:r>
          </a:p>
          <a:p>
            <a:r>
              <a:rPr lang="en-US" altLang="zh-CN" dirty="0"/>
              <a:t>The definition of a stack class template is stored in a header file </a:t>
            </a:r>
            <a:r>
              <a:rPr lang="en-US" altLang="zh-CN" i="1" dirty="0" err="1"/>
              <a:t>stack.h</a:t>
            </a:r>
            <a:endParaRPr lang="en-US" altLang="zh-CN" i="1" dirty="0"/>
          </a:p>
          <a:p>
            <a:endParaRPr lang="en-US" altLang="zh-CN" dirty="0"/>
          </a:p>
          <a:p>
            <a:endParaRPr lang="zh-CN" altLang="en-US" dirty="0"/>
          </a:p>
        </p:txBody>
      </p:sp>
      <p:pic>
        <p:nvPicPr>
          <p:cNvPr id="49154" name="Picture 2"/>
          <p:cNvPicPr>
            <a:picLocks noChangeAspect="1" noChangeArrowheads="1"/>
          </p:cNvPicPr>
          <p:nvPr/>
        </p:nvPicPr>
        <p:blipFill>
          <a:blip r:embed="rId2" cstate="print"/>
          <a:srcRect/>
          <a:stretch>
            <a:fillRect/>
          </a:stretch>
        </p:blipFill>
        <p:spPr bwMode="auto">
          <a:xfrm>
            <a:off x="1902190" y="4797152"/>
            <a:ext cx="6101620" cy="100013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344488" y="1356259"/>
            <a:ext cx="8915400" cy="4686300"/>
          </a:xfrm>
        </p:spPr>
        <p:txBody>
          <a:bodyPr/>
          <a:lstStyle/>
          <a:p>
            <a:r>
              <a:rPr lang="en-US" altLang="zh-CN" i="1" dirty="0" err="1"/>
              <a:t>stack.h</a:t>
            </a:r>
            <a:r>
              <a:rPr lang="en-US" altLang="zh-CN" i="1" dirty="0"/>
              <a:t>…continued</a:t>
            </a:r>
            <a:endParaRPr lang="zh-CN" altLang="en-US" dirty="0"/>
          </a:p>
        </p:txBody>
      </p:sp>
      <p:pic>
        <p:nvPicPr>
          <p:cNvPr id="50178" name="Picture 2"/>
          <p:cNvPicPr>
            <a:picLocks noChangeAspect="1" noChangeArrowheads="1"/>
          </p:cNvPicPr>
          <p:nvPr/>
        </p:nvPicPr>
        <p:blipFill>
          <a:blip r:embed="rId2" cstate="print"/>
          <a:srcRect/>
          <a:stretch>
            <a:fillRect/>
          </a:stretch>
        </p:blipFill>
        <p:spPr bwMode="auto">
          <a:xfrm>
            <a:off x="1472637" y="2019585"/>
            <a:ext cx="6443942" cy="4379379"/>
          </a:xfrm>
          <a:prstGeom prst="rect">
            <a:avLst/>
          </a:prstGeom>
          <a:noFill/>
          <a:ln w="9525">
            <a:noFill/>
            <a:miter lim="800000"/>
            <a:headEnd/>
            <a:tailEnd/>
          </a:ln>
          <a:effectLst/>
        </p:spPr>
      </p:pic>
      <p:sp>
        <p:nvSpPr>
          <p:cNvPr id="5" name="矩形 4"/>
          <p:cNvSpPr/>
          <p:nvPr/>
        </p:nvSpPr>
        <p:spPr bwMode="auto">
          <a:xfrm>
            <a:off x="1712640" y="1999193"/>
            <a:ext cx="2304256" cy="349688"/>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495300" y="1412776"/>
            <a:ext cx="8915400" cy="4686300"/>
          </a:xfrm>
        </p:spPr>
        <p:txBody>
          <a:bodyPr/>
          <a:lstStyle/>
          <a:p>
            <a:r>
              <a:rPr lang="en-US" altLang="zh-CN" i="1" dirty="0" err="1"/>
              <a:t>stack.h</a:t>
            </a:r>
            <a:r>
              <a:rPr lang="en-US" altLang="zh-CN" i="1" dirty="0"/>
              <a:t>…continued</a:t>
            </a:r>
            <a:endParaRPr lang="zh-CN" altLang="en-US" dirty="0"/>
          </a:p>
          <a:p>
            <a:endParaRPr lang="zh-CN" altLang="en-US" dirty="0"/>
          </a:p>
        </p:txBody>
      </p:sp>
      <p:pic>
        <p:nvPicPr>
          <p:cNvPr id="51202" name="Picture 2"/>
          <p:cNvPicPr>
            <a:picLocks noChangeAspect="1" noChangeArrowheads="1"/>
          </p:cNvPicPr>
          <p:nvPr/>
        </p:nvPicPr>
        <p:blipFill>
          <a:blip r:embed="rId2" cstate="print"/>
          <a:srcRect/>
          <a:stretch>
            <a:fillRect/>
          </a:stretch>
        </p:blipFill>
        <p:spPr bwMode="auto">
          <a:xfrm>
            <a:off x="1712640" y="2006715"/>
            <a:ext cx="5944174" cy="4279785"/>
          </a:xfrm>
          <a:prstGeom prst="rect">
            <a:avLst/>
          </a:prstGeom>
          <a:noFill/>
          <a:ln w="9525">
            <a:noFill/>
            <a:miter lim="800000"/>
            <a:headEnd/>
            <a:tailEnd/>
          </a:ln>
          <a:effectLst/>
        </p:spPr>
      </p:pic>
      <p:sp>
        <p:nvSpPr>
          <p:cNvPr id="5" name="矩形 4"/>
          <p:cNvSpPr/>
          <p:nvPr/>
        </p:nvSpPr>
        <p:spPr bwMode="auto">
          <a:xfrm>
            <a:off x="2000672" y="4500013"/>
            <a:ext cx="2664296" cy="469755"/>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495300" y="1423797"/>
            <a:ext cx="8915400" cy="4686300"/>
          </a:xfrm>
        </p:spPr>
        <p:txBody>
          <a:bodyPr/>
          <a:lstStyle/>
          <a:p>
            <a:r>
              <a:rPr lang="en-US" altLang="zh-CN" i="1" dirty="0" err="1"/>
              <a:t>stack.h</a:t>
            </a:r>
            <a:r>
              <a:rPr lang="en-US" altLang="zh-CN" i="1" dirty="0"/>
              <a:t>…continued</a:t>
            </a:r>
            <a:endParaRPr lang="zh-CN" altLang="en-US" dirty="0"/>
          </a:p>
          <a:p>
            <a:endParaRPr lang="zh-CN" altLang="en-US" dirty="0"/>
          </a:p>
        </p:txBody>
      </p:sp>
      <p:pic>
        <p:nvPicPr>
          <p:cNvPr id="52229" name="Picture 5"/>
          <p:cNvPicPr>
            <a:picLocks noChangeAspect="1" noChangeArrowheads="1"/>
          </p:cNvPicPr>
          <p:nvPr/>
        </p:nvPicPr>
        <p:blipFill>
          <a:blip r:embed="rId2" cstate="print"/>
          <a:srcRect/>
          <a:stretch>
            <a:fillRect/>
          </a:stretch>
        </p:blipFill>
        <p:spPr bwMode="auto">
          <a:xfrm>
            <a:off x="1015797" y="1956453"/>
            <a:ext cx="3842790" cy="4181633"/>
          </a:xfrm>
          <a:prstGeom prst="rect">
            <a:avLst/>
          </a:prstGeom>
          <a:noFill/>
          <a:ln w="9525">
            <a:noFill/>
            <a:miter lim="800000"/>
            <a:headEnd/>
            <a:tailEnd/>
          </a:ln>
          <a:effectLst/>
        </p:spPr>
      </p:pic>
      <p:pic>
        <p:nvPicPr>
          <p:cNvPr id="52230" name="Picture 6"/>
          <p:cNvPicPr>
            <a:picLocks noChangeAspect="1" noChangeArrowheads="1"/>
          </p:cNvPicPr>
          <p:nvPr/>
        </p:nvPicPr>
        <p:blipFill>
          <a:blip r:embed="rId3" cstate="print"/>
          <a:srcRect/>
          <a:stretch>
            <a:fillRect/>
          </a:stretch>
        </p:blipFill>
        <p:spPr bwMode="auto">
          <a:xfrm>
            <a:off x="5558146" y="2046502"/>
            <a:ext cx="3499310" cy="702039"/>
          </a:xfrm>
          <a:prstGeom prst="rect">
            <a:avLst/>
          </a:prstGeom>
          <a:noFill/>
          <a:ln w="9525">
            <a:noFill/>
            <a:miter lim="800000"/>
            <a:headEnd/>
            <a:tailEnd/>
          </a:ln>
          <a:effectLst/>
        </p:spPr>
      </p:pic>
      <p:pic>
        <p:nvPicPr>
          <p:cNvPr id="13" name="Picture 2"/>
          <p:cNvPicPr>
            <a:picLocks noChangeAspect="1" noChangeArrowheads="1"/>
          </p:cNvPicPr>
          <p:nvPr/>
        </p:nvPicPr>
        <p:blipFill>
          <a:blip r:embed="rId4" cstate="print"/>
          <a:srcRect/>
          <a:stretch>
            <a:fillRect/>
          </a:stretch>
        </p:blipFill>
        <p:spPr bwMode="auto">
          <a:xfrm>
            <a:off x="5587829" y="2748541"/>
            <a:ext cx="3241720" cy="3575320"/>
          </a:xfrm>
          <a:prstGeom prst="rect">
            <a:avLst/>
          </a:prstGeom>
          <a:noFill/>
          <a:ln w="9525">
            <a:noFill/>
            <a:miter lim="800000"/>
            <a:headEnd/>
            <a:tailEnd/>
          </a:ln>
          <a:effectLst/>
        </p:spPr>
      </p:pic>
      <p:sp>
        <p:nvSpPr>
          <p:cNvPr id="14" name="矩形 13"/>
          <p:cNvSpPr/>
          <p:nvPr/>
        </p:nvSpPr>
        <p:spPr bwMode="auto">
          <a:xfrm>
            <a:off x="1285094" y="1956453"/>
            <a:ext cx="1927610" cy="381220"/>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5" name="矩形 14"/>
          <p:cNvSpPr/>
          <p:nvPr/>
        </p:nvSpPr>
        <p:spPr bwMode="auto">
          <a:xfrm>
            <a:off x="1285094" y="3129761"/>
            <a:ext cx="3573493" cy="452054"/>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6" name="矩形 15"/>
          <p:cNvSpPr/>
          <p:nvPr/>
        </p:nvSpPr>
        <p:spPr bwMode="auto">
          <a:xfrm>
            <a:off x="1315084" y="5556853"/>
            <a:ext cx="3135292" cy="338380"/>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7" name="矩形 16"/>
          <p:cNvSpPr/>
          <p:nvPr/>
        </p:nvSpPr>
        <p:spPr bwMode="auto">
          <a:xfrm>
            <a:off x="5873579" y="3893253"/>
            <a:ext cx="2955970" cy="367456"/>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8" name="矩形 17"/>
          <p:cNvSpPr/>
          <p:nvPr/>
        </p:nvSpPr>
        <p:spPr bwMode="auto">
          <a:xfrm>
            <a:off x="5873580" y="5009399"/>
            <a:ext cx="2730079" cy="367455"/>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blinds(horizontal)">
                                      <p:cBhvr>
                                        <p:cTn id="7" dur="500"/>
                                        <p:tgtEl>
                                          <p:spTgt spid="522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blinds(horizontal)">
                                      <p:cBhvr>
                                        <p:cTn id="12" dur="500"/>
                                        <p:tgtEl>
                                          <p:spTgt spid="52230"/>
                                        </p:tgtEl>
                                      </p:cBhvr>
                                    </p:animEffect>
                                  </p:childTnLst>
                                </p:cTn>
                              </p:par>
                              <p:par>
                                <p:cTn id="13" presetID="3" presetClass="entr" presetSubtype="1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335864" y="1441376"/>
            <a:ext cx="9369663" cy="4686300"/>
          </a:xfrm>
        </p:spPr>
        <p:txBody>
          <a:bodyPr/>
          <a:lstStyle/>
          <a:p>
            <a:r>
              <a:rPr lang="en-US" altLang="zh-CN" sz="2400" dirty="0"/>
              <a:t>A reference to a class template must include its parameter list.</a:t>
            </a:r>
          </a:p>
          <a:p>
            <a:pPr lvl="1"/>
            <a:r>
              <a:rPr lang="en-US" altLang="zh-CN" sz="2000" dirty="0"/>
              <a:t>The definition of the member functions use stack &lt;T&gt; instead of just stack, which would be used if the class were not a template.</a:t>
            </a:r>
          </a:p>
          <a:p>
            <a:pPr marL="457200" lvl="1" indent="0">
              <a:buNone/>
            </a:pPr>
            <a:endParaRPr lang="en-US" altLang="zh-CN" sz="2000" dirty="0"/>
          </a:p>
          <a:p>
            <a:endParaRPr lang="zh-CN" altLang="en-US" dirty="0"/>
          </a:p>
        </p:txBody>
      </p:sp>
      <p:pic>
        <p:nvPicPr>
          <p:cNvPr id="53251" name="Picture 3"/>
          <p:cNvPicPr>
            <a:picLocks noChangeAspect="1" noChangeArrowheads="1"/>
          </p:cNvPicPr>
          <p:nvPr/>
        </p:nvPicPr>
        <p:blipFill rotWithShape="1">
          <a:blip r:embed="rId2" cstate="print"/>
          <a:srcRect r="48959"/>
          <a:stretch/>
        </p:blipFill>
        <p:spPr bwMode="auto">
          <a:xfrm>
            <a:off x="335864" y="2955836"/>
            <a:ext cx="3671838" cy="2928934"/>
          </a:xfrm>
          <a:prstGeom prst="rect">
            <a:avLst/>
          </a:prstGeom>
          <a:noFill/>
          <a:ln w="9525">
            <a:noFill/>
            <a:miter lim="800000"/>
            <a:headEnd/>
            <a:tailEnd/>
          </a:ln>
          <a:effectLst/>
        </p:spPr>
      </p:pic>
      <p:sp>
        <p:nvSpPr>
          <p:cNvPr id="7" name="矩形 6"/>
          <p:cNvSpPr/>
          <p:nvPr/>
        </p:nvSpPr>
        <p:spPr>
          <a:xfrm>
            <a:off x="4295733" y="2955836"/>
            <a:ext cx="5105772"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Arial" pitchFamily="34" charset="0"/>
              <a:buChar char="•"/>
            </a:pPr>
            <a:r>
              <a:rPr lang="en-US" altLang="zh-CN" dirty="0"/>
              <a:t>The data type of the stack data is specified between</a:t>
            </a:r>
            <a:r>
              <a:rPr lang="en-US" altLang="zh-CN" dirty="0">
                <a:solidFill>
                  <a:srgbClr val="FF0000"/>
                </a:solidFill>
              </a:rPr>
              <a:t> &lt; </a:t>
            </a:r>
            <a:r>
              <a:rPr lang="en-US" altLang="zh-CN" dirty="0"/>
              <a:t>and </a:t>
            </a:r>
            <a:r>
              <a:rPr lang="en-US" altLang="zh-CN" dirty="0">
                <a:solidFill>
                  <a:srgbClr val="FF0000"/>
                </a:solidFill>
              </a:rPr>
              <a:t>&gt;</a:t>
            </a:r>
            <a:r>
              <a:rPr lang="en-US" altLang="zh-CN" dirty="0"/>
              <a:t>.</a:t>
            </a:r>
          </a:p>
          <a:p>
            <a:pPr>
              <a:buFont typeface="Arial" pitchFamily="34" charset="0"/>
              <a:buChar char="•"/>
            </a:pPr>
            <a:r>
              <a:rPr lang="en-US" altLang="zh-CN" dirty="0"/>
              <a:t>Line 9 generates a stack class from the class template to process up to ten integer data.</a:t>
            </a:r>
          </a:p>
          <a:p>
            <a:pPr>
              <a:buFont typeface="Arial" pitchFamily="34" charset="0"/>
              <a:buChar char="•"/>
            </a:pPr>
            <a:r>
              <a:rPr lang="en-US" altLang="zh-CN" dirty="0"/>
              <a:t>Line 10 generates a stack class from the class template to process up to five character data items. </a:t>
            </a:r>
          </a:p>
          <a:p>
            <a:pPr>
              <a:buFont typeface="Arial" pitchFamily="34" charset="0"/>
              <a:buChar char="•"/>
            </a:pPr>
            <a:r>
              <a:rPr lang="en-US" altLang="zh-CN" dirty="0"/>
              <a:t>Technically, a class generated from a class template is known as a template class.</a:t>
            </a:r>
          </a:p>
        </p:txBody>
      </p:sp>
      <p:sp>
        <p:nvSpPr>
          <p:cNvPr id="8" name="矩形 7"/>
          <p:cNvSpPr/>
          <p:nvPr/>
        </p:nvSpPr>
        <p:spPr bwMode="auto">
          <a:xfrm>
            <a:off x="407301" y="4456034"/>
            <a:ext cx="3500462" cy="642942"/>
          </a:xfrm>
          <a:prstGeom prst="rect">
            <a:avLst/>
          </a:prstGeom>
          <a:solidFill>
            <a:schemeClr val="tx2">
              <a:lumMod val="40000"/>
              <a:lumOff val="6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1"/>
                                        </p:tgtEl>
                                        <p:attrNameLst>
                                          <p:attrName>style.visibility</p:attrName>
                                        </p:attrNameLst>
                                      </p:cBhvr>
                                      <p:to>
                                        <p:strVal val="visible"/>
                                      </p:to>
                                    </p:set>
                                    <p:animEffect transition="in" filter="blinds(horizontal)">
                                      <p:cBhvr>
                                        <p:cTn id="17" dur="500"/>
                                        <p:tgtEl>
                                          <p:spTgt spid="532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ppt_x</p:attrName>
                                        </p:attrNameLst>
                                      </p:cBhvr>
                                      <p:tavLst>
                                        <p:tav tm="0">
                                          <p:val>
                                            <p:strVal val="#ppt_x-.2"/>
                                          </p:val>
                                        </p:tav>
                                        <p:tav tm="100000">
                                          <p:val>
                                            <p:strVal val="#ppt_x"/>
                                          </p:val>
                                        </p:tav>
                                      </p:tavLst>
                                    </p:anim>
                                    <p:anim calcmode="lin" valueType="num">
                                      <p:cBhvr>
                                        <p:cTn id="2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pic>
        <p:nvPicPr>
          <p:cNvPr id="54274" name="Picture 2"/>
          <p:cNvPicPr>
            <a:picLocks noChangeAspect="1" noChangeArrowheads="1"/>
          </p:cNvPicPr>
          <p:nvPr/>
        </p:nvPicPr>
        <p:blipFill>
          <a:blip r:embed="rId2" cstate="print"/>
          <a:srcRect/>
          <a:stretch>
            <a:fillRect/>
          </a:stretch>
        </p:blipFill>
        <p:spPr bwMode="auto">
          <a:xfrm>
            <a:off x="304924" y="1640420"/>
            <a:ext cx="3790897" cy="477176"/>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cstate="print"/>
          <a:srcRect/>
          <a:stretch>
            <a:fillRect/>
          </a:stretch>
        </p:blipFill>
        <p:spPr bwMode="auto">
          <a:xfrm>
            <a:off x="350684" y="2122159"/>
            <a:ext cx="4407085" cy="3807304"/>
          </a:xfrm>
          <a:prstGeom prst="rect">
            <a:avLst/>
          </a:prstGeom>
          <a:noFill/>
          <a:ln w="9525">
            <a:noFill/>
            <a:miter lim="800000"/>
            <a:headEnd/>
            <a:tailEnd/>
          </a:ln>
          <a:effectLst/>
        </p:spPr>
      </p:pic>
      <p:pic>
        <p:nvPicPr>
          <p:cNvPr id="54276" name="Picture 4"/>
          <p:cNvPicPr>
            <a:picLocks noChangeAspect="1" noChangeArrowheads="1"/>
          </p:cNvPicPr>
          <p:nvPr/>
        </p:nvPicPr>
        <p:blipFill>
          <a:blip r:embed="rId4" cstate="print"/>
          <a:srcRect/>
          <a:stretch>
            <a:fillRect/>
          </a:stretch>
        </p:blipFill>
        <p:spPr bwMode="auto">
          <a:xfrm>
            <a:off x="5077287" y="1734990"/>
            <a:ext cx="4506280" cy="3098639"/>
          </a:xfrm>
          <a:prstGeom prst="rect">
            <a:avLst/>
          </a:prstGeom>
          <a:noFill/>
          <a:ln w="9525">
            <a:noFill/>
            <a:miter lim="800000"/>
            <a:headEnd/>
            <a:tailEnd/>
          </a:ln>
          <a:effectLst/>
        </p:spPr>
      </p:pic>
      <p:sp>
        <p:nvSpPr>
          <p:cNvPr id="8" name="矩形 7"/>
          <p:cNvSpPr/>
          <p:nvPr/>
        </p:nvSpPr>
        <p:spPr>
          <a:xfrm>
            <a:off x="4953000" y="4941989"/>
            <a:ext cx="4752528"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Arial" pitchFamily="34" charset="0"/>
              <a:buChar char="•"/>
            </a:pPr>
            <a:r>
              <a:rPr lang="en-US" altLang="zh-CN" dirty="0">
                <a:latin typeface="Times New Roman" panose="02020603050405020304" pitchFamily="18" charset="0"/>
                <a:cs typeface="Times New Roman" panose="02020603050405020304" pitchFamily="18" charset="0"/>
              </a:rPr>
              <a:t>Lines 16 to 18 and lines 22 to 23 push some sample data items onto each of the stack objects </a:t>
            </a:r>
            <a:r>
              <a:rPr lang="en-US" altLang="zh-CN" dirty="0" err="1">
                <a:latin typeface="Times New Roman" panose="02020603050405020304" pitchFamily="18" charset="0"/>
                <a:cs typeface="Times New Roman" panose="02020603050405020304" pitchFamily="18" charset="0"/>
              </a:rPr>
              <a:t>c_stack</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i_stack</a:t>
            </a:r>
            <a:r>
              <a:rPr lang="en-US" altLang="zh-CN" dirty="0">
                <a:latin typeface="Times New Roman" panose="02020603050405020304" pitchFamily="18" charset="0"/>
                <a:cs typeface="Times New Roman" panose="02020603050405020304" pitchFamily="18" charset="0"/>
              </a:rPr>
              <a:t>. </a:t>
            </a:r>
          </a:p>
          <a:p>
            <a:pPr>
              <a:buFont typeface="Arial" pitchFamily="34" charset="0"/>
              <a:buChar char="•"/>
            </a:pPr>
            <a:r>
              <a:rPr lang="en-US" altLang="zh-CN" dirty="0">
                <a:latin typeface="Times New Roman" panose="02020603050405020304" pitchFamily="18" charset="0"/>
                <a:cs typeface="Times New Roman" panose="02020603050405020304" pitchFamily="18" charset="0"/>
              </a:rPr>
              <a:t>Lines 28 to 33 and lines 39 to 44 pop and display data from each of the stacks.</a:t>
            </a:r>
          </a:p>
        </p:txBody>
      </p:sp>
      <p:sp>
        <p:nvSpPr>
          <p:cNvPr id="9" name="矩形 8"/>
          <p:cNvSpPr/>
          <p:nvPr/>
        </p:nvSpPr>
        <p:spPr bwMode="auto">
          <a:xfrm>
            <a:off x="836491" y="1916831"/>
            <a:ext cx="2428892" cy="776831"/>
          </a:xfrm>
          <a:prstGeom prst="rect">
            <a:avLst/>
          </a:prstGeom>
          <a:solidFill>
            <a:schemeClr val="accent2">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endParaRPr lang="zh-CN" altLang="en-US">
              <a:latin typeface="Arial" pitchFamily="34" charset="0"/>
            </a:endParaRPr>
          </a:p>
        </p:txBody>
      </p:sp>
      <p:sp>
        <p:nvSpPr>
          <p:cNvPr id="10" name="矩形 9"/>
          <p:cNvSpPr/>
          <p:nvPr/>
        </p:nvSpPr>
        <p:spPr bwMode="auto">
          <a:xfrm>
            <a:off x="807331" y="3235537"/>
            <a:ext cx="2660966" cy="533686"/>
          </a:xfrm>
          <a:prstGeom prst="rect">
            <a:avLst/>
          </a:prstGeom>
          <a:solidFill>
            <a:schemeClr val="accent2">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1" name="矩形 10"/>
          <p:cNvSpPr/>
          <p:nvPr/>
        </p:nvSpPr>
        <p:spPr bwMode="auto">
          <a:xfrm>
            <a:off x="836491" y="4581128"/>
            <a:ext cx="3567910" cy="1348335"/>
          </a:xfrm>
          <a:prstGeom prst="rect">
            <a:avLst/>
          </a:prstGeom>
          <a:solidFill>
            <a:schemeClr val="tx2">
              <a:lumMod val="20000"/>
              <a:lumOff val="8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defTabSz="914400" latinLnBrk="0">
              <a:buFont typeface="Wingdings" pitchFamily="2" charset="2"/>
              <a:buNone/>
              <a:tabLst/>
            </a:pPr>
            <a:endParaRPr lang="zh-CN" altLang="en-US">
              <a:latin typeface="Arial" pitchFamily="34" charset="0"/>
            </a:endParaRPr>
          </a:p>
        </p:txBody>
      </p:sp>
      <p:sp>
        <p:nvSpPr>
          <p:cNvPr id="12" name="矩形 11"/>
          <p:cNvSpPr/>
          <p:nvPr/>
        </p:nvSpPr>
        <p:spPr bwMode="auto">
          <a:xfrm>
            <a:off x="5479360" y="2924944"/>
            <a:ext cx="3748406" cy="1364162"/>
          </a:xfrm>
          <a:prstGeom prst="rect">
            <a:avLst/>
          </a:prstGeom>
          <a:solidFill>
            <a:schemeClr val="tx2">
              <a:lumMod val="20000"/>
              <a:lumOff val="80000"/>
              <a:alpha val="42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endParaRPr lang="zh-CN" alt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Templates</a:t>
            </a:r>
            <a:endParaRPr lang="zh-CN" altLang="en-US" dirty="0"/>
          </a:p>
        </p:txBody>
      </p:sp>
      <p:sp>
        <p:nvSpPr>
          <p:cNvPr id="3" name="内容占位符 2"/>
          <p:cNvSpPr>
            <a:spLocks noGrp="1"/>
          </p:cNvSpPr>
          <p:nvPr>
            <p:ph idx="1"/>
          </p:nvPr>
        </p:nvSpPr>
        <p:spPr>
          <a:xfrm>
            <a:off x="344488" y="1441376"/>
            <a:ext cx="9289032" cy="4686300"/>
          </a:xfrm>
        </p:spPr>
        <p:txBody>
          <a:bodyPr/>
          <a:lstStyle/>
          <a:p>
            <a:r>
              <a:rPr lang="en-US" altLang="zh-CN" dirty="0"/>
              <a:t>To create templates, first write a non-template data type specific version of the function or class.</a:t>
            </a:r>
          </a:p>
          <a:p>
            <a:r>
              <a:rPr lang="en-US" altLang="zh-CN" dirty="0"/>
              <a:t>When the data type specific version is working satisfactorily, replace the specific data types with template parameters.</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C06CF6A3-C904-4CC7-8648-9F06212A0D8D}"/>
              </a:ext>
            </a:extLst>
          </p:cNvPr>
          <p:cNvSpPr>
            <a:spLocks noGrp="1"/>
          </p:cNvSpPr>
          <p:nvPr>
            <p:ph type="title"/>
          </p:nvPr>
        </p:nvSpPr>
        <p:spPr/>
        <p:txBody>
          <a:bodyPr/>
          <a:lstStyle/>
          <a:p>
            <a:pPr eaLnBrk="1" hangingPunct="1"/>
            <a:r>
              <a:rPr lang="en-US" altLang="zh-CN" dirty="0"/>
              <a:t>11.4 Virtual functions</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AE2BD24D-81B8-41D9-A88C-2BF5C8C4CC8F}"/>
              </a:ext>
            </a:extLst>
          </p:cNvPr>
          <p:cNvSpPr>
            <a:spLocks noGrp="1"/>
          </p:cNvSpPr>
          <p:nvPr>
            <p:ph idx="1"/>
          </p:nvPr>
        </p:nvSpPr>
        <p:spPr>
          <a:xfrm>
            <a:off x="307974" y="1426298"/>
            <a:ext cx="9598025" cy="4536504"/>
          </a:xfrm>
        </p:spPr>
        <p:txBody>
          <a:bodyPr/>
          <a:lstStyle/>
          <a:p>
            <a:r>
              <a:rPr lang="en-US" altLang="zh-CN" sz="3200" dirty="0"/>
              <a:t>C++ uses virtual functions to implement dynamic binding. </a:t>
            </a:r>
          </a:p>
          <a:p>
            <a:r>
              <a:rPr lang="en-US" altLang="zh-CN" sz="3200" dirty="0"/>
              <a:t>Virtual functions allow polymorphism to work in all situations.</a:t>
            </a:r>
          </a:p>
          <a:p>
            <a:r>
              <a:rPr lang="en-US" altLang="zh-CN" sz="3200" dirty="0"/>
              <a:t>The keyword virtual is optional in the derived classes, although it is probably a good idea to include it for the sake of clarity.</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A831B274-30BC-41EC-BB34-3E2E5C521972}"/>
              </a:ext>
            </a:extLst>
          </p:cNvPr>
          <p:cNvSpPr>
            <a:spLocks noGrp="1"/>
          </p:cNvSpPr>
          <p:nvPr>
            <p:ph type="title"/>
          </p:nvPr>
        </p:nvSpPr>
        <p:spPr/>
        <p:txBody>
          <a:bodyPr/>
          <a:lstStyle/>
          <a:p>
            <a:pPr eaLnBrk="1" hangingPunct="1"/>
            <a:r>
              <a:rPr lang="en-US" altLang="zh-CN" dirty="0"/>
              <a:t>11.1 What is polymorphism</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9F48F0F8-43AB-4103-89D4-CC7646738055}"/>
              </a:ext>
            </a:extLst>
          </p:cNvPr>
          <p:cNvSpPr>
            <a:spLocks noGrp="1"/>
          </p:cNvSpPr>
          <p:nvPr>
            <p:ph idx="1"/>
          </p:nvPr>
        </p:nvSpPr>
        <p:spPr>
          <a:xfrm>
            <a:off x="200248" y="1412776"/>
            <a:ext cx="9577288" cy="4392835"/>
          </a:xfrm>
        </p:spPr>
        <p:txBody>
          <a:bodyPr/>
          <a:lstStyle/>
          <a:p>
            <a:r>
              <a:rPr lang="en-US" altLang="zh-CN" dirty="0"/>
              <a:t>Polymorphism is used widely in our everyday language. </a:t>
            </a:r>
          </a:p>
          <a:p>
            <a:r>
              <a:rPr lang="en-US" altLang="zh-CN" dirty="0"/>
              <a:t>For example, the command ‘open’ means different things when applied to different objects.</a:t>
            </a:r>
          </a:p>
          <a:p>
            <a:pPr lvl="1"/>
            <a:r>
              <a:rPr lang="en-US" altLang="zh-CN" dirty="0"/>
              <a:t>Opening a bank account is very different from opening a window,  which is different from opening a window on a computer screen.</a:t>
            </a:r>
          </a:p>
          <a:p>
            <a:pPr lvl="1"/>
            <a:r>
              <a:rPr lang="en-US" altLang="zh-CN" dirty="0"/>
              <a:t>The command (‘open’) is the same, but depending on what it is applied to (the object) the resultant actions are different.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D98EC917-3E5B-4178-843A-B308B3DD4B97}"/>
              </a:ext>
            </a:extLst>
          </p:cNvPr>
          <p:cNvSpPr>
            <a:spLocks noGrp="1"/>
          </p:cNvSpPr>
          <p:nvPr>
            <p:ph idx="1"/>
          </p:nvPr>
        </p:nvSpPr>
        <p:spPr>
          <a:xfrm>
            <a:off x="380206" y="1481238"/>
            <a:ext cx="9145587" cy="1136650"/>
          </a:xfrm>
        </p:spPr>
        <p:txBody>
          <a:bodyPr/>
          <a:lstStyle/>
          <a:p>
            <a:r>
              <a:rPr lang="en-US" altLang="zh-CN" sz="2400" b="1" dirty="0"/>
              <a:t>This example clearly shows that the virtual function area() and the object calling it are not bound together until run-time</a:t>
            </a:r>
            <a:endParaRPr lang="en-US" altLang="zh-CN" sz="2400" dirty="0"/>
          </a:p>
        </p:txBody>
      </p:sp>
      <p:sp>
        <p:nvSpPr>
          <p:cNvPr id="12291" name="标题 1">
            <a:extLst>
              <a:ext uri="{FF2B5EF4-FFF2-40B4-BE49-F238E27FC236}">
                <a16:creationId xmlns:a16="http://schemas.microsoft.com/office/drawing/2014/main" id="{65D06E4C-EBF0-449E-800A-7CFD09E9883C}"/>
              </a:ext>
            </a:extLst>
          </p:cNvPr>
          <p:cNvSpPr>
            <a:spLocks noGrp="1"/>
          </p:cNvSpPr>
          <p:nvPr>
            <p:ph type="title"/>
          </p:nvPr>
        </p:nvSpPr>
        <p:spPr/>
        <p:txBody>
          <a:bodyPr/>
          <a:lstStyle/>
          <a:p>
            <a:pPr eaLnBrk="1" hangingPunct="1"/>
            <a:r>
              <a:rPr lang="en-US" altLang="zh-CN" dirty="0"/>
              <a:t>11.4 Virtual functions</a:t>
            </a:r>
            <a:endParaRPr lang="zh-CN" altLang="en-US" dirty="0">
              <a:latin typeface="Times New Roman" panose="02020603050405020304" pitchFamily="18" charset="0"/>
            </a:endParaRPr>
          </a:p>
        </p:txBody>
      </p:sp>
      <p:pic>
        <p:nvPicPr>
          <p:cNvPr id="12293" name="Picture 2">
            <a:extLst>
              <a:ext uri="{FF2B5EF4-FFF2-40B4-BE49-F238E27FC236}">
                <a16:creationId xmlns:a16="http://schemas.microsoft.com/office/drawing/2014/main" id="{2BA5BFD4-A6C3-41AF-BFB2-F2A5A5EBD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744" y="2852936"/>
            <a:ext cx="48387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3C39AE0B-A17B-4D5A-A9DE-05B19A17BB09}"/>
              </a:ext>
            </a:extLst>
          </p:cNvPr>
          <p:cNvSpPr>
            <a:spLocks noChangeArrowheads="1"/>
          </p:cNvSpPr>
          <p:nvPr/>
        </p:nvSpPr>
        <p:spPr bwMode="auto">
          <a:xfrm>
            <a:off x="3009553" y="4440214"/>
            <a:ext cx="2592387" cy="288925"/>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a:extLst>
              <a:ext uri="{FF2B5EF4-FFF2-40B4-BE49-F238E27FC236}">
                <a16:creationId xmlns:a16="http://schemas.microsoft.com/office/drawing/2014/main" id="{1CD70C45-4386-44B3-A2EC-43BE4AA253D6}"/>
              </a:ext>
            </a:extLst>
          </p:cNvPr>
          <p:cNvSpPr>
            <a:spLocks noGrp="1"/>
          </p:cNvSpPr>
          <p:nvPr>
            <p:ph type="title"/>
          </p:nvPr>
        </p:nvSpPr>
        <p:spPr/>
        <p:txBody>
          <a:bodyPr/>
          <a:lstStyle/>
          <a:p>
            <a:pPr eaLnBrk="1" hangingPunct="1"/>
            <a:r>
              <a:rPr lang="en-US" altLang="zh-CN" dirty="0"/>
              <a:t>11.4 Virtual functions</a:t>
            </a:r>
            <a:endParaRPr lang="zh-CN" altLang="en-US" dirty="0">
              <a:latin typeface="Times New Roman" panose="02020603050405020304" pitchFamily="18" charset="0"/>
            </a:endParaRPr>
          </a:p>
        </p:txBody>
      </p:sp>
      <p:pic>
        <p:nvPicPr>
          <p:cNvPr id="13317" name="Picture 2">
            <a:extLst>
              <a:ext uri="{FF2B5EF4-FFF2-40B4-BE49-F238E27FC236}">
                <a16:creationId xmlns:a16="http://schemas.microsoft.com/office/drawing/2014/main" id="{AFED6017-3A50-444F-9033-A42FB5E03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728" y="2132856"/>
            <a:ext cx="51435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091EF1CA-7440-4B99-A3E3-DA781C045648}"/>
              </a:ext>
            </a:extLst>
          </p:cNvPr>
          <p:cNvSpPr>
            <a:spLocks noChangeArrowheads="1"/>
          </p:cNvSpPr>
          <p:nvPr/>
        </p:nvSpPr>
        <p:spPr bwMode="auto">
          <a:xfrm>
            <a:off x="2823816" y="3140918"/>
            <a:ext cx="2447925" cy="35718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a:extLst>
              <a:ext uri="{FF2B5EF4-FFF2-40B4-BE49-F238E27FC236}">
                <a16:creationId xmlns:a16="http://schemas.microsoft.com/office/drawing/2014/main" id="{F142074A-C707-46E7-B001-2E7FBEA86E7B}"/>
              </a:ext>
            </a:extLst>
          </p:cNvPr>
          <p:cNvSpPr>
            <a:spLocks noGrp="1"/>
          </p:cNvSpPr>
          <p:nvPr>
            <p:ph type="title"/>
          </p:nvPr>
        </p:nvSpPr>
        <p:spPr/>
        <p:txBody>
          <a:bodyPr/>
          <a:lstStyle/>
          <a:p>
            <a:pPr eaLnBrk="1" hangingPunct="1"/>
            <a:r>
              <a:rPr lang="en-US" altLang="zh-CN" dirty="0"/>
              <a:t>11.4 Virtual functions</a:t>
            </a:r>
            <a:endParaRPr lang="zh-CN" altLang="en-US" dirty="0">
              <a:latin typeface="Times New Roman" panose="02020603050405020304" pitchFamily="18" charset="0"/>
            </a:endParaRPr>
          </a:p>
        </p:txBody>
      </p:sp>
      <p:pic>
        <p:nvPicPr>
          <p:cNvPr id="14341" name="Picture 2">
            <a:extLst>
              <a:ext uri="{FF2B5EF4-FFF2-40B4-BE49-F238E27FC236}">
                <a16:creationId xmlns:a16="http://schemas.microsoft.com/office/drawing/2014/main" id="{743FC8CF-385B-491F-B778-BD12880A4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584" y="1700808"/>
            <a:ext cx="763905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A0272880-62DB-4AEC-91CA-C0C9D3288661}"/>
              </a:ext>
            </a:extLst>
          </p:cNvPr>
          <p:cNvSpPr>
            <a:spLocks noChangeArrowheads="1"/>
          </p:cNvSpPr>
          <p:nvPr/>
        </p:nvSpPr>
        <p:spPr bwMode="auto">
          <a:xfrm>
            <a:off x="1784846" y="2924770"/>
            <a:ext cx="2592388" cy="35718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
        <p:nvSpPr>
          <p:cNvPr id="3" name="矩形 15">
            <a:extLst>
              <a:ext uri="{FF2B5EF4-FFF2-40B4-BE49-F238E27FC236}">
                <a16:creationId xmlns:a16="http://schemas.microsoft.com/office/drawing/2014/main" id="{1F3051E6-9CBC-4CE8-93B4-7CFCB6D2800B}"/>
              </a:ext>
            </a:extLst>
          </p:cNvPr>
          <p:cNvSpPr>
            <a:spLocks noChangeArrowheads="1"/>
          </p:cNvSpPr>
          <p:nvPr/>
        </p:nvSpPr>
        <p:spPr bwMode="auto">
          <a:xfrm>
            <a:off x="1568946" y="4940895"/>
            <a:ext cx="2592388" cy="35718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a:extLst>
              <a:ext uri="{FF2B5EF4-FFF2-40B4-BE49-F238E27FC236}">
                <a16:creationId xmlns:a16="http://schemas.microsoft.com/office/drawing/2014/main" id="{40B6E53E-D386-45FB-A12B-430E346DECE4}"/>
              </a:ext>
            </a:extLst>
          </p:cNvPr>
          <p:cNvSpPr>
            <a:spLocks noGrp="1"/>
          </p:cNvSpPr>
          <p:nvPr>
            <p:ph type="title"/>
          </p:nvPr>
        </p:nvSpPr>
        <p:spPr/>
        <p:txBody>
          <a:bodyPr/>
          <a:lstStyle/>
          <a:p>
            <a:pPr eaLnBrk="1" hangingPunct="1"/>
            <a:r>
              <a:rPr lang="en-US" altLang="zh-CN" dirty="0"/>
              <a:t>11.4 Virtual functions</a:t>
            </a:r>
            <a:endParaRPr lang="zh-CN" altLang="en-US" dirty="0">
              <a:latin typeface="Times New Roman" panose="02020603050405020304" pitchFamily="18" charset="0"/>
            </a:endParaRPr>
          </a:p>
        </p:txBody>
      </p:sp>
      <p:pic>
        <p:nvPicPr>
          <p:cNvPr id="15365" name="Picture 3">
            <a:extLst>
              <a:ext uri="{FF2B5EF4-FFF2-40B4-BE49-F238E27FC236}">
                <a16:creationId xmlns:a16="http://schemas.microsoft.com/office/drawing/2014/main" id="{3D3FBBDE-33DC-4E12-89DE-4DFC23206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704" y="1844824"/>
            <a:ext cx="5105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13F7BE10-BE41-468E-9131-072035EE2215}"/>
              </a:ext>
            </a:extLst>
          </p:cNvPr>
          <p:cNvSpPr>
            <a:spLocks noChangeArrowheads="1"/>
          </p:cNvSpPr>
          <p:nvPr/>
        </p:nvSpPr>
        <p:spPr bwMode="auto">
          <a:xfrm>
            <a:off x="2858617" y="3137049"/>
            <a:ext cx="2519362" cy="35718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
        <p:nvSpPr>
          <p:cNvPr id="3" name="矩形 15">
            <a:extLst>
              <a:ext uri="{FF2B5EF4-FFF2-40B4-BE49-F238E27FC236}">
                <a16:creationId xmlns:a16="http://schemas.microsoft.com/office/drawing/2014/main" id="{79B278AC-93CB-40EE-A11B-7E502868BC4E}"/>
              </a:ext>
            </a:extLst>
          </p:cNvPr>
          <p:cNvSpPr>
            <a:spLocks noChangeArrowheads="1"/>
          </p:cNvSpPr>
          <p:nvPr/>
        </p:nvSpPr>
        <p:spPr bwMode="auto">
          <a:xfrm>
            <a:off x="2642717" y="4721374"/>
            <a:ext cx="2447925" cy="35718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278139A4-0954-4351-868B-40E8D9ACA6FF}"/>
              </a:ext>
            </a:extLst>
          </p:cNvPr>
          <p:cNvSpPr>
            <a:spLocks noGrp="1"/>
          </p:cNvSpPr>
          <p:nvPr>
            <p:ph type="title"/>
          </p:nvPr>
        </p:nvSpPr>
        <p:spPr/>
        <p:txBody>
          <a:bodyPr/>
          <a:lstStyle/>
          <a:p>
            <a:pPr eaLnBrk="1" hangingPunct="1"/>
            <a:r>
              <a:rPr lang="en-US" altLang="zh-CN" dirty="0"/>
              <a:t>11.4 Virtual functions</a:t>
            </a:r>
            <a:endParaRPr lang="zh-CN" altLang="en-US" dirty="0">
              <a:latin typeface="Times New Roman" panose="02020603050405020304" pitchFamily="18" charset="0"/>
            </a:endParaRPr>
          </a:p>
        </p:txBody>
      </p:sp>
      <p:pic>
        <p:nvPicPr>
          <p:cNvPr id="16388" name="Picture 2">
            <a:extLst>
              <a:ext uri="{FF2B5EF4-FFF2-40B4-BE49-F238E27FC236}">
                <a16:creationId xmlns:a16="http://schemas.microsoft.com/office/drawing/2014/main" id="{BB49830B-8AB9-438E-A836-63B9274DF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1" y="1781502"/>
            <a:ext cx="5507723" cy="174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2">
            <a:extLst>
              <a:ext uri="{FF2B5EF4-FFF2-40B4-BE49-F238E27FC236}">
                <a16:creationId xmlns:a16="http://schemas.microsoft.com/office/drawing/2014/main" id="{F1151D45-17C0-42C4-9343-1149C7885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048" y="1773974"/>
            <a:ext cx="3673472" cy="204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a:extLst>
              <a:ext uri="{FF2B5EF4-FFF2-40B4-BE49-F238E27FC236}">
                <a16:creationId xmlns:a16="http://schemas.microsoft.com/office/drawing/2014/main" id="{1B2F6C5E-6D45-4D1C-AE57-C0CAD70F8698}"/>
              </a:ext>
            </a:extLst>
          </p:cNvPr>
          <p:cNvCxnSpPr>
            <a:cxnSpLocks noChangeShapeType="1"/>
          </p:cNvCxnSpPr>
          <p:nvPr/>
        </p:nvCxnSpPr>
        <p:spPr bwMode="auto">
          <a:xfrm flipH="1" flipV="1">
            <a:off x="3343201" y="2911153"/>
            <a:ext cx="2743200" cy="1201737"/>
          </a:xfrm>
          <a:prstGeom prst="straightConnector1">
            <a:avLst/>
          </a:prstGeom>
          <a:noFill/>
          <a:ln w="9525" algn="ctr">
            <a:solidFill>
              <a:schemeClr val="bg1"/>
            </a:solidFill>
            <a:round/>
            <a:headEnd/>
            <a:tailEnd type="arrow" w="med" len="med"/>
          </a:ln>
          <a:extLst>
            <a:ext uri="{909E8E84-426E-40DD-AFC4-6F175D3DCCD1}">
              <a14:hiddenFill xmlns:a14="http://schemas.microsoft.com/office/drawing/2010/main">
                <a:noFill/>
              </a14:hiddenFill>
            </a:ext>
          </a:extLst>
        </p:spPr>
      </p:cxnSp>
      <p:sp>
        <p:nvSpPr>
          <p:cNvPr id="8" name="矩形 7">
            <a:extLst>
              <a:ext uri="{FF2B5EF4-FFF2-40B4-BE49-F238E27FC236}">
                <a16:creationId xmlns:a16="http://schemas.microsoft.com/office/drawing/2014/main" id="{F63404C7-2E89-4F21-A509-3844AAE5E30A}"/>
              </a:ext>
            </a:extLst>
          </p:cNvPr>
          <p:cNvSpPr/>
          <p:nvPr/>
        </p:nvSpPr>
        <p:spPr bwMode="auto">
          <a:xfrm>
            <a:off x="200472" y="4491625"/>
            <a:ext cx="9433048" cy="1622049"/>
          </a:xfrm>
          <a:prstGeom prst="rect">
            <a:avLst/>
          </a:prstGeom>
          <a:solidFill>
            <a:schemeClr val="accent4">
              <a:lumMod val="75000"/>
              <a:alpha val="32000"/>
            </a:schemeClr>
          </a:solidFill>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marL="342900" indent="-342900">
              <a:buFont typeface="Arial" panose="020B0604020202020204" pitchFamily="34" charset="0"/>
              <a:buChar char="•"/>
              <a:defRPr/>
            </a:pPr>
            <a:r>
              <a:rPr lang="en-US" altLang="zh-CN" dirty="0">
                <a:solidFill>
                  <a:schemeClr val="tx1"/>
                </a:solidFill>
                <a:latin typeface="Times New Roman" panose="02020603050405020304" pitchFamily="18" charset="0"/>
                <a:cs typeface="Times New Roman" panose="02020603050405020304" pitchFamily="18" charset="0"/>
              </a:rPr>
              <a:t>Line 70 defines </a:t>
            </a:r>
            <a:r>
              <a:rPr lang="en-US" altLang="zh-CN" dirty="0" err="1">
                <a:solidFill>
                  <a:schemeClr val="tx1"/>
                </a:solidFill>
                <a:latin typeface="Times New Roman" panose="02020603050405020304" pitchFamily="18" charset="0"/>
                <a:cs typeface="Times New Roman" panose="02020603050405020304" pitchFamily="18" charset="0"/>
              </a:rPr>
              <a:t>ptr</a:t>
            </a:r>
            <a:r>
              <a:rPr lang="en-US" altLang="zh-CN" dirty="0">
                <a:solidFill>
                  <a:schemeClr val="tx1"/>
                </a:solidFill>
                <a:latin typeface="Times New Roman" panose="02020603050405020304" pitchFamily="18" charset="0"/>
                <a:cs typeface="Times New Roman" panose="02020603050405020304" pitchFamily="18" charset="0"/>
              </a:rPr>
              <a:t> to be a pointer to the base class circle.</a:t>
            </a:r>
          </a:p>
          <a:p>
            <a:pPr marL="342900" indent="-342900">
              <a:buFont typeface="Arial" panose="020B0604020202020204" pitchFamily="34" charset="0"/>
              <a:buChar char="•"/>
              <a:defRPr/>
            </a:pPr>
            <a:r>
              <a:rPr lang="en-US" altLang="zh-CN" dirty="0">
                <a:solidFill>
                  <a:schemeClr val="tx1"/>
                </a:solidFill>
                <a:latin typeface="Times New Roman" panose="02020603050405020304" pitchFamily="18" charset="0"/>
                <a:cs typeface="Times New Roman" panose="02020603050405020304" pitchFamily="18" charset="0"/>
              </a:rPr>
              <a:t>Normally, a pointer to one type of data cannot be used to point to data of another type, e.g. a pointer to an </a:t>
            </a:r>
            <a:r>
              <a:rPr lang="en-US" altLang="zh-CN" dirty="0" err="1">
                <a:solidFill>
                  <a:schemeClr val="tx1"/>
                </a:solidFill>
                <a:latin typeface="Times New Roman" panose="02020603050405020304" pitchFamily="18" charset="0"/>
                <a:cs typeface="Times New Roman" panose="02020603050405020304" pitchFamily="18" charset="0"/>
              </a:rPr>
              <a:t>int</a:t>
            </a:r>
            <a:r>
              <a:rPr lang="en-US" altLang="zh-CN" dirty="0">
                <a:solidFill>
                  <a:schemeClr val="tx1"/>
                </a:solidFill>
                <a:latin typeface="Times New Roman" panose="02020603050405020304" pitchFamily="18" charset="0"/>
                <a:cs typeface="Times New Roman" panose="02020603050405020304" pitchFamily="18" charset="0"/>
              </a:rPr>
              <a:t> data type cannot point to a float data type. </a:t>
            </a:r>
          </a:p>
          <a:p>
            <a:pPr marL="342900" indent="-342900">
              <a:buFont typeface="Arial" panose="020B0604020202020204" pitchFamily="34" charset="0"/>
              <a:buChar char="•"/>
              <a:defRPr/>
            </a:pPr>
            <a:r>
              <a:rPr lang="en-US" altLang="zh-CN" dirty="0">
                <a:solidFill>
                  <a:schemeClr val="tx1"/>
                </a:solidFill>
                <a:latin typeface="Times New Roman" panose="02020603050405020304" pitchFamily="18" charset="0"/>
                <a:cs typeface="Times New Roman" panose="02020603050405020304" pitchFamily="18" charset="0"/>
              </a:rPr>
              <a:t>However, a pointer to a base class can also be used as a pointer to an object of a class derived from that base class. </a:t>
            </a:r>
          </a:p>
        </p:txBody>
      </p:sp>
      <p:sp>
        <p:nvSpPr>
          <p:cNvPr id="11" name="矩形 10">
            <a:extLst>
              <a:ext uri="{FF2B5EF4-FFF2-40B4-BE49-F238E27FC236}">
                <a16:creationId xmlns:a16="http://schemas.microsoft.com/office/drawing/2014/main" id="{2D9BD502-9E24-4B05-A373-6DB3404E2CDD}"/>
              </a:ext>
            </a:extLst>
          </p:cNvPr>
          <p:cNvSpPr>
            <a:spLocks noChangeArrowheads="1"/>
          </p:cNvSpPr>
          <p:nvPr/>
        </p:nvSpPr>
        <p:spPr bwMode="auto">
          <a:xfrm>
            <a:off x="495301" y="2629371"/>
            <a:ext cx="1505372" cy="281782"/>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
        <p:nvSpPr>
          <p:cNvPr id="17" name="矩形 16">
            <a:extLst>
              <a:ext uri="{FF2B5EF4-FFF2-40B4-BE49-F238E27FC236}">
                <a16:creationId xmlns:a16="http://schemas.microsoft.com/office/drawing/2014/main" id="{F2894891-A6C2-43C8-8472-67B395C7601B}"/>
              </a:ext>
            </a:extLst>
          </p:cNvPr>
          <p:cNvSpPr>
            <a:spLocks noChangeArrowheads="1"/>
          </p:cNvSpPr>
          <p:nvPr/>
        </p:nvSpPr>
        <p:spPr bwMode="auto">
          <a:xfrm>
            <a:off x="6681192" y="3412663"/>
            <a:ext cx="2824732" cy="198716"/>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2C450AF9-6471-4D36-A8D4-A18668AE7F1F}"/>
              </a:ext>
            </a:extLst>
          </p:cNvPr>
          <p:cNvSpPr>
            <a:spLocks noGrp="1"/>
          </p:cNvSpPr>
          <p:nvPr>
            <p:ph type="title"/>
          </p:nvPr>
        </p:nvSpPr>
        <p:spPr/>
        <p:txBody>
          <a:bodyPr/>
          <a:lstStyle/>
          <a:p>
            <a:pPr eaLnBrk="1" hangingPunct="1"/>
            <a:r>
              <a:rPr lang="en-US" altLang="zh-CN" dirty="0"/>
              <a:t>11.4 Virtual functions</a:t>
            </a:r>
            <a:endParaRPr lang="zh-CN" altLang="en-US" dirty="0">
              <a:latin typeface="Times New Roman" panose="02020603050405020304" pitchFamily="18" charset="0"/>
            </a:endParaRPr>
          </a:p>
        </p:txBody>
      </p:sp>
      <p:pic>
        <p:nvPicPr>
          <p:cNvPr id="17412" name="Picture 3">
            <a:extLst>
              <a:ext uri="{FF2B5EF4-FFF2-40B4-BE49-F238E27FC236}">
                <a16:creationId xmlns:a16="http://schemas.microsoft.com/office/drawing/2014/main" id="{2B26D17D-92CB-4147-A2A5-62D1DF0E4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62" y="1952972"/>
            <a:ext cx="520065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15E2147C-8A58-4C00-895F-A11AB2D8B576}"/>
              </a:ext>
            </a:extLst>
          </p:cNvPr>
          <p:cNvSpPr>
            <a:spLocks noChangeArrowheads="1"/>
          </p:cNvSpPr>
          <p:nvPr/>
        </p:nvSpPr>
        <p:spPr bwMode="auto">
          <a:xfrm>
            <a:off x="1784400" y="2452898"/>
            <a:ext cx="4176712" cy="30003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
        <p:nvSpPr>
          <p:cNvPr id="6" name="矩形 5">
            <a:extLst>
              <a:ext uri="{FF2B5EF4-FFF2-40B4-BE49-F238E27FC236}">
                <a16:creationId xmlns:a16="http://schemas.microsoft.com/office/drawing/2014/main" id="{2AFE1D5A-986C-4D4A-8290-14398C2012EB}"/>
              </a:ext>
            </a:extLst>
          </p:cNvPr>
          <p:cNvSpPr>
            <a:spLocks noChangeArrowheads="1"/>
          </p:cNvSpPr>
          <p:nvPr/>
        </p:nvSpPr>
        <p:spPr bwMode="auto">
          <a:xfrm>
            <a:off x="1973312" y="3491123"/>
            <a:ext cx="3095625" cy="30003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cxnSp>
        <p:nvCxnSpPr>
          <p:cNvPr id="8" name="直接箭头连接符 7">
            <a:extLst>
              <a:ext uri="{FF2B5EF4-FFF2-40B4-BE49-F238E27FC236}">
                <a16:creationId xmlns:a16="http://schemas.microsoft.com/office/drawing/2014/main" id="{7D300969-9944-43BE-898C-8EFDB083A478}"/>
              </a:ext>
            </a:extLst>
          </p:cNvPr>
          <p:cNvCxnSpPr>
            <a:cxnSpLocks noChangeShapeType="1"/>
            <a:stCxn id="9" idx="1"/>
          </p:cNvCxnSpPr>
          <p:nvPr/>
        </p:nvCxnSpPr>
        <p:spPr bwMode="auto">
          <a:xfrm flipH="1">
            <a:off x="5418187" y="3811033"/>
            <a:ext cx="863600" cy="240322"/>
          </a:xfrm>
          <a:prstGeom prst="straightConnector1">
            <a:avLst/>
          </a:prstGeom>
          <a:noFill/>
          <a:ln w="9525" algn="ctr">
            <a:solidFill>
              <a:schemeClr val="bg1"/>
            </a:solidFill>
            <a:round/>
            <a:headEnd/>
            <a:tailEnd type="arrow" w="med" len="med"/>
          </a:ln>
          <a:extLst>
            <a:ext uri="{909E8E84-426E-40DD-AFC4-6F175D3DCCD1}">
              <a14:hiddenFill xmlns:a14="http://schemas.microsoft.com/office/drawing/2010/main">
                <a:noFill/>
              </a14:hiddenFill>
            </a:ext>
          </a:extLst>
        </p:spPr>
      </p:cxnSp>
      <p:sp>
        <p:nvSpPr>
          <p:cNvPr id="9" name="矩形 8">
            <a:extLst>
              <a:ext uri="{FF2B5EF4-FFF2-40B4-BE49-F238E27FC236}">
                <a16:creationId xmlns:a16="http://schemas.microsoft.com/office/drawing/2014/main" id="{29FDFC3E-0C49-4EC8-9C8C-8EC8BDF9C156}"/>
              </a:ext>
            </a:extLst>
          </p:cNvPr>
          <p:cNvSpPr/>
          <p:nvPr/>
        </p:nvSpPr>
        <p:spPr bwMode="auto">
          <a:xfrm>
            <a:off x="6281787" y="2536881"/>
            <a:ext cx="3384550" cy="2548304"/>
          </a:xfrm>
          <a:prstGeom prst="rect">
            <a:avLst/>
          </a:prstGeom>
          <a:solidFill>
            <a:schemeClr val="accent4">
              <a:lumMod val="75000"/>
              <a:alpha val="50000"/>
            </a:schemeClr>
          </a:solidFill>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marL="342900" indent="-342900">
              <a:buFont typeface="Arial" panose="020B0604020202020204" pitchFamily="34" charset="0"/>
              <a:buChar char="•"/>
              <a:defRPr/>
            </a:pPr>
            <a:r>
              <a:rPr lang="en-US" altLang="zh-CN" dirty="0">
                <a:solidFill>
                  <a:schemeClr val="tx1"/>
                </a:solidFill>
                <a:latin typeface="Times New Roman" panose="02020603050405020304" pitchFamily="18" charset="0"/>
                <a:cs typeface="Times New Roman" panose="02020603050405020304" pitchFamily="18" charset="0"/>
              </a:rPr>
              <a:t>This is why </a:t>
            </a:r>
            <a:r>
              <a:rPr lang="en-US" altLang="zh-CN" dirty="0" err="1">
                <a:solidFill>
                  <a:schemeClr val="tx1"/>
                </a:solidFill>
                <a:latin typeface="Times New Roman" panose="02020603050405020304" pitchFamily="18" charset="0"/>
                <a:cs typeface="Times New Roman" panose="02020603050405020304" pitchFamily="18" charset="0"/>
              </a:rPr>
              <a:t>ptr</a:t>
            </a:r>
            <a:r>
              <a:rPr lang="en-US" altLang="zh-CN" dirty="0">
                <a:solidFill>
                  <a:schemeClr val="tx1"/>
                </a:solidFill>
                <a:latin typeface="Times New Roman" panose="02020603050405020304" pitchFamily="18" charset="0"/>
                <a:cs typeface="Times New Roman" panose="02020603050405020304" pitchFamily="18" charset="0"/>
              </a:rPr>
              <a:t> can be used in lines 82, 88 and 92 as a pointer to any of the newly created objects.</a:t>
            </a:r>
            <a:endParaRPr lang="en-US" altLang="zh-CN" dirty="0">
              <a:solidFill>
                <a:schemeClr val="tx1"/>
              </a:solidFill>
            </a:endParaRPr>
          </a:p>
          <a:p>
            <a:pPr marL="342900" indent="-342900">
              <a:buFont typeface="Arial" panose="020B0604020202020204" pitchFamily="34" charset="0"/>
              <a:buChar char="•"/>
              <a:defRPr/>
            </a:pPr>
            <a:r>
              <a:rPr lang="en-US" altLang="zh-CN" dirty="0">
                <a:solidFill>
                  <a:schemeClr val="tx1"/>
                </a:solidFill>
                <a:latin typeface="Times New Roman" panose="02020603050405020304" pitchFamily="18" charset="0"/>
                <a:cs typeface="Times New Roman" panose="02020603050405020304" pitchFamily="18" charset="0"/>
              </a:rPr>
              <a:t>Line 94 uses </a:t>
            </a:r>
            <a:r>
              <a:rPr lang="en-US" altLang="zh-CN" dirty="0" err="1">
                <a:solidFill>
                  <a:schemeClr val="tx1"/>
                </a:solidFill>
                <a:latin typeface="Times New Roman" panose="02020603050405020304" pitchFamily="18" charset="0"/>
                <a:cs typeface="Times New Roman" panose="02020603050405020304" pitchFamily="18" charset="0"/>
              </a:rPr>
              <a:t>ptr</a:t>
            </a:r>
            <a:r>
              <a:rPr lang="en-US" altLang="zh-CN" dirty="0">
                <a:solidFill>
                  <a:schemeClr val="tx1"/>
                </a:solidFill>
                <a:latin typeface="Times New Roman" panose="02020603050405020304" pitchFamily="18" charset="0"/>
                <a:cs typeface="Times New Roman" panose="02020603050405020304" pitchFamily="18" charset="0"/>
              </a:rPr>
              <a:t> (which can be pointing to any of the objects) to call the member function </a:t>
            </a:r>
            <a:r>
              <a:rPr lang="en-US" altLang="zh-CN" dirty="0" err="1">
                <a:solidFill>
                  <a:schemeClr val="tx1"/>
                </a:solidFill>
                <a:latin typeface="Times New Roman" panose="02020603050405020304" pitchFamily="18" charset="0"/>
                <a:cs typeface="Times New Roman" panose="02020603050405020304" pitchFamily="18" charset="0"/>
              </a:rPr>
              <a:t>message_area</a:t>
            </a:r>
            <a:r>
              <a:rPr lang="en-US" altLang="zh-CN" dirty="0">
                <a:solidFill>
                  <a:schemeClr val="tx1"/>
                </a:solidFill>
                <a:latin typeface="Times New Roman" panose="02020603050405020304" pitchFamily="18" charset="0"/>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30AA9E24-0939-4C07-8ACC-7DB47DE70AA4}"/>
              </a:ext>
            </a:extLst>
          </p:cNvPr>
          <p:cNvSpPr>
            <a:spLocks noChangeArrowheads="1"/>
          </p:cNvSpPr>
          <p:nvPr/>
        </p:nvSpPr>
        <p:spPr bwMode="auto">
          <a:xfrm>
            <a:off x="1641525" y="3967373"/>
            <a:ext cx="4319587" cy="30003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B9C7A1E-6196-45B7-8F95-F040FE54F7E2}"/>
              </a:ext>
            </a:extLst>
          </p:cNvPr>
          <p:cNvSpPr>
            <a:spLocks noGrp="1"/>
          </p:cNvSpPr>
          <p:nvPr>
            <p:ph type="title"/>
          </p:nvPr>
        </p:nvSpPr>
        <p:spPr/>
        <p:txBody>
          <a:bodyPr/>
          <a:lstStyle/>
          <a:p>
            <a:pPr eaLnBrk="1" hangingPunct="1"/>
            <a:r>
              <a:rPr lang="en-US" altLang="zh-CN" dirty="0"/>
              <a:t>11.4 Virtual functions</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30E4CFA-242F-44B3-BEB7-A39FE423846E}"/>
              </a:ext>
            </a:extLst>
          </p:cNvPr>
          <p:cNvSpPr>
            <a:spLocks noGrp="1"/>
          </p:cNvSpPr>
          <p:nvPr>
            <p:ph idx="1"/>
          </p:nvPr>
        </p:nvSpPr>
        <p:spPr>
          <a:xfrm>
            <a:off x="33603" y="1441376"/>
            <a:ext cx="9721080" cy="4680520"/>
          </a:xfrm>
        </p:spPr>
        <p:txBody>
          <a:bodyPr/>
          <a:lstStyle/>
          <a:p>
            <a:pPr>
              <a:spcAft>
                <a:spcPts val="0"/>
              </a:spcAft>
            </a:pPr>
            <a:r>
              <a:rPr lang="en-US" altLang="zh-CN" sz="2400" b="1" dirty="0"/>
              <a:t>When to use virtual functions</a:t>
            </a:r>
          </a:p>
          <a:p>
            <a:pPr lvl="1">
              <a:spcAft>
                <a:spcPts val="0"/>
              </a:spcAft>
            </a:pPr>
            <a:r>
              <a:rPr lang="en-US" altLang="zh-CN" sz="2000" dirty="0"/>
              <a:t>There are memory and execution time overheads associated with virtual functions, so be judicious in the choice of whether a base class function is virtual or not. </a:t>
            </a:r>
          </a:p>
          <a:p>
            <a:pPr lvl="1">
              <a:spcAft>
                <a:spcPts val="0"/>
              </a:spcAft>
            </a:pPr>
            <a:r>
              <a:rPr lang="en-US" altLang="zh-CN" sz="2000" dirty="0"/>
              <a:t>In general, declare a base class member function as virtual if it may be overridden in a derived class.</a:t>
            </a:r>
          </a:p>
          <a:p>
            <a:pPr>
              <a:spcAft>
                <a:spcPts val="0"/>
              </a:spcAft>
            </a:pPr>
            <a:r>
              <a:rPr lang="en-US" altLang="zh-CN" sz="2400" b="1" dirty="0"/>
              <a:t>Overriding and overloading</a:t>
            </a:r>
          </a:p>
          <a:p>
            <a:pPr lvl="1">
              <a:spcAft>
                <a:spcPts val="0"/>
              </a:spcAft>
            </a:pPr>
            <a:r>
              <a:rPr lang="en-US" altLang="zh-CN" sz="2000" dirty="0"/>
              <a:t>Overloading is a compiler technique that distinguishes between functions with the same name but with different parameter lists. Function overloading is covered in lecture 8.</a:t>
            </a:r>
          </a:p>
          <a:p>
            <a:pPr lvl="1">
              <a:spcAft>
                <a:spcPts val="0"/>
              </a:spcAft>
            </a:pPr>
            <a:r>
              <a:rPr lang="en-US" altLang="zh-CN" sz="2000" dirty="0"/>
              <a:t>Overriding occurs in inheritance when a member function of a derived class has the same name and the same parameters as a member function of its base 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47E06EF3-B820-4B22-A157-23E0E67F483C}"/>
              </a:ext>
            </a:extLst>
          </p:cNvPr>
          <p:cNvSpPr>
            <a:spLocks noGrp="1"/>
          </p:cNvSpPr>
          <p:nvPr>
            <p:ph type="title"/>
          </p:nvPr>
        </p:nvSpPr>
        <p:spPr/>
        <p:txBody>
          <a:bodyPr/>
          <a:lstStyle/>
          <a:p>
            <a:pPr eaLnBrk="1" hangingPunct="1"/>
            <a:r>
              <a:rPr lang="en-US" altLang="en-US" dirty="0"/>
              <a:t>11.5 Abstract base classes</a:t>
            </a:r>
            <a:endParaRPr lang="zh-CN" altLang="en-US" dirty="0"/>
          </a:p>
        </p:txBody>
      </p:sp>
      <p:sp>
        <p:nvSpPr>
          <p:cNvPr id="19459" name="内容占位符 2">
            <a:extLst>
              <a:ext uri="{FF2B5EF4-FFF2-40B4-BE49-F238E27FC236}">
                <a16:creationId xmlns:a16="http://schemas.microsoft.com/office/drawing/2014/main" id="{5C47EF48-474F-46A6-9259-09AB5AA2F972}"/>
              </a:ext>
            </a:extLst>
          </p:cNvPr>
          <p:cNvSpPr>
            <a:spLocks noGrp="1"/>
          </p:cNvSpPr>
          <p:nvPr>
            <p:ph idx="1"/>
          </p:nvPr>
        </p:nvSpPr>
        <p:spPr>
          <a:xfrm>
            <a:off x="307975" y="1412776"/>
            <a:ext cx="9290050" cy="4545384"/>
          </a:xfrm>
        </p:spPr>
        <p:txBody>
          <a:bodyPr/>
          <a:lstStyle/>
          <a:p>
            <a:pPr>
              <a:spcAft>
                <a:spcPts val="0"/>
              </a:spcAft>
            </a:pPr>
            <a:r>
              <a:rPr lang="en-US" altLang="zh-CN" sz="2400" dirty="0"/>
              <a:t>A base class that contains </a:t>
            </a:r>
            <a:r>
              <a:rPr lang="en-US" altLang="zh-CN" sz="2400" dirty="0">
                <a:solidFill>
                  <a:srgbClr val="FF0000"/>
                </a:solidFill>
              </a:rPr>
              <a:t>a pure virtual function </a:t>
            </a:r>
            <a:r>
              <a:rPr lang="en-US" altLang="zh-CN" sz="2400" dirty="0"/>
              <a:t>is called an </a:t>
            </a:r>
            <a:r>
              <a:rPr lang="en-US" altLang="zh-CN" sz="2400" i="1" dirty="0">
                <a:solidFill>
                  <a:srgbClr val="FF0000"/>
                </a:solidFill>
              </a:rPr>
              <a:t>abstract base class</a:t>
            </a:r>
            <a:r>
              <a:rPr lang="en-US" altLang="zh-CN" sz="2400" dirty="0"/>
              <a:t>.</a:t>
            </a:r>
          </a:p>
          <a:p>
            <a:pPr>
              <a:spcAft>
                <a:spcPts val="0"/>
              </a:spcAft>
            </a:pPr>
            <a:r>
              <a:rPr lang="en-US" altLang="zh-CN" sz="2400" i="1" dirty="0">
                <a:solidFill>
                  <a:srgbClr val="FF0000"/>
                </a:solidFill>
              </a:rPr>
              <a:t>virtual function</a:t>
            </a:r>
            <a:r>
              <a:rPr lang="en-US" altLang="zh-CN" sz="2400" dirty="0"/>
              <a:t>. </a:t>
            </a:r>
          </a:p>
          <a:p>
            <a:pPr lvl="1">
              <a:spcAft>
                <a:spcPts val="0"/>
              </a:spcAft>
            </a:pPr>
            <a:r>
              <a:rPr lang="en-US" altLang="zh-CN" sz="2000" dirty="0"/>
              <a:t>The base class member function has </a:t>
            </a:r>
            <a:r>
              <a:rPr lang="en-US" altLang="zh-CN" sz="2000" dirty="0">
                <a:solidFill>
                  <a:srgbClr val="FF0000"/>
                </a:solidFill>
              </a:rPr>
              <a:t>no code </a:t>
            </a:r>
            <a:r>
              <a:rPr lang="en-US" altLang="zh-CN" sz="2000" dirty="0"/>
              <a:t>and is assigned to </a:t>
            </a:r>
            <a:r>
              <a:rPr lang="en-US" altLang="zh-CN" sz="2000" dirty="0">
                <a:solidFill>
                  <a:srgbClr val="FF0000"/>
                </a:solidFill>
              </a:rPr>
              <a:t>0.</a:t>
            </a:r>
          </a:p>
          <a:p>
            <a:pPr>
              <a:spcAft>
                <a:spcPts val="0"/>
              </a:spcAft>
              <a:buFont typeface="Wingdings" panose="05000000000000000000" pitchFamily="2" charset="2"/>
              <a:buNone/>
            </a:pPr>
            <a:r>
              <a:rPr lang="en-US" altLang="zh-CN" sz="2000" dirty="0"/>
              <a:t>                virtual void </a:t>
            </a:r>
            <a:r>
              <a:rPr lang="en-US" altLang="zh-CN" sz="2000" dirty="0" err="1"/>
              <a:t>display_details</a:t>
            </a:r>
            <a:r>
              <a:rPr lang="en-US" altLang="zh-CN" sz="2000" dirty="0"/>
              <a:t>() = 0 ;</a:t>
            </a:r>
          </a:p>
          <a:p>
            <a:pPr lvl="1">
              <a:spcAft>
                <a:spcPts val="0"/>
              </a:spcAft>
            </a:pPr>
            <a:r>
              <a:rPr lang="en-US" altLang="zh-CN" sz="2000" dirty="0"/>
              <a:t>A class member function defined in this way is called a </a:t>
            </a:r>
            <a:r>
              <a:rPr lang="en-US" altLang="zh-CN" sz="2000" i="1" dirty="0"/>
              <a:t>pure virtual function</a:t>
            </a:r>
            <a:r>
              <a:rPr lang="en-US" altLang="zh-CN" sz="2000" dirty="0"/>
              <a:t>. </a:t>
            </a:r>
          </a:p>
          <a:p>
            <a:pPr lvl="1">
              <a:spcAft>
                <a:spcPts val="0"/>
              </a:spcAft>
            </a:pPr>
            <a:r>
              <a:rPr lang="en-US" altLang="zh-CN" sz="2000" dirty="0"/>
              <a:t>A pure virtual function is required by the compiler but doesn’t actually do anything.</a:t>
            </a:r>
          </a:p>
          <a:p>
            <a:pPr lvl="1">
              <a:spcAft>
                <a:spcPts val="0"/>
              </a:spcAft>
            </a:pPr>
            <a:r>
              <a:rPr lang="en-US" altLang="zh-CN" sz="2000" dirty="0">
                <a:solidFill>
                  <a:srgbClr val="FF0000"/>
                </a:solidFill>
              </a:rPr>
              <a:t>A pure virtual function is overridden in all the derived classes </a:t>
            </a:r>
            <a:r>
              <a:rPr lang="en-US" altLang="zh-CN" sz="2000" dirty="0"/>
              <a:t>and hence there is no need to implement it.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B8B7E052-75C1-475E-A520-C242470AFE5D}"/>
              </a:ext>
            </a:extLst>
          </p:cNvPr>
          <p:cNvSpPr>
            <a:spLocks noGrp="1"/>
          </p:cNvSpPr>
          <p:nvPr>
            <p:ph type="title"/>
          </p:nvPr>
        </p:nvSpPr>
        <p:spPr/>
        <p:txBody>
          <a:bodyPr/>
          <a:lstStyle/>
          <a:p>
            <a:pPr eaLnBrk="1" hangingPunct="1"/>
            <a:r>
              <a:rPr lang="en-US" altLang="en-US" dirty="0"/>
              <a:t>11.5 Abstract base classes</a:t>
            </a:r>
            <a:endParaRPr lang="zh-CN" altLang="en-US" dirty="0"/>
          </a:p>
        </p:txBody>
      </p:sp>
      <p:sp>
        <p:nvSpPr>
          <p:cNvPr id="20483" name="内容占位符 2">
            <a:extLst>
              <a:ext uri="{FF2B5EF4-FFF2-40B4-BE49-F238E27FC236}">
                <a16:creationId xmlns:a16="http://schemas.microsoft.com/office/drawing/2014/main" id="{8CF200C0-14F9-4AB9-B05B-16E5D6D2C5CA}"/>
              </a:ext>
            </a:extLst>
          </p:cNvPr>
          <p:cNvSpPr>
            <a:spLocks noGrp="1"/>
          </p:cNvSpPr>
          <p:nvPr>
            <p:ph idx="1"/>
          </p:nvPr>
        </p:nvSpPr>
        <p:spPr>
          <a:xfrm>
            <a:off x="307975" y="1412776"/>
            <a:ext cx="9290050" cy="4103662"/>
          </a:xfrm>
        </p:spPr>
        <p:txBody>
          <a:bodyPr/>
          <a:lstStyle/>
          <a:p>
            <a:r>
              <a:rPr lang="en-US" altLang="zh-CN" dirty="0">
                <a:solidFill>
                  <a:srgbClr val="FF0000"/>
                </a:solidFill>
              </a:rPr>
              <a:t>Abstract base classes </a:t>
            </a:r>
            <a:r>
              <a:rPr lang="en-US" altLang="zh-CN" dirty="0"/>
              <a:t>(ABCs</a:t>
            </a:r>
            <a:r>
              <a:rPr lang="en-US" altLang="zh-CN" dirty="0">
                <a:solidFill>
                  <a:srgbClr val="FF0000"/>
                </a:solidFill>
              </a:rPr>
              <a:t>) are not used to create objects, </a:t>
            </a:r>
            <a:r>
              <a:rPr lang="en-US" altLang="zh-CN" dirty="0"/>
              <a:t>but exist solely as a base for </a:t>
            </a:r>
            <a:r>
              <a:rPr lang="en-US" altLang="zh-CN" dirty="0">
                <a:solidFill>
                  <a:srgbClr val="FF0000"/>
                </a:solidFill>
              </a:rPr>
              <a:t>deriving other classes</a:t>
            </a:r>
            <a:r>
              <a:rPr lang="en-US" altLang="zh-CN" dirty="0"/>
              <a:t>.</a:t>
            </a:r>
          </a:p>
          <a:p>
            <a:r>
              <a:rPr lang="en-US" altLang="zh-CN" dirty="0"/>
              <a:t> It is not possible to define an object of an abstract base class, i.e. objects of an abstract base class cannot be instantiated.</a:t>
            </a:r>
          </a:p>
          <a:p>
            <a:r>
              <a:rPr lang="en-US" altLang="zh-CN" dirty="0"/>
              <a:t>Although a class hierarchy does not have to contain an abstract base class, typically one is defined during the first stage of developing a class hierarchy.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
            <a:extLst>
              <a:ext uri="{FF2B5EF4-FFF2-40B4-BE49-F238E27FC236}">
                <a16:creationId xmlns:a16="http://schemas.microsoft.com/office/drawing/2014/main" id="{D174888B-2343-4F99-AC5D-414BF7488790}"/>
              </a:ext>
            </a:extLst>
          </p:cNvPr>
          <p:cNvGrpSpPr>
            <a:grpSpLocks/>
          </p:cNvGrpSpPr>
          <p:nvPr/>
        </p:nvGrpSpPr>
        <p:grpSpPr bwMode="auto">
          <a:xfrm>
            <a:off x="1062633" y="2583451"/>
            <a:ext cx="7583884" cy="3330872"/>
            <a:chOff x="621" y="1037"/>
            <a:chExt cx="5015" cy="2684"/>
          </a:xfrm>
        </p:grpSpPr>
        <p:grpSp>
          <p:nvGrpSpPr>
            <p:cNvPr id="21511" name="Group 4">
              <a:extLst>
                <a:ext uri="{FF2B5EF4-FFF2-40B4-BE49-F238E27FC236}">
                  <a16:creationId xmlns:a16="http://schemas.microsoft.com/office/drawing/2014/main" id="{F1FEFAA2-CDC2-407A-A08E-330DBDA01393}"/>
                </a:ext>
              </a:extLst>
            </p:cNvPr>
            <p:cNvGrpSpPr>
              <a:grpSpLocks/>
            </p:cNvGrpSpPr>
            <p:nvPr/>
          </p:nvGrpSpPr>
          <p:grpSpPr bwMode="auto">
            <a:xfrm>
              <a:off x="2195" y="1037"/>
              <a:ext cx="1001" cy="877"/>
              <a:chOff x="2078" y="1036"/>
              <a:chExt cx="1001" cy="877"/>
            </a:xfrm>
          </p:grpSpPr>
          <p:sp useBgFill="1">
            <p:nvSpPr>
              <p:cNvPr id="2" name="Freeform 5">
                <a:extLst>
                  <a:ext uri="{FF2B5EF4-FFF2-40B4-BE49-F238E27FC236}">
                    <a16:creationId xmlns:a16="http://schemas.microsoft.com/office/drawing/2014/main" id="{27C65E04-7B45-463E-B2C4-B766F31FEB1D}"/>
                  </a:ext>
                </a:extLst>
              </p:cNvPr>
              <p:cNvSpPr>
                <a:spLocks/>
              </p:cNvSpPr>
              <p:nvPr/>
            </p:nvSpPr>
            <p:spPr bwMode="auto">
              <a:xfrm>
                <a:off x="2078" y="1036"/>
                <a:ext cx="1002" cy="877"/>
              </a:xfrm>
              <a:custGeom>
                <a:avLst/>
                <a:gdLst>
                  <a:gd name="T0" fmla="*/ 237 w 1001"/>
                  <a:gd name="T1" fmla="*/ 188 h 877"/>
                  <a:gd name="T2" fmla="*/ 275 w 1001"/>
                  <a:gd name="T3" fmla="*/ 138 h 877"/>
                  <a:gd name="T4" fmla="*/ 312 w 1001"/>
                  <a:gd name="T5" fmla="*/ 100 h 877"/>
                  <a:gd name="T6" fmla="*/ 375 w 1001"/>
                  <a:gd name="T7" fmla="*/ 63 h 877"/>
                  <a:gd name="T8" fmla="*/ 437 w 1001"/>
                  <a:gd name="T9" fmla="*/ 38 h 877"/>
                  <a:gd name="T10" fmla="*/ 487 w 1001"/>
                  <a:gd name="T11" fmla="*/ 13 h 877"/>
                  <a:gd name="T12" fmla="*/ 575 w 1001"/>
                  <a:gd name="T13" fmla="*/ 13 h 877"/>
                  <a:gd name="T14" fmla="*/ 625 w 1001"/>
                  <a:gd name="T15" fmla="*/ 25 h 877"/>
                  <a:gd name="T16" fmla="*/ 637 w 1001"/>
                  <a:gd name="T17" fmla="*/ 75 h 877"/>
                  <a:gd name="T18" fmla="*/ 637 w 1001"/>
                  <a:gd name="T19" fmla="*/ 125 h 877"/>
                  <a:gd name="T20" fmla="*/ 637 w 1001"/>
                  <a:gd name="T21" fmla="*/ 188 h 877"/>
                  <a:gd name="T22" fmla="*/ 675 w 1001"/>
                  <a:gd name="T23" fmla="*/ 213 h 877"/>
                  <a:gd name="T24" fmla="*/ 738 w 1001"/>
                  <a:gd name="T25" fmla="*/ 200 h 877"/>
                  <a:gd name="T26" fmla="*/ 800 w 1001"/>
                  <a:gd name="T27" fmla="*/ 213 h 877"/>
                  <a:gd name="T28" fmla="*/ 900 w 1001"/>
                  <a:gd name="T29" fmla="*/ 238 h 877"/>
                  <a:gd name="T30" fmla="*/ 975 w 1001"/>
                  <a:gd name="T31" fmla="*/ 300 h 877"/>
                  <a:gd name="T32" fmla="*/ 1000 w 1001"/>
                  <a:gd name="T33" fmla="*/ 363 h 877"/>
                  <a:gd name="T34" fmla="*/ 975 w 1001"/>
                  <a:gd name="T35" fmla="*/ 413 h 877"/>
                  <a:gd name="T36" fmla="*/ 925 w 1001"/>
                  <a:gd name="T37" fmla="*/ 463 h 877"/>
                  <a:gd name="T38" fmla="*/ 875 w 1001"/>
                  <a:gd name="T39" fmla="*/ 488 h 877"/>
                  <a:gd name="T40" fmla="*/ 825 w 1001"/>
                  <a:gd name="T41" fmla="*/ 500 h 877"/>
                  <a:gd name="T42" fmla="*/ 875 w 1001"/>
                  <a:gd name="T43" fmla="*/ 563 h 877"/>
                  <a:gd name="T44" fmla="*/ 900 w 1001"/>
                  <a:gd name="T45" fmla="*/ 613 h 877"/>
                  <a:gd name="T46" fmla="*/ 913 w 1001"/>
                  <a:gd name="T47" fmla="*/ 663 h 877"/>
                  <a:gd name="T48" fmla="*/ 888 w 1001"/>
                  <a:gd name="T49" fmla="*/ 726 h 877"/>
                  <a:gd name="T50" fmla="*/ 825 w 1001"/>
                  <a:gd name="T51" fmla="*/ 776 h 877"/>
                  <a:gd name="T52" fmla="*/ 788 w 1001"/>
                  <a:gd name="T53" fmla="*/ 801 h 877"/>
                  <a:gd name="T54" fmla="*/ 725 w 1001"/>
                  <a:gd name="T55" fmla="*/ 826 h 877"/>
                  <a:gd name="T56" fmla="*/ 663 w 1001"/>
                  <a:gd name="T57" fmla="*/ 826 h 877"/>
                  <a:gd name="T58" fmla="*/ 612 w 1001"/>
                  <a:gd name="T59" fmla="*/ 801 h 877"/>
                  <a:gd name="T60" fmla="*/ 575 w 1001"/>
                  <a:gd name="T61" fmla="*/ 751 h 877"/>
                  <a:gd name="T62" fmla="*/ 525 w 1001"/>
                  <a:gd name="T63" fmla="*/ 751 h 877"/>
                  <a:gd name="T64" fmla="*/ 450 w 1001"/>
                  <a:gd name="T65" fmla="*/ 801 h 877"/>
                  <a:gd name="T66" fmla="*/ 400 w 1001"/>
                  <a:gd name="T67" fmla="*/ 826 h 877"/>
                  <a:gd name="T68" fmla="*/ 337 w 1001"/>
                  <a:gd name="T69" fmla="*/ 838 h 877"/>
                  <a:gd name="T70" fmla="*/ 287 w 1001"/>
                  <a:gd name="T71" fmla="*/ 851 h 877"/>
                  <a:gd name="T72" fmla="*/ 237 w 1001"/>
                  <a:gd name="T73" fmla="*/ 876 h 877"/>
                  <a:gd name="T74" fmla="*/ 175 w 1001"/>
                  <a:gd name="T75" fmla="*/ 851 h 877"/>
                  <a:gd name="T76" fmla="*/ 112 w 1001"/>
                  <a:gd name="T77" fmla="*/ 788 h 877"/>
                  <a:gd name="T78" fmla="*/ 100 w 1001"/>
                  <a:gd name="T79" fmla="*/ 738 h 877"/>
                  <a:gd name="T80" fmla="*/ 125 w 1001"/>
                  <a:gd name="T81" fmla="*/ 676 h 877"/>
                  <a:gd name="T82" fmla="*/ 175 w 1001"/>
                  <a:gd name="T83" fmla="*/ 650 h 877"/>
                  <a:gd name="T84" fmla="*/ 125 w 1001"/>
                  <a:gd name="T85" fmla="*/ 650 h 877"/>
                  <a:gd name="T86" fmla="*/ 75 w 1001"/>
                  <a:gd name="T87" fmla="*/ 613 h 877"/>
                  <a:gd name="T88" fmla="*/ 25 w 1001"/>
                  <a:gd name="T89" fmla="*/ 563 h 877"/>
                  <a:gd name="T90" fmla="*/ 0 w 1001"/>
                  <a:gd name="T91" fmla="*/ 513 h 877"/>
                  <a:gd name="T92" fmla="*/ 25 w 1001"/>
                  <a:gd name="T93" fmla="*/ 450 h 877"/>
                  <a:gd name="T94" fmla="*/ 62 w 1001"/>
                  <a:gd name="T95" fmla="*/ 400 h 877"/>
                  <a:gd name="T96" fmla="*/ 87 w 1001"/>
                  <a:gd name="T97" fmla="*/ 363 h 877"/>
                  <a:gd name="T98" fmla="*/ 137 w 1001"/>
                  <a:gd name="T99" fmla="*/ 325 h 877"/>
                  <a:gd name="T100" fmla="*/ 187 w 1001"/>
                  <a:gd name="T101" fmla="*/ 288 h 877"/>
                  <a:gd name="T102" fmla="*/ 225 w 1001"/>
                  <a:gd name="T103" fmla="*/ 238 h 8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01" h="877">
                    <a:moveTo>
                      <a:pt x="225" y="238"/>
                    </a:moveTo>
                    <a:lnTo>
                      <a:pt x="237" y="188"/>
                    </a:lnTo>
                    <a:lnTo>
                      <a:pt x="262" y="163"/>
                    </a:lnTo>
                    <a:lnTo>
                      <a:pt x="275" y="138"/>
                    </a:lnTo>
                    <a:lnTo>
                      <a:pt x="300" y="125"/>
                    </a:lnTo>
                    <a:lnTo>
                      <a:pt x="312" y="100"/>
                    </a:lnTo>
                    <a:lnTo>
                      <a:pt x="350" y="88"/>
                    </a:lnTo>
                    <a:lnTo>
                      <a:pt x="375" y="63"/>
                    </a:lnTo>
                    <a:lnTo>
                      <a:pt x="412" y="50"/>
                    </a:lnTo>
                    <a:lnTo>
                      <a:pt x="437" y="38"/>
                    </a:lnTo>
                    <a:lnTo>
                      <a:pt x="462" y="25"/>
                    </a:lnTo>
                    <a:lnTo>
                      <a:pt x="487" y="13"/>
                    </a:lnTo>
                    <a:lnTo>
                      <a:pt x="537" y="0"/>
                    </a:lnTo>
                    <a:lnTo>
                      <a:pt x="575" y="13"/>
                    </a:lnTo>
                    <a:lnTo>
                      <a:pt x="600" y="13"/>
                    </a:lnTo>
                    <a:lnTo>
                      <a:pt x="625" y="25"/>
                    </a:lnTo>
                    <a:lnTo>
                      <a:pt x="625" y="50"/>
                    </a:lnTo>
                    <a:lnTo>
                      <a:pt x="637" y="75"/>
                    </a:lnTo>
                    <a:lnTo>
                      <a:pt x="637" y="100"/>
                    </a:lnTo>
                    <a:lnTo>
                      <a:pt x="637" y="125"/>
                    </a:lnTo>
                    <a:lnTo>
                      <a:pt x="637" y="150"/>
                    </a:lnTo>
                    <a:lnTo>
                      <a:pt x="637" y="188"/>
                    </a:lnTo>
                    <a:lnTo>
                      <a:pt x="637" y="213"/>
                    </a:lnTo>
                    <a:lnTo>
                      <a:pt x="675" y="213"/>
                    </a:lnTo>
                    <a:lnTo>
                      <a:pt x="700" y="200"/>
                    </a:lnTo>
                    <a:lnTo>
                      <a:pt x="738" y="200"/>
                    </a:lnTo>
                    <a:lnTo>
                      <a:pt x="763" y="200"/>
                    </a:lnTo>
                    <a:lnTo>
                      <a:pt x="800" y="213"/>
                    </a:lnTo>
                    <a:lnTo>
                      <a:pt x="838" y="225"/>
                    </a:lnTo>
                    <a:lnTo>
                      <a:pt x="900" y="238"/>
                    </a:lnTo>
                    <a:lnTo>
                      <a:pt x="938" y="263"/>
                    </a:lnTo>
                    <a:lnTo>
                      <a:pt x="975" y="300"/>
                    </a:lnTo>
                    <a:lnTo>
                      <a:pt x="988" y="325"/>
                    </a:lnTo>
                    <a:lnTo>
                      <a:pt x="1000" y="363"/>
                    </a:lnTo>
                    <a:lnTo>
                      <a:pt x="988" y="388"/>
                    </a:lnTo>
                    <a:lnTo>
                      <a:pt x="975" y="413"/>
                    </a:lnTo>
                    <a:lnTo>
                      <a:pt x="950" y="438"/>
                    </a:lnTo>
                    <a:lnTo>
                      <a:pt x="925" y="463"/>
                    </a:lnTo>
                    <a:lnTo>
                      <a:pt x="900" y="475"/>
                    </a:lnTo>
                    <a:lnTo>
                      <a:pt x="875" y="488"/>
                    </a:lnTo>
                    <a:lnTo>
                      <a:pt x="850" y="500"/>
                    </a:lnTo>
                    <a:lnTo>
                      <a:pt x="825" y="500"/>
                    </a:lnTo>
                    <a:lnTo>
                      <a:pt x="863" y="525"/>
                    </a:lnTo>
                    <a:lnTo>
                      <a:pt x="875" y="563"/>
                    </a:lnTo>
                    <a:lnTo>
                      <a:pt x="888" y="588"/>
                    </a:lnTo>
                    <a:lnTo>
                      <a:pt x="900" y="613"/>
                    </a:lnTo>
                    <a:lnTo>
                      <a:pt x="913" y="638"/>
                    </a:lnTo>
                    <a:lnTo>
                      <a:pt x="913" y="663"/>
                    </a:lnTo>
                    <a:lnTo>
                      <a:pt x="900" y="701"/>
                    </a:lnTo>
                    <a:lnTo>
                      <a:pt x="888" y="726"/>
                    </a:lnTo>
                    <a:lnTo>
                      <a:pt x="863" y="751"/>
                    </a:lnTo>
                    <a:lnTo>
                      <a:pt x="825" y="776"/>
                    </a:lnTo>
                    <a:lnTo>
                      <a:pt x="813" y="801"/>
                    </a:lnTo>
                    <a:lnTo>
                      <a:pt x="788" y="801"/>
                    </a:lnTo>
                    <a:lnTo>
                      <a:pt x="750" y="813"/>
                    </a:lnTo>
                    <a:lnTo>
                      <a:pt x="725" y="826"/>
                    </a:lnTo>
                    <a:lnTo>
                      <a:pt x="688" y="838"/>
                    </a:lnTo>
                    <a:lnTo>
                      <a:pt x="663" y="826"/>
                    </a:lnTo>
                    <a:lnTo>
                      <a:pt x="637" y="826"/>
                    </a:lnTo>
                    <a:lnTo>
                      <a:pt x="612" y="801"/>
                    </a:lnTo>
                    <a:lnTo>
                      <a:pt x="587" y="776"/>
                    </a:lnTo>
                    <a:lnTo>
                      <a:pt x="575" y="751"/>
                    </a:lnTo>
                    <a:lnTo>
                      <a:pt x="562" y="726"/>
                    </a:lnTo>
                    <a:lnTo>
                      <a:pt x="525" y="751"/>
                    </a:lnTo>
                    <a:lnTo>
                      <a:pt x="500" y="776"/>
                    </a:lnTo>
                    <a:lnTo>
                      <a:pt x="450" y="801"/>
                    </a:lnTo>
                    <a:lnTo>
                      <a:pt x="425" y="813"/>
                    </a:lnTo>
                    <a:lnTo>
                      <a:pt x="400" y="826"/>
                    </a:lnTo>
                    <a:lnTo>
                      <a:pt x="375" y="838"/>
                    </a:lnTo>
                    <a:lnTo>
                      <a:pt x="337" y="838"/>
                    </a:lnTo>
                    <a:lnTo>
                      <a:pt x="312" y="851"/>
                    </a:lnTo>
                    <a:lnTo>
                      <a:pt x="287" y="851"/>
                    </a:lnTo>
                    <a:lnTo>
                      <a:pt x="262" y="863"/>
                    </a:lnTo>
                    <a:lnTo>
                      <a:pt x="237" y="876"/>
                    </a:lnTo>
                    <a:lnTo>
                      <a:pt x="200" y="863"/>
                    </a:lnTo>
                    <a:lnTo>
                      <a:pt x="175" y="851"/>
                    </a:lnTo>
                    <a:lnTo>
                      <a:pt x="150" y="838"/>
                    </a:lnTo>
                    <a:lnTo>
                      <a:pt x="112" y="788"/>
                    </a:lnTo>
                    <a:lnTo>
                      <a:pt x="100" y="763"/>
                    </a:lnTo>
                    <a:lnTo>
                      <a:pt x="100" y="738"/>
                    </a:lnTo>
                    <a:lnTo>
                      <a:pt x="112" y="701"/>
                    </a:lnTo>
                    <a:lnTo>
                      <a:pt x="125" y="676"/>
                    </a:lnTo>
                    <a:lnTo>
                      <a:pt x="150" y="663"/>
                    </a:lnTo>
                    <a:lnTo>
                      <a:pt x="175" y="650"/>
                    </a:lnTo>
                    <a:lnTo>
                      <a:pt x="150" y="650"/>
                    </a:lnTo>
                    <a:lnTo>
                      <a:pt x="125" y="650"/>
                    </a:lnTo>
                    <a:lnTo>
                      <a:pt x="100" y="625"/>
                    </a:lnTo>
                    <a:lnTo>
                      <a:pt x="75" y="613"/>
                    </a:lnTo>
                    <a:lnTo>
                      <a:pt x="50" y="588"/>
                    </a:lnTo>
                    <a:lnTo>
                      <a:pt x="25" y="563"/>
                    </a:lnTo>
                    <a:lnTo>
                      <a:pt x="12" y="538"/>
                    </a:lnTo>
                    <a:lnTo>
                      <a:pt x="0" y="513"/>
                    </a:lnTo>
                    <a:lnTo>
                      <a:pt x="0" y="488"/>
                    </a:lnTo>
                    <a:lnTo>
                      <a:pt x="25" y="450"/>
                    </a:lnTo>
                    <a:lnTo>
                      <a:pt x="37" y="413"/>
                    </a:lnTo>
                    <a:lnTo>
                      <a:pt x="62" y="400"/>
                    </a:lnTo>
                    <a:lnTo>
                      <a:pt x="62" y="375"/>
                    </a:lnTo>
                    <a:lnTo>
                      <a:pt x="87" y="363"/>
                    </a:lnTo>
                    <a:lnTo>
                      <a:pt x="112" y="338"/>
                    </a:lnTo>
                    <a:lnTo>
                      <a:pt x="137" y="325"/>
                    </a:lnTo>
                    <a:lnTo>
                      <a:pt x="162" y="300"/>
                    </a:lnTo>
                    <a:lnTo>
                      <a:pt x="187" y="288"/>
                    </a:lnTo>
                    <a:lnTo>
                      <a:pt x="212" y="275"/>
                    </a:lnTo>
                    <a:lnTo>
                      <a:pt x="225" y="238"/>
                    </a:lnTo>
                  </a:path>
                </a:pathLst>
              </a:custGeom>
              <a:ln w="12700" cap="rnd" cmpd="sng">
                <a:solidFill>
                  <a:schemeClr val="tx1"/>
                </a:solidFill>
                <a:prstDash val="solid"/>
                <a:round/>
                <a:headEnd type="none" w="med" len="med"/>
                <a:tailEnd type="none" w="med" len="med"/>
              </a:ln>
              <a:effectLst>
                <a:outerShdw dist="107763" dir="2700000" algn="ctr" rotWithShape="0">
                  <a:schemeClr val="bg2"/>
                </a:outerShdw>
              </a:effectLst>
            </p:spPr>
            <p:txBody>
              <a:bodyPr/>
              <a:lstStyle/>
              <a:p>
                <a:pPr>
                  <a:defRPr/>
                </a:pPr>
                <a:endParaRPr lang="zh-CN" altLang="en-US">
                  <a:latin typeface="Arial" charset="0"/>
                </a:endParaRPr>
              </a:p>
            </p:txBody>
          </p:sp>
          <p:sp>
            <p:nvSpPr>
              <p:cNvPr id="21532" name="Rectangle 6">
                <a:extLst>
                  <a:ext uri="{FF2B5EF4-FFF2-40B4-BE49-F238E27FC236}">
                    <a16:creationId xmlns:a16="http://schemas.microsoft.com/office/drawing/2014/main" id="{5A016671-E723-43B3-AB4C-D8B8345FA0D9}"/>
                  </a:ext>
                </a:extLst>
              </p:cNvPr>
              <p:cNvSpPr>
                <a:spLocks noChangeArrowheads="1"/>
              </p:cNvSpPr>
              <p:nvPr/>
            </p:nvSpPr>
            <p:spPr bwMode="auto">
              <a:xfrm>
                <a:off x="2279" y="1340"/>
                <a:ext cx="57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S</a:t>
                </a:r>
                <a:r>
                  <a:rPr lang="th-TH" altLang="zh-CN" sz="2400" b="1">
                    <a:latin typeface="Times New Roman" panose="02020603050405020304" pitchFamily="18" charset="0"/>
                  </a:rPr>
                  <a:t>hape</a:t>
                </a:r>
              </a:p>
            </p:txBody>
          </p:sp>
        </p:grpSp>
        <p:grpSp>
          <p:nvGrpSpPr>
            <p:cNvPr id="21512" name="Group 7">
              <a:extLst>
                <a:ext uri="{FF2B5EF4-FFF2-40B4-BE49-F238E27FC236}">
                  <a16:creationId xmlns:a16="http://schemas.microsoft.com/office/drawing/2014/main" id="{3A3966B7-8EB7-4A31-AC72-FB079B722139}"/>
                </a:ext>
              </a:extLst>
            </p:cNvPr>
            <p:cNvGrpSpPr>
              <a:grpSpLocks/>
            </p:cNvGrpSpPr>
            <p:nvPr/>
          </p:nvGrpSpPr>
          <p:grpSpPr bwMode="auto">
            <a:xfrm>
              <a:off x="668" y="2131"/>
              <a:ext cx="1022" cy="371"/>
              <a:chOff x="551" y="2130"/>
              <a:chExt cx="1022" cy="371"/>
            </a:xfrm>
          </p:grpSpPr>
          <p:sp useBgFill="1">
            <p:nvSpPr>
              <p:cNvPr id="3" name="Rectangle 8">
                <a:extLst>
                  <a:ext uri="{FF2B5EF4-FFF2-40B4-BE49-F238E27FC236}">
                    <a16:creationId xmlns:a16="http://schemas.microsoft.com/office/drawing/2014/main" id="{0193678C-7EC5-40C7-9950-E6FDBA665442}"/>
                  </a:ext>
                </a:extLst>
              </p:cNvPr>
              <p:cNvSpPr>
                <a:spLocks noChangeArrowheads="1"/>
              </p:cNvSpPr>
              <p:nvPr/>
            </p:nvSpPr>
            <p:spPr bwMode="auto">
              <a:xfrm>
                <a:off x="551" y="2130"/>
                <a:ext cx="1022" cy="371"/>
              </a:xfrm>
              <a:prstGeom prst="rect">
                <a:avLst/>
              </a:prstGeom>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sz="1800">
                  <a:latin typeface="Arial" charset="0"/>
                </a:endParaRPr>
              </a:p>
            </p:txBody>
          </p:sp>
          <p:sp>
            <p:nvSpPr>
              <p:cNvPr id="21530" name="Rectangle 9">
                <a:extLst>
                  <a:ext uri="{FF2B5EF4-FFF2-40B4-BE49-F238E27FC236}">
                    <a16:creationId xmlns:a16="http://schemas.microsoft.com/office/drawing/2014/main" id="{61027D30-9A5E-4ABD-AEBD-10CB5196A482}"/>
                  </a:ext>
                </a:extLst>
              </p:cNvPr>
              <p:cNvSpPr>
                <a:spLocks noChangeArrowheads="1"/>
              </p:cNvSpPr>
              <p:nvPr/>
            </p:nvSpPr>
            <p:spPr bwMode="auto">
              <a:xfrm>
                <a:off x="604" y="2153"/>
                <a:ext cx="86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sz="2400" b="1" dirty="0">
                    <a:latin typeface="Times New Roman" panose="02020603050405020304" pitchFamily="18" charset="0"/>
                  </a:rPr>
                  <a:t>R</a:t>
                </a:r>
                <a:r>
                  <a:rPr lang="th-TH" altLang="zh-CN" sz="2400" b="1" dirty="0">
                    <a:latin typeface="Times New Roman" panose="02020603050405020304" pitchFamily="18" charset="0"/>
                  </a:rPr>
                  <a:t>ectangle</a:t>
                </a:r>
              </a:p>
            </p:txBody>
          </p:sp>
        </p:grpSp>
        <p:grpSp>
          <p:nvGrpSpPr>
            <p:cNvPr id="21513" name="Group 10">
              <a:extLst>
                <a:ext uri="{FF2B5EF4-FFF2-40B4-BE49-F238E27FC236}">
                  <a16:creationId xmlns:a16="http://schemas.microsoft.com/office/drawing/2014/main" id="{455AB003-DC1A-497B-A6DB-2D773E0A7F94}"/>
                </a:ext>
              </a:extLst>
            </p:cNvPr>
            <p:cNvGrpSpPr>
              <a:grpSpLocks/>
            </p:cNvGrpSpPr>
            <p:nvPr/>
          </p:nvGrpSpPr>
          <p:grpSpPr bwMode="auto">
            <a:xfrm>
              <a:off x="796" y="3067"/>
              <a:ext cx="668" cy="654"/>
              <a:chOff x="679" y="3066"/>
              <a:chExt cx="668" cy="654"/>
            </a:xfrm>
          </p:grpSpPr>
          <p:sp useBgFill="1">
            <p:nvSpPr>
              <p:cNvPr id="4" name="Rectangle 11">
                <a:extLst>
                  <a:ext uri="{FF2B5EF4-FFF2-40B4-BE49-F238E27FC236}">
                    <a16:creationId xmlns:a16="http://schemas.microsoft.com/office/drawing/2014/main" id="{128F7C8B-883C-48DD-A673-ABA6C9A3700C}"/>
                  </a:ext>
                </a:extLst>
              </p:cNvPr>
              <p:cNvSpPr>
                <a:spLocks noChangeArrowheads="1"/>
              </p:cNvSpPr>
              <p:nvPr/>
            </p:nvSpPr>
            <p:spPr bwMode="auto">
              <a:xfrm>
                <a:off x="693" y="3063"/>
                <a:ext cx="654" cy="657"/>
              </a:xfrm>
              <a:prstGeom prst="rect">
                <a:avLst/>
              </a:prstGeom>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sz="1800">
                  <a:latin typeface="Arial" charset="0"/>
                </a:endParaRPr>
              </a:p>
            </p:txBody>
          </p:sp>
          <p:sp>
            <p:nvSpPr>
              <p:cNvPr id="21528" name="Rectangle 12">
                <a:extLst>
                  <a:ext uri="{FF2B5EF4-FFF2-40B4-BE49-F238E27FC236}">
                    <a16:creationId xmlns:a16="http://schemas.microsoft.com/office/drawing/2014/main" id="{6C2588B6-7EFC-48C7-93CD-313A8F1E48F4}"/>
                  </a:ext>
                </a:extLst>
              </p:cNvPr>
              <p:cNvSpPr>
                <a:spLocks noChangeArrowheads="1"/>
              </p:cNvSpPr>
              <p:nvPr/>
            </p:nvSpPr>
            <p:spPr bwMode="auto">
              <a:xfrm>
                <a:off x="679" y="3228"/>
                <a:ext cx="65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S</a:t>
                </a:r>
                <a:r>
                  <a:rPr lang="th-TH" altLang="zh-CN" sz="2400" b="1">
                    <a:latin typeface="Times New Roman" panose="02020603050405020304" pitchFamily="18" charset="0"/>
                  </a:rPr>
                  <a:t>quare</a:t>
                </a:r>
              </a:p>
            </p:txBody>
          </p:sp>
        </p:grpSp>
        <p:grpSp>
          <p:nvGrpSpPr>
            <p:cNvPr id="21514" name="Group 13">
              <a:extLst>
                <a:ext uri="{FF2B5EF4-FFF2-40B4-BE49-F238E27FC236}">
                  <a16:creationId xmlns:a16="http://schemas.microsoft.com/office/drawing/2014/main" id="{3E66368A-BD47-481E-9AD2-BECA5336BFC9}"/>
                </a:ext>
              </a:extLst>
            </p:cNvPr>
            <p:cNvGrpSpPr>
              <a:grpSpLocks/>
            </p:cNvGrpSpPr>
            <p:nvPr/>
          </p:nvGrpSpPr>
          <p:grpSpPr bwMode="auto">
            <a:xfrm>
              <a:off x="2207" y="2363"/>
              <a:ext cx="1089" cy="626"/>
              <a:chOff x="2090" y="2362"/>
              <a:chExt cx="1089" cy="626"/>
            </a:xfrm>
          </p:grpSpPr>
          <p:sp useBgFill="1">
            <p:nvSpPr>
              <p:cNvPr id="5" name="Freeform 14">
                <a:extLst>
                  <a:ext uri="{FF2B5EF4-FFF2-40B4-BE49-F238E27FC236}">
                    <a16:creationId xmlns:a16="http://schemas.microsoft.com/office/drawing/2014/main" id="{E494EB89-5439-4BF1-8340-C622F932DFFD}"/>
                  </a:ext>
                </a:extLst>
              </p:cNvPr>
              <p:cNvSpPr>
                <a:spLocks/>
              </p:cNvSpPr>
              <p:nvPr/>
            </p:nvSpPr>
            <p:spPr bwMode="auto">
              <a:xfrm>
                <a:off x="2090" y="2362"/>
                <a:ext cx="1089" cy="626"/>
              </a:xfrm>
              <a:custGeom>
                <a:avLst/>
                <a:gdLst>
                  <a:gd name="T0" fmla="*/ 1088 w 1089"/>
                  <a:gd name="T1" fmla="*/ 625 h 626"/>
                  <a:gd name="T2" fmla="*/ 0 w 1089"/>
                  <a:gd name="T3" fmla="*/ 625 h 626"/>
                  <a:gd name="T4" fmla="*/ 488 w 1089"/>
                  <a:gd name="T5" fmla="*/ 0 h 626"/>
                  <a:gd name="T6" fmla="*/ 1088 w 1089"/>
                  <a:gd name="T7" fmla="*/ 625 h 6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626">
                    <a:moveTo>
                      <a:pt x="1088" y="625"/>
                    </a:moveTo>
                    <a:lnTo>
                      <a:pt x="0" y="625"/>
                    </a:lnTo>
                    <a:lnTo>
                      <a:pt x="488" y="0"/>
                    </a:lnTo>
                    <a:lnTo>
                      <a:pt x="1088" y="625"/>
                    </a:lnTo>
                  </a:path>
                </a:pathLst>
              </a:custGeom>
              <a:ln w="12700" cap="rnd" cmpd="sng">
                <a:solidFill>
                  <a:schemeClr val="tx1"/>
                </a:solidFill>
                <a:prstDash val="solid"/>
                <a:round/>
                <a:headEnd type="none" w="med" len="med"/>
                <a:tailEnd type="none" w="med" len="med"/>
              </a:ln>
              <a:effectLst>
                <a:outerShdw dist="107763" dir="2700000" algn="ctr" rotWithShape="0">
                  <a:schemeClr val="bg2"/>
                </a:outerShdw>
              </a:effectLst>
            </p:spPr>
            <p:txBody>
              <a:bodyPr/>
              <a:lstStyle/>
              <a:p>
                <a:pPr>
                  <a:defRPr/>
                </a:pPr>
                <a:endParaRPr lang="zh-CN" altLang="en-US">
                  <a:latin typeface="Arial" charset="0"/>
                </a:endParaRPr>
              </a:p>
            </p:txBody>
          </p:sp>
          <p:sp>
            <p:nvSpPr>
              <p:cNvPr id="21526" name="Rectangle 15">
                <a:extLst>
                  <a:ext uri="{FF2B5EF4-FFF2-40B4-BE49-F238E27FC236}">
                    <a16:creationId xmlns:a16="http://schemas.microsoft.com/office/drawing/2014/main" id="{955DA64A-DB58-4987-9B3D-DAF44E9C9AD5}"/>
                  </a:ext>
                </a:extLst>
              </p:cNvPr>
              <p:cNvSpPr>
                <a:spLocks noChangeArrowheads="1"/>
              </p:cNvSpPr>
              <p:nvPr/>
            </p:nvSpPr>
            <p:spPr bwMode="auto">
              <a:xfrm>
                <a:off x="2229" y="2665"/>
                <a:ext cx="7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T</a:t>
                </a:r>
                <a:r>
                  <a:rPr lang="th-TH" altLang="zh-CN" sz="2400" b="1">
                    <a:latin typeface="Times New Roman" panose="02020603050405020304" pitchFamily="18" charset="0"/>
                  </a:rPr>
                  <a:t>riangle</a:t>
                </a:r>
              </a:p>
            </p:txBody>
          </p:sp>
        </p:grpSp>
        <p:grpSp>
          <p:nvGrpSpPr>
            <p:cNvPr id="21515" name="Group 16">
              <a:extLst>
                <a:ext uri="{FF2B5EF4-FFF2-40B4-BE49-F238E27FC236}">
                  <a16:creationId xmlns:a16="http://schemas.microsoft.com/office/drawing/2014/main" id="{4445CBA6-896F-41DA-9AFD-99049E41DB7C}"/>
                </a:ext>
              </a:extLst>
            </p:cNvPr>
            <p:cNvGrpSpPr>
              <a:grpSpLocks/>
            </p:cNvGrpSpPr>
            <p:nvPr/>
          </p:nvGrpSpPr>
          <p:grpSpPr bwMode="auto">
            <a:xfrm>
              <a:off x="3949" y="2429"/>
              <a:ext cx="667" cy="667"/>
              <a:chOff x="3832" y="2428"/>
              <a:chExt cx="667" cy="667"/>
            </a:xfrm>
          </p:grpSpPr>
          <p:sp useBgFill="1">
            <p:nvSpPr>
              <p:cNvPr id="6" name="Oval 17">
                <a:extLst>
                  <a:ext uri="{FF2B5EF4-FFF2-40B4-BE49-F238E27FC236}">
                    <a16:creationId xmlns:a16="http://schemas.microsoft.com/office/drawing/2014/main" id="{441EBB8A-7DAC-4612-BBA8-251E0F50A70D}"/>
                  </a:ext>
                </a:extLst>
              </p:cNvPr>
              <p:cNvSpPr>
                <a:spLocks noChangeArrowheads="1"/>
              </p:cNvSpPr>
              <p:nvPr/>
            </p:nvSpPr>
            <p:spPr bwMode="auto">
              <a:xfrm>
                <a:off x="3832" y="2431"/>
                <a:ext cx="667" cy="667"/>
              </a:xfrm>
              <a:prstGeom prst="ellipse">
                <a:avLst/>
              </a:prstGeom>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sz="1800">
                  <a:latin typeface="Arial" charset="0"/>
                </a:endParaRPr>
              </a:p>
            </p:txBody>
          </p:sp>
          <p:sp>
            <p:nvSpPr>
              <p:cNvPr id="21524" name="Rectangle 18">
                <a:extLst>
                  <a:ext uri="{FF2B5EF4-FFF2-40B4-BE49-F238E27FC236}">
                    <a16:creationId xmlns:a16="http://schemas.microsoft.com/office/drawing/2014/main" id="{7D3D0322-5599-40F3-9686-2BBECF288975}"/>
                  </a:ext>
                </a:extLst>
              </p:cNvPr>
              <p:cNvSpPr>
                <a:spLocks noChangeArrowheads="1"/>
              </p:cNvSpPr>
              <p:nvPr/>
            </p:nvSpPr>
            <p:spPr bwMode="auto">
              <a:xfrm>
                <a:off x="3880" y="2590"/>
                <a:ext cx="56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C</a:t>
                </a:r>
                <a:r>
                  <a:rPr lang="th-TH" altLang="zh-CN" sz="2400" b="1">
                    <a:latin typeface="Times New Roman" panose="02020603050405020304" pitchFamily="18" charset="0"/>
                  </a:rPr>
                  <a:t>ircle</a:t>
                </a:r>
              </a:p>
            </p:txBody>
          </p:sp>
        </p:grpSp>
        <p:sp>
          <p:nvSpPr>
            <p:cNvPr id="21516" name="Rectangle 19">
              <a:extLst>
                <a:ext uri="{FF2B5EF4-FFF2-40B4-BE49-F238E27FC236}">
                  <a16:creationId xmlns:a16="http://schemas.microsoft.com/office/drawing/2014/main" id="{3D2158E4-4474-4F93-8103-1D9DD105A506}"/>
                </a:ext>
              </a:extLst>
            </p:cNvPr>
            <p:cNvSpPr>
              <a:spLocks noChangeArrowheads="1"/>
            </p:cNvSpPr>
            <p:nvPr/>
          </p:nvSpPr>
          <p:spPr bwMode="auto">
            <a:xfrm>
              <a:off x="4992" y="2497"/>
              <a:ext cx="64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lang="th-TH" altLang="zh-CN" sz="2400" b="1" dirty="0">
                  <a:latin typeface="Times New Roman" panose="02020603050405020304" pitchFamily="18" charset="0"/>
                </a:rPr>
                <a:t>• • • •</a:t>
              </a:r>
            </a:p>
          </p:txBody>
        </p:sp>
        <p:sp>
          <p:nvSpPr>
            <p:cNvPr id="21517" name="Line 20">
              <a:extLst>
                <a:ext uri="{FF2B5EF4-FFF2-40B4-BE49-F238E27FC236}">
                  <a16:creationId xmlns:a16="http://schemas.microsoft.com/office/drawing/2014/main" id="{071D4149-1DC5-42E1-BD34-1ECC9BD53B0D}"/>
                </a:ext>
              </a:extLst>
            </p:cNvPr>
            <p:cNvSpPr>
              <a:spLocks noChangeShapeType="1"/>
            </p:cNvSpPr>
            <p:nvPr/>
          </p:nvSpPr>
          <p:spPr bwMode="auto">
            <a:xfrm flipV="1">
              <a:off x="1211" y="1583"/>
              <a:ext cx="992" cy="54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21">
              <a:extLst>
                <a:ext uri="{FF2B5EF4-FFF2-40B4-BE49-F238E27FC236}">
                  <a16:creationId xmlns:a16="http://schemas.microsoft.com/office/drawing/2014/main" id="{DAB1A89D-9A81-43CF-AF70-075A106A31C9}"/>
                </a:ext>
              </a:extLst>
            </p:cNvPr>
            <p:cNvSpPr>
              <a:spLocks noChangeShapeType="1"/>
            </p:cNvSpPr>
            <p:nvPr/>
          </p:nvSpPr>
          <p:spPr bwMode="auto">
            <a:xfrm flipH="1" flipV="1">
              <a:off x="2661" y="1829"/>
              <a:ext cx="38" cy="5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Line 22">
              <a:extLst>
                <a:ext uri="{FF2B5EF4-FFF2-40B4-BE49-F238E27FC236}">
                  <a16:creationId xmlns:a16="http://schemas.microsoft.com/office/drawing/2014/main" id="{12BF4018-D477-4162-B599-FDBC58D893F0}"/>
                </a:ext>
              </a:extLst>
            </p:cNvPr>
            <p:cNvSpPr>
              <a:spLocks noChangeShapeType="1"/>
            </p:cNvSpPr>
            <p:nvPr/>
          </p:nvSpPr>
          <p:spPr bwMode="auto">
            <a:xfrm flipH="1" flipV="1">
              <a:off x="3029" y="1809"/>
              <a:ext cx="1008" cy="7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23">
              <a:extLst>
                <a:ext uri="{FF2B5EF4-FFF2-40B4-BE49-F238E27FC236}">
                  <a16:creationId xmlns:a16="http://schemas.microsoft.com/office/drawing/2014/main" id="{166C58F0-46DD-48D8-B08C-ACC2CE2D35E8}"/>
                </a:ext>
              </a:extLst>
            </p:cNvPr>
            <p:cNvSpPr>
              <a:spLocks noChangeShapeType="1"/>
            </p:cNvSpPr>
            <p:nvPr/>
          </p:nvSpPr>
          <p:spPr bwMode="auto">
            <a:xfrm flipV="1">
              <a:off x="1149" y="2496"/>
              <a:ext cx="17" cy="57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Line 24">
              <a:extLst>
                <a:ext uri="{FF2B5EF4-FFF2-40B4-BE49-F238E27FC236}">
                  <a16:creationId xmlns:a16="http://schemas.microsoft.com/office/drawing/2014/main" id="{821AAA0C-EFF5-4922-945A-4896250F20B0}"/>
                </a:ext>
              </a:extLst>
            </p:cNvPr>
            <p:cNvSpPr>
              <a:spLocks noChangeShapeType="1"/>
            </p:cNvSpPr>
            <p:nvPr/>
          </p:nvSpPr>
          <p:spPr bwMode="auto">
            <a:xfrm flipH="1" flipV="1">
              <a:off x="3141" y="1471"/>
              <a:ext cx="2108" cy="105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Rectangle 25">
              <a:extLst>
                <a:ext uri="{FF2B5EF4-FFF2-40B4-BE49-F238E27FC236}">
                  <a16:creationId xmlns:a16="http://schemas.microsoft.com/office/drawing/2014/main" id="{4AAB6C53-A539-4F12-B63B-719B9F8DCFE7}"/>
                </a:ext>
              </a:extLst>
            </p:cNvPr>
            <p:cNvSpPr>
              <a:spLocks noChangeArrowheads="1"/>
            </p:cNvSpPr>
            <p:nvPr/>
          </p:nvSpPr>
          <p:spPr bwMode="auto">
            <a:xfrm>
              <a:off x="621" y="1529"/>
              <a:ext cx="106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th-TH" altLang="zh-CN" sz="2400" b="1" dirty="0">
                  <a:latin typeface="Times New Roman" panose="02020603050405020304" pitchFamily="18" charset="0"/>
                </a:rPr>
                <a:t>inherits (isa)</a:t>
              </a:r>
            </a:p>
          </p:txBody>
        </p:sp>
      </p:grpSp>
      <p:sp>
        <p:nvSpPr>
          <p:cNvPr id="31" name="内容占位符 2">
            <a:extLst>
              <a:ext uri="{FF2B5EF4-FFF2-40B4-BE49-F238E27FC236}">
                <a16:creationId xmlns:a16="http://schemas.microsoft.com/office/drawing/2014/main" id="{91A1E015-D45B-47F7-878F-2FD80C070870}"/>
              </a:ext>
            </a:extLst>
          </p:cNvPr>
          <p:cNvSpPr>
            <a:spLocks noGrp="1"/>
          </p:cNvSpPr>
          <p:nvPr>
            <p:ph idx="1"/>
          </p:nvPr>
        </p:nvSpPr>
        <p:spPr>
          <a:xfrm>
            <a:off x="157377" y="1684504"/>
            <a:ext cx="9290050" cy="574675"/>
          </a:xfrm>
        </p:spPr>
        <p:txBody>
          <a:bodyPr/>
          <a:lstStyle/>
          <a:p>
            <a:r>
              <a:rPr lang="en-US" altLang="zh-CN" dirty="0"/>
              <a:t>Example: </a:t>
            </a:r>
            <a:r>
              <a:rPr lang="th-TH" altLang="zh-CN" b="1" dirty="0"/>
              <a:t>Shape </a:t>
            </a:r>
            <a:r>
              <a:rPr lang="th-TH" altLang="zh-CN" dirty="0"/>
              <a:t>class hierarchy</a:t>
            </a:r>
          </a:p>
          <a:p>
            <a:endParaRPr lang="en-US" altLang="zh-CN" dirty="0"/>
          </a:p>
        </p:txBody>
      </p:sp>
      <p:sp>
        <p:nvSpPr>
          <p:cNvPr id="21509" name="标题 1">
            <a:extLst>
              <a:ext uri="{FF2B5EF4-FFF2-40B4-BE49-F238E27FC236}">
                <a16:creationId xmlns:a16="http://schemas.microsoft.com/office/drawing/2014/main" id="{2A0C449A-6C2F-46ED-9A6C-820E5CB0F887}"/>
              </a:ext>
            </a:extLst>
          </p:cNvPr>
          <p:cNvSpPr txBox="1">
            <a:spLocks/>
          </p:cNvSpPr>
          <p:nvPr/>
        </p:nvSpPr>
        <p:spPr bwMode="auto">
          <a:xfrm rot="10800000" flipV="1">
            <a:off x="742950" y="115888"/>
            <a:ext cx="82423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1" tIns="44442" rIns="90471" bIns="44442" anchor="b"/>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7000"/>
              </a:lnSpc>
            </a:pPr>
            <a:endParaRPr lang="zh-CN" altLang="en-US" sz="2400"/>
          </a:p>
        </p:txBody>
      </p:sp>
      <p:sp>
        <p:nvSpPr>
          <p:cNvPr id="29" name="标题 1">
            <a:extLst>
              <a:ext uri="{FF2B5EF4-FFF2-40B4-BE49-F238E27FC236}">
                <a16:creationId xmlns:a16="http://schemas.microsoft.com/office/drawing/2014/main" id="{05E16825-C07F-4413-B6AD-2CEA9D0CEEC0}"/>
              </a:ext>
            </a:extLst>
          </p:cNvPr>
          <p:cNvSpPr>
            <a:spLocks noGrp="1"/>
          </p:cNvSpPr>
          <p:nvPr>
            <p:ph type="title"/>
          </p:nvPr>
        </p:nvSpPr>
        <p:spPr>
          <a:xfrm>
            <a:off x="495300" y="269776"/>
            <a:ext cx="8915400" cy="1143000"/>
          </a:xfrm>
        </p:spPr>
        <p:txBody>
          <a:bodyPr/>
          <a:lstStyle/>
          <a:p>
            <a:pPr eaLnBrk="1" hangingPunct="1"/>
            <a:r>
              <a:rPr lang="en-US" altLang="en-US" dirty="0"/>
              <a:t>11.5 Abstract base classes</a:t>
            </a:r>
            <a:endParaRPr lang="zh-CN" alt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8">
            <a:extLst>
              <a:ext uri="{FF2B5EF4-FFF2-40B4-BE49-F238E27FC236}">
                <a16:creationId xmlns:a16="http://schemas.microsoft.com/office/drawing/2014/main" id="{CC997D6B-EBA8-4241-AACE-CBC87F2FA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285" y="1677988"/>
            <a:ext cx="63150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标题 1">
            <a:extLst>
              <a:ext uri="{FF2B5EF4-FFF2-40B4-BE49-F238E27FC236}">
                <a16:creationId xmlns:a16="http://schemas.microsoft.com/office/drawing/2014/main" id="{12A6267B-3AC7-4B5B-807C-2EB55BB9B9E0}"/>
              </a:ext>
            </a:extLst>
          </p:cNvPr>
          <p:cNvSpPr>
            <a:spLocks noGrp="1"/>
          </p:cNvSpPr>
          <p:nvPr>
            <p:ph type="title"/>
          </p:nvPr>
        </p:nvSpPr>
        <p:spPr/>
        <p:txBody>
          <a:bodyPr/>
          <a:lstStyle/>
          <a:p>
            <a:pPr eaLnBrk="1" hangingPunct="1"/>
            <a:r>
              <a:rPr lang="en-US" altLang="zh-CN" dirty="0"/>
              <a:t>11.1 What is polymorphism</a:t>
            </a:r>
            <a:endParaRPr lang="zh-CN" altLang="en-US" dirty="0">
              <a:latin typeface="Times New Roman" panose="02020603050405020304" pitchFamily="18" charset="0"/>
            </a:endParaRPr>
          </a:p>
        </p:txBody>
      </p:sp>
      <p:sp>
        <p:nvSpPr>
          <p:cNvPr id="20" name="矩形 19">
            <a:extLst>
              <a:ext uri="{FF2B5EF4-FFF2-40B4-BE49-F238E27FC236}">
                <a16:creationId xmlns:a16="http://schemas.microsoft.com/office/drawing/2014/main" id="{A347DB56-03F0-42B5-9FEF-59059711518F}"/>
              </a:ext>
            </a:extLst>
          </p:cNvPr>
          <p:cNvSpPr>
            <a:spLocks noChangeArrowheads="1"/>
          </p:cNvSpPr>
          <p:nvPr/>
        </p:nvSpPr>
        <p:spPr bwMode="auto">
          <a:xfrm>
            <a:off x="2238648" y="2420938"/>
            <a:ext cx="1511300" cy="287337"/>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pic>
        <p:nvPicPr>
          <p:cNvPr id="7175" name="Picture 19">
            <a:extLst>
              <a:ext uri="{FF2B5EF4-FFF2-40B4-BE49-F238E27FC236}">
                <a16:creationId xmlns:a16="http://schemas.microsoft.com/office/drawing/2014/main" id="{670C4C3F-BA95-44F9-8A95-86484C87B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398" y="4230688"/>
            <a:ext cx="603885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a:extLst>
              <a:ext uri="{FF2B5EF4-FFF2-40B4-BE49-F238E27FC236}">
                <a16:creationId xmlns:a16="http://schemas.microsoft.com/office/drawing/2014/main" id="{C5451E7A-4FC2-4A8B-9DF6-E81BFF03C22C}"/>
              </a:ext>
            </a:extLst>
          </p:cNvPr>
          <p:cNvSpPr>
            <a:spLocks noChangeArrowheads="1"/>
          </p:cNvSpPr>
          <p:nvPr/>
        </p:nvSpPr>
        <p:spPr bwMode="auto">
          <a:xfrm>
            <a:off x="2238648" y="4724400"/>
            <a:ext cx="1511300" cy="288925"/>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标题 1">
            <a:extLst>
              <a:ext uri="{FF2B5EF4-FFF2-40B4-BE49-F238E27FC236}">
                <a16:creationId xmlns:a16="http://schemas.microsoft.com/office/drawing/2014/main" id="{2A0C449A-6C2F-46ED-9A6C-820E5CB0F887}"/>
              </a:ext>
            </a:extLst>
          </p:cNvPr>
          <p:cNvSpPr txBox="1">
            <a:spLocks/>
          </p:cNvSpPr>
          <p:nvPr/>
        </p:nvSpPr>
        <p:spPr bwMode="auto">
          <a:xfrm rot="10800000" flipV="1">
            <a:off x="742950" y="115888"/>
            <a:ext cx="82423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1" tIns="44442" rIns="90471" bIns="44442" anchor="b"/>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7000"/>
              </a:lnSpc>
            </a:pPr>
            <a:endParaRPr lang="zh-CN" altLang="en-US" sz="2400"/>
          </a:p>
        </p:txBody>
      </p:sp>
      <p:sp>
        <p:nvSpPr>
          <p:cNvPr id="29" name="标题 1">
            <a:extLst>
              <a:ext uri="{FF2B5EF4-FFF2-40B4-BE49-F238E27FC236}">
                <a16:creationId xmlns:a16="http://schemas.microsoft.com/office/drawing/2014/main" id="{05E16825-C07F-4413-B6AD-2CEA9D0CEEC0}"/>
              </a:ext>
            </a:extLst>
          </p:cNvPr>
          <p:cNvSpPr>
            <a:spLocks noGrp="1"/>
          </p:cNvSpPr>
          <p:nvPr>
            <p:ph type="title"/>
          </p:nvPr>
        </p:nvSpPr>
        <p:spPr>
          <a:xfrm>
            <a:off x="495300" y="269776"/>
            <a:ext cx="8915400" cy="1143000"/>
          </a:xfrm>
        </p:spPr>
        <p:txBody>
          <a:bodyPr/>
          <a:lstStyle/>
          <a:p>
            <a:pPr eaLnBrk="1" hangingPunct="1"/>
            <a:r>
              <a:rPr lang="en-US" altLang="en-US" dirty="0"/>
              <a:t>11.5 Abstract base classes</a:t>
            </a:r>
            <a:endParaRPr lang="zh-CN" altLang="en-US" dirty="0"/>
          </a:p>
        </p:txBody>
      </p:sp>
      <p:sp>
        <p:nvSpPr>
          <p:cNvPr id="30" name="Text Box 3">
            <a:extLst>
              <a:ext uri="{FF2B5EF4-FFF2-40B4-BE49-F238E27FC236}">
                <a16:creationId xmlns:a16="http://schemas.microsoft.com/office/drawing/2014/main" id="{58940A1B-90C3-4883-8D47-56C3F9D8AC17}"/>
              </a:ext>
            </a:extLst>
          </p:cNvPr>
          <p:cNvSpPr txBox="1">
            <a:spLocks noChangeArrowheads="1"/>
          </p:cNvSpPr>
          <p:nvPr/>
        </p:nvSpPr>
        <p:spPr bwMode="auto">
          <a:xfrm>
            <a:off x="344488" y="1543338"/>
            <a:ext cx="4992687"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bg2"/>
              </a:buClr>
              <a:buSzPct val="75000"/>
              <a:buFont typeface="Wingdings" panose="05000000000000000000" pitchFamily="2" charset="2"/>
              <a:buNone/>
            </a:pPr>
            <a:r>
              <a:rPr lang="en-US" altLang="zh-CN" b="1" dirty="0">
                <a:solidFill>
                  <a:srgbClr val="0000FF"/>
                </a:solidFill>
                <a:latin typeface="Times New Roman" panose="02020603050405020304" pitchFamily="18" charset="0"/>
              </a:rPr>
              <a:t>class</a:t>
            </a:r>
            <a:r>
              <a:rPr lang="en-US" altLang="zh-CN" b="1" dirty="0">
                <a:latin typeface="Times New Roman" panose="02020603050405020304" pitchFamily="18" charset="0"/>
              </a:rPr>
              <a:t> Shape    </a:t>
            </a:r>
            <a:r>
              <a:rPr lang="en-US" altLang="zh-CN" b="1" dirty="0">
                <a:solidFill>
                  <a:srgbClr val="339933"/>
                </a:solidFill>
                <a:latin typeface="Times New Roman" panose="02020603050405020304" pitchFamily="18" charset="0"/>
              </a:rPr>
              <a:t>//Abstract</a:t>
            </a:r>
            <a:r>
              <a:rPr lang="en-US" altLang="zh-CN" b="1" dirty="0">
                <a:latin typeface="Times New Roman" panose="02020603050405020304" pitchFamily="18" charset="0"/>
              </a:rPr>
              <a:t> </a:t>
            </a:r>
          </a:p>
          <a:p>
            <a:pPr eaLnBrk="1" hangingPunct="1">
              <a:lnSpc>
                <a:spcPct val="90000"/>
              </a:lnSpc>
              <a:spcBef>
                <a:spcPct val="20000"/>
              </a:spcBef>
              <a:buClr>
                <a:schemeClr val="bg2"/>
              </a:buClr>
              <a:buSzPct val="75000"/>
              <a:buFont typeface="Wingdings" panose="05000000000000000000" pitchFamily="2" charset="2"/>
              <a:buNone/>
            </a:pPr>
            <a:r>
              <a:rPr lang="en-US" altLang="zh-CN" b="1" dirty="0">
                <a:latin typeface="Times New Roman" panose="02020603050405020304" pitchFamily="18" charset="0"/>
              </a:rPr>
              <a:t>{</a:t>
            </a:r>
            <a:br>
              <a:rPr lang="en-US" altLang="zh-CN" b="1" dirty="0">
                <a:latin typeface="Times New Roman" panose="02020603050405020304" pitchFamily="18" charset="0"/>
              </a:rPr>
            </a:br>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public</a:t>
            </a:r>
            <a:r>
              <a:rPr lang="en-US" altLang="zh-CN" b="1" dirty="0">
                <a:latin typeface="Times New Roman" panose="02020603050405020304" pitchFamily="18" charset="0"/>
              </a:rPr>
              <a:t> :</a:t>
            </a:r>
            <a:br>
              <a:rPr lang="en-US" altLang="zh-CN" b="1" dirty="0">
                <a:latin typeface="Times New Roman" panose="02020603050405020304" pitchFamily="18" charset="0"/>
              </a:rPr>
            </a:br>
            <a:r>
              <a:rPr lang="en-US" altLang="zh-CN" b="1" dirty="0">
                <a:latin typeface="Times New Roman" panose="02020603050405020304" pitchFamily="18" charset="0"/>
              </a:rPr>
              <a:t>  </a:t>
            </a:r>
            <a:r>
              <a:rPr lang="en-US" altLang="zh-CN" b="1" dirty="0">
                <a:solidFill>
                  <a:srgbClr val="339933"/>
                </a:solidFill>
                <a:latin typeface="Times New Roman" panose="02020603050405020304" pitchFamily="18" charset="0"/>
              </a:rPr>
              <a:t>//Pure virtual Function</a:t>
            </a:r>
            <a:br>
              <a:rPr lang="en-US" altLang="zh-CN" b="1" dirty="0">
                <a:latin typeface="Times New Roman" panose="02020603050405020304" pitchFamily="18" charset="0"/>
              </a:rPr>
            </a:br>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virtual void</a:t>
            </a:r>
            <a:r>
              <a:rPr lang="en-US" altLang="zh-CN" b="1" dirty="0">
                <a:latin typeface="Times New Roman" panose="02020603050405020304" pitchFamily="18" charset="0"/>
              </a:rPr>
              <a:t> </a:t>
            </a:r>
            <a:r>
              <a:rPr lang="en-US" altLang="zh-CN" b="1" dirty="0" err="1">
                <a:latin typeface="Times New Roman" panose="02020603050405020304" pitchFamily="18" charset="0"/>
              </a:rPr>
              <a:t>get_area</a:t>
            </a:r>
            <a:r>
              <a:rPr lang="en-US" altLang="zh-CN" b="1" dirty="0">
                <a:latin typeface="Times New Roman" panose="02020603050405020304" pitchFamily="18" charset="0"/>
              </a:rPr>
              <a:t>() </a:t>
            </a:r>
            <a:r>
              <a:rPr lang="en-US" altLang="zh-CN" b="1" u="sng" dirty="0">
                <a:latin typeface="Times New Roman" panose="02020603050405020304" pitchFamily="18" charset="0"/>
              </a:rPr>
              <a:t>= 0;</a:t>
            </a:r>
          </a:p>
          <a:p>
            <a:pPr eaLnBrk="1" hangingPunct="1">
              <a:lnSpc>
                <a:spcPct val="90000"/>
              </a:lnSpc>
              <a:spcBef>
                <a:spcPct val="20000"/>
              </a:spcBef>
              <a:buClr>
                <a:schemeClr val="bg2"/>
              </a:buClr>
              <a:buSzPct val="75000"/>
              <a:buFont typeface="Wingdings" panose="05000000000000000000" pitchFamily="2" charset="2"/>
              <a:buNone/>
            </a:pPr>
            <a:r>
              <a:rPr lang="en-US" altLang="zh-CN" b="1" dirty="0">
                <a:latin typeface="Times New Roman" panose="02020603050405020304" pitchFamily="18" charset="0"/>
              </a:rPr>
              <a:t>};</a:t>
            </a:r>
          </a:p>
        </p:txBody>
      </p:sp>
      <p:sp>
        <p:nvSpPr>
          <p:cNvPr id="32" name="Text Box 4">
            <a:extLst>
              <a:ext uri="{FF2B5EF4-FFF2-40B4-BE49-F238E27FC236}">
                <a16:creationId xmlns:a16="http://schemas.microsoft.com/office/drawing/2014/main" id="{0DA028DE-9639-4177-8418-768BE202EB8A}"/>
              </a:ext>
            </a:extLst>
          </p:cNvPr>
          <p:cNvSpPr txBox="1">
            <a:spLocks noChangeArrowheads="1"/>
          </p:cNvSpPr>
          <p:nvPr/>
        </p:nvSpPr>
        <p:spPr bwMode="auto">
          <a:xfrm>
            <a:off x="347925" y="4339605"/>
            <a:ext cx="9245600" cy="1631216"/>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Pct val="75000"/>
              <a:buFontTx/>
              <a:buChar char="•"/>
            </a:pPr>
            <a:r>
              <a:rPr lang="en-US" altLang="zh-CN" b="1" dirty="0">
                <a:latin typeface="Times New Roman" panose="02020603050405020304" pitchFamily="18" charset="0"/>
              </a:rPr>
              <a:t>A class with one or more pure virtual functions is an </a:t>
            </a:r>
            <a:r>
              <a:rPr lang="en-US" altLang="zh-CN" b="1" dirty="0">
                <a:solidFill>
                  <a:srgbClr val="CC0099"/>
                </a:solidFill>
                <a:latin typeface="Times New Roman" panose="02020603050405020304" pitchFamily="18" charset="0"/>
              </a:rPr>
              <a:t>Abstract Class</a:t>
            </a:r>
          </a:p>
          <a:p>
            <a:pPr eaLnBrk="1" hangingPunct="1">
              <a:spcBef>
                <a:spcPct val="50000"/>
              </a:spcBef>
              <a:buSzPct val="75000"/>
              <a:buFontTx/>
              <a:buChar char="•"/>
            </a:pPr>
            <a:r>
              <a:rPr lang="en-US" altLang="zh-CN" b="1" dirty="0">
                <a:latin typeface="Times New Roman" panose="02020603050405020304" pitchFamily="18" charset="0"/>
              </a:rPr>
              <a:t>Shape makes sense only as a base of some classes derived from it. </a:t>
            </a:r>
          </a:p>
          <a:p>
            <a:pPr eaLnBrk="1" hangingPunct="1">
              <a:buFontTx/>
              <a:buChar char="•"/>
            </a:pPr>
            <a:r>
              <a:rPr lang="en-US" altLang="zh-CN" b="1" dirty="0">
                <a:latin typeface="Times New Roman" panose="02020603050405020304" pitchFamily="18" charset="0"/>
              </a:rPr>
              <a:t>Serves as a “category”</a:t>
            </a:r>
          </a:p>
          <a:p>
            <a:pPr eaLnBrk="1" hangingPunct="1">
              <a:spcBef>
                <a:spcPct val="50000"/>
              </a:spcBef>
              <a:buSzPct val="75000"/>
              <a:buFontTx/>
              <a:buChar char="•"/>
            </a:pPr>
            <a:r>
              <a:rPr lang="en-US" altLang="zh-CN" b="1" dirty="0">
                <a:latin typeface="Times New Roman" panose="02020603050405020304" pitchFamily="18" charset="0"/>
              </a:rPr>
              <a:t>Objects of abstract class can’t be created</a:t>
            </a:r>
          </a:p>
        </p:txBody>
      </p:sp>
      <p:sp>
        <p:nvSpPr>
          <p:cNvPr id="33" name="Text Box 7">
            <a:extLst>
              <a:ext uri="{FF2B5EF4-FFF2-40B4-BE49-F238E27FC236}">
                <a16:creationId xmlns:a16="http://schemas.microsoft.com/office/drawing/2014/main" id="{83F4480A-200D-4FA5-9761-2AC2130657EB}"/>
              </a:ext>
            </a:extLst>
          </p:cNvPr>
          <p:cNvSpPr txBox="1">
            <a:spLocks noChangeArrowheads="1"/>
          </p:cNvSpPr>
          <p:nvPr/>
        </p:nvSpPr>
        <p:spPr bwMode="auto">
          <a:xfrm>
            <a:off x="335225" y="3592454"/>
            <a:ext cx="6934200" cy="457200"/>
          </a:xfrm>
          <a:prstGeom prst="rect">
            <a:avLst/>
          </a:prstGeom>
          <a:solidFill>
            <a:schemeClr val="tx2">
              <a:lumMod val="20000"/>
              <a:lumOff val="80000"/>
            </a:schemeClr>
          </a:solidFill>
          <a:ln w="28575">
            <a:solidFill>
              <a:srgbClr val="00B050"/>
            </a:solidFill>
          </a:ln>
          <a:effec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buSzPct val="75000"/>
              <a:buFont typeface="Wingdings" pitchFamily="2" charset="2"/>
              <a:buNone/>
              <a:defRPr/>
            </a:pPr>
            <a:r>
              <a:rPr lang="en-US" altLang="zh-CN" sz="2400" b="1" dirty="0">
                <a:latin typeface="Times New Roman" pitchFamily="18" charset="0"/>
              </a:rPr>
              <a:t>Shape s; // error : variable of an abstract class</a:t>
            </a:r>
          </a:p>
        </p:txBody>
      </p:sp>
      <p:sp>
        <p:nvSpPr>
          <p:cNvPr id="34" name="Rectangle 8">
            <a:extLst>
              <a:ext uri="{FF2B5EF4-FFF2-40B4-BE49-F238E27FC236}">
                <a16:creationId xmlns:a16="http://schemas.microsoft.com/office/drawing/2014/main" id="{D6DAF205-71FB-4506-BBB2-7C407CBBFDB5}"/>
              </a:ext>
            </a:extLst>
          </p:cNvPr>
          <p:cNvSpPr>
            <a:spLocks noChangeArrowheads="1"/>
          </p:cNvSpPr>
          <p:nvPr/>
        </p:nvSpPr>
        <p:spPr bwMode="auto">
          <a:xfrm>
            <a:off x="5612868" y="1921568"/>
            <a:ext cx="33131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chemeClr val="tx2"/>
                </a:solidFill>
              </a:rPr>
              <a:t>Abstract Classes </a:t>
            </a:r>
            <a:br>
              <a:rPr lang="en-US" altLang="zh-CN" b="1" dirty="0">
                <a:solidFill>
                  <a:schemeClr val="tx2"/>
                </a:solidFill>
              </a:rPr>
            </a:br>
            <a:r>
              <a:rPr lang="en-US" altLang="zh-CN" b="1" dirty="0">
                <a:solidFill>
                  <a:schemeClr val="tx2"/>
                </a:solidFill>
              </a:rPr>
              <a:t>&amp; Pure Virtual Functions</a:t>
            </a:r>
          </a:p>
        </p:txBody>
      </p:sp>
    </p:spTree>
    <p:extLst>
      <p:ext uri="{BB962C8B-B14F-4D97-AF65-F5344CB8AC3E}">
        <p14:creationId xmlns:p14="http://schemas.microsoft.com/office/powerpoint/2010/main" val="34341953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ppt_x</p:attrName>
                                        </p:attrNameLst>
                                      </p:cBhvr>
                                      <p:tavLst>
                                        <p:tav tm="0">
                                          <p:val>
                                            <p:strVal val="#ppt_x-.2"/>
                                          </p:val>
                                        </p:tav>
                                        <p:tav tm="100000">
                                          <p:val>
                                            <p:strVal val="#ppt_x"/>
                                          </p:val>
                                        </p:tav>
                                      </p:tavLst>
                                    </p:anim>
                                    <p:anim calcmode="lin" valueType="num">
                                      <p:cBhvr>
                                        <p:cTn id="14" dur="5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6" name="Rectangle 8">
            <a:extLst>
              <a:ext uri="{FF2B5EF4-FFF2-40B4-BE49-F238E27FC236}">
                <a16:creationId xmlns:a16="http://schemas.microsoft.com/office/drawing/2014/main" id="{002C905F-93D8-4805-84C7-9FC9E961E834}"/>
              </a:ext>
            </a:extLst>
          </p:cNvPr>
          <p:cNvSpPr>
            <a:spLocks noChangeArrowheads="1"/>
          </p:cNvSpPr>
          <p:nvPr/>
        </p:nvSpPr>
        <p:spPr bwMode="auto">
          <a:xfrm>
            <a:off x="5222428" y="2436178"/>
            <a:ext cx="44831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Circle:: Circle( double r )</a:t>
            </a:r>
          </a:p>
          <a:p>
            <a:pPr eaLnBrk="1" hangingPunct="1"/>
            <a:r>
              <a:rPr lang="en-US" altLang="zh-CN" b="1" dirty="0">
                <a:latin typeface="Times New Roman" panose="02020603050405020304" pitchFamily="18" charset="0"/>
                <a:cs typeface="Times New Roman" panose="02020603050405020304" pitchFamily="18" charset="0"/>
              </a:rPr>
              <a:t>{</a:t>
            </a:r>
          </a:p>
          <a:p>
            <a:pPr eaLnBrk="1" hangingPunct="1"/>
            <a:r>
              <a:rPr lang="en-US" altLang="zh-CN" b="1" dirty="0">
                <a:latin typeface="Times New Roman" panose="02020603050405020304" pitchFamily="18" charset="0"/>
                <a:cs typeface="Times New Roman" panose="02020603050405020304" pitchFamily="18" charset="0"/>
              </a:rPr>
              <a:t>    radius = r;</a:t>
            </a:r>
          </a:p>
          <a:p>
            <a:pPr eaLnBrk="1" hangingPunct="1"/>
            <a:r>
              <a:rPr lang="en-US" altLang="zh-CN" b="1" dirty="0">
                <a:latin typeface="Times New Roman" panose="02020603050405020304" pitchFamily="18" charset="0"/>
                <a:cs typeface="Times New Roman" panose="02020603050405020304" pitchFamily="18" charset="0"/>
              </a:rPr>
              <a:t>}</a:t>
            </a:r>
          </a:p>
          <a:p>
            <a:pPr eaLnBrk="1" hangingPunct="1"/>
            <a:endParaRPr lang="en-US" altLang="zh-CN" sz="2400" b="1" dirty="0"/>
          </a:p>
          <a:p>
            <a:pPr eaLnBrk="1" hangingPunct="1"/>
            <a:endParaRPr lang="en-US" altLang="zh-CN" b="1" dirty="0">
              <a:latin typeface="Times New Roman" panose="02020603050405020304" pitchFamily="18" charset="0"/>
              <a:cs typeface="Times New Roman" panose="02020603050405020304" pitchFamily="18" charset="0"/>
            </a:endParaRPr>
          </a:p>
          <a:p>
            <a:pPr eaLnBrk="1" hangingPunct="1"/>
            <a:r>
              <a:rPr lang="en-US" altLang="zh-CN" b="1" dirty="0">
                <a:latin typeface="Times New Roman" panose="02020603050405020304" pitchFamily="18" charset="0"/>
                <a:cs typeface="Times New Roman" panose="02020603050405020304" pitchFamily="18" charset="0"/>
              </a:rPr>
              <a:t>double Circle:: </a:t>
            </a:r>
            <a:r>
              <a:rPr lang="en-US" altLang="zh-CN" b="1" dirty="0" err="1">
                <a:latin typeface="Times New Roman" panose="02020603050405020304" pitchFamily="18" charset="0"/>
                <a:cs typeface="Times New Roman" panose="02020603050405020304" pitchFamily="18" charset="0"/>
              </a:rPr>
              <a:t>get_area</a:t>
            </a:r>
            <a:r>
              <a:rPr lang="en-US" altLang="zh-CN" b="1" dirty="0">
                <a:latin typeface="Times New Roman" panose="02020603050405020304" pitchFamily="18" charset="0"/>
                <a:cs typeface="Times New Roman" panose="02020603050405020304" pitchFamily="18" charset="0"/>
              </a:rPr>
              <a:t>()</a:t>
            </a:r>
          </a:p>
          <a:p>
            <a:pPr eaLnBrk="1" hangingPunct="1"/>
            <a:r>
              <a:rPr lang="en-US" altLang="zh-CN" b="1" dirty="0">
                <a:latin typeface="Times New Roman" panose="02020603050405020304" pitchFamily="18" charset="0"/>
                <a:cs typeface="Times New Roman" panose="02020603050405020304" pitchFamily="18" charset="0"/>
              </a:rPr>
              <a:t>{</a:t>
            </a:r>
          </a:p>
          <a:p>
            <a:pPr eaLnBrk="1" hangingPunct="1"/>
            <a:r>
              <a:rPr lang="en-US" altLang="zh-CN" b="1" dirty="0">
                <a:latin typeface="Times New Roman" panose="02020603050405020304" pitchFamily="18" charset="0"/>
                <a:cs typeface="Times New Roman" panose="02020603050405020304" pitchFamily="18" charset="0"/>
              </a:rPr>
              <a:t>    const double pi=3.14;</a:t>
            </a:r>
          </a:p>
          <a:p>
            <a:pPr eaLnBrk="1" hangingPunct="1"/>
            <a:r>
              <a:rPr lang="en-US" altLang="zh-CN" b="1" dirty="0">
                <a:latin typeface="Times New Roman" panose="02020603050405020304" pitchFamily="18" charset="0"/>
                <a:cs typeface="Times New Roman" panose="02020603050405020304" pitchFamily="18" charset="0"/>
              </a:rPr>
              <a:t>    return pi*radius*radius;</a:t>
            </a:r>
          </a:p>
          <a:p>
            <a:pPr eaLnBrk="1" hangingPunct="1"/>
            <a:r>
              <a:rPr lang="en-US" altLang="zh-CN" b="1" dirty="0">
                <a:latin typeface="Times New Roman" panose="02020603050405020304" pitchFamily="18" charset="0"/>
                <a:cs typeface="Times New Roman" panose="02020603050405020304" pitchFamily="18" charset="0"/>
              </a:rPr>
              <a:t>}</a:t>
            </a:r>
          </a:p>
        </p:txBody>
      </p:sp>
      <p:sp>
        <p:nvSpPr>
          <p:cNvPr id="23555" name="Rectangle 3">
            <a:extLst>
              <a:ext uri="{FF2B5EF4-FFF2-40B4-BE49-F238E27FC236}">
                <a16:creationId xmlns:a16="http://schemas.microsoft.com/office/drawing/2014/main" id="{DAAB475B-E21A-4BD1-9C75-F42DCAC7FF0B}"/>
              </a:ext>
            </a:extLst>
          </p:cNvPr>
          <p:cNvSpPr>
            <a:spLocks noChangeArrowheads="1"/>
          </p:cNvSpPr>
          <p:nvPr/>
        </p:nvSpPr>
        <p:spPr bwMode="auto">
          <a:xfrm>
            <a:off x="442466" y="-517862"/>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6083" name="Rectangle 6">
            <a:extLst>
              <a:ext uri="{FF2B5EF4-FFF2-40B4-BE49-F238E27FC236}">
                <a16:creationId xmlns:a16="http://schemas.microsoft.com/office/drawing/2014/main" id="{F02B9037-F79E-47F8-965F-E0C7F480C64C}"/>
              </a:ext>
            </a:extLst>
          </p:cNvPr>
          <p:cNvSpPr>
            <a:spLocks noGrp="1" noChangeArrowheads="1"/>
          </p:cNvSpPr>
          <p:nvPr>
            <p:ph type="title"/>
          </p:nvPr>
        </p:nvSpPr>
        <p:spPr>
          <a:xfrm>
            <a:off x="2936776" y="1628800"/>
            <a:ext cx="3822784" cy="455613"/>
          </a:xfrm>
          <a:solidFill>
            <a:schemeClr val="tx2">
              <a:lumMod val="20000"/>
              <a:lumOff val="80000"/>
            </a:schemeClr>
          </a:solidFill>
          <a:ln>
            <a:noFill/>
          </a:ln>
          <a:effectLst/>
        </p:spPr>
        <p:txBody>
          <a:bodyPr anchor="ctr"/>
          <a:lstStyle/>
          <a:p>
            <a:pPr eaLnBrk="1" hangingPunct="1"/>
            <a:r>
              <a:rPr lang="en-US" altLang="zh-CN" sz="2400" b="1" dirty="0">
                <a:latin typeface="Times New Roman" panose="02020603050405020304" pitchFamily="18" charset="0"/>
                <a:ea typeface="宋体" pitchFamily="2" charset="-122"/>
                <a:cs typeface="Times New Roman" panose="02020603050405020304" pitchFamily="18" charset="0"/>
              </a:rPr>
              <a:t>Derived Class Circle</a:t>
            </a:r>
          </a:p>
        </p:txBody>
      </p:sp>
      <p:sp>
        <p:nvSpPr>
          <p:cNvPr id="94215" name="Rectangle 7">
            <a:extLst>
              <a:ext uri="{FF2B5EF4-FFF2-40B4-BE49-F238E27FC236}">
                <a16:creationId xmlns:a16="http://schemas.microsoft.com/office/drawing/2014/main" id="{5AB66F25-53F8-4EA5-9CC3-0BD9CA319FF4}"/>
              </a:ext>
            </a:extLst>
          </p:cNvPr>
          <p:cNvSpPr>
            <a:spLocks noChangeArrowheads="1"/>
          </p:cNvSpPr>
          <p:nvPr/>
        </p:nvSpPr>
        <p:spPr bwMode="auto">
          <a:xfrm>
            <a:off x="574204" y="2612633"/>
            <a:ext cx="401875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class Circle: public Shape</a:t>
            </a:r>
          </a:p>
          <a:p>
            <a:pPr eaLnBrk="1" hangingPunct="1"/>
            <a:r>
              <a:rPr lang="en-US" altLang="zh-CN" b="1" dirty="0">
                <a:latin typeface="Times New Roman" panose="02020603050405020304" pitchFamily="18" charset="0"/>
                <a:cs typeface="Times New Roman" panose="02020603050405020304" pitchFamily="18" charset="0"/>
              </a:rPr>
              <a:t>{</a:t>
            </a:r>
          </a:p>
          <a:p>
            <a:pPr eaLnBrk="1" hangingPunct="1"/>
            <a:r>
              <a:rPr lang="en-US" altLang="zh-CN" b="1" dirty="0">
                <a:latin typeface="Times New Roman" panose="02020603050405020304" pitchFamily="18" charset="0"/>
                <a:cs typeface="Times New Roman" panose="02020603050405020304" pitchFamily="18" charset="0"/>
              </a:rPr>
              <a:t>    public:</a:t>
            </a:r>
          </a:p>
          <a:p>
            <a:pPr eaLnBrk="1" hangingPunct="1"/>
            <a:r>
              <a:rPr lang="en-US" altLang="zh-CN" b="1" dirty="0">
                <a:latin typeface="Times New Roman" panose="02020603050405020304" pitchFamily="18" charset="0"/>
                <a:cs typeface="Times New Roman" panose="02020603050405020304" pitchFamily="18" charset="0"/>
              </a:rPr>
              <a:t>	   Circle( double r );</a:t>
            </a:r>
          </a:p>
          <a:p>
            <a:pPr eaLnBrk="1" hangingPunct="1"/>
            <a:r>
              <a:rPr lang="en-US" altLang="zh-CN" b="1" dirty="0">
                <a:latin typeface="Times New Roman" panose="02020603050405020304" pitchFamily="18" charset="0"/>
                <a:cs typeface="Times New Roman" panose="02020603050405020304" pitchFamily="18" charset="0"/>
              </a:rPr>
              <a:t>	   double </a:t>
            </a:r>
            <a:r>
              <a:rPr lang="en-US" altLang="zh-CN" b="1" dirty="0" err="1">
                <a:latin typeface="Times New Roman" panose="02020603050405020304" pitchFamily="18" charset="0"/>
                <a:cs typeface="Times New Roman" panose="02020603050405020304" pitchFamily="18" charset="0"/>
              </a:rPr>
              <a:t>get_area</a:t>
            </a:r>
            <a:r>
              <a:rPr lang="en-US" altLang="zh-CN" b="1" dirty="0">
                <a:latin typeface="Times New Roman" panose="02020603050405020304" pitchFamily="18" charset="0"/>
                <a:cs typeface="Times New Roman" panose="02020603050405020304" pitchFamily="18" charset="0"/>
              </a:rPr>
              <a:t>();</a:t>
            </a:r>
          </a:p>
          <a:p>
            <a:pPr eaLnBrk="1" hangingPunct="1"/>
            <a:r>
              <a:rPr lang="en-US" altLang="zh-CN" b="1" dirty="0">
                <a:latin typeface="Times New Roman" panose="02020603050405020304" pitchFamily="18" charset="0"/>
                <a:cs typeface="Times New Roman" panose="02020603050405020304" pitchFamily="18" charset="0"/>
              </a:rPr>
              <a:t>    private:</a:t>
            </a:r>
          </a:p>
          <a:p>
            <a:pPr eaLnBrk="1" hangingPunct="1"/>
            <a:r>
              <a:rPr lang="en-US" altLang="zh-CN" b="1" dirty="0">
                <a:latin typeface="Times New Roman" panose="02020603050405020304" pitchFamily="18" charset="0"/>
                <a:cs typeface="Times New Roman" panose="02020603050405020304" pitchFamily="18" charset="0"/>
              </a:rPr>
              <a:t>	   double radius;</a:t>
            </a:r>
          </a:p>
          <a:p>
            <a:pPr eaLnBrk="1" hangingPunct="1"/>
            <a:r>
              <a:rPr lang="en-US" altLang="zh-CN" b="1" dirty="0">
                <a:latin typeface="Times New Roman" panose="02020603050405020304" pitchFamily="18" charset="0"/>
                <a:cs typeface="Times New Roman" panose="02020603050405020304" pitchFamily="18" charset="0"/>
              </a:rPr>
              <a:t>};</a:t>
            </a:r>
          </a:p>
        </p:txBody>
      </p:sp>
      <p:sp>
        <p:nvSpPr>
          <p:cNvPr id="94217" name="AutoShape 9">
            <a:extLst>
              <a:ext uri="{FF2B5EF4-FFF2-40B4-BE49-F238E27FC236}">
                <a16:creationId xmlns:a16="http://schemas.microsoft.com/office/drawing/2014/main" id="{AF18317A-20FD-44D9-B498-EFFEF50EC78F}"/>
              </a:ext>
            </a:extLst>
          </p:cNvPr>
          <p:cNvSpPr>
            <a:spLocks noChangeArrowheads="1"/>
          </p:cNvSpPr>
          <p:nvPr/>
        </p:nvSpPr>
        <p:spPr bwMode="auto">
          <a:xfrm>
            <a:off x="5082975" y="4205893"/>
            <a:ext cx="3828264" cy="1769715"/>
          </a:xfrm>
          <a:prstGeom prst="flowChartProcess">
            <a:avLst/>
          </a:prstGeom>
          <a:noFill/>
          <a:ln w="38100">
            <a:solidFill>
              <a:srgbClr val="FF0000"/>
            </a:solidFill>
            <a:miter lim="800000"/>
            <a:headEnd/>
            <a:tailEnd/>
          </a:ln>
          <a:effectLst/>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defRPr/>
            </a:pPr>
            <a:endParaRPr lang="zh-CN" altLang="en-US" sz="1800"/>
          </a:p>
        </p:txBody>
      </p:sp>
      <p:sp>
        <p:nvSpPr>
          <p:cNvPr id="8" name="AutoShape 9">
            <a:extLst>
              <a:ext uri="{FF2B5EF4-FFF2-40B4-BE49-F238E27FC236}">
                <a16:creationId xmlns:a16="http://schemas.microsoft.com/office/drawing/2014/main" id="{99E5DFFD-EAFC-4E4F-A84C-146F8F602DF9}"/>
              </a:ext>
            </a:extLst>
          </p:cNvPr>
          <p:cNvSpPr>
            <a:spLocks noChangeArrowheads="1"/>
          </p:cNvSpPr>
          <p:nvPr/>
        </p:nvSpPr>
        <p:spPr bwMode="auto">
          <a:xfrm>
            <a:off x="413072" y="2381781"/>
            <a:ext cx="4179888" cy="2945755"/>
          </a:xfrm>
          <a:prstGeom prst="flowChartProcess">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9" name="AutoShape 9">
            <a:extLst>
              <a:ext uri="{FF2B5EF4-FFF2-40B4-BE49-F238E27FC236}">
                <a16:creationId xmlns:a16="http://schemas.microsoft.com/office/drawing/2014/main" id="{8DDA7757-5BDB-454F-ACDA-3069B61A3FE0}"/>
              </a:ext>
            </a:extLst>
          </p:cNvPr>
          <p:cNvSpPr>
            <a:spLocks noChangeArrowheads="1"/>
          </p:cNvSpPr>
          <p:nvPr/>
        </p:nvSpPr>
        <p:spPr bwMode="auto">
          <a:xfrm>
            <a:off x="5088455" y="2400468"/>
            <a:ext cx="3822784" cy="1462069"/>
          </a:xfrm>
          <a:prstGeom prst="flowChartProcess">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0" name="标题 1">
            <a:extLst>
              <a:ext uri="{FF2B5EF4-FFF2-40B4-BE49-F238E27FC236}">
                <a16:creationId xmlns:a16="http://schemas.microsoft.com/office/drawing/2014/main" id="{B55EA245-D8BE-41D0-AEF9-BEE28138798F}"/>
              </a:ext>
            </a:extLst>
          </p:cNvPr>
          <p:cNvSpPr txBox="1">
            <a:spLocks/>
          </p:cNvSpPr>
          <p:nvPr/>
        </p:nvSpPr>
        <p:spPr bwMode="auto">
          <a:xfrm>
            <a:off x="495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r>
              <a:rPr lang="en-US" altLang="en-US" dirty="0"/>
              <a:t>11.5 Abstract base classes</a:t>
            </a:r>
            <a:endParaRPr lang="zh-CN" altLang="en-US"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605BDAE2-FC01-46B4-9528-6353427C1B8D}"/>
              </a:ext>
            </a:extLst>
          </p:cNvPr>
          <p:cNvSpPr>
            <a:spLocks noChangeArrowheads="1"/>
          </p:cNvSpPr>
          <p:nvPr/>
        </p:nvSpPr>
        <p:spPr bwMode="auto">
          <a:xfrm>
            <a:off x="4991675" y="2659481"/>
            <a:ext cx="4713412"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dirty="0">
                <a:latin typeface="Times New Roman" panose="02020603050405020304" pitchFamily="18" charset="0"/>
                <a:cs typeface="Times New Roman" panose="02020603050405020304" pitchFamily="18" charset="0"/>
              </a:rPr>
              <a:t>Rectangle::Rectangle(double w, double l)</a:t>
            </a:r>
          </a:p>
          <a:p>
            <a:pPr eaLnBrk="1" hangingPunct="1"/>
            <a:r>
              <a:rPr lang="en-US" altLang="zh-CN" sz="1800" b="1" dirty="0">
                <a:latin typeface="Times New Roman" panose="02020603050405020304" pitchFamily="18" charset="0"/>
                <a:cs typeface="Times New Roman" panose="02020603050405020304" pitchFamily="18" charset="0"/>
              </a:rPr>
              <a:t> {</a:t>
            </a:r>
          </a:p>
          <a:p>
            <a:pPr eaLnBrk="1" hangingPunct="1"/>
            <a:r>
              <a:rPr lang="en-US" altLang="zh-CN" sz="1800" b="1" dirty="0">
                <a:latin typeface="Times New Roman" panose="02020603050405020304" pitchFamily="18" charset="0"/>
                <a:cs typeface="Times New Roman" panose="02020603050405020304" pitchFamily="18" charset="0"/>
              </a:rPr>
              <a:t>     width = w;</a:t>
            </a:r>
          </a:p>
          <a:p>
            <a:pPr eaLnBrk="1" hangingPunct="1"/>
            <a:r>
              <a:rPr lang="en-US" altLang="zh-CN" sz="1800" b="1" dirty="0">
                <a:latin typeface="Times New Roman" panose="02020603050405020304" pitchFamily="18" charset="0"/>
                <a:cs typeface="Times New Roman" panose="02020603050405020304" pitchFamily="18" charset="0"/>
              </a:rPr>
              <a:t>     length = l;</a:t>
            </a:r>
          </a:p>
          <a:p>
            <a:pPr eaLnBrk="1" hangingPunct="1"/>
            <a:r>
              <a:rPr lang="en-US" altLang="zh-CN" sz="1800" b="1" dirty="0">
                <a:latin typeface="Times New Roman" panose="02020603050405020304" pitchFamily="18" charset="0"/>
                <a:cs typeface="Times New Roman" panose="02020603050405020304" pitchFamily="18" charset="0"/>
              </a:rPr>
              <a:t> }</a:t>
            </a:r>
          </a:p>
          <a:p>
            <a:pPr eaLnBrk="1" hangingPunct="1"/>
            <a:endParaRPr lang="en-US" altLang="zh-CN" sz="1800" b="1" dirty="0">
              <a:latin typeface="Times New Roman" panose="02020603050405020304" pitchFamily="18" charset="0"/>
              <a:cs typeface="Times New Roman" panose="02020603050405020304" pitchFamily="18" charset="0"/>
            </a:endParaRPr>
          </a:p>
          <a:p>
            <a:pPr eaLnBrk="1" hangingPunct="1"/>
            <a:r>
              <a:rPr lang="en-US" altLang="zh-CN" sz="1800" b="1" dirty="0">
                <a:latin typeface="Times New Roman" panose="02020603050405020304" pitchFamily="18" charset="0"/>
                <a:cs typeface="Times New Roman" panose="02020603050405020304" pitchFamily="18" charset="0"/>
              </a:rPr>
              <a:t>double  Rectangle::</a:t>
            </a:r>
            <a:r>
              <a:rPr lang="en-US" altLang="zh-CN" sz="1800" b="1" dirty="0" err="1">
                <a:latin typeface="Times New Roman" panose="02020603050405020304" pitchFamily="18" charset="0"/>
                <a:cs typeface="Times New Roman" panose="02020603050405020304" pitchFamily="18" charset="0"/>
              </a:rPr>
              <a:t>get_area</a:t>
            </a:r>
            <a:r>
              <a:rPr lang="en-US" altLang="zh-CN" sz="1800" b="1" dirty="0">
                <a:latin typeface="Times New Roman" panose="02020603050405020304" pitchFamily="18" charset="0"/>
                <a:cs typeface="Times New Roman" panose="02020603050405020304" pitchFamily="18" charset="0"/>
              </a:rPr>
              <a:t>()</a:t>
            </a:r>
          </a:p>
          <a:p>
            <a:pPr eaLnBrk="1" hangingPunct="1"/>
            <a:r>
              <a:rPr lang="en-US" altLang="zh-CN" sz="1800" b="1" dirty="0">
                <a:latin typeface="Times New Roman" panose="02020603050405020304" pitchFamily="18" charset="0"/>
                <a:cs typeface="Times New Roman" panose="02020603050405020304" pitchFamily="18" charset="0"/>
              </a:rPr>
              <a:t> {</a:t>
            </a:r>
          </a:p>
          <a:p>
            <a:pPr eaLnBrk="1" hangingPunct="1"/>
            <a:r>
              <a:rPr lang="en-US" altLang="zh-CN" sz="1800" b="1" dirty="0">
                <a:latin typeface="Times New Roman" panose="02020603050405020304" pitchFamily="18" charset="0"/>
                <a:cs typeface="Times New Roman" panose="02020603050405020304" pitchFamily="18" charset="0"/>
              </a:rPr>
              <a:t>     return width*length;</a:t>
            </a:r>
          </a:p>
          <a:p>
            <a:pPr eaLnBrk="1" hangingPunct="1"/>
            <a:r>
              <a:rPr lang="en-US" altLang="zh-CN" sz="1800" b="1" dirty="0">
                <a:latin typeface="Times New Roman" panose="02020603050405020304" pitchFamily="18" charset="0"/>
                <a:cs typeface="Times New Roman" panose="02020603050405020304" pitchFamily="18" charset="0"/>
              </a:rPr>
              <a:t> }</a:t>
            </a:r>
          </a:p>
        </p:txBody>
      </p:sp>
      <p:sp>
        <p:nvSpPr>
          <p:cNvPr id="181252" name="Rectangle 4">
            <a:extLst>
              <a:ext uri="{FF2B5EF4-FFF2-40B4-BE49-F238E27FC236}">
                <a16:creationId xmlns:a16="http://schemas.microsoft.com/office/drawing/2014/main" id="{1514A696-1EC3-4B98-8D31-D848AACFB560}"/>
              </a:ext>
            </a:extLst>
          </p:cNvPr>
          <p:cNvSpPr>
            <a:spLocks noChangeArrowheads="1"/>
          </p:cNvSpPr>
          <p:nvPr/>
        </p:nvSpPr>
        <p:spPr bwMode="auto">
          <a:xfrm>
            <a:off x="394776" y="2659481"/>
            <a:ext cx="445288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800" b="1" dirty="0">
                <a:latin typeface="Times New Roman" panose="02020603050405020304" pitchFamily="18" charset="0"/>
                <a:cs typeface="Times New Roman" panose="02020603050405020304" pitchFamily="18" charset="0"/>
              </a:rPr>
              <a:t>class Rectangle: public Shape</a:t>
            </a:r>
          </a:p>
          <a:p>
            <a:pPr eaLnBrk="1" hangingPunct="1"/>
            <a:r>
              <a:rPr lang="en-US" altLang="zh-CN" sz="1800" b="1" dirty="0">
                <a:latin typeface="Times New Roman" panose="02020603050405020304" pitchFamily="18" charset="0"/>
                <a:cs typeface="Times New Roman" panose="02020603050405020304" pitchFamily="18" charset="0"/>
              </a:rPr>
              <a:t>{</a:t>
            </a:r>
          </a:p>
          <a:p>
            <a:pPr eaLnBrk="1" hangingPunct="1"/>
            <a:r>
              <a:rPr lang="en-US" altLang="zh-CN" sz="1800" b="1" dirty="0">
                <a:latin typeface="Times New Roman" panose="02020603050405020304" pitchFamily="18" charset="0"/>
                <a:cs typeface="Times New Roman" panose="02020603050405020304" pitchFamily="18" charset="0"/>
              </a:rPr>
              <a:t>    public:</a:t>
            </a:r>
          </a:p>
          <a:p>
            <a:pPr eaLnBrk="1" hangingPunct="1"/>
            <a:r>
              <a:rPr lang="en-US" altLang="zh-CN" sz="1800" b="1" dirty="0">
                <a:latin typeface="Times New Roman" panose="02020603050405020304" pitchFamily="18" charset="0"/>
                <a:cs typeface="Times New Roman" panose="02020603050405020304" pitchFamily="18" charset="0"/>
              </a:rPr>
              <a:t>	   Rectangle(double w, double l);</a:t>
            </a:r>
          </a:p>
          <a:p>
            <a:pPr eaLnBrk="1" hangingPunct="1"/>
            <a:r>
              <a:rPr lang="en-US" altLang="zh-CN" sz="1800" b="1" dirty="0">
                <a:latin typeface="Times New Roman" panose="02020603050405020304" pitchFamily="18" charset="0"/>
                <a:cs typeface="Times New Roman" panose="02020603050405020304" pitchFamily="18" charset="0"/>
              </a:rPr>
              <a:t>	   double </a:t>
            </a:r>
            <a:r>
              <a:rPr lang="en-US" altLang="zh-CN" sz="1800" b="1" dirty="0" err="1">
                <a:latin typeface="Times New Roman" panose="02020603050405020304" pitchFamily="18" charset="0"/>
                <a:cs typeface="Times New Roman" panose="02020603050405020304" pitchFamily="18" charset="0"/>
              </a:rPr>
              <a:t>get_area</a:t>
            </a:r>
            <a:r>
              <a:rPr lang="en-US" altLang="zh-CN" sz="1800" b="1" dirty="0">
                <a:latin typeface="Times New Roman" panose="02020603050405020304" pitchFamily="18" charset="0"/>
                <a:cs typeface="Times New Roman" panose="02020603050405020304" pitchFamily="18" charset="0"/>
              </a:rPr>
              <a:t>();</a:t>
            </a:r>
          </a:p>
          <a:p>
            <a:pPr eaLnBrk="1" hangingPunct="1"/>
            <a:r>
              <a:rPr lang="en-US" altLang="zh-CN" sz="1800" b="1" dirty="0">
                <a:latin typeface="Times New Roman" panose="02020603050405020304" pitchFamily="18" charset="0"/>
                <a:cs typeface="Times New Roman" panose="02020603050405020304" pitchFamily="18" charset="0"/>
              </a:rPr>
              <a:t>     private:</a:t>
            </a:r>
          </a:p>
          <a:p>
            <a:pPr eaLnBrk="1" hangingPunct="1"/>
            <a:r>
              <a:rPr lang="en-US" altLang="zh-CN" sz="1800" b="1" dirty="0">
                <a:latin typeface="Times New Roman" panose="02020603050405020304" pitchFamily="18" charset="0"/>
                <a:cs typeface="Times New Roman" panose="02020603050405020304" pitchFamily="18" charset="0"/>
              </a:rPr>
              <a:t>	   double width, length;</a:t>
            </a:r>
          </a:p>
          <a:p>
            <a:pPr eaLnBrk="1" hangingPunct="1"/>
            <a:r>
              <a:rPr lang="en-US" altLang="zh-CN" sz="1800" b="1" dirty="0">
                <a:latin typeface="Times New Roman" panose="02020603050405020304" pitchFamily="18" charset="0"/>
                <a:cs typeface="Times New Roman" panose="02020603050405020304" pitchFamily="18" charset="0"/>
              </a:rPr>
              <a:t>};</a:t>
            </a:r>
          </a:p>
        </p:txBody>
      </p:sp>
      <p:sp>
        <p:nvSpPr>
          <p:cNvPr id="47108" name="Rectangle 6">
            <a:extLst>
              <a:ext uri="{FF2B5EF4-FFF2-40B4-BE49-F238E27FC236}">
                <a16:creationId xmlns:a16="http://schemas.microsoft.com/office/drawing/2014/main" id="{5BEDEE4A-D83A-416F-95DB-B03B77F99F3F}"/>
              </a:ext>
            </a:extLst>
          </p:cNvPr>
          <p:cNvSpPr>
            <a:spLocks noChangeArrowheads="1"/>
          </p:cNvSpPr>
          <p:nvPr/>
        </p:nvSpPr>
        <p:spPr bwMode="auto">
          <a:xfrm>
            <a:off x="2936776" y="1700808"/>
            <a:ext cx="4176713" cy="669925"/>
          </a:xfrm>
          <a:prstGeom prst="rect">
            <a:avLst/>
          </a:prstGeom>
          <a:solidFill>
            <a:schemeClr val="tx2">
              <a:lumMod val="20000"/>
              <a:lumOff val="80000"/>
            </a:schemeClr>
          </a:solidFill>
          <a:ln>
            <a:noFill/>
          </a:ln>
          <a:effectLst/>
        </p:spPr>
        <p:txBody>
          <a:bodyPr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FontTx/>
              <a:buNone/>
              <a:defRPr/>
            </a:pPr>
            <a:r>
              <a:rPr lang="en-US" altLang="zh-CN" sz="2400" b="1" dirty="0">
                <a:solidFill>
                  <a:schemeClr val="tx2"/>
                </a:solidFill>
                <a:latin typeface="Times New Roman" panose="02020603050405020304" pitchFamily="18" charset="0"/>
                <a:cs typeface="Times New Roman" panose="02020603050405020304" pitchFamily="18" charset="0"/>
              </a:rPr>
              <a:t>Derived Class </a:t>
            </a:r>
            <a:r>
              <a:rPr lang="en-US" altLang="zh-CN" sz="2400" b="1" dirty="0">
                <a:latin typeface="Times New Roman" panose="02020603050405020304" pitchFamily="18" charset="0"/>
                <a:cs typeface="Times New Roman" panose="02020603050405020304" pitchFamily="18" charset="0"/>
              </a:rPr>
              <a:t>Rectangle</a:t>
            </a:r>
          </a:p>
        </p:txBody>
      </p:sp>
      <p:sp>
        <p:nvSpPr>
          <p:cNvPr id="181255" name="AutoShape 7">
            <a:extLst>
              <a:ext uri="{FF2B5EF4-FFF2-40B4-BE49-F238E27FC236}">
                <a16:creationId xmlns:a16="http://schemas.microsoft.com/office/drawing/2014/main" id="{0F0501C4-CF69-410B-BF87-0288EAADE76E}"/>
              </a:ext>
            </a:extLst>
          </p:cNvPr>
          <p:cNvSpPr>
            <a:spLocks noChangeArrowheads="1"/>
          </p:cNvSpPr>
          <p:nvPr/>
        </p:nvSpPr>
        <p:spPr bwMode="auto">
          <a:xfrm>
            <a:off x="4991675" y="4355276"/>
            <a:ext cx="3240359" cy="1182306"/>
          </a:xfrm>
          <a:prstGeom prst="flowChartProcess">
            <a:avLst/>
          </a:prstGeom>
          <a:noFill/>
          <a:ln w="38100">
            <a:solidFill>
              <a:srgbClr val="FF0000"/>
            </a:solidFill>
            <a:miter lim="800000"/>
            <a:headEnd/>
            <a:tailEnd/>
          </a:ln>
          <a:effectLst/>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defRPr/>
            </a:pPr>
            <a:endParaRPr lang="zh-CN" altLang="en-US" sz="1800"/>
          </a:p>
        </p:txBody>
      </p:sp>
      <p:sp>
        <p:nvSpPr>
          <p:cNvPr id="6" name="AutoShape 9">
            <a:extLst>
              <a:ext uri="{FF2B5EF4-FFF2-40B4-BE49-F238E27FC236}">
                <a16:creationId xmlns:a16="http://schemas.microsoft.com/office/drawing/2014/main" id="{04C5286A-860E-47E8-9D21-0F32D6324312}"/>
              </a:ext>
            </a:extLst>
          </p:cNvPr>
          <p:cNvSpPr>
            <a:spLocks noChangeArrowheads="1"/>
          </p:cNvSpPr>
          <p:nvPr/>
        </p:nvSpPr>
        <p:spPr bwMode="auto">
          <a:xfrm>
            <a:off x="366742" y="2659480"/>
            <a:ext cx="4273946" cy="2226433"/>
          </a:xfrm>
          <a:prstGeom prst="flowChartProcess">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 name="AutoShape 9">
            <a:extLst>
              <a:ext uri="{FF2B5EF4-FFF2-40B4-BE49-F238E27FC236}">
                <a16:creationId xmlns:a16="http://schemas.microsoft.com/office/drawing/2014/main" id="{84B119DD-FAF7-4861-BD58-5A0FD27BF71B}"/>
              </a:ext>
            </a:extLst>
          </p:cNvPr>
          <p:cNvSpPr>
            <a:spLocks noChangeArrowheads="1"/>
          </p:cNvSpPr>
          <p:nvPr/>
        </p:nvSpPr>
        <p:spPr bwMode="auto">
          <a:xfrm>
            <a:off x="4991674" y="2659480"/>
            <a:ext cx="4273947" cy="1617663"/>
          </a:xfrm>
          <a:prstGeom prst="flowChartProcess">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9" name="标题 1">
            <a:extLst>
              <a:ext uri="{FF2B5EF4-FFF2-40B4-BE49-F238E27FC236}">
                <a16:creationId xmlns:a16="http://schemas.microsoft.com/office/drawing/2014/main" id="{2BFE5128-39CD-4770-BDE6-CC47DCE19E17}"/>
              </a:ext>
            </a:extLst>
          </p:cNvPr>
          <p:cNvSpPr>
            <a:spLocks noGrp="1"/>
          </p:cNvSpPr>
          <p:nvPr>
            <p:ph type="title"/>
          </p:nvPr>
        </p:nvSpPr>
        <p:spPr>
          <a:xfrm>
            <a:off x="495300" y="269776"/>
            <a:ext cx="8915400" cy="1143000"/>
          </a:xfrm>
        </p:spPr>
        <p:txBody>
          <a:bodyPr/>
          <a:lstStyle/>
          <a:p>
            <a:pPr eaLnBrk="1" hangingPunct="1"/>
            <a:r>
              <a:rPr lang="en-US" altLang="en-US" dirty="0"/>
              <a:t>11.5 Abstract base classes</a:t>
            </a:r>
            <a:endParaRPr lang="zh-CN" altLang="en-US"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673928C-5016-41A2-80E2-B1EEDED66767}"/>
              </a:ext>
            </a:extLst>
          </p:cNvPr>
          <p:cNvSpPr>
            <a:spLocks noGrp="1" noChangeArrowheads="1"/>
          </p:cNvSpPr>
          <p:nvPr>
            <p:ph type="title"/>
          </p:nvPr>
        </p:nvSpPr>
        <p:spPr>
          <a:xfrm>
            <a:off x="375766" y="1628352"/>
            <a:ext cx="5241280" cy="566738"/>
          </a:xfrm>
        </p:spPr>
        <p:txBody>
          <a:bodyPr/>
          <a:lstStyle/>
          <a:p>
            <a:pPr algn="l" eaLnBrk="1" hangingPunct="1"/>
            <a:r>
              <a:rPr lang="en-US" altLang="zh-CN" sz="2800" b="1" dirty="0">
                <a:latin typeface="Times New Roman" panose="02020603050405020304" pitchFamily="18" charset="0"/>
                <a:cs typeface="Times New Roman" panose="02020603050405020304" pitchFamily="18" charset="0"/>
              </a:rPr>
              <a:t>How to sum different Shape?</a:t>
            </a:r>
          </a:p>
        </p:txBody>
      </p:sp>
      <p:sp>
        <p:nvSpPr>
          <p:cNvPr id="25603" name="Rectangle 5">
            <a:extLst>
              <a:ext uri="{FF2B5EF4-FFF2-40B4-BE49-F238E27FC236}">
                <a16:creationId xmlns:a16="http://schemas.microsoft.com/office/drawing/2014/main" id="{2FD57540-0AA4-435F-B8A4-8D3AD8B2253D}"/>
              </a:ext>
            </a:extLst>
          </p:cNvPr>
          <p:cNvSpPr>
            <a:spLocks noChangeArrowheads="1"/>
          </p:cNvSpPr>
          <p:nvPr/>
        </p:nvSpPr>
        <p:spPr bwMode="auto">
          <a:xfrm>
            <a:off x="661988" y="2226840"/>
            <a:ext cx="4668837"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Times New Roman" panose="02020603050405020304" pitchFamily="18" charset="0"/>
                <a:cs typeface="Times New Roman" panose="02020603050405020304" pitchFamily="18" charset="0"/>
              </a:rPr>
              <a:t> int main()</a:t>
            </a:r>
          </a:p>
          <a:p>
            <a:pPr eaLnBrk="1" hangingPunct="1"/>
            <a:r>
              <a:rPr lang="en-US" altLang="zh-CN" sz="2400" b="1" dirty="0">
                <a:latin typeface="Times New Roman" panose="02020603050405020304" pitchFamily="18" charset="0"/>
                <a:cs typeface="Times New Roman" panose="02020603050405020304" pitchFamily="18" charset="0"/>
              </a:rPr>
              <a:t> {</a:t>
            </a:r>
          </a:p>
          <a:p>
            <a:pPr eaLnBrk="1" hangingPunct="1"/>
            <a:r>
              <a:rPr lang="en-US" altLang="zh-CN" sz="2400" b="1" dirty="0">
                <a:latin typeface="Times New Roman" panose="02020603050405020304" pitchFamily="18" charset="0"/>
                <a:cs typeface="Times New Roman" panose="02020603050405020304" pitchFamily="18" charset="0"/>
              </a:rPr>
              <a:t>     Circle circle(3);</a:t>
            </a:r>
          </a:p>
          <a:p>
            <a:pPr eaLnBrk="1" hangingPunct="1"/>
            <a:r>
              <a:rPr lang="en-US" altLang="zh-CN" sz="2400" b="1" dirty="0">
                <a:latin typeface="Times New Roman" panose="02020603050405020304" pitchFamily="18" charset="0"/>
                <a:cs typeface="Times New Roman" panose="02020603050405020304" pitchFamily="18" charset="0"/>
              </a:rPr>
              <a:t>     Rectangle </a:t>
            </a:r>
            <a:r>
              <a:rPr lang="en-US" altLang="zh-CN" sz="2400" b="1" dirty="0" err="1">
                <a:latin typeface="Times New Roman" panose="02020603050405020304" pitchFamily="18" charset="0"/>
                <a:cs typeface="Times New Roman" panose="02020603050405020304" pitchFamily="18" charset="0"/>
              </a:rPr>
              <a:t>rect</a:t>
            </a:r>
            <a:r>
              <a:rPr lang="en-US" altLang="zh-CN" sz="2400" b="1" dirty="0">
                <a:latin typeface="Times New Roman" panose="02020603050405020304" pitchFamily="18" charset="0"/>
                <a:cs typeface="Times New Roman" panose="02020603050405020304" pitchFamily="18" charset="0"/>
              </a:rPr>
              <a:t>(4, 5);</a:t>
            </a:r>
          </a:p>
          <a:p>
            <a:pPr eaLnBrk="1" hangingPunct="1"/>
            <a:endParaRPr lang="en-US" altLang="zh-CN" sz="2400" b="1" dirty="0">
              <a:latin typeface="Times New Roman" panose="02020603050405020304" pitchFamily="18" charset="0"/>
              <a:cs typeface="Times New Roman" panose="02020603050405020304" pitchFamily="18" charset="0"/>
            </a:endParaRPr>
          </a:p>
          <a:p>
            <a:pPr eaLnBrk="1" hangingPunct="1"/>
            <a:r>
              <a:rPr lang="en-US" altLang="zh-CN" sz="2400" b="1" dirty="0">
                <a:latin typeface="Times New Roman" panose="02020603050405020304" pitchFamily="18" charset="0"/>
                <a:cs typeface="Times New Roman" panose="02020603050405020304" pitchFamily="18" charset="0"/>
              </a:rPr>
              <a:t>     double sum = 0;</a:t>
            </a:r>
          </a:p>
          <a:p>
            <a:pPr eaLnBrk="1" hangingPunct="1"/>
            <a:r>
              <a:rPr lang="en-US" altLang="zh-CN" sz="2400" b="1" dirty="0">
                <a:latin typeface="Times New Roman" panose="02020603050405020304" pitchFamily="18" charset="0"/>
                <a:cs typeface="Times New Roman" panose="02020603050405020304" pitchFamily="18" charset="0"/>
              </a:rPr>
              <a:t>     sum += </a:t>
            </a:r>
            <a:r>
              <a:rPr lang="en-US" altLang="zh-CN" sz="2400" b="1" dirty="0" err="1">
                <a:latin typeface="Times New Roman" panose="02020603050405020304" pitchFamily="18" charset="0"/>
                <a:cs typeface="Times New Roman" panose="02020603050405020304" pitchFamily="18" charset="0"/>
              </a:rPr>
              <a:t>circle.get_area</a:t>
            </a:r>
            <a:r>
              <a:rPr lang="en-US" altLang="zh-CN" sz="2400" b="1" dirty="0">
                <a:latin typeface="Times New Roman" panose="02020603050405020304" pitchFamily="18" charset="0"/>
                <a:cs typeface="Times New Roman" panose="02020603050405020304" pitchFamily="18" charset="0"/>
              </a:rPr>
              <a:t>();</a:t>
            </a:r>
          </a:p>
          <a:p>
            <a:pPr eaLnBrk="1" hangingPunct="1"/>
            <a:r>
              <a:rPr lang="en-US" altLang="zh-CN" sz="2400" b="1" dirty="0">
                <a:latin typeface="Times New Roman" panose="02020603050405020304" pitchFamily="18" charset="0"/>
                <a:cs typeface="Times New Roman" panose="02020603050405020304" pitchFamily="18" charset="0"/>
              </a:rPr>
              <a:t>     sum += </a:t>
            </a:r>
            <a:r>
              <a:rPr lang="en-US" altLang="zh-CN" sz="2400" b="1" dirty="0" err="1">
                <a:latin typeface="Times New Roman" panose="02020603050405020304" pitchFamily="18" charset="0"/>
                <a:cs typeface="Times New Roman" panose="02020603050405020304" pitchFamily="18" charset="0"/>
              </a:rPr>
              <a:t>rect.get_area</a:t>
            </a:r>
            <a:r>
              <a:rPr lang="en-US" altLang="zh-CN" sz="2400" b="1" dirty="0">
                <a:latin typeface="Times New Roman" panose="02020603050405020304" pitchFamily="18" charset="0"/>
                <a:cs typeface="Times New Roman" panose="02020603050405020304" pitchFamily="18" charset="0"/>
              </a:rPr>
              <a:t>();</a:t>
            </a:r>
          </a:p>
          <a:p>
            <a:pPr eaLnBrk="1" hangingPunct="1"/>
            <a:endParaRPr lang="en-US" altLang="zh-CN" sz="2400" b="1" dirty="0">
              <a:latin typeface="Times New Roman" panose="02020603050405020304" pitchFamily="18" charset="0"/>
              <a:cs typeface="Times New Roman" panose="02020603050405020304" pitchFamily="18" charset="0"/>
            </a:endParaRPr>
          </a:p>
          <a:p>
            <a:pPr eaLnBrk="1" hangingPunct="1"/>
            <a:r>
              <a:rPr lang="en-US" altLang="zh-CN" sz="2400" b="1" dirty="0">
                <a:latin typeface="Times New Roman" panose="02020603050405020304" pitchFamily="18" charset="0"/>
                <a:cs typeface="Times New Roman" panose="02020603050405020304" pitchFamily="18" charset="0"/>
              </a:rPr>
              <a:t>   return 0;</a:t>
            </a:r>
          </a:p>
          <a:p>
            <a:pPr eaLnBrk="1" hangingPunct="1"/>
            <a:r>
              <a:rPr lang="en-US" altLang="zh-CN" sz="2400" b="1" dirty="0">
                <a:latin typeface="Times New Roman" panose="02020603050405020304" pitchFamily="18" charset="0"/>
                <a:cs typeface="Times New Roman" panose="02020603050405020304" pitchFamily="18" charset="0"/>
              </a:rPr>
              <a:t> }</a:t>
            </a:r>
          </a:p>
        </p:txBody>
      </p:sp>
      <p:sp>
        <p:nvSpPr>
          <p:cNvPr id="48132" name="Rectangle 8">
            <a:extLst>
              <a:ext uri="{FF2B5EF4-FFF2-40B4-BE49-F238E27FC236}">
                <a16:creationId xmlns:a16="http://schemas.microsoft.com/office/drawing/2014/main" id="{60425E6E-BC85-486B-A5E8-01CFAD47F4C8}"/>
              </a:ext>
            </a:extLst>
          </p:cNvPr>
          <p:cNvSpPr>
            <a:spLocks noChangeArrowheads="1"/>
          </p:cNvSpPr>
          <p:nvPr/>
        </p:nvSpPr>
        <p:spPr bwMode="auto">
          <a:xfrm>
            <a:off x="5330825" y="1734715"/>
            <a:ext cx="2160588" cy="460375"/>
          </a:xfrm>
          <a:prstGeom prst="rect">
            <a:avLst/>
          </a:prstGeom>
          <a:solidFill>
            <a:schemeClr val="tx2">
              <a:lumMod val="20000"/>
              <a:lumOff val="80000"/>
            </a:schemeClr>
          </a:solidFill>
          <a:ln>
            <a:noFill/>
          </a:ln>
          <a:effec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defRPr/>
            </a:pPr>
            <a:r>
              <a:rPr lang="en-US" altLang="zh-CN" sz="2400" dirty="0">
                <a:solidFill>
                  <a:schemeClr val="tx2"/>
                </a:solidFill>
              </a:rPr>
              <a:t>Static</a:t>
            </a:r>
            <a:r>
              <a:rPr lang="th-TH" altLang="zh-CN" sz="2400" dirty="0">
                <a:solidFill>
                  <a:schemeClr val="tx2"/>
                </a:solidFill>
              </a:rPr>
              <a:t> Binding</a:t>
            </a:r>
            <a:endParaRPr lang="en-US" altLang="zh-CN" sz="2400" dirty="0">
              <a:solidFill>
                <a:schemeClr val="tx2"/>
              </a:solidFill>
            </a:endParaRPr>
          </a:p>
        </p:txBody>
      </p:sp>
      <p:sp>
        <p:nvSpPr>
          <p:cNvPr id="5" name="AutoShape 9">
            <a:extLst>
              <a:ext uri="{FF2B5EF4-FFF2-40B4-BE49-F238E27FC236}">
                <a16:creationId xmlns:a16="http://schemas.microsoft.com/office/drawing/2014/main" id="{29684EC2-7241-4DF5-969C-AD07EE7B66B9}"/>
              </a:ext>
            </a:extLst>
          </p:cNvPr>
          <p:cNvSpPr>
            <a:spLocks noChangeArrowheads="1"/>
          </p:cNvSpPr>
          <p:nvPr/>
        </p:nvSpPr>
        <p:spPr bwMode="auto">
          <a:xfrm>
            <a:off x="431800" y="2258590"/>
            <a:ext cx="4899025" cy="4090988"/>
          </a:xfrm>
          <a:prstGeom prst="flowChartProcess">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7" name="标题 1">
            <a:extLst>
              <a:ext uri="{FF2B5EF4-FFF2-40B4-BE49-F238E27FC236}">
                <a16:creationId xmlns:a16="http://schemas.microsoft.com/office/drawing/2014/main" id="{5A670AA0-E556-4975-A21F-571013D92A38}"/>
              </a:ext>
            </a:extLst>
          </p:cNvPr>
          <p:cNvSpPr txBox="1">
            <a:spLocks/>
          </p:cNvSpPr>
          <p:nvPr/>
        </p:nvSpPr>
        <p:spPr bwMode="auto">
          <a:xfrm>
            <a:off x="495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r>
              <a:rPr lang="en-US" altLang="en-US" dirty="0"/>
              <a:t>11.5 Abstract base classes</a:t>
            </a:r>
            <a:endParaRPr lang="zh-CN" altLang="en-US"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a:extLst>
              <a:ext uri="{FF2B5EF4-FFF2-40B4-BE49-F238E27FC236}">
                <a16:creationId xmlns:a16="http://schemas.microsoft.com/office/drawing/2014/main" id="{53A9A091-6881-46EB-AF5D-5CFDE039D7C4}"/>
              </a:ext>
            </a:extLst>
          </p:cNvPr>
          <p:cNvSpPr>
            <a:spLocks noChangeArrowheads="1"/>
          </p:cNvSpPr>
          <p:nvPr/>
        </p:nvSpPr>
        <p:spPr bwMode="auto">
          <a:xfrm>
            <a:off x="232568" y="2659324"/>
            <a:ext cx="9440863" cy="3477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 int main()</a:t>
            </a:r>
          </a:p>
          <a:p>
            <a:pPr eaLnBrk="1" hangingPunct="1"/>
            <a:r>
              <a:rPr lang="en-US" altLang="zh-CN" b="1" dirty="0">
                <a:latin typeface="Times New Roman" panose="02020603050405020304" pitchFamily="18" charset="0"/>
                <a:cs typeface="Times New Roman" panose="02020603050405020304" pitchFamily="18" charset="0"/>
              </a:rPr>
              <a:t> {</a:t>
            </a:r>
          </a:p>
          <a:p>
            <a:pPr eaLnBrk="1" hangingPunct="1"/>
            <a:r>
              <a:rPr lang="en-US" altLang="zh-CN" b="1" dirty="0">
                <a:latin typeface="Times New Roman" panose="02020603050405020304" pitchFamily="18" charset="0"/>
                <a:cs typeface="Times New Roman" panose="02020603050405020304" pitchFamily="18" charset="0"/>
              </a:rPr>
              <a:t>      Shape *shapes[2] = {new Circle(3), new Rectangle(4, 5)};</a:t>
            </a:r>
          </a:p>
          <a:p>
            <a:pPr eaLnBrk="1" hangingPunct="1"/>
            <a:r>
              <a:rPr lang="en-US" altLang="zh-CN" b="1" dirty="0">
                <a:latin typeface="Times New Roman" panose="02020603050405020304" pitchFamily="18" charset="0"/>
                <a:cs typeface="Times New Roman" panose="02020603050405020304" pitchFamily="18" charset="0"/>
              </a:rPr>
              <a:t>      double sum = 0;</a:t>
            </a:r>
          </a:p>
          <a:p>
            <a:pPr eaLnBrk="1" hangingPunct="1"/>
            <a:r>
              <a:rPr lang="en-US" altLang="zh-CN" b="1" dirty="0">
                <a:latin typeface="Times New Roman" panose="02020603050405020304" pitchFamily="18" charset="0"/>
                <a:cs typeface="Times New Roman" panose="02020603050405020304" pitchFamily="18" charset="0"/>
              </a:rPr>
              <a:t>      for(int </a:t>
            </a:r>
            <a:r>
              <a:rPr lang="en-US" altLang="zh-CN" b="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 0; </a:t>
            </a:r>
            <a:r>
              <a:rPr lang="en-US" altLang="zh-CN" b="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&lt; 2; </a:t>
            </a:r>
            <a:r>
              <a:rPr lang="en-US" altLang="zh-CN" b="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a:t>
            </a:r>
          </a:p>
          <a:p>
            <a:pPr eaLnBrk="1" hangingPunct="1"/>
            <a:r>
              <a:rPr lang="en-US" altLang="zh-CN" b="1" dirty="0">
                <a:latin typeface="Times New Roman" panose="02020603050405020304" pitchFamily="18" charset="0"/>
                <a:cs typeface="Times New Roman" panose="02020603050405020304" pitchFamily="18" charset="0"/>
              </a:rPr>
              <a:t>     {</a:t>
            </a:r>
          </a:p>
          <a:p>
            <a:pPr eaLnBrk="1" hangingPunct="1"/>
            <a:r>
              <a:rPr lang="en-US" altLang="zh-CN" b="1" dirty="0">
                <a:latin typeface="Times New Roman" panose="02020603050405020304" pitchFamily="18" charset="0"/>
                <a:cs typeface="Times New Roman" panose="02020603050405020304" pitchFamily="18" charset="0"/>
              </a:rPr>
              <a:t>          sum += shapes[</a:t>
            </a:r>
            <a:r>
              <a:rPr lang="en-US" altLang="zh-CN" b="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]-&gt;</a:t>
            </a:r>
            <a:r>
              <a:rPr lang="en-US" altLang="zh-CN" b="1" dirty="0" err="1">
                <a:latin typeface="Times New Roman" panose="02020603050405020304" pitchFamily="18" charset="0"/>
                <a:cs typeface="Times New Roman" panose="02020603050405020304" pitchFamily="18" charset="0"/>
              </a:rPr>
              <a:t>get_area</a:t>
            </a:r>
            <a:r>
              <a:rPr lang="en-US" altLang="zh-CN" b="1" dirty="0">
                <a:latin typeface="Times New Roman" panose="02020603050405020304" pitchFamily="18" charset="0"/>
                <a:cs typeface="Times New Roman" panose="02020603050405020304" pitchFamily="18" charset="0"/>
              </a:rPr>
              <a:t>();</a:t>
            </a:r>
          </a:p>
          <a:p>
            <a:pPr eaLnBrk="1" hangingPunct="1"/>
            <a:r>
              <a:rPr lang="en-US" altLang="zh-CN" b="1" dirty="0">
                <a:latin typeface="Times New Roman" panose="02020603050405020304" pitchFamily="18" charset="0"/>
                <a:cs typeface="Times New Roman" panose="02020603050405020304" pitchFamily="18" charset="0"/>
              </a:rPr>
              <a:t>      }</a:t>
            </a:r>
          </a:p>
          <a:p>
            <a:pPr eaLnBrk="1" hangingPunct="1"/>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cout</a:t>
            </a:r>
            <a:r>
              <a:rPr lang="en-US" altLang="zh-CN" b="1" dirty="0">
                <a:latin typeface="Times New Roman" panose="02020603050405020304" pitchFamily="18" charset="0"/>
                <a:cs typeface="Times New Roman" panose="02020603050405020304" pitchFamily="18" charset="0"/>
              </a:rPr>
              <a:t> &lt;&lt; sum &lt;&lt; </a:t>
            </a:r>
            <a:r>
              <a:rPr lang="en-US" altLang="zh-CN" b="1" dirty="0" err="1">
                <a:latin typeface="Times New Roman" panose="02020603050405020304" pitchFamily="18" charset="0"/>
                <a:cs typeface="Times New Roman" panose="02020603050405020304" pitchFamily="18" charset="0"/>
              </a:rPr>
              <a:t>endl</a:t>
            </a:r>
            <a:r>
              <a:rPr lang="en-US" altLang="zh-CN" b="1" dirty="0">
                <a:latin typeface="Times New Roman" panose="02020603050405020304" pitchFamily="18" charset="0"/>
                <a:cs typeface="Times New Roman" panose="02020603050405020304" pitchFamily="18" charset="0"/>
              </a:rPr>
              <a:t>;</a:t>
            </a:r>
          </a:p>
          <a:p>
            <a:pPr eaLnBrk="1" hangingPunct="1"/>
            <a:r>
              <a:rPr lang="en-US" altLang="zh-CN" b="1" dirty="0">
                <a:latin typeface="Times New Roman" panose="02020603050405020304" pitchFamily="18" charset="0"/>
                <a:cs typeface="Times New Roman" panose="02020603050405020304" pitchFamily="18" charset="0"/>
              </a:rPr>
              <a:t>      return 0;</a:t>
            </a:r>
          </a:p>
          <a:p>
            <a:pPr eaLnBrk="1" hangingPunct="1"/>
            <a:r>
              <a:rPr lang="en-US" altLang="zh-CN" b="1" dirty="0">
                <a:latin typeface="Times New Roman" panose="02020603050405020304" pitchFamily="18" charset="0"/>
                <a:cs typeface="Times New Roman" panose="02020603050405020304" pitchFamily="18" charset="0"/>
              </a:rPr>
              <a:t> }</a:t>
            </a:r>
          </a:p>
        </p:txBody>
      </p:sp>
      <p:sp>
        <p:nvSpPr>
          <p:cNvPr id="49156" name="Rectangle 5">
            <a:extLst>
              <a:ext uri="{FF2B5EF4-FFF2-40B4-BE49-F238E27FC236}">
                <a16:creationId xmlns:a16="http://schemas.microsoft.com/office/drawing/2014/main" id="{2B7465F1-8F0A-423B-B920-4C32B732CB9B}"/>
              </a:ext>
            </a:extLst>
          </p:cNvPr>
          <p:cNvSpPr>
            <a:spLocks noChangeArrowheads="1"/>
          </p:cNvSpPr>
          <p:nvPr/>
        </p:nvSpPr>
        <p:spPr bwMode="auto">
          <a:xfrm>
            <a:off x="4941978" y="1944617"/>
            <a:ext cx="2592387" cy="461963"/>
          </a:xfrm>
          <a:prstGeom prst="rect">
            <a:avLst/>
          </a:prstGeom>
          <a:solidFill>
            <a:schemeClr val="tx2">
              <a:lumMod val="20000"/>
              <a:lumOff val="80000"/>
            </a:schemeClr>
          </a:solidFill>
          <a:ln>
            <a:noFill/>
          </a:ln>
          <a:effec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defRPr/>
            </a:pPr>
            <a:r>
              <a:rPr lang="en-US" altLang="zh-CN" sz="2400" dirty="0">
                <a:solidFill>
                  <a:schemeClr val="tx2"/>
                </a:solidFill>
              </a:rPr>
              <a:t>Dynamic</a:t>
            </a:r>
            <a:r>
              <a:rPr lang="th-TH" altLang="zh-CN" sz="2400" dirty="0">
                <a:solidFill>
                  <a:schemeClr val="tx2"/>
                </a:solidFill>
              </a:rPr>
              <a:t> Binding</a:t>
            </a:r>
            <a:endParaRPr lang="en-US" altLang="zh-CN" sz="2400" dirty="0">
              <a:solidFill>
                <a:schemeClr val="tx2"/>
              </a:solidFill>
            </a:endParaRPr>
          </a:p>
        </p:txBody>
      </p:sp>
      <p:sp>
        <p:nvSpPr>
          <p:cNvPr id="6" name="标题 1">
            <a:extLst>
              <a:ext uri="{FF2B5EF4-FFF2-40B4-BE49-F238E27FC236}">
                <a16:creationId xmlns:a16="http://schemas.microsoft.com/office/drawing/2014/main" id="{4B4FE640-3607-4F77-B8ED-A01258C56B73}"/>
              </a:ext>
            </a:extLst>
          </p:cNvPr>
          <p:cNvSpPr txBox="1">
            <a:spLocks/>
          </p:cNvSpPr>
          <p:nvPr/>
        </p:nvSpPr>
        <p:spPr bwMode="auto">
          <a:xfrm>
            <a:off x="495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eaLnBrk="1" hangingPunct="1"/>
            <a:r>
              <a:rPr lang="en-US" altLang="en-US" dirty="0"/>
              <a:t>11.5 Abstract base classes</a:t>
            </a:r>
            <a:endParaRPr lang="zh-CN" altLang="en-US" dirty="0"/>
          </a:p>
        </p:txBody>
      </p:sp>
      <p:sp>
        <p:nvSpPr>
          <p:cNvPr id="7" name="Rectangle 2">
            <a:extLst>
              <a:ext uri="{FF2B5EF4-FFF2-40B4-BE49-F238E27FC236}">
                <a16:creationId xmlns:a16="http://schemas.microsoft.com/office/drawing/2014/main" id="{4391552D-B051-4C37-A3E7-4037E9EF05CB}"/>
              </a:ext>
            </a:extLst>
          </p:cNvPr>
          <p:cNvSpPr>
            <a:spLocks noGrp="1" noChangeArrowheads="1"/>
          </p:cNvSpPr>
          <p:nvPr>
            <p:ph type="title"/>
          </p:nvPr>
        </p:nvSpPr>
        <p:spPr>
          <a:xfrm>
            <a:off x="232568" y="1892230"/>
            <a:ext cx="5241280" cy="566738"/>
          </a:xfrm>
        </p:spPr>
        <p:txBody>
          <a:bodyPr/>
          <a:lstStyle/>
          <a:p>
            <a:pPr algn="l" eaLnBrk="1" hangingPunct="1"/>
            <a:r>
              <a:rPr lang="en-US" altLang="zh-CN" sz="2800" b="1" dirty="0">
                <a:latin typeface="Times New Roman" panose="02020603050405020304" pitchFamily="18" charset="0"/>
                <a:cs typeface="Times New Roman" panose="02020603050405020304" pitchFamily="18" charset="0"/>
              </a:rPr>
              <a:t>How to sum different Shape?</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标题 6">
            <a:extLst>
              <a:ext uri="{FF2B5EF4-FFF2-40B4-BE49-F238E27FC236}">
                <a16:creationId xmlns:a16="http://schemas.microsoft.com/office/drawing/2014/main" id="{E520FAEB-ADD9-4695-AF20-AF2C2908ACA2}"/>
              </a:ext>
            </a:extLst>
          </p:cNvPr>
          <p:cNvSpPr>
            <a:spLocks noGrp="1" noChangeArrowheads="1"/>
          </p:cNvSpPr>
          <p:nvPr>
            <p:ph type="title"/>
          </p:nvPr>
        </p:nvSpPr>
        <p:spPr>
          <a:xfrm>
            <a:off x="495300" y="269875"/>
            <a:ext cx="8915400" cy="1143000"/>
          </a:xfrm>
        </p:spPr>
        <p:txBody>
          <a:bodyPr/>
          <a:lstStyle/>
          <a:p>
            <a:pPr eaLnBrk="1" hangingPunct="1"/>
            <a:endParaRPr lang="zh-CN" altLang="en-US"/>
          </a:p>
        </p:txBody>
      </p:sp>
      <p:grpSp>
        <p:nvGrpSpPr>
          <p:cNvPr id="63491" name="Group 6">
            <a:extLst>
              <a:ext uri="{FF2B5EF4-FFF2-40B4-BE49-F238E27FC236}">
                <a16:creationId xmlns:a16="http://schemas.microsoft.com/office/drawing/2014/main" id="{3352D2D8-6F66-4E57-9BEB-A95D000B9471}"/>
              </a:ext>
            </a:extLst>
          </p:cNvPr>
          <p:cNvGrpSpPr>
            <a:grpSpLocks/>
          </p:cNvGrpSpPr>
          <p:nvPr/>
        </p:nvGrpSpPr>
        <p:grpSpPr bwMode="auto">
          <a:xfrm>
            <a:off x="849313" y="2205038"/>
            <a:ext cx="3511550" cy="3852862"/>
            <a:chOff x="204" y="1162"/>
            <a:chExt cx="2212" cy="2427"/>
          </a:xfrm>
        </p:grpSpPr>
        <p:grpSp>
          <p:nvGrpSpPr>
            <p:cNvPr id="63578" name="Group 7">
              <a:extLst>
                <a:ext uri="{FF2B5EF4-FFF2-40B4-BE49-F238E27FC236}">
                  <a16:creationId xmlns:a16="http://schemas.microsoft.com/office/drawing/2014/main" id="{0D68CE99-715E-4BCB-AB20-803E709E235C}"/>
                </a:ext>
              </a:extLst>
            </p:cNvPr>
            <p:cNvGrpSpPr>
              <a:grpSpLocks/>
            </p:cNvGrpSpPr>
            <p:nvPr/>
          </p:nvGrpSpPr>
          <p:grpSpPr bwMode="auto">
            <a:xfrm>
              <a:off x="204" y="1162"/>
              <a:ext cx="2212" cy="2427"/>
              <a:chOff x="418" y="1589"/>
              <a:chExt cx="2212" cy="2427"/>
            </a:xfrm>
          </p:grpSpPr>
          <p:sp>
            <p:nvSpPr>
              <p:cNvPr id="63582" name="Freeform 8">
                <a:extLst>
                  <a:ext uri="{FF2B5EF4-FFF2-40B4-BE49-F238E27FC236}">
                    <a16:creationId xmlns:a16="http://schemas.microsoft.com/office/drawing/2014/main" id="{8B5C2360-86F8-4167-A395-D0188615B370}"/>
                  </a:ext>
                </a:extLst>
              </p:cNvPr>
              <p:cNvSpPr>
                <a:spLocks noChangeArrowheads="1"/>
              </p:cNvSpPr>
              <p:nvPr/>
            </p:nvSpPr>
            <p:spPr bwMode="auto">
              <a:xfrm>
                <a:off x="591" y="3779"/>
                <a:ext cx="394" cy="237"/>
              </a:xfrm>
              <a:custGeom>
                <a:avLst/>
                <a:gdLst>
                  <a:gd name="T0" fmla="*/ 252 w 394"/>
                  <a:gd name="T1" fmla="*/ 0 h 237"/>
                  <a:gd name="T2" fmla="*/ 51 w 394"/>
                  <a:gd name="T3" fmla="*/ 20 h 237"/>
                  <a:gd name="T4" fmla="*/ 31 w 394"/>
                  <a:gd name="T5" fmla="*/ 36 h 237"/>
                  <a:gd name="T6" fmla="*/ 19 w 394"/>
                  <a:gd name="T7" fmla="*/ 54 h 237"/>
                  <a:gd name="T8" fmla="*/ 8 w 394"/>
                  <a:gd name="T9" fmla="*/ 74 h 237"/>
                  <a:gd name="T10" fmla="*/ 0 w 394"/>
                  <a:gd name="T11" fmla="*/ 107 h 237"/>
                  <a:gd name="T12" fmla="*/ 1 w 394"/>
                  <a:gd name="T13" fmla="*/ 144 h 237"/>
                  <a:gd name="T14" fmla="*/ 8 w 394"/>
                  <a:gd name="T15" fmla="*/ 164 h 237"/>
                  <a:gd name="T16" fmla="*/ 19 w 394"/>
                  <a:gd name="T17" fmla="*/ 187 h 237"/>
                  <a:gd name="T18" fmla="*/ 40 w 394"/>
                  <a:gd name="T19" fmla="*/ 206 h 237"/>
                  <a:gd name="T20" fmla="*/ 65 w 394"/>
                  <a:gd name="T21" fmla="*/ 221 h 237"/>
                  <a:gd name="T22" fmla="*/ 90 w 394"/>
                  <a:gd name="T23" fmla="*/ 230 h 237"/>
                  <a:gd name="T24" fmla="*/ 112 w 394"/>
                  <a:gd name="T25" fmla="*/ 235 h 237"/>
                  <a:gd name="T26" fmla="*/ 141 w 394"/>
                  <a:gd name="T27" fmla="*/ 237 h 237"/>
                  <a:gd name="T28" fmla="*/ 138 w 394"/>
                  <a:gd name="T29" fmla="*/ 235 h 237"/>
                  <a:gd name="T30" fmla="*/ 295 w 394"/>
                  <a:gd name="T31" fmla="*/ 219 h 237"/>
                  <a:gd name="T32" fmla="*/ 394 w 394"/>
                  <a:gd name="T33" fmla="*/ 0 h 237"/>
                  <a:gd name="T34" fmla="*/ 252 w 39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4" h="237">
                    <a:moveTo>
                      <a:pt x="252" y="0"/>
                    </a:moveTo>
                    <a:lnTo>
                      <a:pt x="51" y="20"/>
                    </a:lnTo>
                    <a:lnTo>
                      <a:pt x="31" y="36"/>
                    </a:lnTo>
                    <a:lnTo>
                      <a:pt x="19" y="54"/>
                    </a:lnTo>
                    <a:lnTo>
                      <a:pt x="8" y="74"/>
                    </a:lnTo>
                    <a:lnTo>
                      <a:pt x="0" y="107"/>
                    </a:lnTo>
                    <a:lnTo>
                      <a:pt x="1" y="144"/>
                    </a:lnTo>
                    <a:lnTo>
                      <a:pt x="8" y="164"/>
                    </a:lnTo>
                    <a:lnTo>
                      <a:pt x="19" y="187"/>
                    </a:lnTo>
                    <a:lnTo>
                      <a:pt x="40" y="206"/>
                    </a:lnTo>
                    <a:lnTo>
                      <a:pt x="65" y="221"/>
                    </a:lnTo>
                    <a:lnTo>
                      <a:pt x="90" y="230"/>
                    </a:lnTo>
                    <a:lnTo>
                      <a:pt x="112" y="235"/>
                    </a:lnTo>
                    <a:lnTo>
                      <a:pt x="141" y="237"/>
                    </a:lnTo>
                    <a:lnTo>
                      <a:pt x="138" y="235"/>
                    </a:lnTo>
                    <a:lnTo>
                      <a:pt x="295" y="219"/>
                    </a:lnTo>
                    <a:lnTo>
                      <a:pt x="394" y="0"/>
                    </a:lnTo>
                    <a:lnTo>
                      <a:pt x="252" y="0"/>
                    </a:lnTo>
                    <a:close/>
                  </a:path>
                </a:pathLst>
              </a:custGeom>
              <a:solidFill>
                <a:srgbClr val="808080"/>
              </a:solidFill>
              <a:ln w="28575">
                <a:solidFill>
                  <a:srgbClr val="000000"/>
                </a:solidFill>
                <a:round/>
                <a:headEnd/>
                <a:tailEnd/>
              </a:ln>
            </p:spPr>
            <p:txBody>
              <a:bodyPr/>
              <a:lstStyle/>
              <a:p>
                <a:endParaRPr lang="zh-CN" altLang="en-US"/>
              </a:p>
            </p:txBody>
          </p:sp>
          <p:sp>
            <p:nvSpPr>
              <p:cNvPr id="63583" name="Freeform 9">
                <a:extLst>
                  <a:ext uri="{FF2B5EF4-FFF2-40B4-BE49-F238E27FC236}">
                    <a16:creationId xmlns:a16="http://schemas.microsoft.com/office/drawing/2014/main" id="{EDEDD186-3247-45F3-9A03-6F42E9B7134F}"/>
                  </a:ext>
                </a:extLst>
              </p:cNvPr>
              <p:cNvSpPr>
                <a:spLocks noChangeArrowheads="1"/>
              </p:cNvSpPr>
              <p:nvPr/>
            </p:nvSpPr>
            <p:spPr bwMode="auto">
              <a:xfrm>
                <a:off x="418" y="1589"/>
                <a:ext cx="2212" cy="2425"/>
              </a:xfrm>
              <a:custGeom>
                <a:avLst/>
                <a:gdLst>
                  <a:gd name="T0" fmla="*/ 124 w 2212"/>
                  <a:gd name="T1" fmla="*/ 9 h 2425"/>
                  <a:gd name="T2" fmla="*/ 79 w 2212"/>
                  <a:gd name="T3" fmla="*/ 42 h 2425"/>
                  <a:gd name="T4" fmla="*/ 23 w 2212"/>
                  <a:gd name="T5" fmla="*/ 109 h 2425"/>
                  <a:gd name="T6" fmla="*/ 4 w 2212"/>
                  <a:gd name="T7" fmla="*/ 178 h 2425"/>
                  <a:gd name="T8" fmla="*/ 0 w 2212"/>
                  <a:gd name="T9" fmla="*/ 262 h 2425"/>
                  <a:gd name="T10" fmla="*/ 10 w 2212"/>
                  <a:gd name="T11" fmla="*/ 332 h 2425"/>
                  <a:gd name="T12" fmla="*/ 39 w 2212"/>
                  <a:gd name="T13" fmla="*/ 446 h 2425"/>
                  <a:gd name="T14" fmla="*/ 117 w 2212"/>
                  <a:gd name="T15" fmla="*/ 639 h 2425"/>
                  <a:gd name="T16" fmla="*/ 211 w 2212"/>
                  <a:gd name="T17" fmla="*/ 854 h 2425"/>
                  <a:gd name="T18" fmla="*/ 298 w 2212"/>
                  <a:gd name="T19" fmla="*/ 1076 h 2425"/>
                  <a:gd name="T20" fmla="*/ 365 w 2212"/>
                  <a:gd name="T21" fmla="*/ 1364 h 2425"/>
                  <a:gd name="T22" fmla="*/ 405 w 2212"/>
                  <a:gd name="T23" fmla="*/ 1713 h 2425"/>
                  <a:gd name="T24" fmla="*/ 425 w 2212"/>
                  <a:gd name="T25" fmla="*/ 1962 h 2425"/>
                  <a:gd name="T26" fmla="*/ 425 w 2212"/>
                  <a:gd name="T27" fmla="*/ 2150 h 2425"/>
                  <a:gd name="T28" fmla="*/ 399 w 2212"/>
                  <a:gd name="T29" fmla="*/ 2291 h 2425"/>
                  <a:gd name="T30" fmla="*/ 365 w 2212"/>
                  <a:gd name="T31" fmla="*/ 2371 h 2425"/>
                  <a:gd name="T32" fmla="*/ 333 w 2212"/>
                  <a:gd name="T33" fmla="*/ 2410 h 2425"/>
                  <a:gd name="T34" fmla="*/ 515 w 2212"/>
                  <a:gd name="T35" fmla="*/ 2403 h 2425"/>
                  <a:gd name="T36" fmla="*/ 1211 w 2212"/>
                  <a:gd name="T37" fmla="*/ 2311 h 2425"/>
                  <a:gd name="T38" fmla="*/ 1843 w 2212"/>
                  <a:gd name="T39" fmla="*/ 2257 h 2425"/>
                  <a:gd name="T40" fmla="*/ 2104 w 2212"/>
                  <a:gd name="T41" fmla="*/ 2264 h 2425"/>
                  <a:gd name="T42" fmla="*/ 2158 w 2212"/>
                  <a:gd name="T43" fmla="*/ 2223 h 2425"/>
                  <a:gd name="T44" fmla="*/ 2195 w 2212"/>
                  <a:gd name="T45" fmla="*/ 2132 h 2425"/>
                  <a:gd name="T46" fmla="*/ 2212 w 2212"/>
                  <a:gd name="T47" fmla="*/ 2002 h 2425"/>
                  <a:gd name="T48" fmla="*/ 2208 w 2212"/>
                  <a:gd name="T49" fmla="*/ 1837 h 2425"/>
                  <a:gd name="T50" fmla="*/ 2185 w 2212"/>
                  <a:gd name="T51" fmla="*/ 1592 h 2425"/>
                  <a:gd name="T52" fmla="*/ 2111 w 2212"/>
                  <a:gd name="T53" fmla="*/ 1277 h 2425"/>
                  <a:gd name="T54" fmla="*/ 2024 w 2212"/>
                  <a:gd name="T55" fmla="*/ 995 h 2425"/>
                  <a:gd name="T56" fmla="*/ 1923 w 2212"/>
                  <a:gd name="T57" fmla="*/ 734 h 2425"/>
                  <a:gd name="T58" fmla="*/ 1809 w 2212"/>
                  <a:gd name="T59" fmla="*/ 444 h 2425"/>
                  <a:gd name="T60" fmla="*/ 1771 w 2212"/>
                  <a:gd name="T61" fmla="*/ 317 h 2425"/>
                  <a:gd name="T62" fmla="*/ 1766 w 2212"/>
                  <a:gd name="T63" fmla="*/ 218 h 2425"/>
                  <a:gd name="T64" fmla="*/ 1809 w 2212"/>
                  <a:gd name="T65" fmla="*/ 22 h 2425"/>
                  <a:gd name="T66" fmla="*/ 139 w 2212"/>
                  <a:gd name="T67" fmla="*/ 5 h 24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12" h="2425">
                    <a:moveTo>
                      <a:pt x="139" y="5"/>
                    </a:moveTo>
                    <a:lnTo>
                      <a:pt x="124" y="9"/>
                    </a:lnTo>
                    <a:lnTo>
                      <a:pt x="103" y="19"/>
                    </a:lnTo>
                    <a:lnTo>
                      <a:pt x="79" y="42"/>
                    </a:lnTo>
                    <a:lnTo>
                      <a:pt x="46" y="74"/>
                    </a:lnTo>
                    <a:lnTo>
                      <a:pt x="23" y="109"/>
                    </a:lnTo>
                    <a:lnTo>
                      <a:pt x="10" y="146"/>
                    </a:lnTo>
                    <a:lnTo>
                      <a:pt x="4" y="178"/>
                    </a:lnTo>
                    <a:lnTo>
                      <a:pt x="0" y="221"/>
                    </a:lnTo>
                    <a:lnTo>
                      <a:pt x="0" y="262"/>
                    </a:lnTo>
                    <a:lnTo>
                      <a:pt x="5" y="297"/>
                    </a:lnTo>
                    <a:lnTo>
                      <a:pt x="10" y="332"/>
                    </a:lnTo>
                    <a:lnTo>
                      <a:pt x="16" y="364"/>
                    </a:lnTo>
                    <a:lnTo>
                      <a:pt x="39" y="446"/>
                    </a:lnTo>
                    <a:lnTo>
                      <a:pt x="70" y="538"/>
                    </a:lnTo>
                    <a:lnTo>
                      <a:pt x="117" y="639"/>
                    </a:lnTo>
                    <a:lnTo>
                      <a:pt x="164" y="754"/>
                    </a:lnTo>
                    <a:lnTo>
                      <a:pt x="211" y="854"/>
                    </a:lnTo>
                    <a:lnTo>
                      <a:pt x="251" y="955"/>
                    </a:lnTo>
                    <a:lnTo>
                      <a:pt x="298" y="1076"/>
                    </a:lnTo>
                    <a:lnTo>
                      <a:pt x="338" y="1230"/>
                    </a:lnTo>
                    <a:lnTo>
                      <a:pt x="365" y="1364"/>
                    </a:lnTo>
                    <a:lnTo>
                      <a:pt x="392" y="1532"/>
                    </a:lnTo>
                    <a:lnTo>
                      <a:pt x="405" y="1713"/>
                    </a:lnTo>
                    <a:lnTo>
                      <a:pt x="425" y="1874"/>
                    </a:lnTo>
                    <a:lnTo>
                      <a:pt x="425" y="1962"/>
                    </a:lnTo>
                    <a:lnTo>
                      <a:pt x="425" y="2076"/>
                    </a:lnTo>
                    <a:lnTo>
                      <a:pt x="425" y="2150"/>
                    </a:lnTo>
                    <a:lnTo>
                      <a:pt x="420" y="2219"/>
                    </a:lnTo>
                    <a:lnTo>
                      <a:pt x="399" y="2291"/>
                    </a:lnTo>
                    <a:lnTo>
                      <a:pt x="384" y="2333"/>
                    </a:lnTo>
                    <a:lnTo>
                      <a:pt x="365" y="2371"/>
                    </a:lnTo>
                    <a:lnTo>
                      <a:pt x="346" y="2396"/>
                    </a:lnTo>
                    <a:lnTo>
                      <a:pt x="333" y="2410"/>
                    </a:lnTo>
                    <a:lnTo>
                      <a:pt x="318" y="2425"/>
                    </a:lnTo>
                    <a:lnTo>
                      <a:pt x="515" y="2403"/>
                    </a:lnTo>
                    <a:lnTo>
                      <a:pt x="896" y="2351"/>
                    </a:lnTo>
                    <a:lnTo>
                      <a:pt x="1211" y="2311"/>
                    </a:lnTo>
                    <a:lnTo>
                      <a:pt x="1573" y="2270"/>
                    </a:lnTo>
                    <a:lnTo>
                      <a:pt x="1843" y="2257"/>
                    </a:lnTo>
                    <a:lnTo>
                      <a:pt x="2051" y="2264"/>
                    </a:lnTo>
                    <a:lnTo>
                      <a:pt x="2104" y="2264"/>
                    </a:lnTo>
                    <a:lnTo>
                      <a:pt x="2138" y="2257"/>
                    </a:lnTo>
                    <a:lnTo>
                      <a:pt x="2158" y="2223"/>
                    </a:lnTo>
                    <a:lnTo>
                      <a:pt x="2178" y="2187"/>
                    </a:lnTo>
                    <a:lnTo>
                      <a:pt x="2195" y="2132"/>
                    </a:lnTo>
                    <a:lnTo>
                      <a:pt x="2205" y="2066"/>
                    </a:lnTo>
                    <a:lnTo>
                      <a:pt x="2212" y="2002"/>
                    </a:lnTo>
                    <a:lnTo>
                      <a:pt x="2212" y="1909"/>
                    </a:lnTo>
                    <a:lnTo>
                      <a:pt x="2208" y="1837"/>
                    </a:lnTo>
                    <a:lnTo>
                      <a:pt x="2205" y="1719"/>
                    </a:lnTo>
                    <a:lnTo>
                      <a:pt x="2185" y="1592"/>
                    </a:lnTo>
                    <a:lnTo>
                      <a:pt x="2151" y="1428"/>
                    </a:lnTo>
                    <a:lnTo>
                      <a:pt x="2111" y="1277"/>
                    </a:lnTo>
                    <a:lnTo>
                      <a:pt x="2078" y="1143"/>
                    </a:lnTo>
                    <a:lnTo>
                      <a:pt x="2024" y="995"/>
                    </a:lnTo>
                    <a:lnTo>
                      <a:pt x="1970" y="861"/>
                    </a:lnTo>
                    <a:lnTo>
                      <a:pt x="1923" y="734"/>
                    </a:lnTo>
                    <a:lnTo>
                      <a:pt x="1850" y="551"/>
                    </a:lnTo>
                    <a:lnTo>
                      <a:pt x="1809" y="444"/>
                    </a:lnTo>
                    <a:lnTo>
                      <a:pt x="1785" y="373"/>
                    </a:lnTo>
                    <a:lnTo>
                      <a:pt x="1771" y="317"/>
                    </a:lnTo>
                    <a:lnTo>
                      <a:pt x="1766" y="264"/>
                    </a:lnTo>
                    <a:lnTo>
                      <a:pt x="1766" y="218"/>
                    </a:lnTo>
                    <a:lnTo>
                      <a:pt x="1796" y="55"/>
                    </a:lnTo>
                    <a:lnTo>
                      <a:pt x="1809" y="22"/>
                    </a:lnTo>
                    <a:lnTo>
                      <a:pt x="161" y="0"/>
                    </a:lnTo>
                    <a:lnTo>
                      <a:pt x="139" y="5"/>
                    </a:lnTo>
                    <a:close/>
                  </a:path>
                </a:pathLst>
              </a:custGeom>
              <a:solidFill>
                <a:srgbClr val="FFFFFF"/>
              </a:solidFill>
              <a:ln w="28575">
                <a:solidFill>
                  <a:srgbClr val="000000"/>
                </a:solidFill>
                <a:round/>
                <a:headEnd/>
                <a:tailEnd/>
              </a:ln>
            </p:spPr>
            <p:txBody>
              <a:bodyPr/>
              <a:lstStyle/>
              <a:p>
                <a:endParaRPr lang="zh-CN" altLang="en-US"/>
              </a:p>
            </p:txBody>
          </p:sp>
          <p:sp>
            <p:nvSpPr>
              <p:cNvPr id="63584" name="Freeform 10">
                <a:extLst>
                  <a:ext uri="{FF2B5EF4-FFF2-40B4-BE49-F238E27FC236}">
                    <a16:creationId xmlns:a16="http://schemas.microsoft.com/office/drawing/2014/main" id="{F97E9B30-968B-4EF4-931C-93A7CBB99814}"/>
                  </a:ext>
                </a:extLst>
              </p:cNvPr>
              <p:cNvSpPr>
                <a:spLocks noChangeArrowheads="1"/>
              </p:cNvSpPr>
              <p:nvPr/>
            </p:nvSpPr>
            <p:spPr bwMode="auto">
              <a:xfrm>
                <a:off x="534" y="1700"/>
                <a:ext cx="182" cy="159"/>
              </a:xfrm>
              <a:custGeom>
                <a:avLst/>
                <a:gdLst>
                  <a:gd name="T0" fmla="*/ 182 w 182"/>
                  <a:gd name="T1" fmla="*/ 11 h 159"/>
                  <a:gd name="T2" fmla="*/ 135 w 182"/>
                  <a:gd name="T3" fmla="*/ 145 h 159"/>
                  <a:gd name="T4" fmla="*/ 88 w 182"/>
                  <a:gd name="T5" fmla="*/ 159 h 159"/>
                  <a:gd name="T6" fmla="*/ 65 w 182"/>
                  <a:gd name="T7" fmla="*/ 156 h 159"/>
                  <a:gd name="T8" fmla="*/ 41 w 182"/>
                  <a:gd name="T9" fmla="*/ 148 h 159"/>
                  <a:gd name="T10" fmla="*/ 23 w 182"/>
                  <a:gd name="T11" fmla="*/ 132 h 159"/>
                  <a:gd name="T12" fmla="*/ 11 w 182"/>
                  <a:gd name="T13" fmla="*/ 116 h 159"/>
                  <a:gd name="T14" fmla="*/ 3 w 182"/>
                  <a:gd name="T15" fmla="*/ 96 h 159"/>
                  <a:gd name="T16" fmla="*/ 0 w 182"/>
                  <a:gd name="T17" fmla="*/ 78 h 159"/>
                  <a:gd name="T18" fmla="*/ 1 w 182"/>
                  <a:gd name="T19" fmla="*/ 55 h 159"/>
                  <a:gd name="T20" fmla="*/ 8 w 182"/>
                  <a:gd name="T21" fmla="*/ 38 h 159"/>
                  <a:gd name="T22" fmla="*/ 21 w 182"/>
                  <a:gd name="T23" fmla="*/ 25 h 159"/>
                  <a:gd name="T24" fmla="*/ 38 w 182"/>
                  <a:gd name="T25" fmla="*/ 13 h 159"/>
                  <a:gd name="T26" fmla="*/ 58 w 182"/>
                  <a:gd name="T27" fmla="*/ 8 h 159"/>
                  <a:gd name="T28" fmla="*/ 75 w 182"/>
                  <a:gd name="T29" fmla="*/ 4 h 159"/>
                  <a:gd name="T30" fmla="*/ 94 w 182"/>
                  <a:gd name="T31" fmla="*/ 1 h 159"/>
                  <a:gd name="T32" fmla="*/ 108 w 182"/>
                  <a:gd name="T33" fmla="*/ 1 h 159"/>
                  <a:gd name="T34" fmla="*/ 127 w 182"/>
                  <a:gd name="T35" fmla="*/ 0 h 159"/>
                  <a:gd name="T36" fmla="*/ 182 w 182"/>
                  <a:gd name="T37" fmla="*/ 11 h 1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2" h="159">
                    <a:moveTo>
                      <a:pt x="182" y="11"/>
                    </a:moveTo>
                    <a:lnTo>
                      <a:pt x="135" y="145"/>
                    </a:lnTo>
                    <a:lnTo>
                      <a:pt x="88" y="159"/>
                    </a:lnTo>
                    <a:lnTo>
                      <a:pt x="65" y="156"/>
                    </a:lnTo>
                    <a:lnTo>
                      <a:pt x="41" y="148"/>
                    </a:lnTo>
                    <a:lnTo>
                      <a:pt x="23" y="132"/>
                    </a:lnTo>
                    <a:lnTo>
                      <a:pt x="11" y="116"/>
                    </a:lnTo>
                    <a:lnTo>
                      <a:pt x="3" y="96"/>
                    </a:lnTo>
                    <a:lnTo>
                      <a:pt x="0" y="78"/>
                    </a:lnTo>
                    <a:lnTo>
                      <a:pt x="1" y="55"/>
                    </a:lnTo>
                    <a:lnTo>
                      <a:pt x="8" y="38"/>
                    </a:lnTo>
                    <a:lnTo>
                      <a:pt x="21" y="25"/>
                    </a:lnTo>
                    <a:lnTo>
                      <a:pt x="38" y="13"/>
                    </a:lnTo>
                    <a:lnTo>
                      <a:pt x="58" y="8"/>
                    </a:lnTo>
                    <a:lnTo>
                      <a:pt x="75" y="4"/>
                    </a:lnTo>
                    <a:lnTo>
                      <a:pt x="94" y="1"/>
                    </a:lnTo>
                    <a:lnTo>
                      <a:pt x="108" y="1"/>
                    </a:lnTo>
                    <a:lnTo>
                      <a:pt x="127" y="0"/>
                    </a:lnTo>
                    <a:lnTo>
                      <a:pt x="182" y="11"/>
                    </a:lnTo>
                    <a:close/>
                  </a:path>
                </a:pathLst>
              </a:custGeom>
              <a:solidFill>
                <a:srgbClr val="808080"/>
              </a:solidFill>
              <a:ln w="28575">
                <a:solidFill>
                  <a:srgbClr val="000000"/>
                </a:solidFill>
                <a:round/>
                <a:headEnd/>
                <a:tailEnd/>
              </a:ln>
            </p:spPr>
            <p:txBody>
              <a:bodyPr/>
              <a:lstStyle/>
              <a:p>
                <a:endParaRPr lang="zh-CN" altLang="en-US"/>
              </a:p>
            </p:txBody>
          </p:sp>
          <p:sp>
            <p:nvSpPr>
              <p:cNvPr id="63585" name="Freeform 11">
                <a:extLst>
                  <a:ext uri="{FF2B5EF4-FFF2-40B4-BE49-F238E27FC236}">
                    <a16:creationId xmlns:a16="http://schemas.microsoft.com/office/drawing/2014/main" id="{41AFE10A-3897-49F2-9D3B-E1BCF7CDD485}"/>
                  </a:ext>
                </a:extLst>
              </p:cNvPr>
              <p:cNvSpPr>
                <a:spLocks noChangeArrowheads="1"/>
              </p:cNvSpPr>
              <p:nvPr/>
            </p:nvSpPr>
            <p:spPr bwMode="auto">
              <a:xfrm>
                <a:off x="604" y="1691"/>
                <a:ext cx="128" cy="130"/>
              </a:xfrm>
              <a:custGeom>
                <a:avLst/>
                <a:gdLst>
                  <a:gd name="T0" fmla="*/ 0 w 128"/>
                  <a:gd name="T1" fmla="*/ 16 h 130"/>
                  <a:gd name="T2" fmla="*/ 24 w 128"/>
                  <a:gd name="T3" fmla="*/ 32 h 130"/>
                  <a:gd name="T4" fmla="*/ 35 w 128"/>
                  <a:gd name="T5" fmla="*/ 49 h 130"/>
                  <a:gd name="T6" fmla="*/ 40 w 128"/>
                  <a:gd name="T7" fmla="*/ 66 h 130"/>
                  <a:gd name="T8" fmla="*/ 42 w 128"/>
                  <a:gd name="T9" fmla="*/ 91 h 130"/>
                  <a:gd name="T10" fmla="*/ 37 w 128"/>
                  <a:gd name="T11" fmla="*/ 111 h 130"/>
                  <a:gd name="T12" fmla="*/ 24 w 128"/>
                  <a:gd name="T13" fmla="*/ 130 h 130"/>
                  <a:gd name="T14" fmla="*/ 128 w 128"/>
                  <a:gd name="T15" fmla="*/ 107 h 130"/>
                  <a:gd name="T16" fmla="*/ 119 w 128"/>
                  <a:gd name="T17" fmla="*/ 0 h 130"/>
                  <a:gd name="T18" fmla="*/ 0 w 128"/>
                  <a:gd name="T19" fmla="*/ 16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130">
                    <a:moveTo>
                      <a:pt x="0" y="16"/>
                    </a:moveTo>
                    <a:lnTo>
                      <a:pt x="24" y="32"/>
                    </a:lnTo>
                    <a:lnTo>
                      <a:pt x="35" y="49"/>
                    </a:lnTo>
                    <a:lnTo>
                      <a:pt x="40" y="66"/>
                    </a:lnTo>
                    <a:lnTo>
                      <a:pt x="42" y="91"/>
                    </a:lnTo>
                    <a:lnTo>
                      <a:pt x="37" y="111"/>
                    </a:lnTo>
                    <a:lnTo>
                      <a:pt x="24" y="130"/>
                    </a:lnTo>
                    <a:lnTo>
                      <a:pt x="128" y="107"/>
                    </a:lnTo>
                    <a:lnTo>
                      <a:pt x="119" y="0"/>
                    </a:lnTo>
                    <a:lnTo>
                      <a:pt x="0" y="16"/>
                    </a:lnTo>
                    <a:close/>
                  </a:path>
                </a:pathLst>
              </a:custGeom>
              <a:solidFill>
                <a:srgbClr val="000000"/>
              </a:solidFill>
              <a:ln w="28575">
                <a:solidFill>
                  <a:srgbClr val="000000"/>
                </a:solidFill>
                <a:round/>
                <a:headEnd/>
                <a:tailEnd/>
              </a:ln>
            </p:spPr>
            <p:txBody>
              <a:bodyPr/>
              <a:lstStyle/>
              <a:p>
                <a:endParaRPr lang="zh-CN" altLang="en-US"/>
              </a:p>
            </p:txBody>
          </p:sp>
          <p:sp>
            <p:nvSpPr>
              <p:cNvPr id="63586" name="Freeform 12">
                <a:extLst>
                  <a:ext uri="{FF2B5EF4-FFF2-40B4-BE49-F238E27FC236}">
                    <a16:creationId xmlns:a16="http://schemas.microsoft.com/office/drawing/2014/main" id="{A0BE1FEA-BF14-4D03-969C-0D37402D1703}"/>
                  </a:ext>
                </a:extLst>
              </p:cNvPr>
              <p:cNvSpPr>
                <a:spLocks noChangeArrowheads="1"/>
              </p:cNvSpPr>
              <p:nvPr/>
            </p:nvSpPr>
            <p:spPr bwMode="auto">
              <a:xfrm>
                <a:off x="568" y="1590"/>
                <a:ext cx="1853" cy="269"/>
              </a:xfrm>
              <a:custGeom>
                <a:avLst/>
                <a:gdLst>
                  <a:gd name="T0" fmla="*/ 1753 w 1853"/>
                  <a:gd name="T1" fmla="*/ 21 h 269"/>
                  <a:gd name="T2" fmla="*/ 0 w 1853"/>
                  <a:gd name="T3" fmla="*/ 0 h 269"/>
                  <a:gd name="T4" fmla="*/ 50 w 1853"/>
                  <a:gd name="T5" fmla="*/ 8 h 269"/>
                  <a:gd name="T6" fmla="*/ 68 w 1853"/>
                  <a:gd name="T7" fmla="*/ 14 h 269"/>
                  <a:gd name="T8" fmla="*/ 87 w 1853"/>
                  <a:gd name="T9" fmla="*/ 22 h 269"/>
                  <a:gd name="T10" fmla="*/ 99 w 1853"/>
                  <a:gd name="T11" fmla="*/ 34 h 269"/>
                  <a:gd name="T12" fmla="*/ 113 w 1853"/>
                  <a:gd name="T13" fmla="*/ 52 h 269"/>
                  <a:gd name="T14" fmla="*/ 120 w 1853"/>
                  <a:gd name="T15" fmla="*/ 73 h 269"/>
                  <a:gd name="T16" fmla="*/ 125 w 1853"/>
                  <a:gd name="T17" fmla="*/ 95 h 269"/>
                  <a:gd name="T18" fmla="*/ 127 w 1853"/>
                  <a:gd name="T19" fmla="*/ 118 h 269"/>
                  <a:gd name="T20" fmla="*/ 128 w 1853"/>
                  <a:gd name="T21" fmla="*/ 137 h 269"/>
                  <a:gd name="T22" fmla="*/ 125 w 1853"/>
                  <a:gd name="T23" fmla="*/ 165 h 269"/>
                  <a:gd name="T24" fmla="*/ 120 w 1853"/>
                  <a:gd name="T25" fmla="*/ 192 h 269"/>
                  <a:gd name="T26" fmla="*/ 108 w 1853"/>
                  <a:gd name="T27" fmla="*/ 215 h 269"/>
                  <a:gd name="T28" fmla="*/ 89 w 1853"/>
                  <a:gd name="T29" fmla="*/ 239 h 269"/>
                  <a:gd name="T30" fmla="*/ 65 w 1853"/>
                  <a:gd name="T31" fmla="*/ 254 h 269"/>
                  <a:gd name="T32" fmla="*/ 46 w 1853"/>
                  <a:gd name="T33" fmla="*/ 269 h 269"/>
                  <a:gd name="T34" fmla="*/ 161 w 1853"/>
                  <a:gd name="T35" fmla="*/ 255 h 269"/>
                  <a:gd name="T36" fmla="*/ 289 w 1853"/>
                  <a:gd name="T37" fmla="*/ 235 h 269"/>
                  <a:gd name="T38" fmla="*/ 491 w 1853"/>
                  <a:gd name="T39" fmla="*/ 222 h 269"/>
                  <a:gd name="T40" fmla="*/ 659 w 1853"/>
                  <a:gd name="T41" fmla="*/ 208 h 269"/>
                  <a:gd name="T42" fmla="*/ 860 w 1853"/>
                  <a:gd name="T43" fmla="*/ 208 h 269"/>
                  <a:gd name="T44" fmla="*/ 1081 w 1853"/>
                  <a:gd name="T45" fmla="*/ 215 h 269"/>
                  <a:gd name="T46" fmla="*/ 1356 w 1853"/>
                  <a:gd name="T47" fmla="*/ 222 h 269"/>
                  <a:gd name="T48" fmla="*/ 1619 w 1853"/>
                  <a:gd name="T49" fmla="*/ 242 h 269"/>
                  <a:gd name="T50" fmla="*/ 1726 w 1853"/>
                  <a:gd name="T51" fmla="*/ 262 h 269"/>
                  <a:gd name="T52" fmla="*/ 1757 w 1853"/>
                  <a:gd name="T53" fmla="*/ 266 h 269"/>
                  <a:gd name="T54" fmla="*/ 1790 w 1853"/>
                  <a:gd name="T55" fmla="*/ 268 h 269"/>
                  <a:gd name="T56" fmla="*/ 1814 w 1853"/>
                  <a:gd name="T57" fmla="*/ 262 h 269"/>
                  <a:gd name="T58" fmla="*/ 1834 w 1853"/>
                  <a:gd name="T59" fmla="*/ 242 h 269"/>
                  <a:gd name="T60" fmla="*/ 1845 w 1853"/>
                  <a:gd name="T61" fmla="*/ 217 h 269"/>
                  <a:gd name="T62" fmla="*/ 1850 w 1853"/>
                  <a:gd name="T63" fmla="*/ 196 h 269"/>
                  <a:gd name="T64" fmla="*/ 1853 w 1853"/>
                  <a:gd name="T65" fmla="*/ 173 h 269"/>
                  <a:gd name="T66" fmla="*/ 1848 w 1853"/>
                  <a:gd name="T67" fmla="*/ 130 h 269"/>
                  <a:gd name="T68" fmla="*/ 1839 w 1853"/>
                  <a:gd name="T69" fmla="*/ 103 h 269"/>
                  <a:gd name="T70" fmla="*/ 1826 w 1853"/>
                  <a:gd name="T71" fmla="*/ 75 h 269"/>
                  <a:gd name="T72" fmla="*/ 1814 w 1853"/>
                  <a:gd name="T73" fmla="*/ 57 h 269"/>
                  <a:gd name="T74" fmla="*/ 1799 w 1853"/>
                  <a:gd name="T75" fmla="*/ 43 h 269"/>
                  <a:gd name="T76" fmla="*/ 1778 w 1853"/>
                  <a:gd name="T77" fmla="*/ 28 h 269"/>
                  <a:gd name="T78" fmla="*/ 1753 w 1853"/>
                  <a:gd name="T79" fmla="*/ 21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53" h="269">
                    <a:moveTo>
                      <a:pt x="1753" y="21"/>
                    </a:moveTo>
                    <a:lnTo>
                      <a:pt x="0" y="0"/>
                    </a:lnTo>
                    <a:lnTo>
                      <a:pt x="50" y="8"/>
                    </a:lnTo>
                    <a:lnTo>
                      <a:pt x="68" y="14"/>
                    </a:lnTo>
                    <a:lnTo>
                      <a:pt x="87" y="22"/>
                    </a:lnTo>
                    <a:lnTo>
                      <a:pt x="99" y="34"/>
                    </a:lnTo>
                    <a:lnTo>
                      <a:pt x="113" y="52"/>
                    </a:lnTo>
                    <a:lnTo>
                      <a:pt x="120" y="73"/>
                    </a:lnTo>
                    <a:lnTo>
                      <a:pt x="125" y="95"/>
                    </a:lnTo>
                    <a:lnTo>
                      <a:pt x="127" y="118"/>
                    </a:lnTo>
                    <a:lnTo>
                      <a:pt x="128" y="137"/>
                    </a:lnTo>
                    <a:lnTo>
                      <a:pt x="125" y="165"/>
                    </a:lnTo>
                    <a:lnTo>
                      <a:pt x="120" y="192"/>
                    </a:lnTo>
                    <a:lnTo>
                      <a:pt x="108" y="215"/>
                    </a:lnTo>
                    <a:lnTo>
                      <a:pt x="89" y="239"/>
                    </a:lnTo>
                    <a:lnTo>
                      <a:pt x="65" y="254"/>
                    </a:lnTo>
                    <a:lnTo>
                      <a:pt x="46" y="269"/>
                    </a:lnTo>
                    <a:lnTo>
                      <a:pt x="161" y="255"/>
                    </a:lnTo>
                    <a:lnTo>
                      <a:pt x="289" y="235"/>
                    </a:lnTo>
                    <a:lnTo>
                      <a:pt x="491" y="222"/>
                    </a:lnTo>
                    <a:lnTo>
                      <a:pt x="659" y="208"/>
                    </a:lnTo>
                    <a:lnTo>
                      <a:pt x="860" y="208"/>
                    </a:lnTo>
                    <a:lnTo>
                      <a:pt x="1081" y="215"/>
                    </a:lnTo>
                    <a:lnTo>
                      <a:pt x="1356" y="222"/>
                    </a:lnTo>
                    <a:lnTo>
                      <a:pt x="1619" y="242"/>
                    </a:lnTo>
                    <a:lnTo>
                      <a:pt x="1726" y="262"/>
                    </a:lnTo>
                    <a:lnTo>
                      <a:pt x="1757" y="266"/>
                    </a:lnTo>
                    <a:lnTo>
                      <a:pt x="1790" y="268"/>
                    </a:lnTo>
                    <a:lnTo>
                      <a:pt x="1814" y="262"/>
                    </a:lnTo>
                    <a:lnTo>
                      <a:pt x="1834" y="242"/>
                    </a:lnTo>
                    <a:lnTo>
                      <a:pt x="1845" y="217"/>
                    </a:lnTo>
                    <a:lnTo>
                      <a:pt x="1850" y="196"/>
                    </a:lnTo>
                    <a:lnTo>
                      <a:pt x="1853" y="173"/>
                    </a:lnTo>
                    <a:lnTo>
                      <a:pt x="1848" y="130"/>
                    </a:lnTo>
                    <a:lnTo>
                      <a:pt x="1839" y="103"/>
                    </a:lnTo>
                    <a:lnTo>
                      <a:pt x="1826" y="75"/>
                    </a:lnTo>
                    <a:lnTo>
                      <a:pt x="1814" y="57"/>
                    </a:lnTo>
                    <a:lnTo>
                      <a:pt x="1799" y="43"/>
                    </a:lnTo>
                    <a:lnTo>
                      <a:pt x="1778" y="28"/>
                    </a:lnTo>
                    <a:lnTo>
                      <a:pt x="1753" y="21"/>
                    </a:lnTo>
                    <a:close/>
                  </a:path>
                </a:pathLst>
              </a:custGeom>
              <a:solidFill>
                <a:srgbClr val="FFFFFF"/>
              </a:solidFill>
              <a:ln w="28575">
                <a:solidFill>
                  <a:srgbClr val="000000"/>
                </a:solidFill>
                <a:round/>
                <a:headEnd/>
                <a:tailEnd/>
              </a:ln>
            </p:spPr>
            <p:txBody>
              <a:bodyPr/>
              <a:lstStyle/>
              <a:p>
                <a:endParaRPr lang="zh-CN" altLang="en-US"/>
              </a:p>
            </p:txBody>
          </p:sp>
        </p:grpSp>
        <p:sp>
          <p:nvSpPr>
            <p:cNvPr id="63579" name="WordArt 13">
              <a:extLst>
                <a:ext uri="{FF2B5EF4-FFF2-40B4-BE49-F238E27FC236}">
                  <a16:creationId xmlns:a16="http://schemas.microsoft.com/office/drawing/2014/main" id="{34D72C84-70E6-436A-8248-BF0B319E63BA}"/>
                </a:ext>
              </a:extLst>
            </p:cNvPr>
            <p:cNvSpPr>
              <a:spLocks noChangeShapeType="1" noTextEdit="1"/>
            </p:cNvSpPr>
            <p:nvPr/>
          </p:nvSpPr>
          <p:spPr bwMode="auto">
            <a:xfrm>
              <a:off x="697" y="2059"/>
              <a:ext cx="1308" cy="234"/>
            </a:xfrm>
            <a:prstGeom prst="rect">
              <a:avLst/>
            </a:prstGeom>
          </p:spPr>
          <p:txBody>
            <a:bodyPr spcFirstLastPara="1" wrap="none" fromWordArt="1">
              <a:prstTxWarp prst="textArchUp">
                <a:avLst>
                  <a:gd name="adj" fmla="val 10800021"/>
                </a:avLst>
              </a:prstTxWarp>
            </a:bodyPr>
            <a:lstStyle/>
            <a:p>
              <a:pPr algn="ctr"/>
              <a:r>
                <a:rPr lang="en-US" altLang="zh-CN" sz="4800" b="1" kern="10">
                  <a:ln w="9525">
                    <a:solidFill>
                      <a:srgbClr val="000000"/>
                    </a:solidFill>
                    <a:round/>
                    <a:headEnd/>
                    <a:tailEnd/>
                  </a:ln>
                  <a:solidFill>
                    <a:srgbClr val="000000"/>
                  </a:solidFill>
                  <a:latin typeface="Brush Script MT" panose="03060802040406070304" pitchFamily="66" charset="0"/>
                </a:rPr>
                <a:t>Thank you for </a:t>
              </a:r>
            </a:p>
            <a:p>
              <a:pPr algn="ctr"/>
              <a:r>
                <a:rPr lang="en-US" altLang="zh-CN" sz="4800" b="1" kern="10">
                  <a:ln w="9525">
                    <a:solidFill>
                      <a:srgbClr val="000000"/>
                    </a:solidFill>
                    <a:round/>
                    <a:headEnd/>
                    <a:tailEnd/>
                  </a:ln>
                  <a:solidFill>
                    <a:srgbClr val="000000"/>
                  </a:solidFill>
                  <a:latin typeface="Brush Script MT" panose="03060802040406070304" pitchFamily="66" charset="0"/>
                </a:rPr>
                <a:t>your attention !</a:t>
              </a:r>
              <a:endParaRPr lang="zh-CN" altLang="en-US" sz="4800" b="1" kern="10">
                <a:ln w="9525">
                  <a:solidFill>
                    <a:srgbClr val="000000"/>
                  </a:solidFill>
                  <a:round/>
                  <a:headEnd/>
                  <a:tailEnd/>
                </a:ln>
                <a:solidFill>
                  <a:srgbClr val="000000"/>
                </a:solidFill>
                <a:latin typeface="Brush Script MT" panose="03060802040406070304" pitchFamily="66" charset="0"/>
              </a:endParaRPr>
            </a:p>
          </p:txBody>
        </p:sp>
        <p:graphicFrame>
          <p:nvGraphicFramePr>
            <p:cNvPr id="63580" name="Object 14">
              <a:extLst>
                <a:ext uri="{FF2B5EF4-FFF2-40B4-BE49-F238E27FC236}">
                  <a16:creationId xmlns:a16="http://schemas.microsoft.com/office/drawing/2014/main" id="{5C1BEA34-6A2D-4B90-951C-E2DB466EC7DB}"/>
                </a:ext>
              </a:extLst>
            </p:cNvPr>
            <p:cNvGraphicFramePr>
              <a:graphicFrameLocks noChangeAspect="1"/>
            </p:cNvGraphicFramePr>
            <p:nvPr/>
          </p:nvGraphicFramePr>
          <p:xfrm>
            <a:off x="2015" y="2665"/>
            <a:ext cx="342" cy="317"/>
          </p:xfrm>
          <a:graphic>
            <a:graphicData uri="http://schemas.openxmlformats.org/presentationml/2006/ole">
              <mc:AlternateContent xmlns:mc="http://schemas.openxmlformats.org/markup-compatibility/2006">
                <mc:Choice xmlns:v="urn:schemas-microsoft-com:vml" Requires="v">
                  <p:oleObj spid="_x0000_s63764" r:id="rId3" imgW="771429" imgH="714286" progId="">
                    <p:embed/>
                  </p:oleObj>
                </mc:Choice>
                <mc:Fallback>
                  <p:oleObj r:id="rId3" imgW="771429" imgH="714286"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 y="2665"/>
                          <a:ext cx="3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81" name="Text Box 15">
              <a:extLst>
                <a:ext uri="{FF2B5EF4-FFF2-40B4-BE49-F238E27FC236}">
                  <a16:creationId xmlns:a16="http://schemas.microsoft.com/office/drawing/2014/main" id="{9A746977-AC23-4997-B4E0-93219068B3E9}"/>
                </a:ext>
              </a:extLst>
            </p:cNvPr>
            <p:cNvSpPr txBox="1">
              <a:spLocks noChangeArrowheads="1"/>
            </p:cNvSpPr>
            <p:nvPr/>
          </p:nvSpPr>
          <p:spPr bwMode="auto">
            <a:xfrm>
              <a:off x="1054" y="2837"/>
              <a:ext cx="127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r>
                <a:rPr lang="en-US" altLang="zh-CN" sz="2400" b="1" dirty="0" err="1">
                  <a:solidFill>
                    <a:srgbClr val="000000"/>
                  </a:solidFill>
                  <a:latin typeface="Monotype Corsiva" panose="03010101010201010101" pitchFamily="66" charset="0"/>
                  <a:ea typeface="华文行楷" panose="02010800040101010101" pitchFamily="2" charset="-122"/>
                </a:rPr>
                <a:t>ZhangMeiShan</a:t>
              </a:r>
              <a:endParaRPr lang="en-US" altLang="zh-CN" sz="2400" b="1" dirty="0">
                <a:solidFill>
                  <a:srgbClr val="000000"/>
                </a:solidFill>
                <a:latin typeface="Monotype Corsiva" panose="03010101010201010101" pitchFamily="66" charset="0"/>
                <a:ea typeface="华文行楷" panose="02010800040101010101" pitchFamily="2" charset="-122"/>
              </a:endParaRPr>
            </a:p>
          </p:txBody>
        </p:sp>
      </p:grpSp>
      <p:grpSp>
        <p:nvGrpSpPr>
          <p:cNvPr id="63492" name="组合 99">
            <a:extLst>
              <a:ext uri="{FF2B5EF4-FFF2-40B4-BE49-F238E27FC236}">
                <a16:creationId xmlns:a16="http://schemas.microsoft.com/office/drawing/2014/main" id="{F6C9533A-02F6-4857-A9DA-75B30911FC57}"/>
              </a:ext>
            </a:extLst>
          </p:cNvPr>
          <p:cNvGrpSpPr>
            <a:grpSpLocks/>
          </p:cNvGrpSpPr>
          <p:nvPr/>
        </p:nvGrpSpPr>
        <p:grpSpPr bwMode="auto">
          <a:xfrm>
            <a:off x="5908675" y="3429000"/>
            <a:ext cx="3581400" cy="2759075"/>
            <a:chOff x="5029200" y="3429000"/>
            <a:chExt cx="3581400" cy="2759075"/>
          </a:xfrm>
        </p:grpSpPr>
        <p:grpSp>
          <p:nvGrpSpPr>
            <p:cNvPr id="63494" name="Group 17">
              <a:extLst>
                <a:ext uri="{FF2B5EF4-FFF2-40B4-BE49-F238E27FC236}">
                  <a16:creationId xmlns:a16="http://schemas.microsoft.com/office/drawing/2014/main" id="{D33087BA-F799-4F86-B6F6-A0D50271F690}"/>
                </a:ext>
              </a:extLst>
            </p:cNvPr>
            <p:cNvGrpSpPr>
              <a:grpSpLocks noChangeAspect="1"/>
            </p:cNvGrpSpPr>
            <p:nvPr/>
          </p:nvGrpSpPr>
          <p:grpSpPr bwMode="auto">
            <a:xfrm>
              <a:off x="5029200" y="3429000"/>
              <a:ext cx="3581400" cy="2759075"/>
              <a:chOff x="3168" y="2160"/>
              <a:chExt cx="2256" cy="1738"/>
            </a:xfrm>
          </p:grpSpPr>
          <p:sp>
            <p:nvSpPr>
              <p:cNvPr id="63496" name="AutoShape 16">
                <a:extLst>
                  <a:ext uri="{FF2B5EF4-FFF2-40B4-BE49-F238E27FC236}">
                    <a16:creationId xmlns:a16="http://schemas.microsoft.com/office/drawing/2014/main" id="{A7DC2FD9-EC32-412D-8F8B-254F33AD12A7}"/>
                  </a:ext>
                </a:extLst>
              </p:cNvPr>
              <p:cNvSpPr>
                <a:spLocks noChangeAspect="1" noChangeArrowheads="1" noTextEdit="1"/>
              </p:cNvSpPr>
              <p:nvPr/>
            </p:nvSpPr>
            <p:spPr bwMode="auto">
              <a:xfrm>
                <a:off x="3168" y="2160"/>
                <a:ext cx="2256"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7" name="Rectangle 18">
                <a:extLst>
                  <a:ext uri="{FF2B5EF4-FFF2-40B4-BE49-F238E27FC236}">
                    <a16:creationId xmlns:a16="http://schemas.microsoft.com/office/drawing/2014/main" id="{B42E3ECD-9078-462F-8120-21E578409B9E}"/>
                  </a:ext>
                </a:extLst>
              </p:cNvPr>
              <p:cNvSpPr>
                <a:spLocks noChangeArrowheads="1"/>
              </p:cNvSpPr>
              <p:nvPr/>
            </p:nvSpPr>
            <p:spPr bwMode="auto">
              <a:xfrm>
                <a:off x="3199" y="2160"/>
                <a:ext cx="1619" cy="8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grpSp>
            <p:nvGrpSpPr>
              <p:cNvPr id="63498" name="Group 22">
                <a:extLst>
                  <a:ext uri="{FF2B5EF4-FFF2-40B4-BE49-F238E27FC236}">
                    <a16:creationId xmlns:a16="http://schemas.microsoft.com/office/drawing/2014/main" id="{4D157D89-8D4B-4912-9D37-DC2F538CBA40}"/>
                  </a:ext>
                </a:extLst>
              </p:cNvPr>
              <p:cNvGrpSpPr>
                <a:grpSpLocks/>
              </p:cNvGrpSpPr>
              <p:nvPr/>
            </p:nvGrpSpPr>
            <p:grpSpPr bwMode="auto">
              <a:xfrm>
                <a:off x="3846" y="2799"/>
                <a:ext cx="499" cy="473"/>
                <a:chOff x="3846" y="2799"/>
                <a:chExt cx="499" cy="473"/>
              </a:xfrm>
            </p:grpSpPr>
            <p:sp>
              <p:nvSpPr>
                <p:cNvPr id="63575" name="Freeform 19">
                  <a:extLst>
                    <a:ext uri="{FF2B5EF4-FFF2-40B4-BE49-F238E27FC236}">
                      <a16:creationId xmlns:a16="http://schemas.microsoft.com/office/drawing/2014/main" id="{9C7C2079-29F8-46A0-B5D0-F1494269E14F}"/>
                    </a:ext>
                  </a:extLst>
                </p:cNvPr>
                <p:cNvSpPr>
                  <a:spLocks noChangeArrowheads="1"/>
                </p:cNvSpPr>
                <p:nvPr/>
              </p:nvSpPr>
              <p:spPr bwMode="auto">
                <a:xfrm>
                  <a:off x="3983" y="2813"/>
                  <a:ext cx="362" cy="459"/>
                </a:xfrm>
                <a:custGeom>
                  <a:avLst/>
                  <a:gdLst>
                    <a:gd name="T0" fmla="*/ 0 w 724"/>
                    <a:gd name="T1" fmla="*/ 1 h 917"/>
                    <a:gd name="T2" fmla="*/ 1 w 724"/>
                    <a:gd name="T3" fmla="*/ 1 h 917"/>
                    <a:gd name="T4" fmla="*/ 1 w 724"/>
                    <a:gd name="T5" fmla="*/ 1 h 917"/>
                    <a:gd name="T6" fmla="*/ 1 w 724"/>
                    <a:gd name="T7" fmla="*/ 1 h 917"/>
                    <a:gd name="T8" fmla="*/ 1 w 724"/>
                    <a:gd name="T9" fmla="*/ 1 h 917"/>
                    <a:gd name="T10" fmla="*/ 1 w 724"/>
                    <a:gd name="T11" fmla="*/ 1 h 917"/>
                    <a:gd name="T12" fmla="*/ 1 w 724"/>
                    <a:gd name="T13" fmla="*/ 1 h 917"/>
                    <a:gd name="T14" fmla="*/ 1 w 724"/>
                    <a:gd name="T15" fmla="*/ 1 h 917"/>
                    <a:gd name="T16" fmla="*/ 1 w 724"/>
                    <a:gd name="T17" fmla="*/ 0 h 917"/>
                    <a:gd name="T18" fmla="*/ 1 w 724"/>
                    <a:gd name="T19" fmla="*/ 1 h 917"/>
                    <a:gd name="T20" fmla="*/ 1 w 724"/>
                    <a:gd name="T21" fmla="*/ 1 h 917"/>
                    <a:gd name="T22" fmla="*/ 1 w 724"/>
                    <a:gd name="T23" fmla="*/ 1 h 917"/>
                    <a:gd name="T24" fmla="*/ 1 w 724"/>
                    <a:gd name="T25" fmla="*/ 1 h 917"/>
                    <a:gd name="T26" fmla="*/ 1 w 724"/>
                    <a:gd name="T27" fmla="*/ 1 h 917"/>
                    <a:gd name="T28" fmla="*/ 1 w 724"/>
                    <a:gd name="T29" fmla="*/ 1 h 917"/>
                    <a:gd name="T30" fmla="*/ 1 w 724"/>
                    <a:gd name="T31" fmla="*/ 1 h 917"/>
                    <a:gd name="T32" fmla="*/ 1 w 724"/>
                    <a:gd name="T33" fmla="*/ 1 h 917"/>
                    <a:gd name="T34" fmla="*/ 1 w 724"/>
                    <a:gd name="T35" fmla="*/ 1 h 917"/>
                    <a:gd name="T36" fmla="*/ 1 w 724"/>
                    <a:gd name="T37" fmla="*/ 1 h 917"/>
                    <a:gd name="T38" fmla="*/ 1 w 724"/>
                    <a:gd name="T39" fmla="*/ 1 h 917"/>
                    <a:gd name="T40" fmla="*/ 1 w 724"/>
                    <a:gd name="T41" fmla="*/ 1 h 917"/>
                    <a:gd name="T42" fmla="*/ 1 w 724"/>
                    <a:gd name="T43" fmla="*/ 1 h 917"/>
                    <a:gd name="T44" fmla="*/ 0 w 724"/>
                    <a:gd name="T45" fmla="*/ 1 h 9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24" h="917">
                      <a:moveTo>
                        <a:pt x="0" y="673"/>
                      </a:moveTo>
                      <a:lnTo>
                        <a:pt x="28" y="630"/>
                      </a:lnTo>
                      <a:lnTo>
                        <a:pt x="19" y="559"/>
                      </a:lnTo>
                      <a:lnTo>
                        <a:pt x="4" y="403"/>
                      </a:lnTo>
                      <a:lnTo>
                        <a:pt x="23" y="242"/>
                      </a:lnTo>
                      <a:lnTo>
                        <a:pt x="71" y="119"/>
                      </a:lnTo>
                      <a:lnTo>
                        <a:pt x="146" y="48"/>
                      </a:lnTo>
                      <a:lnTo>
                        <a:pt x="265" y="15"/>
                      </a:lnTo>
                      <a:lnTo>
                        <a:pt x="402" y="0"/>
                      </a:lnTo>
                      <a:lnTo>
                        <a:pt x="506" y="15"/>
                      </a:lnTo>
                      <a:lnTo>
                        <a:pt x="615" y="81"/>
                      </a:lnTo>
                      <a:lnTo>
                        <a:pt x="662" y="171"/>
                      </a:lnTo>
                      <a:lnTo>
                        <a:pt x="705" y="280"/>
                      </a:lnTo>
                      <a:lnTo>
                        <a:pt x="724" y="441"/>
                      </a:lnTo>
                      <a:lnTo>
                        <a:pt x="700" y="479"/>
                      </a:lnTo>
                      <a:lnTo>
                        <a:pt x="710" y="521"/>
                      </a:lnTo>
                      <a:lnTo>
                        <a:pt x="705" y="606"/>
                      </a:lnTo>
                      <a:lnTo>
                        <a:pt x="681" y="692"/>
                      </a:lnTo>
                      <a:lnTo>
                        <a:pt x="568" y="838"/>
                      </a:lnTo>
                      <a:lnTo>
                        <a:pt x="487" y="871"/>
                      </a:lnTo>
                      <a:lnTo>
                        <a:pt x="393" y="895"/>
                      </a:lnTo>
                      <a:lnTo>
                        <a:pt x="315" y="917"/>
                      </a:lnTo>
                      <a:lnTo>
                        <a:pt x="0" y="673"/>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6" name="Freeform 20">
                  <a:extLst>
                    <a:ext uri="{FF2B5EF4-FFF2-40B4-BE49-F238E27FC236}">
                      <a16:creationId xmlns:a16="http://schemas.microsoft.com/office/drawing/2014/main" id="{9DDFE745-0A68-4B50-9FD9-22DB7BD94F50}"/>
                    </a:ext>
                  </a:extLst>
                </p:cNvPr>
                <p:cNvSpPr>
                  <a:spLocks noChangeArrowheads="1"/>
                </p:cNvSpPr>
                <p:nvPr/>
              </p:nvSpPr>
              <p:spPr bwMode="auto">
                <a:xfrm>
                  <a:off x="3964" y="2799"/>
                  <a:ext cx="357" cy="372"/>
                </a:xfrm>
                <a:custGeom>
                  <a:avLst/>
                  <a:gdLst>
                    <a:gd name="T0" fmla="*/ 1 w 714"/>
                    <a:gd name="T1" fmla="*/ 1 h 743"/>
                    <a:gd name="T2" fmla="*/ 1 w 714"/>
                    <a:gd name="T3" fmla="*/ 1 h 743"/>
                    <a:gd name="T4" fmla="*/ 0 w 714"/>
                    <a:gd name="T5" fmla="*/ 1 h 743"/>
                    <a:gd name="T6" fmla="*/ 1 w 714"/>
                    <a:gd name="T7" fmla="*/ 1 h 743"/>
                    <a:gd name="T8" fmla="*/ 1 w 714"/>
                    <a:gd name="T9" fmla="*/ 1 h 743"/>
                    <a:gd name="T10" fmla="*/ 1 w 714"/>
                    <a:gd name="T11" fmla="*/ 1 h 743"/>
                    <a:gd name="T12" fmla="*/ 1 w 714"/>
                    <a:gd name="T13" fmla="*/ 1 h 743"/>
                    <a:gd name="T14" fmla="*/ 1 w 714"/>
                    <a:gd name="T15" fmla="*/ 0 h 743"/>
                    <a:gd name="T16" fmla="*/ 1 w 714"/>
                    <a:gd name="T17" fmla="*/ 1 h 743"/>
                    <a:gd name="T18" fmla="*/ 1 w 714"/>
                    <a:gd name="T19" fmla="*/ 1 h 743"/>
                    <a:gd name="T20" fmla="*/ 1 w 714"/>
                    <a:gd name="T21" fmla="*/ 1 h 743"/>
                    <a:gd name="T22" fmla="*/ 1 w 714"/>
                    <a:gd name="T23" fmla="*/ 1 h 743"/>
                    <a:gd name="T24" fmla="*/ 1 w 714"/>
                    <a:gd name="T25" fmla="*/ 1 h 743"/>
                    <a:gd name="T26" fmla="*/ 1 w 714"/>
                    <a:gd name="T27" fmla="*/ 1 h 743"/>
                    <a:gd name="T28" fmla="*/ 1 w 714"/>
                    <a:gd name="T29" fmla="*/ 1 h 743"/>
                    <a:gd name="T30" fmla="*/ 1 w 714"/>
                    <a:gd name="T31" fmla="*/ 1 h 743"/>
                    <a:gd name="T32" fmla="*/ 1 w 714"/>
                    <a:gd name="T33" fmla="*/ 1 h 743"/>
                    <a:gd name="T34" fmla="*/ 1 w 714"/>
                    <a:gd name="T35" fmla="*/ 1 h 743"/>
                    <a:gd name="T36" fmla="*/ 1 w 714"/>
                    <a:gd name="T37" fmla="*/ 1 h 743"/>
                    <a:gd name="T38" fmla="*/ 1 w 714"/>
                    <a:gd name="T39" fmla="*/ 1 h 743"/>
                    <a:gd name="T40" fmla="*/ 1 w 714"/>
                    <a:gd name="T41" fmla="*/ 1 h 743"/>
                    <a:gd name="T42" fmla="*/ 1 w 714"/>
                    <a:gd name="T43" fmla="*/ 1 h 743"/>
                    <a:gd name="T44" fmla="*/ 1 w 714"/>
                    <a:gd name="T45" fmla="*/ 1 h 743"/>
                    <a:gd name="T46" fmla="*/ 1 w 714"/>
                    <a:gd name="T47" fmla="*/ 1 h 743"/>
                    <a:gd name="T48" fmla="*/ 1 w 714"/>
                    <a:gd name="T49" fmla="*/ 1 h 743"/>
                    <a:gd name="T50" fmla="*/ 1 w 714"/>
                    <a:gd name="T51" fmla="*/ 1 h 743"/>
                    <a:gd name="T52" fmla="*/ 1 w 714"/>
                    <a:gd name="T53" fmla="*/ 1 h 743"/>
                    <a:gd name="T54" fmla="*/ 1 w 714"/>
                    <a:gd name="T55" fmla="*/ 1 h 743"/>
                    <a:gd name="T56" fmla="*/ 1 w 714"/>
                    <a:gd name="T57" fmla="*/ 1 h 743"/>
                    <a:gd name="T58" fmla="*/ 1 w 714"/>
                    <a:gd name="T59" fmla="*/ 1 h 743"/>
                    <a:gd name="T60" fmla="*/ 1 w 714"/>
                    <a:gd name="T61" fmla="*/ 1 h 743"/>
                    <a:gd name="T62" fmla="*/ 1 w 714"/>
                    <a:gd name="T63" fmla="*/ 1 h 743"/>
                    <a:gd name="T64" fmla="*/ 1 w 714"/>
                    <a:gd name="T65" fmla="*/ 1 h 743"/>
                    <a:gd name="T66" fmla="*/ 1 w 714"/>
                    <a:gd name="T67" fmla="*/ 1 h 743"/>
                    <a:gd name="T68" fmla="*/ 1 w 714"/>
                    <a:gd name="T69" fmla="*/ 1 h 743"/>
                    <a:gd name="T70" fmla="*/ 1 w 714"/>
                    <a:gd name="T71" fmla="*/ 1 h 743"/>
                    <a:gd name="T72" fmla="*/ 1 w 714"/>
                    <a:gd name="T73" fmla="*/ 1 h 743"/>
                    <a:gd name="T74" fmla="*/ 1 w 714"/>
                    <a:gd name="T75" fmla="*/ 1 h 743"/>
                    <a:gd name="T76" fmla="*/ 1 w 714"/>
                    <a:gd name="T77" fmla="*/ 1 h 743"/>
                    <a:gd name="T78" fmla="*/ 1 w 714"/>
                    <a:gd name="T79" fmla="*/ 1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14" h="743">
                      <a:moveTo>
                        <a:pt x="33" y="644"/>
                      </a:moveTo>
                      <a:lnTo>
                        <a:pt x="5" y="464"/>
                      </a:lnTo>
                      <a:lnTo>
                        <a:pt x="0" y="365"/>
                      </a:lnTo>
                      <a:lnTo>
                        <a:pt x="23" y="223"/>
                      </a:lnTo>
                      <a:lnTo>
                        <a:pt x="61" y="114"/>
                      </a:lnTo>
                      <a:lnTo>
                        <a:pt x="151" y="28"/>
                      </a:lnTo>
                      <a:lnTo>
                        <a:pt x="260" y="5"/>
                      </a:lnTo>
                      <a:lnTo>
                        <a:pt x="397" y="0"/>
                      </a:lnTo>
                      <a:lnTo>
                        <a:pt x="473" y="10"/>
                      </a:lnTo>
                      <a:lnTo>
                        <a:pt x="549" y="38"/>
                      </a:lnTo>
                      <a:lnTo>
                        <a:pt x="615" y="71"/>
                      </a:lnTo>
                      <a:lnTo>
                        <a:pt x="677" y="118"/>
                      </a:lnTo>
                      <a:lnTo>
                        <a:pt x="696" y="161"/>
                      </a:lnTo>
                      <a:lnTo>
                        <a:pt x="625" y="118"/>
                      </a:lnTo>
                      <a:lnTo>
                        <a:pt x="558" y="114"/>
                      </a:lnTo>
                      <a:lnTo>
                        <a:pt x="535" y="109"/>
                      </a:lnTo>
                      <a:lnTo>
                        <a:pt x="591" y="152"/>
                      </a:lnTo>
                      <a:lnTo>
                        <a:pt x="625" y="199"/>
                      </a:lnTo>
                      <a:lnTo>
                        <a:pt x="643" y="246"/>
                      </a:lnTo>
                      <a:lnTo>
                        <a:pt x="672" y="279"/>
                      </a:lnTo>
                      <a:lnTo>
                        <a:pt x="700" y="322"/>
                      </a:lnTo>
                      <a:lnTo>
                        <a:pt x="710" y="365"/>
                      </a:lnTo>
                      <a:lnTo>
                        <a:pt x="714" y="412"/>
                      </a:lnTo>
                      <a:lnTo>
                        <a:pt x="686" y="502"/>
                      </a:lnTo>
                      <a:lnTo>
                        <a:pt x="658" y="563"/>
                      </a:lnTo>
                      <a:lnTo>
                        <a:pt x="620" y="544"/>
                      </a:lnTo>
                      <a:lnTo>
                        <a:pt x="629" y="521"/>
                      </a:lnTo>
                      <a:lnTo>
                        <a:pt x="634" y="488"/>
                      </a:lnTo>
                      <a:lnTo>
                        <a:pt x="610" y="459"/>
                      </a:lnTo>
                      <a:lnTo>
                        <a:pt x="554" y="473"/>
                      </a:lnTo>
                      <a:lnTo>
                        <a:pt x="483" y="516"/>
                      </a:lnTo>
                      <a:lnTo>
                        <a:pt x="454" y="601"/>
                      </a:lnTo>
                      <a:lnTo>
                        <a:pt x="440" y="639"/>
                      </a:lnTo>
                      <a:lnTo>
                        <a:pt x="454" y="667"/>
                      </a:lnTo>
                      <a:lnTo>
                        <a:pt x="483" y="682"/>
                      </a:lnTo>
                      <a:lnTo>
                        <a:pt x="364" y="720"/>
                      </a:lnTo>
                      <a:lnTo>
                        <a:pt x="270" y="734"/>
                      </a:lnTo>
                      <a:lnTo>
                        <a:pt x="194" y="743"/>
                      </a:lnTo>
                      <a:lnTo>
                        <a:pt x="104" y="691"/>
                      </a:lnTo>
                      <a:lnTo>
                        <a:pt x="33" y="64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7" name="Freeform 21">
                  <a:extLst>
                    <a:ext uri="{FF2B5EF4-FFF2-40B4-BE49-F238E27FC236}">
                      <a16:creationId xmlns:a16="http://schemas.microsoft.com/office/drawing/2014/main" id="{E3A9833A-2FB5-4DD9-B1B8-CBAEB46D2D53}"/>
                    </a:ext>
                  </a:extLst>
                </p:cNvPr>
                <p:cNvSpPr>
                  <a:spLocks noChangeArrowheads="1"/>
                </p:cNvSpPr>
                <p:nvPr/>
              </p:nvSpPr>
              <p:spPr bwMode="auto">
                <a:xfrm>
                  <a:off x="3846" y="3137"/>
                  <a:ext cx="298" cy="135"/>
                </a:xfrm>
                <a:custGeom>
                  <a:avLst/>
                  <a:gdLst>
                    <a:gd name="T0" fmla="*/ 0 w 597"/>
                    <a:gd name="T1" fmla="*/ 1 h 270"/>
                    <a:gd name="T2" fmla="*/ 0 w 597"/>
                    <a:gd name="T3" fmla="*/ 1 h 270"/>
                    <a:gd name="T4" fmla="*/ 0 w 597"/>
                    <a:gd name="T5" fmla="*/ 0 h 270"/>
                    <a:gd name="T6" fmla="*/ 0 w 597"/>
                    <a:gd name="T7" fmla="*/ 1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7" h="270">
                      <a:moveTo>
                        <a:pt x="0" y="189"/>
                      </a:moveTo>
                      <a:lnTo>
                        <a:pt x="137" y="128"/>
                      </a:lnTo>
                      <a:lnTo>
                        <a:pt x="246" y="0"/>
                      </a:lnTo>
                      <a:lnTo>
                        <a:pt x="597"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9" name="Group 75">
                <a:extLst>
                  <a:ext uri="{FF2B5EF4-FFF2-40B4-BE49-F238E27FC236}">
                    <a16:creationId xmlns:a16="http://schemas.microsoft.com/office/drawing/2014/main" id="{98B6BA57-F3FA-4A4E-A5ED-F49851E91F68}"/>
                  </a:ext>
                </a:extLst>
              </p:cNvPr>
              <p:cNvGrpSpPr>
                <a:grpSpLocks/>
              </p:cNvGrpSpPr>
              <p:nvPr/>
            </p:nvGrpSpPr>
            <p:grpSpPr bwMode="auto">
              <a:xfrm>
                <a:off x="4556" y="2168"/>
                <a:ext cx="867" cy="1703"/>
                <a:chOff x="4556" y="2168"/>
                <a:chExt cx="867" cy="1703"/>
              </a:xfrm>
            </p:grpSpPr>
            <p:sp>
              <p:nvSpPr>
                <p:cNvPr id="63523" name="Freeform 23">
                  <a:extLst>
                    <a:ext uri="{FF2B5EF4-FFF2-40B4-BE49-F238E27FC236}">
                      <a16:creationId xmlns:a16="http://schemas.microsoft.com/office/drawing/2014/main" id="{C3E806EE-5494-425D-A69A-BAEE1900E729}"/>
                    </a:ext>
                  </a:extLst>
                </p:cNvPr>
                <p:cNvSpPr>
                  <a:spLocks noChangeArrowheads="1"/>
                </p:cNvSpPr>
                <p:nvPr/>
              </p:nvSpPr>
              <p:spPr bwMode="auto">
                <a:xfrm>
                  <a:off x="4619" y="3454"/>
                  <a:ext cx="635" cy="417"/>
                </a:xfrm>
                <a:custGeom>
                  <a:avLst/>
                  <a:gdLst>
                    <a:gd name="T0" fmla="*/ 1 w 1270"/>
                    <a:gd name="T1" fmla="*/ 0 h 834"/>
                    <a:gd name="T2" fmla="*/ 0 w 1270"/>
                    <a:gd name="T3" fmla="*/ 1 h 834"/>
                    <a:gd name="T4" fmla="*/ 1 w 1270"/>
                    <a:gd name="T5" fmla="*/ 1 h 834"/>
                    <a:gd name="T6" fmla="*/ 1 w 1270"/>
                    <a:gd name="T7" fmla="*/ 1 h 834"/>
                    <a:gd name="T8" fmla="*/ 1 w 1270"/>
                    <a:gd name="T9" fmla="*/ 0 h 8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 h="834">
                      <a:moveTo>
                        <a:pt x="104" y="0"/>
                      </a:moveTo>
                      <a:lnTo>
                        <a:pt x="0" y="834"/>
                      </a:lnTo>
                      <a:lnTo>
                        <a:pt x="1270" y="834"/>
                      </a:lnTo>
                      <a:lnTo>
                        <a:pt x="1222" y="9"/>
                      </a:lnTo>
                      <a:lnTo>
                        <a:pt x="104" y="0"/>
                      </a:lnTo>
                      <a:close/>
                    </a:path>
                  </a:pathLst>
                </a:custGeom>
                <a:solidFill>
                  <a:srgbClr val="00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4" name="Group 72">
                  <a:extLst>
                    <a:ext uri="{FF2B5EF4-FFF2-40B4-BE49-F238E27FC236}">
                      <a16:creationId xmlns:a16="http://schemas.microsoft.com/office/drawing/2014/main" id="{2C2CB70A-1E78-4251-AA8A-61F7F9E34EA7}"/>
                    </a:ext>
                  </a:extLst>
                </p:cNvPr>
                <p:cNvGrpSpPr>
                  <a:grpSpLocks/>
                </p:cNvGrpSpPr>
                <p:nvPr/>
              </p:nvGrpSpPr>
              <p:grpSpPr bwMode="auto">
                <a:xfrm>
                  <a:off x="4556" y="2168"/>
                  <a:ext cx="746" cy="1321"/>
                  <a:chOff x="4556" y="2168"/>
                  <a:chExt cx="746" cy="1321"/>
                </a:xfrm>
              </p:grpSpPr>
              <p:grpSp>
                <p:nvGrpSpPr>
                  <p:cNvPr id="63527" name="Group 27">
                    <a:extLst>
                      <a:ext uri="{FF2B5EF4-FFF2-40B4-BE49-F238E27FC236}">
                        <a16:creationId xmlns:a16="http://schemas.microsoft.com/office/drawing/2014/main" id="{8AFA3F26-91C7-453C-84C6-2DD5E62A6C02}"/>
                      </a:ext>
                    </a:extLst>
                  </p:cNvPr>
                  <p:cNvGrpSpPr>
                    <a:grpSpLocks/>
                  </p:cNvGrpSpPr>
                  <p:nvPr/>
                </p:nvGrpSpPr>
                <p:grpSpPr bwMode="auto">
                  <a:xfrm>
                    <a:off x="4821" y="2580"/>
                    <a:ext cx="278" cy="319"/>
                    <a:chOff x="4821" y="2580"/>
                    <a:chExt cx="278" cy="319"/>
                  </a:xfrm>
                </p:grpSpPr>
                <p:sp>
                  <p:nvSpPr>
                    <p:cNvPr id="63572" name="Freeform 24">
                      <a:extLst>
                        <a:ext uri="{FF2B5EF4-FFF2-40B4-BE49-F238E27FC236}">
                          <a16:creationId xmlns:a16="http://schemas.microsoft.com/office/drawing/2014/main" id="{2B4ED9F7-B5C1-49A3-9A6E-51D36144B0E4}"/>
                        </a:ext>
                      </a:extLst>
                    </p:cNvPr>
                    <p:cNvSpPr>
                      <a:spLocks noChangeArrowheads="1"/>
                    </p:cNvSpPr>
                    <p:nvPr/>
                  </p:nvSpPr>
                  <p:spPr bwMode="auto">
                    <a:xfrm>
                      <a:off x="4821" y="2580"/>
                      <a:ext cx="278" cy="319"/>
                    </a:xfrm>
                    <a:custGeom>
                      <a:avLst/>
                      <a:gdLst>
                        <a:gd name="T0" fmla="*/ 1 w 555"/>
                        <a:gd name="T1" fmla="*/ 0 h 639"/>
                        <a:gd name="T2" fmla="*/ 1 w 555"/>
                        <a:gd name="T3" fmla="*/ 0 h 639"/>
                        <a:gd name="T4" fmla="*/ 1 w 555"/>
                        <a:gd name="T5" fmla="*/ 0 h 639"/>
                        <a:gd name="T6" fmla="*/ 1 w 555"/>
                        <a:gd name="T7" fmla="*/ 0 h 639"/>
                        <a:gd name="T8" fmla="*/ 0 w 555"/>
                        <a:gd name="T9" fmla="*/ 0 h 639"/>
                        <a:gd name="T10" fmla="*/ 1 w 555"/>
                        <a:gd name="T11" fmla="*/ 0 h 639"/>
                        <a:gd name="T12" fmla="*/ 1 w 555"/>
                        <a:gd name="T13" fmla="*/ 0 h 639"/>
                        <a:gd name="T14" fmla="*/ 1 w 555"/>
                        <a:gd name="T15" fmla="*/ 0 h 639"/>
                        <a:gd name="T16" fmla="*/ 1 w 555"/>
                        <a:gd name="T17" fmla="*/ 0 h 639"/>
                        <a:gd name="T18" fmla="*/ 1 w 555"/>
                        <a:gd name="T19" fmla="*/ 0 h 639"/>
                        <a:gd name="T20" fmla="*/ 1 w 555"/>
                        <a:gd name="T21" fmla="*/ 0 h 639"/>
                        <a:gd name="T22" fmla="*/ 1 w 555"/>
                        <a:gd name="T23" fmla="*/ 0 h 639"/>
                        <a:gd name="T24" fmla="*/ 1 w 555"/>
                        <a:gd name="T25" fmla="*/ 0 h 639"/>
                        <a:gd name="T26" fmla="*/ 1 w 555"/>
                        <a:gd name="T27" fmla="*/ 0 h 639"/>
                        <a:gd name="T28" fmla="*/ 1 w 555"/>
                        <a:gd name="T29" fmla="*/ 0 h 639"/>
                        <a:gd name="T30" fmla="*/ 1 w 555"/>
                        <a:gd name="T31" fmla="*/ 0 h 639"/>
                        <a:gd name="T32" fmla="*/ 1 w 555"/>
                        <a:gd name="T33" fmla="*/ 0 h 639"/>
                        <a:gd name="T34" fmla="*/ 1 w 555"/>
                        <a:gd name="T35" fmla="*/ 0 h 639"/>
                        <a:gd name="T36" fmla="*/ 1 w 555"/>
                        <a:gd name="T37" fmla="*/ 0 h 639"/>
                        <a:gd name="T38" fmla="*/ 1 w 555"/>
                        <a:gd name="T39" fmla="*/ 0 h 639"/>
                        <a:gd name="T40" fmla="*/ 1 w 555"/>
                        <a:gd name="T41" fmla="*/ 0 h 639"/>
                        <a:gd name="T42" fmla="*/ 1 w 555"/>
                        <a:gd name="T43" fmla="*/ 0 h 639"/>
                        <a:gd name="T44" fmla="*/ 1 w 555"/>
                        <a:gd name="T45" fmla="*/ 0 h 639"/>
                        <a:gd name="T46" fmla="*/ 1 w 555"/>
                        <a:gd name="T47" fmla="*/ 0 h 639"/>
                        <a:gd name="T48" fmla="*/ 1 w 555"/>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5" h="639">
                          <a:moveTo>
                            <a:pt x="102" y="0"/>
                          </a:moveTo>
                          <a:lnTo>
                            <a:pt x="72" y="171"/>
                          </a:lnTo>
                          <a:lnTo>
                            <a:pt x="56" y="187"/>
                          </a:lnTo>
                          <a:lnTo>
                            <a:pt x="30" y="204"/>
                          </a:lnTo>
                          <a:lnTo>
                            <a:pt x="0" y="213"/>
                          </a:lnTo>
                          <a:lnTo>
                            <a:pt x="34" y="379"/>
                          </a:lnTo>
                          <a:lnTo>
                            <a:pt x="49" y="460"/>
                          </a:lnTo>
                          <a:lnTo>
                            <a:pt x="63" y="508"/>
                          </a:lnTo>
                          <a:lnTo>
                            <a:pt x="83" y="551"/>
                          </a:lnTo>
                          <a:lnTo>
                            <a:pt x="124" y="578"/>
                          </a:lnTo>
                          <a:lnTo>
                            <a:pt x="191" y="606"/>
                          </a:lnTo>
                          <a:lnTo>
                            <a:pt x="271" y="632"/>
                          </a:lnTo>
                          <a:lnTo>
                            <a:pt x="329" y="639"/>
                          </a:lnTo>
                          <a:lnTo>
                            <a:pt x="381" y="632"/>
                          </a:lnTo>
                          <a:lnTo>
                            <a:pt x="443" y="616"/>
                          </a:lnTo>
                          <a:lnTo>
                            <a:pt x="484" y="589"/>
                          </a:lnTo>
                          <a:lnTo>
                            <a:pt x="541" y="512"/>
                          </a:lnTo>
                          <a:lnTo>
                            <a:pt x="555" y="442"/>
                          </a:lnTo>
                          <a:lnTo>
                            <a:pt x="547" y="346"/>
                          </a:lnTo>
                          <a:lnTo>
                            <a:pt x="527" y="310"/>
                          </a:lnTo>
                          <a:lnTo>
                            <a:pt x="462" y="243"/>
                          </a:lnTo>
                          <a:lnTo>
                            <a:pt x="441" y="223"/>
                          </a:lnTo>
                          <a:lnTo>
                            <a:pt x="438" y="130"/>
                          </a:lnTo>
                          <a:lnTo>
                            <a:pt x="451" y="67"/>
                          </a:lnTo>
                          <a:lnTo>
                            <a:pt x="102" y="0"/>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3" name="Freeform 25">
                      <a:extLst>
                        <a:ext uri="{FF2B5EF4-FFF2-40B4-BE49-F238E27FC236}">
                          <a16:creationId xmlns:a16="http://schemas.microsoft.com/office/drawing/2014/main" id="{FBB57B79-E3F1-49A9-A1D2-8BA0DE3386BB}"/>
                        </a:ext>
                      </a:extLst>
                    </p:cNvPr>
                    <p:cNvSpPr>
                      <a:spLocks noChangeArrowheads="1"/>
                    </p:cNvSpPr>
                    <p:nvPr/>
                  </p:nvSpPr>
                  <p:spPr bwMode="auto">
                    <a:xfrm>
                      <a:off x="4822" y="2580"/>
                      <a:ext cx="226" cy="275"/>
                    </a:xfrm>
                    <a:custGeom>
                      <a:avLst/>
                      <a:gdLst>
                        <a:gd name="T0" fmla="*/ 1 w 451"/>
                        <a:gd name="T1" fmla="*/ 0 h 551"/>
                        <a:gd name="T2" fmla="*/ 1 w 451"/>
                        <a:gd name="T3" fmla="*/ 0 h 551"/>
                        <a:gd name="T4" fmla="*/ 1 w 451"/>
                        <a:gd name="T5" fmla="*/ 0 h 551"/>
                        <a:gd name="T6" fmla="*/ 1 w 451"/>
                        <a:gd name="T7" fmla="*/ 0 h 551"/>
                        <a:gd name="T8" fmla="*/ 0 w 451"/>
                        <a:gd name="T9" fmla="*/ 0 h 551"/>
                        <a:gd name="T10" fmla="*/ 1 w 451"/>
                        <a:gd name="T11" fmla="*/ 0 h 551"/>
                        <a:gd name="T12" fmla="*/ 1 w 451"/>
                        <a:gd name="T13" fmla="*/ 0 h 551"/>
                        <a:gd name="T14" fmla="*/ 1 w 451"/>
                        <a:gd name="T15" fmla="*/ 0 h 551"/>
                        <a:gd name="T16" fmla="*/ 1 w 451"/>
                        <a:gd name="T17" fmla="*/ 0 h 551"/>
                        <a:gd name="T18" fmla="*/ 1 w 451"/>
                        <a:gd name="T19" fmla="*/ 0 h 551"/>
                        <a:gd name="T20" fmla="*/ 1 w 451"/>
                        <a:gd name="T21" fmla="*/ 0 h 551"/>
                        <a:gd name="T22" fmla="*/ 1 w 451"/>
                        <a:gd name="T23" fmla="*/ 0 h 551"/>
                        <a:gd name="T24" fmla="*/ 1 w 451"/>
                        <a:gd name="T25" fmla="*/ 0 h 551"/>
                        <a:gd name="T26" fmla="*/ 1 w 451"/>
                        <a:gd name="T27" fmla="*/ 0 h 551"/>
                        <a:gd name="T28" fmla="*/ 1 w 451"/>
                        <a:gd name="T29" fmla="*/ 0 h 551"/>
                        <a:gd name="T30" fmla="*/ 1 w 451"/>
                        <a:gd name="T31" fmla="*/ 0 h 551"/>
                        <a:gd name="T32" fmla="*/ 1 w 451"/>
                        <a:gd name="T33" fmla="*/ 0 h 551"/>
                        <a:gd name="T34" fmla="*/ 1 w 451"/>
                        <a:gd name="T35" fmla="*/ 0 h 551"/>
                        <a:gd name="T36" fmla="*/ 1 w 451"/>
                        <a:gd name="T37" fmla="*/ 0 h 551"/>
                        <a:gd name="T38" fmla="*/ 1 w 451"/>
                        <a:gd name="T39" fmla="*/ 0 h 551"/>
                        <a:gd name="T40" fmla="*/ 1 w 451"/>
                        <a:gd name="T41" fmla="*/ 0 h 551"/>
                        <a:gd name="T42" fmla="*/ 1 w 451"/>
                        <a:gd name="T43" fmla="*/ 0 h 551"/>
                        <a:gd name="T44" fmla="*/ 1 w 451"/>
                        <a:gd name="T45" fmla="*/ 0 h 5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1" h="551">
                          <a:moveTo>
                            <a:pt x="103" y="0"/>
                          </a:moveTo>
                          <a:lnTo>
                            <a:pt x="73" y="171"/>
                          </a:lnTo>
                          <a:lnTo>
                            <a:pt x="57" y="187"/>
                          </a:lnTo>
                          <a:lnTo>
                            <a:pt x="30" y="204"/>
                          </a:lnTo>
                          <a:lnTo>
                            <a:pt x="0" y="213"/>
                          </a:lnTo>
                          <a:lnTo>
                            <a:pt x="35" y="379"/>
                          </a:lnTo>
                          <a:lnTo>
                            <a:pt x="49" y="460"/>
                          </a:lnTo>
                          <a:lnTo>
                            <a:pt x="63" y="508"/>
                          </a:lnTo>
                          <a:lnTo>
                            <a:pt x="84" y="551"/>
                          </a:lnTo>
                          <a:lnTo>
                            <a:pt x="89" y="515"/>
                          </a:lnTo>
                          <a:lnTo>
                            <a:pt x="89" y="483"/>
                          </a:lnTo>
                          <a:lnTo>
                            <a:pt x="100" y="453"/>
                          </a:lnTo>
                          <a:lnTo>
                            <a:pt x="103" y="431"/>
                          </a:lnTo>
                          <a:lnTo>
                            <a:pt x="111" y="390"/>
                          </a:lnTo>
                          <a:lnTo>
                            <a:pt x="115" y="359"/>
                          </a:lnTo>
                          <a:lnTo>
                            <a:pt x="130" y="310"/>
                          </a:lnTo>
                          <a:lnTo>
                            <a:pt x="147" y="278"/>
                          </a:lnTo>
                          <a:lnTo>
                            <a:pt x="174" y="253"/>
                          </a:lnTo>
                          <a:lnTo>
                            <a:pt x="201" y="229"/>
                          </a:lnTo>
                          <a:lnTo>
                            <a:pt x="234" y="199"/>
                          </a:lnTo>
                          <a:lnTo>
                            <a:pt x="278" y="172"/>
                          </a:lnTo>
                          <a:lnTo>
                            <a:pt x="451" y="67"/>
                          </a:lnTo>
                          <a:lnTo>
                            <a:pt x="103" y="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4" name="Freeform 26">
                      <a:extLst>
                        <a:ext uri="{FF2B5EF4-FFF2-40B4-BE49-F238E27FC236}">
                          <a16:creationId xmlns:a16="http://schemas.microsoft.com/office/drawing/2014/main" id="{CEBBDD94-216B-473E-AABC-411F67FC3630}"/>
                        </a:ext>
                      </a:extLst>
                    </p:cNvPr>
                    <p:cNvSpPr>
                      <a:spLocks noChangeArrowheads="1"/>
                    </p:cNvSpPr>
                    <p:nvPr/>
                  </p:nvSpPr>
                  <p:spPr bwMode="auto">
                    <a:xfrm>
                      <a:off x="4821" y="2580"/>
                      <a:ext cx="226" cy="229"/>
                    </a:xfrm>
                    <a:custGeom>
                      <a:avLst/>
                      <a:gdLst>
                        <a:gd name="T0" fmla="*/ 1 w 451"/>
                        <a:gd name="T1" fmla="*/ 0 h 460"/>
                        <a:gd name="T2" fmla="*/ 1 w 451"/>
                        <a:gd name="T3" fmla="*/ 0 h 460"/>
                        <a:gd name="T4" fmla="*/ 1 w 451"/>
                        <a:gd name="T5" fmla="*/ 0 h 460"/>
                        <a:gd name="T6" fmla="*/ 1 w 451"/>
                        <a:gd name="T7" fmla="*/ 0 h 460"/>
                        <a:gd name="T8" fmla="*/ 0 w 451"/>
                        <a:gd name="T9" fmla="*/ 0 h 460"/>
                        <a:gd name="T10" fmla="*/ 1 w 451"/>
                        <a:gd name="T11" fmla="*/ 0 h 460"/>
                        <a:gd name="T12" fmla="*/ 1 w 451"/>
                        <a:gd name="T13" fmla="*/ 0 h 460"/>
                        <a:gd name="T14" fmla="*/ 1 w 451"/>
                        <a:gd name="T15" fmla="*/ 0 h 460"/>
                        <a:gd name="T16" fmla="*/ 1 w 451"/>
                        <a:gd name="T17" fmla="*/ 0 h 460"/>
                        <a:gd name="T18" fmla="*/ 1 w 451"/>
                        <a:gd name="T19" fmla="*/ 0 h 460"/>
                        <a:gd name="T20" fmla="*/ 1 w 451"/>
                        <a:gd name="T21" fmla="*/ 0 h 460"/>
                        <a:gd name="T22" fmla="*/ 1 w 451"/>
                        <a:gd name="T23" fmla="*/ 0 h 460"/>
                        <a:gd name="T24" fmla="*/ 1 w 451"/>
                        <a:gd name="T25" fmla="*/ 0 h 460"/>
                        <a:gd name="T26" fmla="*/ 1 w 451"/>
                        <a:gd name="T27" fmla="*/ 0 h 460"/>
                        <a:gd name="T28" fmla="*/ 1 w 451"/>
                        <a:gd name="T29" fmla="*/ 0 h 460"/>
                        <a:gd name="T30" fmla="*/ 1 w 451"/>
                        <a:gd name="T31" fmla="*/ 0 h 460"/>
                        <a:gd name="T32" fmla="*/ 1 w 451"/>
                        <a:gd name="T33" fmla="*/ 0 h 460"/>
                        <a:gd name="T34" fmla="*/ 1 w 451"/>
                        <a:gd name="T35" fmla="*/ 0 h 460"/>
                        <a:gd name="T36" fmla="*/ 1 w 451"/>
                        <a:gd name="T37" fmla="*/ 0 h 460"/>
                        <a:gd name="T38" fmla="*/ 1 w 451"/>
                        <a:gd name="T39" fmla="*/ 0 h 4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1" h="460">
                          <a:moveTo>
                            <a:pt x="102" y="0"/>
                          </a:moveTo>
                          <a:lnTo>
                            <a:pt x="72" y="171"/>
                          </a:lnTo>
                          <a:lnTo>
                            <a:pt x="56" y="187"/>
                          </a:lnTo>
                          <a:lnTo>
                            <a:pt x="30" y="204"/>
                          </a:lnTo>
                          <a:lnTo>
                            <a:pt x="0" y="213"/>
                          </a:lnTo>
                          <a:lnTo>
                            <a:pt x="34" y="379"/>
                          </a:lnTo>
                          <a:lnTo>
                            <a:pt x="49" y="460"/>
                          </a:lnTo>
                          <a:lnTo>
                            <a:pt x="53" y="417"/>
                          </a:lnTo>
                          <a:lnTo>
                            <a:pt x="60" y="374"/>
                          </a:lnTo>
                          <a:lnTo>
                            <a:pt x="71" y="336"/>
                          </a:lnTo>
                          <a:lnTo>
                            <a:pt x="72" y="305"/>
                          </a:lnTo>
                          <a:lnTo>
                            <a:pt x="83" y="277"/>
                          </a:lnTo>
                          <a:lnTo>
                            <a:pt x="104" y="248"/>
                          </a:lnTo>
                          <a:lnTo>
                            <a:pt x="127" y="231"/>
                          </a:lnTo>
                          <a:lnTo>
                            <a:pt x="159" y="218"/>
                          </a:lnTo>
                          <a:lnTo>
                            <a:pt x="184" y="206"/>
                          </a:lnTo>
                          <a:lnTo>
                            <a:pt x="228" y="182"/>
                          </a:lnTo>
                          <a:lnTo>
                            <a:pt x="268" y="163"/>
                          </a:lnTo>
                          <a:lnTo>
                            <a:pt x="451" y="67"/>
                          </a:lnTo>
                          <a:lnTo>
                            <a:pt x="102" y="0"/>
                          </a:lnTo>
                          <a:close/>
                        </a:path>
                      </a:pathLst>
                    </a:custGeom>
                    <a:solidFill>
                      <a:srgbClr val="FF9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28" name="Group 57">
                    <a:extLst>
                      <a:ext uri="{FF2B5EF4-FFF2-40B4-BE49-F238E27FC236}">
                        <a16:creationId xmlns:a16="http://schemas.microsoft.com/office/drawing/2014/main" id="{1D8927D0-7246-4B4C-A848-201AA0FDCF3D}"/>
                      </a:ext>
                    </a:extLst>
                  </p:cNvPr>
                  <p:cNvGrpSpPr>
                    <a:grpSpLocks/>
                  </p:cNvGrpSpPr>
                  <p:nvPr/>
                </p:nvGrpSpPr>
                <p:grpSpPr bwMode="auto">
                  <a:xfrm>
                    <a:off x="4785" y="2168"/>
                    <a:ext cx="430" cy="490"/>
                    <a:chOff x="4785" y="2168"/>
                    <a:chExt cx="430" cy="490"/>
                  </a:xfrm>
                </p:grpSpPr>
                <p:grpSp>
                  <p:nvGrpSpPr>
                    <p:cNvPr id="63543" name="Group 33">
                      <a:extLst>
                        <a:ext uri="{FF2B5EF4-FFF2-40B4-BE49-F238E27FC236}">
                          <a16:creationId xmlns:a16="http://schemas.microsoft.com/office/drawing/2014/main" id="{BE89700A-DCA2-4E50-9B97-32FE51179205}"/>
                        </a:ext>
                      </a:extLst>
                    </p:cNvPr>
                    <p:cNvGrpSpPr>
                      <a:grpSpLocks/>
                    </p:cNvGrpSpPr>
                    <p:nvPr/>
                  </p:nvGrpSpPr>
                  <p:grpSpPr bwMode="auto">
                    <a:xfrm>
                      <a:off x="4813" y="2244"/>
                      <a:ext cx="313" cy="414"/>
                      <a:chOff x="4813" y="2244"/>
                      <a:chExt cx="313" cy="414"/>
                    </a:xfrm>
                  </p:grpSpPr>
                  <p:grpSp>
                    <p:nvGrpSpPr>
                      <p:cNvPr id="63567" name="Group 31">
                        <a:extLst>
                          <a:ext uri="{FF2B5EF4-FFF2-40B4-BE49-F238E27FC236}">
                            <a16:creationId xmlns:a16="http://schemas.microsoft.com/office/drawing/2014/main" id="{AA0A2BBF-39B6-413C-A226-3073D03489EE}"/>
                          </a:ext>
                        </a:extLst>
                      </p:cNvPr>
                      <p:cNvGrpSpPr>
                        <a:grpSpLocks/>
                      </p:cNvGrpSpPr>
                      <p:nvPr/>
                    </p:nvGrpSpPr>
                    <p:grpSpPr bwMode="auto">
                      <a:xfrm>
                        <a:off x="4813" y="2244"/>
                        <a:ext cx="313" cy="414"/>
                        <a:chOff x="4813" y="2244"/>
                        <a:chExt cx="313" cy="414"/>
                      </a:xfrm>
                    </p:grpSpPr>
                    <p:sp>
                      <p:nvSpPr>
                        <p:cNvPr id="63569" name="Freeform 28">
                          <a:extLst>
                            <a:ext uri="{FF2B5EF4-FFF2-40B4-BE49-F238E27FC236}">
                              <a16:creationId xmlns:a16="http://schemas.microsoft.com/office/drawing/2014/main" id="{0D810F91-E487-4C08-9811-EFC9A6AC9828}"/>
                            </a:ext>
                          </a:extLst>
                        </p:cNvPr>
                        <p:cNvSpPr>
                          <a:spLocks noChangeArrowheads="1"/>
                        </p:cNvSpPr>
                        <p:nvPr/>
                      </p:nvSpPr>
                      <p:spPr bwMode="auto">
                        <a:xfrm>
                          <a:off x="4876" y="2590"/>
                          <a:ext cx="164" cy="67"/>
                        </a:xfrm>
                        <a:custGeom>
                          <a:avLst/>
                          <a:gdLst>
                            <a:gd name="T0" fmla="*/ 0 w 328"/>
                            <a:gd name="T1" fmla="*/ 0 h 134"/>
                            <a:gd name="T2" fmla="*/ 1 w 328"/>
                            <a:gd name="T3" fmla="*/ 1 h 134"/>
                            <a:gd name="T4" fmla="*/ 1 w 328"/>
                            <a:gd name="T5" fmla="*/ 1 h 134"/>
                            <a:gd name="T6" fmla="*/ 1 w 328"/>
                            <a:gd name="T7" fmla="*/ 1 h 134"/>
                            <a:gd name="T8" fmla="*/ 1 w 328"/>
                            <a:gd name="T9" fmla="*/ 1 h 134"/>
                            <a:gd name="T10" fmla="*/ 1 w 328"/>
                            <a:gd name="T11" fmla="*/ 1 h 134"/>
                            <a:gd name="T12" fmla="*/ 1 w 328"/>
                            <a:gd name="T13" fmla="*/ 1 h 134"/>
                            <a:gd name="T14" fmla="*/ 1 w 328"/>
                            <a:gd name="T15" fmla="*/ 1 h 134"/>
                            <a:gd name="T16" fmla="*/ 1 w 328"/>
                            <a:gd name="T17" fmla="*/ 1 h 134"/>
                            <a:gd name="T18" fmla="*/ 1 w 328"/>
                            <a:gd name="T19" fmla="*/ 1 h 134"/>
                            <a:gd name="T20" fmla="*/ 1 w 328"/>
                            <a:gd name="T21" fmla="*/ 1 h 134"/>
                            <a:gd name="T22" fmla="*/ 1 w 328"/>
                            <a:gd name="T23" fmla="*/ 1 h 134"/>
                            <a:gd name="T24" fmla="*/ 1 w 328"/>
                            <a:gd name="T25" fmla="*/ 1 h 134"/>
                            <a:gd name="T26" fmla="*/ 1 w 328"/>
                            <a:gd name="T27" fmla="*/ 1 h 134"/>
                            <a:gd name="T28" fmla="*/ 1 w 328"/>
                            <a:gd name="T29" fmla="*/ 1 h 134"/>
                            <a:gd name="T30" fmla="*/ 1 w 328"/>
                            <a:gd name="T31" fmla="*/ 1 h 134"/>
                            <a:gd name="T32" fmla="*/ 0 w 328"/>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8" h="134">
                              <a:moveTo>
                                <a:pt x="0" y="0"/>
                              </a:moveTo>
                              <a:lnTo>
                                <a:pt x="6" y="22"/>
                              </a:lnTo>
                              <a:lnTo>
                                <a:pt x="15" y="39"/>
                              </a:lnTo>
                              <a:lnTo>
                                <a:pt x="26" y="55"/>
                              </a:lnTo>
                              <a:lnTo>
                                <a:pt x="45" y="76"/>
                              </a:lnTo>
                              <a:lnTo>
                                <a:pt x="64" y="90"/>
                              </a:lnTo>
                              <a:lnTo>
                                <a:pt x="86" y="104"/>
                              </a:lnTo>
                              <a:lnTo>
                                <a:pt x="113" y="118"/>
                              </a:lnTo>
                              <a:lnTo>
                                <a:pt x="137" y="125"/>
                              </a:lnTo>
                              <a:lnTo>
                                <a:pt x="172" y="132"/>
                              </a:lnTo>
                              <a:lnTo>
                                <a:pt x="198" y="134"/>
                              </a:lnTo>
                              <a:lnTo>
                                <a:pt x="243" y="132"/>
                              </a:lnTo>
                              <a:lnTo>
                                <a:pt x="266" y="126"/>
                              </a:lnTo>
                              <a:lnTo>
                                <a:pt x="285" y="118"/>
                              </a:lnTo>
                              <a:lnTo>
                                <a:pt x="304" y="104"/>
                              </a:lnTo>
                              <a:lnTo>
                                <a:pt x="328" y="80"/>
                              </a:lnTo>
                              <a:lnTo>
                                <a:pt x="0" y="0"/>
                              </a:lnTo>
                              <a:close/>
                            </a:path>
                          </a:pathLst>
                        </a:custGeom>
                        <a:solidFill>
                          <a:srgbClr val="7F3F00"/>
                        </a:solidFill>
                        <a:ln w="9525">
                          <a:solidFill>
                            <a:srgbClr val="7F3F00"/>
                          </a:solidFill>
                          <a:round/>
                          <a:headEnd/>
                          <a:tailEnd/>
                        </a:ln>
                      </p:spPr>
                      <p:txBody>
                        <a:bodyPr/>
                        <a:lstStyle/>
                        <a:p>
                          <a:endParaRPr lang="zh-CN" altLang="en-US"/>
                        </a:p>
                      </p:txBody>
                    </p:sp>
                    <p:sp>
                      <p:nvSpPr>
                        <p:cNvPr id="63570" name="Freeform 29">
                          <a:extLst>
                            <a:ext uri="{FF2B5EF4-FFF2-40B4-BE49-F238E27FC236}">
                              <a16:creationId xmlns:a16="http://schemas.microsoft.com/office/drawing/2014/main" id="{41A33819-3A1E-4682-BB7F-57A469D796F2}"/>
                            </a:ext>
                          </a:extLst>
                        </p:cNvPr>
                        <p:cNvSpPr>
                          <a:spLocks noChangeArrowheads="1"/>
                        </p:cNvSpPr>
                        <p:nvPr/>
                      </p:nvSpPr>
                      <p:spPr bwMode="auto">
                        <a:xfrm>
                          <a:off x="4813" y="2244"/>
                          <a:ext cx="313" cy="413"/>
                        </a:xfrm>
                        <a:custGeom>
                          <a:avLst/>
                          <a:gdLst>
                            <a:gd name="T0" fmla="*/ 1 w 625"/>
                            <a:gd name="T1" fmla="*/ 1 h 825"/>
                            <a:gd name="T2" fmla="*/ 1 w 625"/>
                            <a:gd name="T3" fmla="*/ 1 h 825"/>
                            <a:gd name="T4" fmla="*/ 1 w 625"/>
                            <a:gd name="T5" fmla="*/ 1 h 825"/>
                            <a:gd name="T6" fmla="*/ 1 w 625"/>
                            <a:gd name="T7" fmla="*/ 1 h 825"/>
                            <a:gd name="T8" fmla="*/ 1 w 625"/>
                            <a:gd name="T9" fmla="*/ 1 h 825"/>
                            <a:gd name="T10" fmla="*/ 1 w 625"/>
                            <a:gd name="T11" fmla="*/ 1 h 825"/>
                            <a:gd name="T12" fmla="*/ 1 w 625"/>
                            <a:gd name="T13" fmla="*/ 1 h 825"/>
                            <a:gd name="T14" fmla="*/ 1 w 625"/>
                            <a:gd name="T15" fmla="*/ 1 h 825"/>
                            <a:gd name="T16" fmla="*/ 1 w 625"/>
                            <a:gd name="T17" fmla="*/ 1 h 825"/>
                            <a:gd name="T18" fmla="*/ 1 w 625"/>
                            <a:gd name="T19" fmla="*/ 1 h 825"/>
                            <a:gd name="T20" fmla="*/ 1 w 625"/>
                            <a:gd name="T21" fmla="*/ 1 h 825"/>
                            <a:gd name="T22" fmla="*/ 1 w 625"/>
                            <a:gd name="T23" fmla="*/ 1 h 825"/>
                            <a:gd name="T24" fmla="*/ 1 w 625"/>
                            <a:gd name="T25" fmla="*/ 1 h 825"/>
                            <a:gd name="T26" fmla="*/ 1 w 625"/>
                            <a:gd name="T27" fmla="*/ 0 h 825"/>
                            <a:gd name="T28" fmla="*/ 1 w 625"/>
                            <a:gd name="T29" fmla="*/ 1 h 825"/>
                            <a:gd name="T30" fmla="*/ 1 w 625"/>
                            <a:gd name="T31" fmla="*/ 1 h 825"/>
                            <a:gd name="T32" fmla="*/ 1 w 625"/>
                            <a:gd name="T33" fmla="*/ 1 h 825"/>
                            <a:gd name="T34" fmla="*/ 1 w 625"/>
                            <a:gd name="T35" fmla="*/ 1 h 825"/>
                            <a:gd name="T36" fmla="*/ 1 w 625"/>
                            <a:gd name="T37" fmla="*/ 1 h 825"/>
                            <a:gd name="T38" fmla="*/ 1 w 625"/>
                            <a:gd name="T39" fmla="*/ 1 h 825"/>
                            <a:gd name="T40" fmla="*/ 1 w 625"/>
                            <a:gd name="T41" fmla="*/ 1 h 825"/>
                            <a:gd name="T42" fmla="*/ 1 w 625"/>
                            <a:gd name="T43" fmla="*/ 1 h 825"/>
                            <a:gd name="T44" fmla="*/ 1 w 625"/>
                            <a:gd name="T45" fmla="*/ 1 h 825"/>
                            <a:gd name="T46" fmla="*/ 1 w 625"/>
                            <a:gd name="T47" fmla="*/ 1 h 825"/>
                            <a:gd name="T48" fmla="*/ 1 w 625"/>
                            <a:gd name="T49" fmla="*/ 1 h 825"/>
                            <a:gd name="T50" fmla="*/ 1 w 625"/>
                            <a:gd name="T51" fmla="*/ 1 h 825"/>
                            <a:gd name="T52" fmla="*/ 1 w 625"/>
                            <a:gd name="T53" fmla="*/ 1 h 825"/>
                            <a:gd name="T54" fmla="*/ 0 w 625"/>
                            <a:gd name="T55" fmla="*/ 1 h 825"/>
                            <a:gd name="T56" fmla="*/ 1 w 625"/>
                            <a:gd name="T57" fmla="*/ 1 h 825"/>
                            <a:gd name="T58" fmla="*/ 1 w 625"/>
                            <a:gd name="T59" fmla="*/ 1 h 825"/>
                            <a:gd name="T60" fmla="*/ 1 w 625"/>
                            <a:gd name="T61" fmla="*/ 1 h 825"/>
                            <a:gd name="T62" fmla="*/ 1 w 625"/>
                            <a:gd name="T63" fmla="*/ 1 h 825"/>
                            <a:gd name="T64" fmla="*/ 1 w 625"/>
                            <a:gd name="T65" fmla="*/ 1 h 825"/>
                            <a:gd name="T66" fmla="*/ 1 w 625"/>
                            <a:gd name="T67" fmla="*/ 1 h 825"/>
                            <a:gd name="T68" fmla="*/ 1 w 625"/>
                            <a:gd name="T69" fmla="*/ 1 h 825"/>
                            <a:gd name="T70" fmla="*/ 1 w 625"/>
                            <a:gd name="T71" fmla="*/ 1 h 825"/>
                            <a:gd name="T72" fmla="*/ 1 w 625"/>
                            <a:gd name="T73" fmla="*/ 1 h 825"/>
                            <a:gd name="T74" fmla="*/ 1 w 625"/>
                            <a:gd name="T75" fmla="*/ 1 h 825"/>
                            <a:gd name="T76" fmla="*/ 1 w 625"/>
                            <a:gd name="T77" fmla="*/ 1 h 825"/>
                            <a:gd name="T78" fmla="*/ 1 w 625"/>
                            <a:gd name="T79" fmla="*/ 1 h 825"/>
                            <a:gd name="T80" fmla="*/ 1 w 625"/>
                            <a:gd name="T81" fmla="*/ 1 h 825"/>
                            <a:gd name="T82" fmla="*/ 1 w 625"/>
                            <a:gd name="T83" fmla="*/ 1 h 825"/>
                            <a:gd name="T84" fmla="*/ 1 w 625"/>
                            <a:gd name="T85" fmla="*/ 1 h 825"/>
                            <a:gd name="T86" fmla="*/ 1 w 625"/>
                            <a:gd name="T87" fmla="*/ 1 h 825"/>
                            <a:gd name="T88" fmla="*/ 1 w 625"/>
                            <a:gd name="T89" fmla="*/ 1 h 825"/>
                            <a:gd name="T90" fmla="*/ 1 w 625"/>
                            <a:gd name="T91" fmla="*/ 1 h 825"/>
                            <a:gd name="T92" fmla="*/ 1 w 625"/>
                            <a:gd name="T93" fmla="*/ 1 h 825"/>
                            <a:gd name="T94" fmla="*/ 1 w 625"/>
                            <a:gd name="T95" fmla="*/ 1 h 825"/>
                            <a:gd name="T96" fmla="*/ 1 w 625"/>
                            <a:gd name="T97" fmla="*/ 1 h 825"/>
                            <a:gd name="T98" fmla="*/ 1 w 625"/>
                            <a:gd name="T99" fmla="*/ 1 h 825"/>
                            <a:gd name="T100" fmla="*/ 1 w 625"/>
                            <a:gd name="T101" fmla="*/ 1 h 825"/>
                            <a:gd name="T102" fmla="*/ 1 w 625"/>
                            <a:gd name="T103" fmla="*/ 1 h 825"/>
                            <a:gd name="T104" fmla="*/ 1 w 625"/>
                            <a:gd name="T105" fmla="*/ 1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25" h="825">
                              <a:moveTo>
                                <a:pt x="464" y="756"/>
                              </a:moveTo>
                              <a:lnTo>
                                <a:pt x="480" y="732"/>
                              </a:lnTo>
                              <a:lnTo>
                                <a:pt x="494" y="707"/>
                              </a:lnTo>
                              <a:lnTo>
                                <a:pt x="527" y="637"/>
                              </a:lnTo>
                              <a:lnTo>
                                <a:pt x="571" y="528"/>
                              </a:lnTo>
                              <a:lnTo>
                                <a:pt x="595" y="442"/>
                              </a:lnTo>
                              <a:lnTo>
                                <a:pt x="609" y="363"/>
                              </a:lnTo>
                              <a:lnTo>
                                <a:pt x="625" y="252"/>
                              </a:lnTo>
                              <a:lnTo>
                                <a:pt x="620" y="153"/>
                              </a:lnTo>
                              <a:lnTo>
                                <a:pt x="599" y="98"/>
                              </a:lnTo>
                              <a:lnTo>
                                <a:pt x="554" y="55"/>
                              </a:lnTo>
                              <a:lnTo>
                                <a:pt x="486" y="19"/>
                              </a:lnTo>
                              <a:lnTo>
                                <a:pt x="420" y="5"/>
                              </a:lnTo>
                              <a:lnTo>
                                <a:pt x="355" y="0"/>
                              </a:lnTo>
                              <a:lnTo>
                                <a:pt x="292" y="6"/>
                              </a:lnTo>
                              <a:lnTo>
                                <a:pt x="230" y="16"/>
                              </a:lnTo>
                              <a:lnTo>
                                <a:pt x="186" y="31"/>
                              </a:lnTo>
                              <a:lnTo>
                                <a:pt x="143" y="61"/>
                              </a:lnTo>
                              <a:lnTo>
                                <a:pt x="109" y="101"/>
                              </a:lnTo>
                              <a:lnTo>
                                <a:pt x="79" y="154"/>
                              </a:lnTo>
                              <a:lnTo>
                                <a:pt x="60" y="205"/>
                              </a:lnTo>
                              <a:lnTo>
                                <a:pt x="44" y="259"/>
                              </a:lnTo>
                              <a:lnTo>
                                <a:pt x="41" y="322"/>
                              </a:lnTo>
                              <a:lnTo>
                                <a:pt x="36" y="361"/>
                              </a:lnTo>
                              <a:lnTo>
                                <a:pt x="39" y="390"/>
                              </a:lnTo>
                              <a:lnTo>
                                <a:pt x="17" y="393"/>
                              </a:lnTo>
                              <a:lnTo>
                                <a:pt x="3" y="407"/>
                              </a:lnTo>
                              <a:lnTo>
                                <a:pt x="0" y="423"/>
                              </a:lnTo>
                              <a:lnTo>
                                <a:pt x="13" y="459"/>
                              </a:lnTo>
                              <a:lnTo>
                                <a:pt x="30" y="476"/>
                              </a:lnTo>
                              <a:lnTo>
                                <a:pt x="44" y="500"/>
                              </a:lnTo>
                              <a:lnTo>
                                <a:pt x="66" y="516"/>
                              </a:lnTo>
                              <a:lnTo>
                                <a:pt x="95" y="516"/>
                              </a:lnTo>
                              <a:lnTo>
                                <a:pt x="88" y="560"/>
                              </a:lnTo>
                              <a:lnTo>
                                <a:pt x="98" y="609"/>
                              </a:lnTo>
                              <a:lnTo>
                                <a:pt x="112" y="655"/>
                              </a:lnTo>
                              <a:lnTo>
                                <a:pt x="121" y="689"/>
                              </a:lnTo>
                              <a:lnTo>
                                <a:pt x="132" y="715"/>
                              </a:lnTo>
                              <a:lnTo>
                                <a:pt x="145" y="734"/>
                              </a:lnTo>
                              <a:lnTo>
                                <a:pt x="161" y="752"/>
                              </a:lnTo>
                              <a:lnTo>
                                <a:pt x="178" y="773"/>
                              </a:lnTo>
                              <a:lnTo>
                                <a:pt x="203" y="790"/>
                              </a:lnTo>
                              <a:lnTo>
                                <a:pt x="224" y="801"/>
                              </a:lnTo>
                              <a:lnTo>
                                <a:pt x="246" y="811"/>
                              </a:lnTo>
                              <a:lnTo>
                                <a:pt x="268" y="816"/>
                              </a:lnTo>
                              <a:lnTo>
                                <a:pt x="290" y="820"/>
                              </a:lnTo>
                              <a:lnTo>
                                <a:pt x="315" y="823"/>
                              </a:lnTo>
                              <a:lnTo>
                                <a:pt x="342" y="825"/>
                              </a:lnTo>
                              <a:lnTo>
                                <a:pt x="372" y="822"/>
                              </a:lnTo>
                              <a:lnTo>
                                <a:pt x="399" y="814"/>
                              </a:lnTo>
                              <a:lnTo>
                                <a:pt x="420" y="803"/>
                              </a:lnTo>
                              <a:lnTo>
                                <a:pt x="443" y="781"/>
                              </a:lnTo>
                              <a:lnTo>
                                <a:pt x="464" y="756"/>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1" name="Freeform 30">
                          <a:extLst>
                            <a:ext uri="{FF2B5EF4-FFF2-40B4-BE49-F238E27FC236}">
                              <a16:creationId xmlns:a16="http://schemas.microsoft.com/office/drawing/2014/main" id="{BBCAEF59-772D-4E13-87FC-38D2F2FAC438}"/>
                            </a:ext>
                          </a:extLst>
                        </p:cNvPr>
                        <p:cNvSpPr>
                          <a:spLocks noChangeArrowheads="1"/>
                        </p:cNvSpPr>
                        <p:nvPr/>
                      </p:nvSpPr>
                      <p:spPr bwMode="auto">
                        <a:xfrm>
                          <a:off x="4948" y="2509"/>
                          <a:ext cx="151" cy="149"/>
                        </a:xfrm>
                        <a:custGeom>
                          <a:avLst/>
                          <a:gdLst>
                            <a:gd name="T0" fmla="*/ 0 w 303"/>
                            <a:gd name="T1" fmla="*/ 1 h 297"/>
                            <a:gd name="T2" fmla="*/ 0 w 303"/>
                            <a:gd name="T3" fmla="*/ 1 h 297"/>
                            <a:gd name="T4" fmla="*/ 0 w 303"/>
                            <a:gd name="T5" fmla="*/ 1 h 297"/>
                            <a:gd name="T6" fmla="*/ 0 w 303"/>
                            <a:gd name="T7" fmla="*/ 1 h 297"/>
                            <a:gd name="T8" fmla="*/ 0 w 303"/>
                            <a:gd name="T9" fmla="*/ 0 h 297"/>
                            <a:gd name="T10" fmla="*/ 0 w 303"/>
                            <a:gd name="T11" fmla="*/ 1 h 297"/>
                            <a:gd name="T12" fmla="*/ 0 w 303"/>
                            <a:gd name="T13" fmla="*/ 1 h 297"/>
                            <a:gd name="T14" fmla="*/ 0 w 303"/>
                            <a:gd name="T15" fmla="*/ 1 h 297"/>
                            <a:gd name="T16" fmla="*/ 0 w 303"/>
                            <a:gd name="T17" fmla="*/ 1 h 297"/>
                            <a:gd name="T18" fmla="*/ 0 w 303"/>
                            <a:gd name="T19" fmla="*/ 1 h 297"/>
                            <a:gd name="T20" fmla="*/ 0 w 303"/>
                            <a:gd name="T21" fmla="*/ 1 h 297"/>
                            <a:gd name="T22" fmla="*/ 0 w 303"/>
                            <a:gd name="T23" fmla="*/ 1 h 297"/>
                            <a:gd name="T24" fmla="*/ 0 w 303"/>
                            <a:gd name="T25" fmla="*/ 1 h 297"/>
                            <a:gd name="T26" fmla="*/ 0 w 303"/>
                            <a:gd name="T27" fmla="*/ 1 h 297"/>
                            <a:gd name="T28" fmla="*/ 0 w 303"/>
                            <a:gd name="T29" fmla="*/ 1 h 297"/>
                            <a:gd name="T30" fmla="*/ 0 w 303"/>
                            <a:gd name="T31" fmla="*/ 1 h 297"/>
                            <a:gd name="T32" fmla="*/ 0 w 303"/>
                            <a:gd name="T33" fmla="*/ 1 h 297"/>
                            <a:gd name="T34" fmla="*/ 0 w 303"/>
                            <a:gd name="T35" fmla="*/ 1 h 297"/>
                            <a:gd name="T36" fmla="*/ 0 w 303"/>
                            <a:gd name="T37" fmla="*/ 1 h 297"/>
                            <a:gd name="T38" fmla="*/ 0 w 303"/>
                            <a:gd name="T39" fmla="*/ 1 h 297"/>
                            <a:gd name="T40" fmla="*/ 0 w 303"/>
                            <a:gd name="T41" fmla="*/ 1 h 297"/>
                            <a:gd name="T42" fmla="*/ 0 w 303"/>
                            <a:gd name="T43" fmla="*/ 1 h 297"/>
                            <a:gd name="T44" fmla="*/ 0 w 303"/>
                            <a:gd name="T45" fmla="*/ 1 h 297"/>
                            <a:gd name="T46" fmla="*/ 0 w 303"/>
                            <a:gd name="T47" fmla="*/ 1 h 297"/>
                            <a:gd name="T48" fmla="*/ 0 w 303"/>
                            <a:gd name="T49" fmla="*/ 1 h 297"/>
                            <a:gd name="T50" fmla="*/ 0 w 303"/>
                            <a:gd name="T51" fmla="*/ 1 h 297"/>
                            <a:gd name="T52" fmla="*/ 0 w 303"/>
                            <a:gd name="T53" fmla="*/ 1 h 297"/>
                            <a:gd name="T54" fmla="*/ 0 w 303"/>
                            <a:gd name="T55" fmla="*/ 1 h 297"/>
                            <a:gd name="T56" fmla="*/ 0 w 303"/>
                            <a:gd name="T57" fmla="*/ 1 h 2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3" h="297">
                              <a:moveTo>
                                <a:pt x="196" y="227"/>
                              </a:moveTo>
                              <a:lnTo>
                                <a:pt x="212" y="204"/>
                              </a:lnTo>
                              <a:lnTo>
                                <a:pt x="226" y="178"/>
                              </a:lnTo>
                              <a:lnTo>
                                <a:pt x="259" y="109"/>
                              </a:lnTo>
                              <a:lnTo>
                                <a:pt x="303" y="0"/>
                              </a:lnTo>
                              <a:lnTo>
                                <a:pt x="271" y="46"/>
                              </a:lnTo>
                              <a:lnTo>
                                <a:pt x="241" y="90"/>
                              </a:lnTo>
                              <a:lnTo>
                                <a:pt x="226" y="121"/>
                              </a:lnTo>
                              <a:lnTo>
                                <a:pt x="219" y="148"/>
                              </a:lnTo>
                              <a:lnTo>
                                <a:pt x="204" y="183"/>
                              </a:lnTo>
                              <a:lnTo>
                                <a:pt x="188" y="213"/>
                              </a:lnTo>
                              <a:lnTo>
                                <a:pt x="169" y="230"/>
                              </a:lnTo>
                              <a:lnTo>
                                <a:pt x="153" y="246"/>
                              </a:lnTo>
                              <a:lnTo>
                                <a:pt x="134" y="257"/>
                              </a:lnTo>
                              <a:lnTo>
                                <a:pt x="106" y="248"/>
                              </a:lnTo>
                              <a:lnTo>
                                <a:pt x="100" y="230"/>
                              </a:lnTo>
                              <a:lnTo>
                                <a:pt x="77" y="210"/>
                              </a:lnTo>
                              <a:lnTo>
                                <a:pt x="84" y="246"/>
                              </a:lnTo>
                              <a:lnTo>
                                <a:pt x="68" y="270"/>
                              </a:lnTo>
                              <a:lnTo>
                                <a:pt x="51" y="281"/>
                              </a:lnTo>
                              <a:lnTo>
                                <a:pt x="0" y="287"/>
                              </a:lnTo>
                              <a:lnTo>
                                <a:pt x="22" y="292"/>
                              </a:lnTo>
                              <a:lnTo>
                                <a:pt x="47" y="295"/>
                              </a:lnTo>
                              <a:lnTo>
                                <a:pt x="74" y="297"/>
                              </a:lnTo>
                              <a:lnTo>
                                <a:pt x="104" y="293"/>
                              </a:lnTo>
                              <a:lnTo>
                                <a:pt x="131" y="286"/>
                              </a:lnTo>
                              <a:lnTo>
                                <a:pt x="152" y="275"/>
                              </a:lnTo>
                              <a:lnTo>
                                <a:pt x="175" y="252"/>
                              </a:lnTo>
                              <a:lnTo>
                                <a:pt x="196" y="227"/>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68" name="Freeform 32">
                        <a:extLst>
                          <a:ext uri="{FF2B5EF4-FFF2-40B4-BE49-F238E27FC236}">
                            <a16:creationId xmlns:a16="http://schemas.microsoft.com/office/drawing/2014/main" id="{DE440967-DE0F-4EA1-A403-1C9E33B69BB4}"/>
                          </a:ext>
                        </a:extLst>
                      </p:cNvPr>
                      <p:cNvSpPr>
                        <a:spLocks noChangeArrowheads="1"/>
                      </p:cNvSpPr>
                      <p:nvPr/>
                    </p:nvSpPr>
                    <p:spPr bwMode="auto">
                      <a:xfrm>
                        <a:off x="4814" y="2450"/>
                        <a:ext cx="66" cy="141"/>
                      </a:xfrm>
                      <a:custGeom>
                        <a:avLst/>
                        <a:gdLst>
                          <a:gd name="T0" fmla="*/ 1 w 131"/>
                          <a:gd name="T1" fmla="*/ 0 h 283"/>
                          <a:gd name="T2" fmla="*/ 1 w 131"/>
                          <a:gd name="T3" fmla="*/ 0 h 283"/>
                          <a:gd name="T4" fmla="*/ 1 w 131"/>
                          <a:gd name="T5" fmla="*/ 0 h 283"/>
                          <a:gd name="T6" fmla="*/ 1 w 131"/>
                          <a:gd name="T7" fmla="*/ 0 h 283"/>
                          <a:gd name="T8" fmla="*/ 1 w 131"/>
                          <a:gd name="T9" fmla="*/ 0 h 283"/>
                          <a:gd name="T10" fmla="*/ 1 w 131"/>
                          <a:gd name="T11" fmla="*/ 0 h 283"/>
                          <a:gd name="T12" fmla="*/ 1 w 131"/>
                          <a:gd name="T13" fmla="*/ 0 h 283"/>
                          <a:gd name="T14" fmla="*/ 1 w 131"/>
                          <a:gd name="T15" fmla="*/ 0 h 283"/>
                          <a:gd name="T16" fmla="*/ 1 w 131"/>
                          <a:gd name="T17" fmla="*/ 0 h 283"/>
                          <a:gd name="T18" fmla="*/ 1 w 131"/>
                          <a:gd name="T19" fmla="*/ 0 h 283"/>
                          <a:gd name="T20" fmla="*/ 1 w 131"/>
                          <a:gd name="T21" fmla="*/ 0 h 283"/>
                          <a:gd name="T22" fmla="*/ 1 w 131"/>
                          <a:gd name="T23" fmla="*/ 0 h 283"/>
                          <a:gd name="T24" fmla="*/ 1 w 131"/>
                          <a:gd name="T25" fmla="*/ 0 h 283"/>
                          <a:gd name="T26" fmla="*/ 1 w 131"/>
                          <a:gd name="T27" fmla="*/ 0 h 283"/>
                          <a:gd name="T28" fmla="*/ 1 w 131"/>
                          <a:gd name="T29" fmla="*/ 0 h 283"/>
                          <a:gd name="T30" fmla="*/ 1 w 131"/>
                          <a:gd name="T31" fmla="*/ 0 h 283"/>
                          <a:gd name="T32" fmla="*/ 1 w 131"/>
                          <a:gd name="T33" fmla="*/ 0 h 283"/>
                          <a:gd name="T34" fmla="*/ 0 w 131"/>
                          <a:gd name="T35" fmla="*/ 0 h 283"/>
                          <a:gd name="T36" fmla="*/ 1 w 131"/>
                          <a:gd name="T37" fmla="*/ 0 h 283"/>
                          <a:gd name="T38" fmla="*/ 1 w 131"/>
                          <a:gd name="T39" fmla="*/ 0 h 283"/>
                          <a:gd name="T40" fmla="*/ 1 w 131"/>
                          <a:gd name="T41" fmla="*/ 0 h 283"/>
                          <a:gd name="T42" fmla="*/ 1 w 131"/>
                          <a:gd name="T43" fmla="*/ 0 h 283"/>
                          <a:gd name="T44" fmla="*/ 1 w 131"/>
                          <a:gd name="T45" fmla="*/ 0 h 283"/>
                          <a:gd name="T46" fmla="*/ 1 w 131"/>
                          <a:gd name="T47" fmla="*/ 0 h 283"/>
                          <a:gd name="T48" fmla="*/ 1 w 131"/>
                          <a:gd name="T49" fmla="*/ 0 h 283"/>
                          <a:gd name="T50" fmla="*/ 1 w 131"/>
                          <a:gd name="T51" fmla="*/ 0 h 283"/>
                          <a:gd name="T52" fmla="*/ 1 w 131"/>
                          <a:gd name="T53" fmla="*/ 0 h 283"/>
                          <a:gd name="T54" fmla="*/ 1 w 131"/>
                          <a:gd name="T55" fmla="*/ 0 h 2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1" h="283">
                            <a:moveTo>
                              <a:pt x="122" y="230"/>
                            </a:moveTo>
                            <a:lnTo>
                              <a:pt x="114" y="212"/>
                            </a:lnTo>
                            <a:lnTo>
                              <a:pt x="114" y="189"/>
                            </a:lnTo>
                            <a:lnTo>
                              <a:pt x="117" y="172"/>
                            </a:lnTo>
                            <a:lnTo>
                              <a:pt x="122" y="152"/>
                            </a:lnTo>
                            <a:lnTo>
                              <a:pt x="127" y="129"/>
                            </a:lnTo>
                            <a:lnTo>
                              <a:pt x="127" y="112"/>
                            </a:lnTo>
                            <a:lnTo>
                              <a:pt x="127" y="95"/>
                            </a:lnTo>
                            <a:lnTo>
                              <a:pt x="131" y="73"/>
                            </a:lnTo>
                            <a:lnTo>
                              <a:pt x="124" y="66"/>
                            </a:lnTo>
                            <a:lnTo>
                              <a:pt x="113" y="54"/>
                            </a:lnTo>
                            <a:lnTo>
                              <a:pt x="105" y="38"/>
                            </a:lnTo>
                            <a:lnTo>
                              <a:pt x="100" y="30"/>
                            </a:lnTo>
                            <a:lnTo>
                              <a:pt x="97" y="17"/>
                            </a:lnTo>
                            <a:lnTo>
                              <a:pt x="86" y="6"/>
                            </a:lnTo>
                            <a:lnTo>
                              <a:pt x="75" y="11"/>
                            </a:lnTo>
                            <a:lnTo>
                              <a:pt x="4" y="0"/>
                            </a:lnTo>
                            <a:lnTo>
                              <a:pt x="0" y="16"/>
                            </a:lnTo>
                            <a:lnTo>
                              <a:pt x="13" y="52"/>
                            </a:lnTo>
                            <a:lnTo>
                              <a:pt x="30" y="69"/>
                            </a:lnTo>
                            <a:lnTo>
                              <a:pt x="45" y="93"/>
                            </a:lnTo>
                            <a:lnTo>
                              <a:pt x="67" y="109"/>
                            </a:lnTo>
                            <a:lnTo>
                              <a:pt x="95" y="109"/>
                            </a:lnTo>
                            <a:lnTo>
                              <a:pt x="89" y="153"/>
                            </a:lnTo>
                            <a:lnTo>
                              <a:pt x="98" y="202"/>
                            </a:lnTo>
                            <a:lnTo>
                              <a:pt x="113" y="248"/>
                            </a:lnTo>
                            <a:lnTo>
                              <a:pt x="122" y="283"/>
                            </a:lnTo>
                            <a:lnTo>
                              <a:pt x="122" y="23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44" name="Group 48">
                      <a:extLst>
                        <a:ext uri="{FF2B5EF4-FFF2-40B4-BE49-F238E27FC236}">
                          <a16:creationId xmlns:a16="http://schemas.microsoft.com/office/drawing/2014/main" id="{A8F33417-EFF7-458C-A489-09CB10BF2E67}"/>
                        </a:ext>
                      </a:extLst>
                    </p:cNvPr>
                    <p:cNvGrpSpPr>
                      <a:grpSpLocks/>
                    </p:cNvGrpSpPr>
                    <p:nvPr/>
                  </p:nvGrpSpPr>
                  <p:grpSpPr bwMode="auto">
                    <a:xfrm>
                      <a:off x="4889" y="2381"/>
                      <a:ext cx="193" cy="217"/>
                      <a:chOff x="4889" y="2381"/>
                      <a:chExt cx="193" cy="217"/>
                    </a:xfrm>
                  </p:grpSpPr>
                  <p:grpSp>
                    <p:nvGrpSpPr>
                      <p:cNvPr id="63553" name="Group 37">
                        <a:extLst>
                          <a:ext uri="{FF2B5EF4-FFF2-40B4-BE49-F238E27FC236}">
                            <a16:creationId xmlns:a16="http://schemas.microsoft.com/office/drawing/2014/main" id="{75865317-A860-49F4-A979-D06561052103}"/>
                          </a:ext>
                        </a:extLst>
                      </p:cNvPr>
                      <p:cNvGrpSpPr>
                        <a:grpSpLocks/>
                      </p:cNvGrpSpPr>
                      <p:nvPr/>
                    </p:nvGrpSpPr>
                    <p:grpSpPr bwMode="auto">
                      <a:xfrm>
                        <a:off x="4933" y="2554"/>
                        <a:ext cx="78" cy="44"/>
                        <a:chOff x="4933" y="2554"/>
                        <a:chExt cx="78" cy="44"/>
                      </a:xfrm>
                    </p:grpSpPr>
                    <p:sp>
                      <p:nvSpPr>
                        <p:cNvPr id="63564" name="Oval 34">
                          <a:extLst>
                            <a:ext uri="{FF2B5EF4-FFF2-40B4-BE49-F238E27FC236}">
                              <a16:creationId xmlns:a16="http://schemas.microsoft.com/office/drawing/2014/main" id="{D1EFD602-990F-421F-93F4-51054B2A06DC}"/>
                            </a:ext>
                          </a:extLst>
                        </p:cNvPr>
                        <p:cNvSpPr>
                          <a:spLocks noChangeArrowheads="1"/>
                        </p:cNvSpPr>
                        <p:nvPr/>
                      </p:nvSpPr>
                      <p:spPr bwMode="auto">
                        <a:xfrm>
                          <a:off x="4941" y="2568"/>
                          <a:ext cx="55"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sp>
                      <p:nvSpPr>
                        <p:cNvPr id="63565" name="Freeform 35">
                          <a:extLst>
                            <a:ext uri="{FF2B5EF4-FFF2-40B4-BE49-F238E27FC236}">
                              <a16:creationId xmlns:a16="http://schemas.microsoft.com/office/drawing/2014/main" id="{78482196-1487-4B24-8CC4-6B595FFEFC8A}"/>
                            </a:ext>
                          </a:extLst>
                        </p:cNvPr>
                        <p:cNvSpPr>
                          <a:spLocks noChangeArrowheads="1"/>
                        </p:cNvSpPr>
                        <p:nvPr/>
                      </p:nvSpPr>
                      <p:spPr bwMode="auto">
                        <a:xfrm>
                          <a:off x="4933" y="2554"/>
                          <a:ext cx="78" cy="27"/>
                        </a:xfrm>
                        <a:custGeom>
                          <a:avLst/>
                          <a:gdLst>
                            <a:gd name="T0" fmla="*/ 0 w 156"/>
                            <a:gd name="T1" fmla="*/ 0 h 56"/>
                            <a:gd name="T2" fmla="*/ 1 w 156"/>
                            <a:gd name="T3" fmla="*/ 0 h 56"/>
                            <a:gd name="T4" fmla="*/ 1 w 156"/>
                            <a:gd name="T5" fmla="*/ 0 h 56"/>
                            <a:gd name="T6" fmla="*/ 1 w 156"/>
                            <a:gd name="T7" fmla="*/ 0 h 56"/>
                            <a:gd name="T8" fmla="*/ 1 w 156"/>
                            <a:gd name="T9" fmla="*/ 0 h 56"/>
                            <a:gd name="T10" fmla="*/ 1 w 156"/>
                            <a:gd name="T11" fmla="*/ 0 h 56"/>
                            <a:gd name="T12" fmla="*/ 1 w 156"/>
                            <a:gd name="T13" fmla="*/ 0 h 56"/>
                            <a:gd name="T14" fmla="*/ 1 w 156"/>
                            <a:gd name="T15" fmla="*/ 0 h 56"/>
                            <a:gd name="T16" fmla="*/ 1 w 156"/>
                            <a:gd name="T17" fmla="*/ 0 h 56"/>
                            <a:gd name="T18" fmla="*/ 1 w 156"/>
                            <a:gd name="T19" fmla="*/ 0 h 56"/>
                            <a:gd name="T20" fmla="*/ 1 w 156"/>
                            <a:gd name="T21" fmla="*/ 0 h 56"/>
                            <a:gd name="T22" fmla="*/ 1 w 156"/>
                            <a:gd name="T23" fmla="*/ 0 h 56"/>
                            <a:gd name="T24" fmla="*/ 1 w 156"/>
                            <a:gd name="T25" fmla="*/ 0 h 56"/>
                            <a:gd name="T26" fmla="*/ 1 w 156"/>
                            <a:gd name="T27" fmla="*/ 0 h 56"/>
                            <a:gd name="T28" fmla="*/ 1 w 156"/>
                            <a:gd name="T29" fmla="*/ 0 h 56"/>
                            <a:gd name="T30" fmla="*/ 1 w 156"/>
                            <a:gd name="T31" fmla="*/ 0 h 56"/>
                            <a:gd name="T32" fmla="*/ 1 w 156"/>
                            <a:gd name="T33" fmla="*/ 0 h 56"/>
                            <a:gd name="T34" fmla="*/ 1 w 156"/>
                            <a:gd name="T35" fmla="*/ 0 h 56"/>
                            <a:gd name="T36" fmla="*/ 1 w 156"/>
                            <a:gd name="T37" fmla="*/ 0 h 56"/>
                            <a:gd name="T38" fmla="*/ 1 w 156"/>
                            <a:gd name="T39" fmla="*/ 0 h 56"/>
                            <a:gd name="T40" fmla="*/ 1 w 156"/>
                            <a:gd name="T41" fmla="*/ 0 h 56"/>
                            <a:gd name="T42" fmla="*/ 1 w 156"/>
                            <a:gd name="T43" fmla="*/ 0 h 56"/>
                            <a:gd name="T44" fmla="*/ 1 w 156"/>
                            <a:gd name="T45" fmla="*/ 0 h 56"/>
                            <a:gd name="T46" fmla="*/ 1 w 156"/>
                            <a:gd name="T47" fmla="*/ 0 h 56"/>
                            <a:gd name="T48" fmla="*/ 0 w 156"/>
                            <a:gd name="T49" fmla="*/ 0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6" h="56">
                              <a:moveTo>
                                <a:pt x="0" y="32"/>
                              </a:moveTo>
                              <a:lnTo>
                                <a:pt x="13" y="21"/>
                              </a:lnTo>
                              <a:lnTo>
                                <a:pt x="24" y="15"/>
                              </a:lnTo>
                              <a:lnTo>
                                <a:pt x="33" y="8"/>
                              </a:lnTo>
                              <a:lnTo>
                                <a:pt x="44" y="2"/>
                              </a:lnTo>
                              <a:lnTo>
                                <a:pt x="59" y="0"/>
                              </a:lnTo>
                              <a:lnTo>
                                <a:pt x="73" y="4"/>
                              </a:lnTo>
                              <a:lnTo>
                                <a:pt x="82" y="11"/>
                              </a:lnTo>
                              <a:lnTo>
                                <a:pt x="92" y="11"/>
                              </a:lnTo>
                              <a:lnTo>
                                <a:pt x="101" y="10"/>
                              </a:lnTo>
                              <a:lnTo>
                                <a:pt x="115" y="11"/>
                              </a:lnTo>
                              <a:lnTo>
                                <a:pt x="128" y="18"/>
                              </a:lnTo>
                              <a:lnTo>
                                <a:pt x="136" y="29"/>
                              </a:lnTo>
                              <a:lnTo>
                                <a:pt x="141" y="38"/>
                              </a:lnTo>
                              <a:lnTo>
                                <a:pt x="148" y="48"/>
                              </a:lnTo>
                              <a:lnTo>
                                <a:pt x="156" y="56"/>
                              </a:lnTo>
                              <a:lnTo>
                                <a:pt x="114" y="49"/>
                              </a:lnTo>
                              <a:lnTo>
                                <a:pt x="98" y="46"/>
                              </a:lnTo>
                              <a:lnTo>
                                <a:pt x="85" y="41"/>
                              </a:lnTo>
                              <a:lnTo>
                                <a:pt x="74" y="37"/>
                              </a:lnTo>
                              <a:lnTo>
                                <a:pt x="65" y="38"/>
                              </a:lnTo>
                              <a:lnTo>
                                <a:pt x="54" y="37"/>
                              </a:lnTo>
                              <a:lnTo>
                                <a:pt x="35" y="38"/>
                              </a:lnTo>
                              <a:lnTo>
                                <a:pt x="21" y="37"/>
                              </a:lnTo>
                              <a:lnTo>
                                <a:pt x="0"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6" name="Freeform 36">
                          <a:extLst>
                            <a:ext uri="{FF2B5EF4-FFF2-40B4-BE49-F238E27FC236}">
                              <a16:creationId xmlns:a16="http://schemas.microsoft.com/office/drawing/2014/main" id="{8956E1C0-92EF-46BB-9677-C5A43AAAE91C}"/>
                            </a:ext>
                          </a:extLst>
                        </p:cNvPr>
                        <p:cNvSpPr>
                          <a:spLocks noChangeArrowheads="1"/>
                        </p:cNvSpPr>
                        <p:nvPr/>
                      </p:nvSpPr>
                      <p:spPr bwMode="auto">
                        <a:xfrm>
                          <a:off x="4933" y="2569"/>
                          <a:ext cx="77" cy="29"/>
                        </a:xfrm>
                        <a:custGeom>
                          <a:avLst/>
                          <a:gdLst>
                            <a:gd name="T0" fmla="*/ 0 w 155"/>
                            <a:gd name="T1" fmla="*/ 0 h 57"/>
                            <a:gd name="T2" fmla="*/ 0 w 155"/>
                            <a:gd name="T3" fmla="*/ 1 h 57"/>
                            <a:gd name="T4" fmla="*/ 0 w 155"/>
                            <a:gd name="T5" fmla="*/ 1 h 57"/>
                            <a:gd name="T6" fmla="*/ 0 w 155"/>
                            <a:gd name="T7" fmla="*/ 1 h 57"/>
                            <a:gd name="T8" fmla="*/ 0 w 155"/>
                            <a:gd name="T9" fmla="*/ 1 h 57"/>
                            <a:gd name="T10" fmla="*/ 0 w 155"/>
                            <a:gd name="T11" fmla="*/ 1 h 57"/>
                            <a:gd name="T12" fmla="*/ 0 w 155"/>
                            <a:gd name="T13" fmla="*/ 1 h 57"/>
                            <a:gd name="T14" fmla="*/ 0 w 155"/>
                            <a:gd name="T15" fmla="*/ 1 h 57"/>
                            <a:gd name="T16" fmla="*/ 0 w 155"/>
                            <a:gd name="T17" fmla="*/ 1 h 57"/>
                            <a:gd name="T18" fmla="*/ 0 w 155"/>
                            <a:gd name="T19" fmla="*/ 1 h 57"/>
                            <a:gd name="T20" fmla="*/ 0 w 155"/>
                            <a:gd name="T21" fmla="*/ 1 h 57"/>
                            <a:gd name="T22" fmla="*/ 0 w 155"/>
                            <a:gd name="T23" fmla="*/ 1 h 57"/>
                            <a:gd name="T24" fmla="*/ 0 w 155"/>
                            <a:gd name="T25" fmla="*/ 1 h 57"/>
                            <a:gd name="T26" fmla="*/ 0 w 155"/>
                            <a:gd name="T27" fmla="*/ 1 h 57"/>
                            <a:gd name="T28" fmla="*/ 0 w 155"/>
                            <a:gd name="T29" fmla="*/ 1 h 57"/>
                            <a:gd name="T30" fmla="*/ 0 w 155"/>
                            <a:gd name="T31" fmla="*/ 1 h 57"/>
                            <a:gd name="T32" fmla="*/ 0 w 155"/>
                            <a:gd name="T33" fmla="*/ 1 h 57"/>
                            <a:gd name="T34" fmla="*/ 0 w 155"/>
                            <a:gd name="T35" fmla="*/ 1 h 57"/>
                            <a:gd name="T36" fmla="*/ 0 w 155"/>
                            <a:gd name="T37" fmla="*/ 1 h 57"/>
                            <a:gd name="T38" fmla="*/ 0 w 155"/>
                            <a:gd name="T39" fmla="*/ 1 h 57"/>
                            <a:gd name="T40" fmla="*/ 0 w 155"/>
                            <a:gd name="T41" fmla="*/ 1 h 57"/>
                            <a:gd name="T42" fmla="*/ 0 w 155"/>
                            <a:gd name="T43" fmla="*/ 1 h 57"/>
                            <a:gd name="T44" fmla="*/ 0 w 155"/>
                            <a:gd name="T45" fmla="*/ 1 h 57"/>
                            <a:gd name="T46" fmla="*/ 0 w 155"/>
                            <a:gd name="T47" fmla="*/ 1 h 57"/>
                            <a:gd name="T48" fmla="*/ 0 w 155"/>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5" h="57">
                              <a:moveTo>
                                <a:pt x="0" y="0"/>
                              </a:moveTo>
                              <a:lnTo>
                                <a:pt x="16" y="3"/>
                              </a:lnTo>
                              <a:lnTo>
                                <a:pt x="30" y="8"/>
                              </a:lnTo>
                              <a:lnTo>
                                <a:pt x="41" y="8"/>
                              </a:lnTo>
                              <a:lnTo>
                                <a:pt x="51" y="9"/>
                              </a:lnTo>
                              <a:lnTo>
                                <a:pt x="62" y="11"/>
                              </a:lnTo>
                              <a:lnTo>
                                <a:pt x="71" y="16"/>
                              </a:lnTo>
                              <a:lnTo>
                                <a:pt x="82" y="16"/>
                              </a:lnTo>
                              <a:lnTo>
                                <a:pt x="93" y="16"/>
                              </a:lnTo>
                              <a:lnTo>
                                <a:pt x="109" y="17"/>
                              </a:lnTo>
                              <a:lnTo>
                                <a:pt x="123" y="19"/>
                              </a:lnTo>
                              <a:lnTo>
                                <a:pt x="139" y="20"/>
                              </a:lnTo>
                              <a:lnTo>
                                <a:pt x="155" y="24"/>
                              </a:lnTo>
                              <a:lnTo>
                                <a:pt x="144" y="35"/>
                              </a:lnTo>
                              <a:lnTo>
                                <a:pt x="125" y="47"/>
                              </a:lnTo>
                              <a:lnTo>
                                <a:pt x="109" y="55"/>
                              </a:lnTo>
                              <a:lnTo>
                                <a:pt x="96" y="57"/>
                              </a:lnTo>
                              <a:lnTo>
                                <a:pt x="82" y="57"/>
                              </a:lnTo>
                              <a:lnTo>
                                <a:pt x="68" y="57"/>
                              </a:lnTo>
                              <a:lnTo>
                                <a:pt x="54" y="52"/>
                              </a:lnTo>
                              <a:lnTo>
                                <a:pt x="40" y="44"/>
                              </a:lnTo>
                              <a:lnTo>
                                <a:pt x="29" y="35"/>
                              </a:lnTo>
                              <a:lnTo>
                                <a:pt x="19" y="22"/>
                              </a:lnTo>
                              <a:lnTo>
                                <a:pt x="11" y="11"/>
                              </a:lnTo>
                              <a:lnTo>
                                <a:pt x="0" y="0"/>
                              </a:lnTo>
                              <a:close/>
                            </a:path>
                          </a:pathLst>
                        </a:custGeom>
                        <a:solidFill>
                          <a:srgbClr val="FF00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4" name="Group 46">
                        <a:extLst>
                          <a:ext uri="{FF2B5EF4-FFF2-40B4-BE49-F238E27FC236}">
                            <a16:creationId xmlns:a16="http://schemas.microsoft.com/office/drawing/2014/main" id="{9A8839E8-518B-4AC3-8473-16DE4F2CA173}"/>
                          </a:ext>
                        </a:extLst>
                      </p:cNvPr>
                      <p:cNvGrpSpPr>
                        <a:grpSpLocks/>
                      </p:cNvGrpSpPr>
                      <p:nvPr/>
                    </p:nvGrpSpPr>
                    <p:grpSpPr bwMode="auto">
                      <a:xfrm>
                        <a:off x="4889" y="2381"/>
                        <a:ext cx="193" cy="84"/>
                        <a:chOff x="4889" y="2381"/>
                        <a:chExt cx="193" cy="84"/>
                      </a:xfrm>
                    </p:grpSpPr>
                    <p:grpSp>
                      <p:nvGrpSpPr>
                        <p:cNvPr id="63556" name="Group 41">
                          <a:extLst>
                            <a:ext uri="{FF2B5EF4-FFF2-40B4-BE49-F238E27FC236}">
                              <a16:creationId xmlns:a16="http://schemas.microsoft.com/office/drawing/2014/main" id="{328C1B76-20D9-4EB8-B767-115ACB13F65F}"/>
                            </a:ext>
                          </a:extLst>
                        </p:cNvPr>
                        <p:cNvGrpSpPr>
                          <a:grpSpLocks/>
                        </p:cNvGrpSpPr>
                        <p:nvPr/>
                      </p:nvGrpSpPr>
                      <p:grpSpPr bwMode="auto">
                        <a:xfrm>
                          <a:off x="4889" y="2381"/>
                          <a:ext cx="80" cy="55"/>
                          <a:chOff x="4889" y="2381"/>
                          <a:chExt cx="80" cy="55"/>
                        </a:xfrm>
                      </p:grpSpPr>
                      <p:sp>
                        <p:nvSpPr>
                          <p:cNvPr id="63561" name="Freeform 38">
                            <a:extLst>
                              <a:ext uri="{FF2B5EF4-FFF2-40B4-BE49-F238E27FC236}">
                                <a16:creationId xmlns:a16="http://schemas.microsoft.com/office/drawing/2014/main" id="{305AC4D1-9ECA-4F4C-8B0C-6BA2AB180606}"/>
                              </a:ext>
                            </a:extLst>
                          </p:cNvPr>
                          <p:cNvSpPr>
                            <a:spLocks noChangeArrowheads="1"/>
                          </p:cNvSpPr>
                          <p:nvPr/>
                        </p:nvSpPr>
                        <p:spPr bwMode="auto">
                          <a:xfrm>
                            <a:off x="4895" y="2381"/>
                            <a:ext cx="74" cy="39"/>
                          </a:xfrm>
                          <a:custGeom>
                            <a:avLst/>
                            <a:gdLst>
                              <a:gd name="T0" fmla="*/ 1 w 147"/>
                              <a:gd name="T1" fmla="*/ 0 h 79"/>
                              <a:gd name="T2" fmla="*/ 1 w 147"/>
                              <a:gd name="T3" fmla="*/ 0 h 79"/>
                              <a:gd name="T4" fmla="*/ 1 w 147"/>
                              <a:gd name="T5" fmla="*/ 0 h 79"/>
                              <a:gd name="T6" fmla="*/ 1 w 147"/>
                              <a:gd name="T7" fmla="*/ 0 h 79"/>
                              <a:gd name="T8" fmla="*/ 1 w 147"/>
                              <a:gd name="T9" fmla="*/ 0 h 79"/>
                              <a:gd name="T10" fmla="*/ 1 w 147"/>
                              <a:gd name="T11" fmla="*/ 0 h 79"/>
                              <a:gd name="T12" fmla="*/ 1 w 147"/>
                              <a:gd name="T13" fmla="*/ 0 h 79"/>
                              <a:gd name="T14" fmla="*/ 1 w 147"/>
                              <a:gd name="T15" fmla="*/ 0 h 79"/>
                              <a:gd name="T16" fmla="*/ 1 w 147"/>
                              <a:gd name="T17" fmla="*/ 0 h 79"/>
                              <a:gd name="T18" fmla="*/ 1 w 147"/>
                              <a:gd name="T19" fmla="*/ 0 h 79"/>
                              <a:gd name="T20" fmla="*/ 1 w 147"/>
                              <a:gd name="T21" fmla="*/ 0 h 79"/>
                              <a:gd name="T22" fmla="*/ 1 w 147"/>
                              <a:gd name="T23" fmla="*/ 0 h 79"/>
                              <a:gd name="T24" fmla="*/ 1 w 147"/>
                              <a:gd name="T25" fmla="*/ 0 h 79"/>
                              <a:gd name="T26" fmla="*/ 1 w 147"/>
                              <a:gd name="T27" fmla="*/ 0 h 79"/>
                              <a:gd name="T28" fmla="*/ 1 w 147"/>
                              <a:gd name="T29" fmla="*/ 0 h 79"/>
                              <a:gd name="T30" fmla="*/ 1 w 147"/>
                              <a:gd name="T31" fmla="*/ 0 h 79"/>
                              <a:gd name="T32" fmla="*/ 0 w 147"/>
                              <a:gd name="T33" fmla="*/ 0 h 79"/>
                              <a:gd name="T34" fmla="*/ 1 w 147"/>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79">
                                <a:moveTo>
                                  <a:pt x="5" y="17"/>
                                </a:moveTo>
                                <a:lnTo>
                                  <a:pt x="38" y="1"/>
                                </a:lnTo>
                                <a:lnTo>
                                  <a:pt x="55" y="0"/>
                                </a:lnTo>
                                <a:lnTo>
                                  <a:pt x="68" y="0"/>
                                </a:lnTo>
                                <a:lnTo>
                                  <a:pt x="91" y="5"/>
                                </a:lnTo>
                                <a:lnTo>
                                  <a:pt x="109" y="14"/>
                                </a:lnTo>
                                <a:lnTo>
                                  <a:pt x="121" y="27"/>
                                </a:lnTo>
                                <a:lnTo>
                                  <a:pt x="134" y="42"/>
                                </a:lnTo>
                                <a:lnTo>
                                  <a:pt x="142" y="60"/>
                                </a:lnTo>
                                <a:lnTo>
                                  <a:pt x="147" y="79"/>
                                </a:lnTo>
                                <a:lnTo>
                                  <a:pt x="121" y="60"/>
                                </a:lnTo>
                                <a:lnTo>
                                  <a:pt x="106" y="41"/>
                                </a:lnTo>
                                <a:lnTo>
                                  <a:pt x="91" y="25"/>
                                </a:lnTo>
                                <a:lnTo>
                                  <a:pt x="74" y="14"/>
                                </a:lnTo>
                                <a:lnTo>
                                  <a:pt x="50" y="9"/>
                                </a:lnTo>
                                <a:lnTo>
                                  <a:pt x="33" y="12"/>
                                </a:lnTo>
                                <a:lnTo>
                                  <a:pt x="0" y="25"/>
                                </a:lnTo>
                                <a:lnTo>
                                  <a:pt x="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2" name="Freeform 39">
                            <a:extLst>
                              <a:ext uri="{FF2B5EF4-FFF2-40B4-BE49-F238E27FC236}">
                                <a16:creationId xmlns:a16="http://schemas.microsoft.com/office/drawing/2014/main" id="{957690F7-C356-401B-8AE5-D1506BB1E120}"/>
                              </a:ext>
                            </a:extLst>
                          </p:cNvPr>
                          <p:cNvSpPr>
                            <a:spLocks noChangeArrowheads="1"/>
                          </p:cNvSpPr>
                          <p:nvPr/>
                        </p:nvSpPr>
                        <p:spPr bwMode="auto">
                          <a:xfrm>
                            <a:off x="4889" y="2405"/>
                            <a:ext cx="71" cy="30"/>
                          </a:xfrm>
                          <a:custGeom>
                            <a:avLst/>
                            <a:gdLst>
                              <a:gd name="T0" fmla="*/ 0 w 142"/>
                              <a:gd name="T1" fmla="*/ 1 h 58"/>
                              <a:gd name="T2" fmla="*/ 1 w 142"/>
                              <a:gd name="T3" fmla="*/ 1 h 58"/>
                              <a:gd name="T4" fmla="*/ 1 w 142"/>
                              <a:gd name="T5" fmla="*/ 1 h 58"/>
                              <a:gd name="T6" fmla="*/ 1 w 142"/>
                              <a:gd name="T7" fmla="*/ 1 h 58"/>
                              <a:gd name="T8" fmla="*/ 1 w 142"/>
                              <a:gd name="T9" fmla="*/ 0 h 58"/>
                              <a:gd name="T10" fmla="*/ 1 w 142"/>
                              <a:gd name="T11" fmla="*/ 1 h 58"/>
                              <a:gd name="T12" fmla="*/ 1 w 142"/>
                              <a:gd name="T13" fmla="*/ 1 h 58"/>
                              <a:gd name="T14" fmla="*/ 1 w 142"/>
                              <a:gd name="T15" fmla="*/ 1 h 58"/>
                              <a:gd name="T16" fmla="*/ 1 w 142"/>
                              <a:gd name="T17" fmla="*/ 1 h 58"/>
                              <a:gd name="T18" fmla="*/ 1 w 142"/>
                              <a:gd name="T19" fmla="*/ 1 h 58"/>
                              <a:gd name="T20" fmla="*/ 1 w 142"/>
                              <a:gd name="T21" fmla="*/ 1 h 58"/>
                              <a:gd name="T22" fmla="*/ 1 w 142"/>
                              <a:gd name="T23" fmla="*/ 1 h 58"/>
                              <a:gd name="T24" fmla="*/ 1 w 142"/>
                              <a:gd name="T25" fmla="*/ 1 h 58"/>
                              <a:gd name="T26" fmla="*/ 1 w 142"/>
                              <a:gd name="T27" fmla="*/ 1 h 58"/>
                              <a:gd name="T28" fmla="*/ 1 w 142"/>
                              <a:gd name="T29" fmla="*/ 1 h 58"/>
                              <a:gd name="T30" fmla="*/ 1 w 142"/>
                              <a:gd name="T31" fmla="*/ 1 h 58"/>
                              <a:gd name="T32" fmla="*/ 1 w 142"/>
                              <a:gd name="T33" fmla="*/ 1 h 58"/>
                              <a:gd name="T34" fmla="*/ 1 w 142"/>
                              <a:gd name="T35" fmla="*/ 1 h 58"/>
                              <a:gd name="T36" fmla="*/ 1 w 142"/>
                              <a:gd name="T37" fmla="*/ 1 h 58"/>
                              <a:gd name="T38" fmla="*/ 1 w 142"/>
                              <a:gd name="T39" fmla="*/ 1 h 58"/>
                              <a:gd name="T40" fmla="*/ 1 w 142"/>
                              <a:gd name="T41" fmla="*/ 1 h 58"/>
                              <a:gd name="T42" fmla="*/ 1 w 142"/>
                              <a:gd name="T43" fmla="*/ 1 h 58"/>
                              <a:gd name="T44" fmla="*/ 1 w 142"/>
                              <a:gd name="T45" fmla="*/ 1 h 58"/>
                              <a:gd name="T46" fmla="*/ 1 w 142"/>
                              <a:gd name="T47" fmla="*/ 1 h 58"/>
                              <a:gd name="T48" fmla="*/ 0 w 142"/>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2" h="58">
                                <a:moveTo>
                                  <a:pt x="0" y="17"/>
                                </a:moveTo>
                                <a:lnTo>
                                  <a:pt x="22" y="17"/>
                                </a:lnTo>
                                <a:lnTo>
                                  <a:pt x="34" y="11"/>
                                </a:lnTo>
                                <a:lnTo>
                                  <a:pt x="46" y="4"/>
                                </a:lnTo>
                                <a:lnTo>
                                  <a:pt x="65" y="0"/>
                                </a:lnTo>
                                <a:lnTo>
                                  <a:pt x="81" y="1"/>
                                </a:lnTo>
                                <a:lnTo>
                                  <a:pt x="98" y="6"/>
                                </a:lnTo>
                                <a:lnTo>
                                  <a:pt x="108" y="12"/>
                                </a:lnTo>
                                <a:lnTo>
                                  <a:pt x="123" y="23"/>
                                </a:lnTo>
                                <a:lnTo>
                                  <a:pt x="133" y="36"/>
                                </a:lnTo>
                                <a:lnTo>
                                  <a:pt x="142" y="50"/>
                                </a:lnTo>
                                <a:lnTo>
                                  <a:pt x="139" y="57"/>
                                </a:lnTo>
                                <a:lnTo>
                                  <a:pt x="128" y="58"/>
                                </a:lnTo>
                                <a:lnTo>
                                  <a:pt x="114" y="38"/>
                                </a:lnTo>
                                <a:lnTo>
                                  <a:pt x="104" y="31"/>
                                </a:lnTo>
                                <a:lnTo>
                                  <a:pt x="97" y="42"/>
                                </a:lnTo>
                                <a:lnTo>
                                  <a:pt x="87" y="45"/>
                                </a:lnTo>
                                <a:lnTo>
                                  <a:pt x="76" y="45"/>
                                </a:lnTo>
                                <a:lnTo>
                                  <a:pt x="65" y="42"/>
                                </a:lnTo>
                                <a:lnTo>
                                  <a:pt x="59" y="36"/>
                                </a:lnTo>
                                <a:lnTo>
                                  <a:pt x="56" y="27"/>
                                </a:lnTo>
                                <a:lnTo>
                                  <a:pt x="41" y="31"/>
                                </a:lnTo>
                                <a:lnTo>
                                  <a:pt x="24" y="30"/>
                                </a:lnTo>
                                <a:lnTo>
                                  <a:pt x="11"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3" name="Freeform 40">
                            <a:extLst>
                              <a:ext uri="{FF2B5EF4-FFF2-40B4-BE49-F238E27FC236}">
                                <a16:creationId xmlns:a16="http://schemas.microsoft.com/office/drawing/2014/main" id="{AA508BC8-600A-431E-AC76-13216D6AA831}"/>
                              </a:ext>
                            </a:extLst>
                          </p:cNvPr>
                          <p:cNvSpPr>
                            <a:spLocks noChangeArrowheads="1"/>
                          </p:cNvSpPr>
                          <p:nvPr/>
                        </p:nvSpPr>
                        <p:spPr bwMode="auto">
                          <a:xfrm>
                            <a:off x="4904" y="2424"/>
                            <a:ext cx="33" cy="12"/>
                          </a:xfrm>
                          <a:custGeom>
                            <a:avLst/>
                            <a:gdLst>
                              <a:gd name="T0" fmla="*/ 0 w 65"/>
                              <a:gd name="T1" fmla="*/ 0 h 23"/>
                              <a:gd name="T2" fmla="*/ 1 w 65"/>
                              <a:gd name="T3" fmla="*/ 1 h 23"/>
                              <a:gd name="T4" fmla="*/ 1 w 65"/>
                              <a:gd name="T5" fmla="*/ 1 h 23"/>
                              <a:gd name="T6" fmla="*/ 1 w 65"/>
                              <a:gd name="T7" fmla="*/ 1 h 23"/>
                              <a:gd name="T8" fmla="*/ 1 w 65"/>
                              <a:gd name="T9" fmla="*/ 1 h 23"/>
                              <a:gd name="T10" fmla="*/ 1 w 65"/>
                              <a:gd name="T11" fmla="*/ 1 h 23"/>
                              <a:gd name="T12" fmla="*/ 1 w 65"/>
                              <a:gd name="T13" fmla="*/ 1 h 23"/>
                              <a:gd name="T14" fmla="*/ 1 w 65"/>
                              <a:gd name="T15" fmla="*/ 1 h 23"/>
                              <a:gd name="T16" fmla="*/ 1 w 65"/>
                              <a:gd name="T17" fmla="*/ 1 h 23"/>
                              <a:gd name="T18" fmla="*/ 1 w 65"/>
                              <a:gd name="T19" fmla="*/ 1 h 23"/>
                              <a:gd name="T20" fmla="*/ 1 w 65"/>
                              <a:gd name="T21" fmla="*/ 1 h 23"/>
                              <a:gd name="T22" fmla="*/ 0 w 65"/>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23">
                                <a:moveTo>
                                  <a:pt x="0" y="0"/>
                                </a:moveTo>
                                <a:lnTo>
                                  <a:pt x="11" y="3"/>
                                </a:lnTo>
                                <a:lnTo>
                                  <a:pt x="19" y="9"/>
                                </a:lnTo>
                                <a:lnTo>
                                  <a:pt x="30" y="15"/>
                                </a:lnTo>
                                <a:lnTo>
                                  <a:pt x="41" y="19"/>
                                </a:lnTo>
                                <a:lnTo>
                                  <a:pt x="52" y="19"/>
                                </a:lnTo>
                                <a:lnTo>
                                  <a:pt x="65" y="15"/>
                                </a:lnTo>
                                <a:lnTo>
                                  <a:pt x="51" y="20"/>
                                </a:lnTo>
                                <a:lnTo>
                                  <a:pt x="43" y="23"/>
                                </a:lnTo>
                                <a:lnTo>
                                  <a:pt x="32" y="22"/>
                                </a:lnTo>
                                <a:lnTo>
                                  <a:pt x="15"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7" name="Group 45">
                          <a:extLst>
                            <a:ext uri="{FF2B5EF4-FFF2-40B4-BE49-F238E27FC236}">
                              <a16:creationId xmlns:a16="http://schemas.microsoft.com/office/drawing/2014/main" id="{F03C88CD-3EB8-48E6-B707-3E0BC09AF4AA}"/>
                            </a:ext>
                          </a:extLst>
                        </p:cNvPr>
                        <p:cNvGrpSpPr>
                          <a:grpSpLocks/>
                        </p:cNvGrpSpPr>
                        <p:nvPr/>
                      </p:nvGrpSpPr>
                      <p:grpSpPr bwMode="auto">
                        <a:xfrm>
                          <a:off x="5007" y="2408"/>
                          <a:ext cx="75" cy="57"/>
                          <a:chOff x="5007" y="2408"/>
                          <a:chExt cx="75" cy="57"/>
                        </a:xfrm>
                      </p:grpSpPr>
                      <p:sp>
                        <p:nvSpPr>
                          <p:cNvPr id="63558" name="Freeform 42">
                            <a:extLst>
                              <a:ext uri="{FF2B5EF4-FFF2-40B4-BE49-F238E27FC236}">
                                <a16:creationId xmlns:a16="http://schemas.microsoft.com/office/drawing/2014/main" id="{1BB955CC-3F72-4FD4-80B1-31FD95B65C39}"/>
                              </a:ext>
                            </a:extLst>
                          </p:cNvPr>
                          <p:cNvSpPr>
                            <a:spLocks noChangeArrowheads="1"/>
                          </p:cNvSpPr>
                          <p:nvPr/>
                        </p:nvSpPr>
                        <p:spPr bwMode="auto">
                          <a:xfrm>
                            <a:off x="5007" y="2408"/>
                            <a:ext cx="75" cy="38"/>
                          </a:xfrm>
                          <a:custGeom>
                            <a:avLst/>
                            <a:gdLst>
                              <a:gd name="T0" fmla="*/ 0 w 152"/>
                              <a:gd name="T1" fmla="*/ 0 h 78"/>
                              <a:gd name="T2" fmla="*/ 0 w 152"/>
                              <a:gd name="T3" fmla="*/ 0 h 78"/>
                              <a:gd name="T4" fmla="*/ 0 w 152"/>
                              <a:gd name="T5" fmla="*/ 0 h 78"/>
                              <a:gd name="T6" fmla="*/ 0 w 152"/>
                              <a:gd name="T7" fmla="*/ 0 h 78"/>
                              <a:gd name="T8" fmla="*/ 0 w 152"/>
                              <a:gd name="T9" fmla="*/ 0 h 78"/>
                              <a:gd name="T10" fmla="*/ 0 w 152"/>
                              <a:gd name="T11" fmla="*/ 0 h 78"/>
                              <a:gd name="T12" fmla="*/ 0 w 152"/>
                              <a:gd name="T13" fmla="*/ 0 h 78"/>
                              <a:gd name="T14" fmla="*/ 0 w 152"/>
                              <a:gd name="T15" fmla="*/ 0 h 78"/>
                              <a:gd name="T16" fmla="*/ 0 w 152"/>
                              <a:gd name="T17" fmla="*/ 0 h 78"/>
                              <a:gd name="T18" fmla="*/ 0 w 152"/>
                              <a:gd name="T19" fmla="*/ 0 h 78"/>
                              <a:gd name="T20" fmla="*/ 0 w 152"/>
                              <a:gd name="T21" fmla="*/ 0 h 78"/>
                              <a:gd name="T22" fmla="*/ 0 w 152"/>
                              <a:gd name="T23" fmla="*/ 0 h 78"/>
                              <a:gd name="T24" fmla="*/ 0 w 152"/>
                              <a:gd name="T25" fmla="*/ 0 h 78"/>
                              <a:gd name="T26" fmla="*/ 0 w 152"/>
                              <a:gd name="T27" fmla="*/ 0 h 78"/>
                              <a:gd name="T28" fmla="*/ 0 w 152"/>
                              <a:gd name="T29" fmla="*/ 0 h 78"/>
                              <a:gd name="T30" fmla="*/ 0 w 152"/>
                              <a:gd name="T31" fmla="*/ 0 h 78"/>
                              <a:gd name="T32" fmla="*/ 0 w 152"/>
                              <a:gd name="T33" fmla="*/ 0 h 78"/>
                              <a:gd name="T34" fmla="*/ 0 w 152"/>
                              <a:gd name="T35" fmla="*/ 0 h 78"/>
                              <a:gd name="T36" fmla="*/ 0 w 152"/>
                              <a:gd name="T37" fmla="*/ 0 h 78"/>
                              <a:gd name="T38" fmla="*/ 0 w 152"/>
                              <a:gd name="T39" fmla="*/ 0 h 78"/>
                              <a:gd name="T40" fmla="*/ 0 w 152"/>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 h="78">
                                <a:moveTo>
                                  <a:pt x="2" y="78"/>
                                </a:moveTo>
                                <a:lnTo>
                                  <a:pt x="0" y="68"/>
                                </a:lnTo>
                                <a:lnTo>
                                  <a:pt x="8" y="45"/>
                                </a:lnTo>
                                <a:lnTo>
                                  <a:pt x="23" y="26"/>
                                </a:lnTo>
                                <a:lnTo>
                                  <a:pt x="35" y="16"/>
                                </a:lnTo>
                                <a:lnTo>
                                  <a:pt x="54" y="7"/>
                                </a:lnTo>
                                <a:lnTo>
                                  <a:pt x="82" y="0"/>
                                </a:lnTo>
                                <a:lnTo>
                                  <a:pt x="108" y="0"/>
                                </a:lnTo>
                                <a:lnTo>
                                  <a:pt x="130" y="0"/>
                                </a:lnTo>
                                <a:lnTo>
                                  <a:pt x="147" y="11"/>
                                </a:lnTo>
                                <a:lnTo>
                                  <a:pt x="152" y="23"/>
                                </a:lnTo>
                                <a:lnTo>
                                  <a:pt x="142" y="16"/>
                                </a:lnTo>
                                <a:lnTo>
                                  <a:pt x="123" y="11"/>
                                </a:lnTo>
                                <a:lnTo>
                                  <a:pt x="97" y="11"/>
                                </a:lnTo>
                                <a:lnTo>
                                  <a:pt x="76" y="16"/>
                                </a:lnTo>
                                <a:lnTo>
                                  <a:pt x="59" y="24"/>
                                </a:lnTo>
                                <a:lnTo>
                                  <a:pt x="43" y="30"/>
                                </a:lnTo>
                                <a:lnTo>
                                  <a:pt x="32" y="40"/>
                                </a:lnTo>
                                <a:lnTo>
                                  <a:pt x="23" y="53"/>
                                </a:lnTo>
                                <a:lnTo>
                                  <a:pt x="15" y="68"/>
                                </a:lnTo>
                                <a:lnTo>
                                  <a:pt x="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59" name="Freeform 43">
                            <a:extLst>
                              <a:ext uri="{FF2B5EF4-FFF2-40B4-BE49-F238E27FC236}">
                                <a16:creationId xmlns:a16="http://schemas.microsoft.com/office/drawing/2014/main" id="{4A2A68B1-9B32-47E4-80A9-209EA874C8F6}"/>
                              </a:ext>
                            </a:extLst>
                          </p:cNvPr>
                          <p:cNvSpPr>
                            <a:spLocks noChangeArrowheads="1"/>
                          </p:cNvSpPr>
                          <p:nvPr/>
                        </p:nvSpPr>
                        <p:spPr bwMode="auto">
                          <a:xfrm>
                            <a:off x="5022" y="2431"/>
                            <a:ext cx="60" cy="34"/>
                          </a:xfrm>
                          <a:custGeom>
                            <a:avLst/>
                            <a:gdLst>
                              <a:gd name="T0" fmla="*/ 0 w 120"/>
                              <a:gd name="T1" fmla="*/ 1 h 68"/>
                              <a:gd name="T2" fmla="*/ 1 w 120"/>
                              <a:gd name="T3" fmla="*/ 1 h 68"/>
                              <a:gd name="T4" fmla="*/ 1 w 120"/>
                              <a:gd name="T5" fmla="*/ 1 h 68"/>
                              <a:gd name="T6" fmla="*/ 1 w 120"/>
                              <a:gd name="T7" fmla="*/ 1 h 68"/>
                              <a:gd name="T8" fmla="*/ 1 w 120"/>
                              <a:gd name="T9" fmla="*/ 0 h 68"/>
                              <a:gd name="T10" fmla="*/ 1 w 120"/>
                              <a:gd name="T11" fmla="*/ 1 h 68"/>
                              <a:gd name="T12" fmla="*/ 1 w 120"/>
                              <a:gd name="T13" fmla="*/ 1 h 68"/>
                              <a:gd name="T14" fmla="*/ 1 w 120"/>
                              <a:gd name="T15" fmla="*/ 1 h 68"/>
                              <a:gd name="T16" fmla="*/ 1 w 120"/>
                              <a:gd name="T17" fmla="*/ 1 h 68"/>
                              <a:gd name="T18" fmla="*/ 1 w 120"/>
                              <a:gd name="T19" fmla="*/ 1 h 68"/>
                              <a:gd name="T20" fmla="*/ 1 w 120"/>
                              <a:gd name="T21" fmla="*/ 1 h 68"/>
                              <a:gd name="T22" fmla="*/ 1 w 120"/>
                              <a:gd name="T23" fmla="*/ 1 h 68"/>
                              <a:gd name="T24" fmla="*/ 1 w 120"/>
                              <a:gd name="T25" fmla="*/ 1 h 68"/>
                              <a:gd name="T26" fmla="*/ 1 w 120"/>
                              <a:gd name="T27" fmla="*/ 1 h 68"/>
                              <a:gd name="T28" fmla="*/ 1 w 120"/>
                              <a:gd name="T29" fmla="*/ 1 h 68"/>
                              <a:gd name="T30" fmla="*/ 1 w 120"/>
                              <a:gd name="T31" fmla="*/ 1 h 68"/>
                              <a:gd name="T32" fmla="*/ 1 w 120"/>
                              <a:gd name="T33" fmla="*/ 1 h 68"/>
                              <a:gd name="T34" fmla="*/ 1 w 120"/>
                              <a:gd name="T35" fmla="*/ 1 h 68"/>
                              <a:gd name="T36" fmla="*/ 1 w 120"/>
                              <a:gd name="T37" fmla="*/ 1 h 68"/>
                              <a:gd name="T38" fmla="*/ 1 w 120"/>
                              <a:gd name="T39" fmla="*/ 1 h 68"/>
                              <a:gd name="T40" fmla="*/ 1 w 120"/>
                              <a:gd name="T41" fmla="*/ 1 h 68"/>
                              <a:gd name="T42" fmla="*/ 1 w 120"/>
                              <a:gd name="T43" fmla="*/ 1 h 68"/>
                              <a:gd name="T44" fmla="*/ 1 w 120"/>
                              <a:gd name="T45" fmla="*/ 1 h 68"/>
                              <a:gd name="T46" fmla="*/ 1 w 120"/>
                              <a:gd name="T47" fmla="*/ 1 h 68"/>
                              <a:gd name="T48" fmla="*/ 1 w 120"/>
                              <a:gd name="T49" fmla="*/ 1 h 68"/>
                              <a:gd name="T50" fmla="*/ 0 w 120"/>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0" h="68">
                                <a:moveTo>
                                  <a:pt x="0" y="33"/>
                                </a:moveTo>
                                <a:lnTo>
                                  <a:pt x="2" y="19"/>
                                </a:lnTo>
                                <a:lnTo>
                                  <a:pt x="19" y="8"/>
                                </a:lnTo>
                                <a:lnTo>
                                  <a:pt x="33" y="3"/>
                                </a:lnTo>
                                <a:lnTo>
                                  <a:pt x="54" y="0"/>
                                </a:lnTo>
                                <a:lnTo>
                                  <a:pt x="73" y="3"/>
                                </a:lnTo>
                                <a:lnTo>
                                  <a:pt x="87" y="8"/>
                                </a:lnTo>
                                <a:lnTo>
                                  <a:pt x="104" y="8"/>
                                </a:lnTo>
                                <a:lnTo>
                                  <a:pt x="96" y="14"/>
                                </a:lnTo>
                                <a:lnTo>
                                  <a:pt x="109" y="27"/>
                                </a:lnTo>
                                <a:lnTo>
                                  <a:pt x="110" y="41"/>
                                </a:lnTo>
                                <a:lnTo>
                                  <a:pt x="115" y="54"/>
                                </a:lnTo>
                                <a:lnTo>
                                  <a:pt x="120" y="57"/>
                                </a:lnTo>
                                <a:lnTo>
                                  <a:pt x="115" y="68"/>
                                </a:lnTo>
                                <a:lnTo>
                                  <a:pt x="99" y="60"/>
                                </a:lnTo>
                                <a:lnTo>
                                  <a:pt x="93" y="48"/>
                                </a:lnTo>
                                <a:lnTo>
                                  <a:pt x="90" y="40"/>
                                </a:lnTo>
                                <a:lnTo>
                                  <a:pt x="79" y="38"/>
                                </a:lnTo>
                                <a:lnTo>
                                  <a:pt x="73" y="43"/>
                                </a:lnTo>
                                <a:lnTo>
                                  <a:pt x="60" y="46"/>
                                </a:lnTo>
                                <a:lnTo>
                                  <a:pt x="46" y="46"/>
                                </a:lnTo>
                                <a:lnTo>
                                  <a:pt x="35" y="40"/>
                                </a:lnTo>
                                <a:lnTo>
                                  <a:pt x="30" y="32"/>
                                </a:lnTo>
                                <a:lnTo>
                                  <a:pt x="28" y="22"/>
                                </a:lnTo>
                                <a:lnTo>
                                  <a:pt x="13" y="27"/>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0" name="Freeform 44">
                            <a:extLst>
                              <a:ext uri="{FF2B5EF4-FFF2-40B4-BE49-F238E27FC236}">
                                <a16:creationId xmlns:a16="http://schemas.microsoft.com/office/drawing/2014/main" id="{B1725F65-2EB5-4CAE-804C-4C2BB30B0D54}"/>
                              </a:ext>
                            </a:extLst>
                          </p:cNvPr>
                          <p:cNvSpPr>
                            <a:spLocks noChangeArrowheads="1"/>
                          </p:cNvSpPr>
                          <p:nvPr/>
                        </p:nvSpPr>
                        <p:spPr bwMode="auto">
                          <a:xfrm>
                            <a:off x="5018" y="2449"/>
                            <a:ext cx="4" cy="8"/>
                          </a:xfrm>
                          <a:custGeom>
                            <a:avLst/>
                            <a:gdLst>
                              <a:gd name="T0" fmla="*/ 0 w 9"/>
                              <a:gd name="T1" fmla="*/ 0 h 18"/>
                              <a:gd name="T2" fmla="*/ 0 w 9"/>
                              <a:gd name="T3" fmla="*/ 0 h 18"/>
                              <a:gd name="T4" fmla="*/ 0 w 9"/>
                              <a:gd name="T5" fmla="*/ 0 h 18"/>
                              <a:gd name="T6" fmla="*/ 0 w 9"/>
                              <a:gd name="T7" fmla="*/ 0 h 18"/>
                              <a:gd name="T8" fmla="*/ 0 w 9"/>
                              <a:gd name="T9" fmla="*/ 0 h 18"/>
                              <a:gd name="T10" fmla="*/ 0 w 9"/>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8">
                                <a:moveTo>
                                  <a:pt x="9" y="0"/>
                                </a:moveTo>
                                <a:lnTo>
                                  <a:pt x="1" y="8"/>
                                </a:lnTo>
                                <a:lnTo>
                                  <a:pt x="0" y="15"/>
                                </a:lnTo>
                                <a:lnTo>
                                  <a:pt x="4" y="18"/>
                                </a:lnTo>
                                <a:lnTo>
                                  <a:pt x="6"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63555" name="Freeform 47">
                        <a:extLst>
                          <a:ext uri="{FF2B5EF4-FFF2-40B4-BE49-F238E27FC236}">
                            <a16:creationId xmlns:a16="http://schemas.microsoft.com/office/drawing/2014/main" id="{44255D25-9255-49CB-B98E-A69C0931D8B8}"/>
                          </a:ext>
                        </a:extLst>
                      </p:cNvPr>
                      <p:cNvSpPr>
                        <a:spLocks noChangeArrowheads="1"/>
                      </p:cNvSpPr>
                      <p:nvPr/>
                    </p:nvSpPr>
                    <p:spPr bwMode="auto">
                      <a:xfrm>
                        <a:off x="4952" y="2490"/>
                        <a:ext cx="58" cy="32"/>
                      </a:xfrm>
                      <a:custGeom>
                        <a:avLst/>
                        <a:gdLst>
                          <a:gd name="T0" fmla="*/ 0 w 117"/>
                          <a:gd name="T1" fmla="*/ 0 h 64"/>
                          <a:gd name="T2" fmla="*/ 0 w 117"/>
                          <a:gd name="T3" fmla="*/ 1 h 64"/>
                          <a:gd name="T4" fmla="*/ 0 w 117"/>
                          <a:gd name="T5" fmla="*/ 1 h 64"/>
                          <a:gd name="T6" fmla="*/ 0 w 117"/>
                          <a:gd name="T7" fmla="*/ 1 h 64"/>
                          <a:gd name="T8" fmla="*/ 0 w 117"/>
                          <a:gd name="T9" fmla="*/ 1 h 64"/>
                          <a:gd name="T10" fmla="*/ 0 w 117"/>
                          <a:gd name="T11" fmla="*/ 1 h 64"/>
                          <a:gd name="T12" fmla="*/ 0 w 117"/>
                          <a:gd name="T13" fmla="*/ 1 h 64"/>
                          <a:gd name="T14" fmla="*/ 0 w 117"/>
                          <a:gd name="T15" fmla="*/ 1 h 64"/>
                          <a:gd name="T16" fmla="*/ 0 w 117"/>
                          <a:gd name="T17" fmla="*/ 1 h 64"/>
                          <a:gd name="T18" fmla="*/ 0 w 117"/>
                          <a:gd name="T19" fmla="*/ 1 h 64"/>
                          <a:gd name="T20" fmla="*/ 0 w 117"/>
                          <a:gd name="T21" fmla="*/ 1 h 64"/>
                          <a:gd name="T22" fmla="*/ 0 w 117"/>
                          <a:gd name="T23" fmla="*/ 1 h 64"/>
                          <a:gd name="T24" fmla="*/ 0 w 117"/>
                          <a:gd name="T25" fmla="*/ 1 h 64"/>
                          <a:gd name="T26" fmla="*/ 0 w 117"/>
                          <a:gd name="T27" fmla="*/ 1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7" h="64">
                            <a:moveTo>
                              <a:pt x="30" y="0"/>
                            </a:moveTo>
                            <a:lnTo>
                              <a:pt x="19" y="6"/>
                            </a:lnTo>
                            <a:lnTo>
                              <a:pt x="9" y="11"/>
                            </a:lnTo>
                            <a:lnTo>
                              <a:pt x="2" y="20"/>
                            </a:lnTo>
                            <a:lnTo>
                              <a:pt x="0" y="30"/>
                            </a:lnTo>
                            <a:lnTo>
                              <a:pt x="5" y="41"/>
                            </a:lnTo>
                            <a:lnTo>
                              <a:pt x="21" y="42"/>
                            </a:lnTo>
                            <a:lnTo>
                              <a:pt x="35" y="48"/>
                            </a:lnTo>
                            <a:lnTo>
                              <a:pt x="44" y="58"/>
                            </a:lnTo>
                            <a:lnTo>
                              <a:pt x="58" y="64"/>
                            </a:lnTo>
                            <a:lnTo>
                              <a:pt x="76" y="61"/>
                            </a:lnTo>
                            <a:lnTo>
                              <a:pt x="87" y="55"/>
                            </a:lnTo>
                            <a:lnTo>
                              <a:pt x="104" y="48"/>
                            </a:lnTo>
                            <a:lnTo>
                              <a:pt x="117" y="50"/>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545" name="Group 55">
                      <a:extLst>
                        <a:ext uri="{FF2B5EF4-FFF2-40B4-BE49-F238E27FC236}">
                          <a16:creationId xmlns:a16="http://schemas.microsoft.com/office/drawing/2014/main" id="{B34DF229-72D4-46BD-814A-8B0DE1ADDA96}"/>
                        </a:ext>
                      </a:extLst>
                    </p:cNvPr>
                    <p:cNvGrpSpPr>
                      <a:grpSpLocks/>
                    </p:cNvGrpSpPr>
                    <p:nvPr/>
                  </p:nvGrpSpPr>
                  <p:grpSpPr bwMode="auto">
                    <a:xfrm>
                      <a:off x="4785" y="2168"/>
                      <a:ext cx="430" cy="419"/>
                      <a:chOff x="4785" y="2168"/>
                      <a:chExt cx="430" cy="419"/>
                    </a:xfrm>
                  </p:grpSpPr>
                  <p:sp>
                    <p:nvSpPr>
                      <p:cNvPr id="63547" name="Freeform 49">
                        <a:extLst>
                          <a:ext uri="{FF2B5EF4-FFF2-40B4-BE49-F238E27FC236}">
                            <a16:creationId xmlns:a16="http://schemas.microsoft.com/office/drawing/2014/main" id="{280F4448-25FF-4893-8CE6-D06B99BAB1BE}"/>
                          </a:ext>
                        </a:extLst>
                      </p:cNvPr>
                      <p:cNvSpPr>
                        <a:spLocks noChangeArrowheads="1"/>
                      </p:cNvSpPr>
                      <p:nvPr/>
                    </p:nvSpPr>
                    <p:spPr bwMode="auto">
                      <a:xfrm>
                        <a:off x="4785" y="2168"/>
                        <a:ext cx="430" cy="419"/>
                      </a:xfrm>
                      <a:custGeom>
                        <a:avLst/>
                        <a:gdLst>
                          <a:gd name="T0" fmla="*/ 1 w 860"/>
                          <a:gd name="T1" fmla="*/ 1 h 838"/>
                          <a:gd name="T2" fmla="*/ 1 w 860"/>
                          <a:gd name="T3" fmla="*/ 1 h 838"/>
                          <a:gd name="T4" fmla="*/ 1 w 860"/>
                          <a:gd name="T5" fmla="*/ 1 h 838"/>
                          <a:gd name="T6" fmla="*/ 1 w 860"/>
                          <a:gd name="T7" fmla="*/ 1 h 838"/>
                          <a:gd name="T8" fmla="*/ 1 w 860"/>
                          <a:gd name="T9" fmla="*/ 1 h 838"/>
                          <a:gd name="T10" fmla="*/ 1 w 860"/>
                          <a:gd name="T11" fmla="*/ 1 h 838"/>
                          <a:gd name="T12" fmla="*/ 0 w 860"/>
                          <a:gd name="T13" fmla="*/ 1 h 838"/>
                          <a:gd name="T14" fmla="*/ 1 w 860"/>
                          <a:gd name="T15" fmla="*/ 1 h 838"/>
                          <a:gd name="T16" fmla="*/ 1 w 860"/>
                          <a:gd name="T17" fmla="*/ 1 h 838"/>
                          <a:gd name="T18" fmla="*/ 1 w 860"/>
                          <a:gd name="T19" fmla="*/ 1 h 838"/>
                          <a:gd name="T20" fmla="*/ 1 w 860"/>
                          <a:gd name="T21" fmla="*/ 1 h 838"/>
                          <a:gd name="T22" fmla="*/ 1 w 860"/>
                          <a:gd name="T23" fmla="*/ 1 h 838"/>
                          <a:gd name="T24" fmla="*/ 1 w 860"/>
                          <a:gd name="T25" fmla="*/ 1 h 838"/>
                          <a:gd name="T26" fmla="*/ 1 w 860"/>
                          <a:gd name="T27" fmla="*/ 1 h 838"/>
                          <a:gd name="T28" fmla="*/ 1 w 860"/>
                          <a:gd name="T29" fmla="*/ 1 h 838"/>
                          <a:gd name="T30" fmla="*/ 1 w 860"/>
                          <a:gd name="T31" fmla="*/ 1 h 838"/>
                          <a:gd name="T32" fmla="*/ 1 w 860"/>
                          <a:gd name="T33" fmla="*/ 1 h 838"/>
                          <a:gd name="T34" fmla="*/ 1 w 860"/>
                          <a:gd name="T35" fmla="*/ 1 h 838"/>
                          <a:gd name="T36" fmla="*/ 1 w 860"/>
                          <a:gd name="T37" fmla="*/ 1 h 838"/>
                          <a:gd name="T38" fmla="*/ 1 w 860"/>
                          <a:gd name="T39" fmla="*/ 1 h 838"/>
                          <a:gd name="T40" fmla="*/ 1 w 860"/>
                          <a:gd name="T41" fmla="*/ 1 h 838"/>
                          <a:gd name="T42" fmla="*/ 1 w 860"/>
                          <a:gd name="T43" fmla="*/ 1 h 838"/>
                          <a:gd name="T44" fmla="*/ 1 w 860"/>
                          <a:gd name="T45" fmla="*/ 1 h 838"/>
                          <a:gd name="T46" fmla="*/ 1 w 860"/>
                          <a:gd name="T47" fmla="*/ 1 h 838"/>
                          <a:gd name="T48" fmla="*/ 1 w 860"/>
                          <a:gd name="T49" fmla="*/ 1 h 838"/>
                          <a:gd name="T50" fmla="*/ 1 w 860"/>
                          <a:gd name="T51" fmla="*/ 1 h 838"/>
                          <a:gd name="T52" fmla="*/ 1 w 860"/>
                          <a:gd name="T53" fmla="*/ 1 h 838"/>
                          <a:gd name="T54" fmla="*/ 1 w 860"/>
                          <a:gd name="T55" fmla="*/ 1 h 838"/>
                          <a:gd name="T56" fmla="*/ 1 w 860"/>
                          <a:gd name="T57" fmla="*/ 1 h 838"/>
                          <a:gd name="T58" fmla="*/ 1 w 860"/>
                          <a:gd name="T59" fmla="*/ 1 h 838"/>
                          <a:gd name="T60" fmla="*/ 1 w 860"/>
                          <a:gd name="T61" fmla="*/ 1 h 838"/>
                          <a:gd name="T62" fmla="*/ 1 w 860"/>
                          <a:gd name="T63" fmla="*/ 1 h 838"/>
                          <a:gd name="T64" fmla="*/ 1 w 860"/>
                          <a:gd name="T65" fmla="*/ 1 h 838"/>
                          <a:gd name="T66" fmla="*/ 1 w 860"/>
                          <a:gd name="T67" fmla="*/ 1 h 838"/>
                          <a:gd name="T68" fmla="*/ 1 w 860"/>
                          <a:gd name="T69" fmla="*/ 1 h 838"/>
                          <a:gd name="T70" fmla="*/ 1 w 860"/>
                          <a:gd name="T71" fmla="*/ 1 h 838"/>
                          <a:gd name="T72" fmla="*/ 1 w 860"/>
                          <a:gd name="T73" fmla="*/ 1 h 838"/>
                          <a:gd name="T74" fmla="*/ 1 w 860"/>
                          <a:gd name="T75" fmla="*/ 1 h 838"/>
                          <a:gd name="T76" fmla="*/ 1 w 860"/>
                          <a:gd name="T77" fmla="*/ 1 h 838"/>
                          <a:gd name="T78" fmla="*/ 1 w 860"/>
                          <a:gd name="T79" fmla="*/ 1 h 838"/>
                          <a:gd name="T80" fmla="*/ 1 w 860"/>
                          <a:gd name="T81" fmla="*/ 1 h 838"/>
                          <a:gd name="T82" fmla="*/ 1 w 860"/>
                          <a:gd name="T83" fmla="*/ 1 h 838"/>
                          <a:gd name="T84" fmla="*/ 1 w 860"/>
                          <a:gd name="T85" fmla="*/ 1 h 838"/>
                          <a:gd name="T86" fmla="*/ 1 w 860"/>
                          <a:gd name="T87" fmla="*/ 1 h 838"/>
                          <a:gd name="T88" fmla="*/ 1 w 860"/>
                          <a:gd name="T89" fmla="*/ 1 h 838"/>
                          <a:gd name="T90" fmla="*/ 1 w 860"/>
                          <a:gd name="T91" fmla="*/ 1 h 8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60" h="838">
                            <a:moveTo>
                              <a:pt x="164" y="789"/>
                            </a:moveTo>
                            <a:lnTo>
                              <a:pt x="131" y="770"/>
                            </a:lnTo>
                            <a:lnTo>
                              <a:pt x="112" y="751"/>
                            </a:lnTo>
                            <a:lnTo>
                              <a:pt x="106" y="733"/>
                            </a:lnTo>
                            <a:lnTo>
                              <a:pt x="98" y="696"/>
                            </a:lnTo>
                            <a:lnTo>
                              <a:pt x="77" y="686"/>
                            </a:lnTo>
                            <a:lnTo>
                              <a:pt x="70" y="651"/>
                            </a:lnTo>
                            <a:lnTo>
                              <a:pt x="60" y="634"/>
                            </a:lnTo>
                            <a:lnTo>
                              <a:pt x="54" y="625"/>
                            </a:lnTo>
                            <a:lnTo>
                              <a:pt x="44" y="595"/>
                            </a:lnTo>
                            <a:lnTo>
                              <a:pt x="11" y="543"/>
                            </a:lnTo>
                            <a:lnTo>
                              <a:pt x="30" y="454"/>
                            </a:lnTo>
                            <a:lnTo>
                              <a:pt x="11" y="443"/>
                            </a:lnTo>
                            <a:lnTo>
                              <a:pt x="0" y="391"/>
                            </a:lnTo>
                            <a:lnTo>
                              <a:pt x="2" y="355"/>
                            </a:lnTo>
                            <a:lnTo>
                              <a:pt x="5" y="314"/>
                            </a:lnTo>
                            <a:lnTo>
                              <a:pt x="25" y="270"/>
                            </a:lnTo>
                            <a:lnTo>
                              <a:pt x="74" y="244"/>
                            </a:lnTo>
                            <a:lnTo>
                              <a:pt x="70" y="199"/>
                            </a:lnTo>
                            <a:lnTo>
                              <a:pt x="112" y="145"/>
                            </a:lnTo>
                            <a:lnTo>
                              <a:pt x="133" y="123"/>
                            </a:lnTo>
                            <a:lnTo>
                              <a:pt x="155" y="88"/>
                            </a:lnTo>
                            <a:lnTo>
                              <a:pt x="189" y="64"/>
                            </a:lnTo>
                            <a:lnTo>
                              <a:pt x="226" y="64"/>
                            </a:lnTo>
                            <a:lnTo>
                              <a:pt x="283" y="14"/>
                            </a:lnTo>
                            <a:lnTo>
                              <a:pt x="330" y="9"/>
                            </a:lnTo>
                            <a:lnTo>
                              <a:pt x="365" y="0"/>
                            </a:lnTo>
                            <a:lnTo>
                              <a:pt x="398" y="5"/>
                            </a:lnTo>
                            <a:lnTo>
                              <a:pt x="429" y="9"/>
                            </a:lnTo>
                            <a:lnTo>
                              <a:pt x="464" y="9"/>
                            </a:lnTo>
                            <a:lnTo>
                              <a:pt x="510" y="14"/>
                            </a:lnTo>
                            <a:lnTo>
                              <a:pt x="559" y="36"/>
                            </a:lnTo>
                            <a:lnTo>
                              <a:pt x="587" y="52"/>
                            </a:lnTo>
                            <a:lnTo>
                              <a:pt x="647" y="69"/>
                            </a:lnTo>
                            <a:lnTo>
                              <a:pt x="686" y="109"/>
                            </a:lnTo>
                            <a:lnTo>
                              <a:pt x="708" y="137"/>
                            </a:lnTo>
                            <a:lnTo>
                              <a:pt x="729" y="170"/>
                            </a:lnTo>
                            <a:lnTo>
                              <a:pt x="738" y="203"/>
                            </a:lnTo>
                            <a:lnTo>
                              <a:pt x="756" y="232"/>
                            </a:lnTo>
                            <a:lnTo>
                              <a:pt x="776" y="259"/>
                            </a:lnTo>
                            <a:lnTo>
                              <a:pt x="808" y="293"/>
                            </a:lnTo>
                            <a:lnTo>
                              <a:pt x="828" y="355"/>
                            </a:lnTo>
                            <a:lnTo>
                              <a:pt x="846" y="405"/>
                            </a:lnTo>
                            <a:lnTo>
                              <a:pt x="860" y="440"/>
                            </a:lnTo>
                            <a:lnTo>
                              <a:pt x="855" y="464"/>
                            </a:lnTo>
                            <a:lnTo>
                              <a:pt x="841" y="514"/>
                            </a:lnTo>
                            <a:lnTo>
                              <a:pt x="822" y="543"/>
                            </a:lnTo>
                            <a:lnTo>
                              <a:pt x="827" y="587"/>
                            </a:lnTo>
                            <a:lnTo>
                              <a:pt x="814" y="614"/>
                            </a:lnTo>
                            <a:lnTo>
                              <a:pt x="772" y="642"/>
                            </a:lnTo>
                            <a:lnTo>
                              <a:pt x="757" y="672"/>
                            </a:lnTo>
                            <a:lnTo>
                              <a:pt x="682" y="733"/>
                            </a:lnTo>
                            <a:lnTo>
                              <a:pt x="682" y="760"/>
                            </a:lnTo>
                            <a:lnTo>
                              <a:pt x="649" y="793"/>
                            </a:lnTo>
                            <a:lnTo>
                              <a:pt x="592" y="823"/>
                            </a:lnTo>
                            <a:lnTo>
                              <a:pt x="562" y="838"/>
                            </a:lnTo>
                            <a:lnTo>
                              <a:pt x="596" y="760"/>
                            </a:lnTo>
                            <a:lnTo>
                              <a:pt x="630" y="677"/>
                            </a:lnTo>
                            <a:lnTo>
                              <a:pt x="649" y="610"/>
                            </a:lnTo>
                            <a:lnTo>
                              <a:pt x="661" y="539"/>
                            </a:lnTo>
                            <a:lnTo>
                              <a:pt x="661" y="505"/>
                            </a:lnTo>
                            <a:lnTo>
                              <a:pt x="652" y="467"/>
                            </a:lnTo>
                            <a:lnTo>
                              <a:pt x="656" y="393"/>
                            </a:lnTo>
                            <a:lnTo>
                              <a:pt x="647" y="369"/>
                            </a:lnTo>
                            <a:lnTo>
                              <a:pt x="630" y="353"/>
                            </a:lnTo>
                            <a:lnTo>
                              <a:pt x="563" y="388"/>
                            </a:lnTo>
                            <a:lnTo>
                              <a:pt x="529" y="405"/>
                            </a:lnTo>
                            <a:lnTo>
                              <a:pt x="477" y="412"/>
                            </a:lnTo>
                            <a:lnTo>
                              <a:pt x="407" y="412"/>
                            </a:lnTo>
                            <a:lnTo>
                              <a:pt x="354" y="408"/>
                            </a:lnTo>
                            <a:lnTo>
                              <a:pt x="325" y="401"/>
                            </a:lnTo>
                            <a:lnTo>
                              <a:pt x="298" y="386"/>
                            </a:lnTo>
                            <a:lnTo>
                              <a:pt x="265" y="386"/>
                            </a:lnTo>
                            <a:lnTo>
                              <a:pt x="232" y="397"/>
                            </a:lnTo>
                            <a:lnTo>
                              <a:pt x="218" y="419"/>
                            </a:lnTo>
                            <a:lnTo>
                              <a:pt x="212" y="449"/>
                            </a:lnTo>
                            <a:lnTo>
                              <a:pt x="197" y="476"/>
                            </a:lnTo>
                            <a:lnTo>
                              <a:pt x="175" y="481"/>
                            </a:lnTo>
                            <a:lnTo>
                              <a:pt x="158" y="514"/>
                            </a:lnTo>
                            <a:lnTo>
                              <a:pt x="152" y="566"/>
                            </a:lnTo>
                            <a:lnTo>
                              <a:pt x="141" y="579"/>
                            </a:lnTo>
                            <a:lnTo>
                              <a:pt x="126" y="585"/>
                            </a:lnTo>
                            <a:lnTo>
                              <a:pt x="111" y="587"/>
                            </a:lnTo>
                            <a:lnTo>
                              <a:pt x="98" y="593"/>
                            </a:lnTo>
                            <a:lnTo>
                              <a:pt x="92" y="604"/>
                            </a:lnTo>
                            <a:lnTo>
                              <a:pt x="88" y="617"/>
                            </a:lnTo>
                            <a:lnTo>
                              <a:pt x="92" y="637"/>
                            </a:lnTo>
                            <a:lnTo>
                              <a:pt x="103" y="655"/>
                            </a:lnTo>
                            <a:lnTo>
                              <a:pt x="123" y="669"/>
                            </a:lnTo>
                            <a:lnTo>
                              <a:pt x="148" y="669"/>
                            </a:lnTo>
                            <a:lnTo>
                              <a:pt x="156" y="738"/>
                            </a:lnTo>
                            <a:lnTo>
                              <a:pt x="164" y="789"/>
                            </a:lnTo>
                            <a:close/>
                          </a:path>
                        </a:pathLst>
                      </a:custGeom>
                      <a:solidFill>
                        <a:srgbClr val="7F5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48" name="Group 54">
                        <a:extLst>
                          <a:ext uri="{FF2B5EF4-FFF2-40B4-BE49-F238E27FC236}">
                            <a16:creationId xmlns:a16="http://schemas.microsoft.com/office/drawing/2014/main" id="{3B104846-B615-4C37-9FF5-06182691704C}"/>
                          </a:ext>
                        </a:extLst>
                      </p:cNvPr>
                      <p:cNvGrpSpPr>
                        <a:grpSpLocks/>
                      </p:cNvGrpSpPr>
                      <p:nvPr/>
                    </p:nvGrpSpPr>
                    <p:grpSpPr bwMode="auto">
                      <a:xfrm>
                        <a:off x="4799" y="2184"/>
                        <a:ext cx="403" cy="293"/>
                        <a:chOff x="4799" y="2184"/>
                        <a:chExt cx="403" cy="293"/>
                      </a:xfrm>
                    </p:grpSpPr>
                    <p:sp>
                      <p:nvSpPr>
                        <p:cNvPr id="63549" name="Freeform 50">
                          <a:extLst>
                            <a:ext uri="{FF2B5EF4-FFF2-40B4-BE49-F238E27FC236}">
                              <a16:creationId xmlns:a16="http://schemas.microsoft.com/office/drawing/2014/main" id="{4A23A3B1-951B-4318-A755-899B2610539B}"/>
                            </a:ext>
                          </a:extLst>
                        </p:cNvPr>
                        <p:cNvSpPr>
                          <a:spLocks noChangeArrowheads="1"/>
                        </p:cNvSpPr>
                        <p:nvPr/>
                      </p:nvSpPr>
                      <p:spPr bwMode="auto">
                        <a:xfrm>
                          <a:off x="4799" y="2295"/>
                          <a:ext cx="170" cy="117"/>
                        </a:xfrm>
                        <a:custGeom>
                          <a:avLst/>
                          <a:gdLst>
                            <a:gd name="T0" fmla="*/ 1 w 339"/>
                            <a:gd name="T1" fmla="*/ 1 h 233"/>
                            <a:gd name="T2" fmla="*/ 1 w 339"/>
                            <a:gd name="T3" fmla="*/ 1 h 233"/>
                            <a:gd name="T4" fmla="*/ 1 w 339"/>
                            <a:gd name="T5" fmla="*/ 1 h 233"/>
                            <a:gd name="T6" fmla="*/ 1 w 339"/>
                            <a:gd name="T7" fmla="*/ 1 h 233"/>
                            <a:gd name="T8" fmla="*/ 1 w 339"/>
                            <a:gd name="T9" fmla="*/ 1 h 233"/>
                            <a:gd name="T10" fmla="*/ 1 w 339"/>
                            <a:gd name="T11" fmla="*/ 1 h 233"/>
                            <a:gd name="T12" fmla="*/ 0 w 339"/>
                            <a:gd name="T13" fmla="*/ 1 h 233"/>
                            <a:gd name="T14" fmla="*/ 1 w 339"/>
                            <a:gd name="T15" fmla="*/ 1 h 233"/>
                            <a:gd name="T16" fmla="*/ 1 w 339"/>
                            <a:gd name="T17" fmla="*/ 1 h 233"/>
                            <a:gd name="T18" fmla="*/ 1 w 339"/>
                            <a:gd name="T19" fmla="*/ 1 h 233"/>
                            <a:gd name="T20" fmla="*/ 1 w 339"/>
                            <a:gd name="T21" fmla="*/ 1 h 233"/>
                            <a:gd name="T22" fmla="*/ 1 w 339"/>
                            <a:gd name="T23" fmla="*/ 1 h 233"/>
                            <a:gd name="T24" fmla="*/ 1 w 339"/>
                            <a:gd name="T25" fmla="*/ 1 h 233"/>
                            <a:gd name="T26" fmla="*/ 1 w 339"/>
                            <a:gd name="T27" fmla="*/ 1 h 233"/>
                            <a:gd name="T28" fmla="*/ 1 w 339"/>
                            <a:gd name="T29" fmla="*/ 1 h 233"/>
                            <a:gd name="T30" fmla="*/ 1 w 339"/>
                            <a:gd name="T31" fmla="*/ 1 h 233"/>
                            <a:gd name="T32" fmla="*/ 1 w 339"/>
                            <a:gd name="T33" fmla="*/ 1 h 233"/>
                            <a:gd name="T34" fmla="*/ 1 w 339"/>
                            <a:gd name="T35" fmla="*/ 0 h 233"/>
                            <a:gd name="T36" fmla="*/ 1 w 339"/>
                            <a:gd name="T37" fmla="*/ 1 h 233"/>
                            <a:gd name="T38" fmla="*/ 1 w 339"/>
                            <a:gd name="T39" fmla="*/ 1 h 233"/>
                            <a:gd name="T40" fmla="*/ 1 w 339"/>
                            <a:gd name="T41" fmla="*/ 1 h 233"/>
                            <a:gd name="T42" fmla="*/ 1 w 339"/>
                            <a:gd name="T43" fmla="*/ 1 h 233"/>
                            <a:gd name="T44" fmla="*/ 1 w 339"/>
                            <a:gd name="T45" fmla="*/ 1 h 233"/>
                            <a:gd name="T46" fmla="*/ 1 w 339"/>
                            <a:gd name="T47" fmla="*/ 1 h 233"/>
                            <a:gd name="T48" fmla="*/ 1 w 339"/>
                            <a:gd name="T49" fmla="*/ 1 h 233"/>
                            <a:gd name="T50" fmla="*/ 1 w 339"/>
                            <a:gd name="T51" fmla="*/ 1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39" h="233">
                              <a:moveTo>
                                <a:pt x="11" y="233"/>
                              </a:moveTo>
                              <a:lnTo>
                                <a:pt x="71" y="233"/>
                              </a:lnTo>
                              <a:lnTo>
                                <a:pt x="168" y="181"/>
                              </a:lnTo>
                              <a:lnTo>
                                <a:pt x="96" y="175"/>
                              </a:lnTo>
                              <a:lnTo>
                                <a:pt x="42" y="167"/>
                              </a:lnTo>
                              <a:lnTo>
                                <a:pt x="18" y="158"/>
                              </a:lnTo>
                              <a:lnTo>
                                <a:pt x="0" y="129"/>
                              </a:lnTo>
                              <a:lnTo>
                                <a:pt x="1" y="76"/>
                              </a:lnTo>
                              <a:lnTo>
                                <a:pt x="42" y="96"/>
                              </a:lnTo>
                              <a:lnTo>
                                <a:pt x="72" y="109"/>
                              </a:lnTo>
                              <a:lnTo>
                                <a:pt x="119" y="115"/>
                              </a:lnTo>
                              <a:lnTo>
                                <a:pt x="153" y="120"/>
                              </a:lnTo>
                              <a:lnTo>
                                <a:pt x="201" y="139"/>
                              </a:lnTo>
                              <a:lnTo>
                                <a:pt x="167" y="99"/>
                              </a:lnTo>
                              <a:lnTo>
                                <a:pt x="140" y="77"/>
                              </a:lnTo>
                              <a:lnTo>
                                <a:pt x="100" y="58"/>
                              </a:lnTo>
                              <a:lnTo>
                                <a:pt x="105" y="14"/>
                              </a:lnTo>
                              <a:lnTo>
                                <a:pt x="100" y="0"/>
                              </a:lnTo>
                              <a:lnTo>
                                <a:pt x="153" y="1"/>
                              </a:lnTo>
                              <a:lnTo>
                                <a:pt x="154" y="38"/>
                              </a:lnTo>
                              <a:lnTo>
                                <a:pt x="162" y="66"/>
                              </a:lnTo>
                              <a:lnTo>
                                <a:pt x="178" y="85"/>
                              </a:lnTo>
                              <a:lnTo>
                                <a:pt x="209" y="101"/>
                              </a:lnTo>
                              <a:lnTo>
                                <a:pt x="257" y="120"/>
                              </a:lnTo>
                              <a:lnTo>
                                <a:pt x="313" y="139"/>
                              </a:lnTo>
                              <a:lnTo>
                                <a:pt x="339" y="143"/>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0" name="Freeform 51">
                          <a:extLst>
                            <a:ext uri="{FF2B5EF4-FFF2-40B4-BE49-F238E27FC236}">
                              <a16:creationId xmlns:a16="http://schemas.microsoft.com/office/drawing/2014/main" id="{91E242EA-A958-4183-BB1C-FB6A0AAE66CE}"/>
                            </a:ext>
                          </a:extLst>
                        </p:cNvPr>
                        <p:cNvSpPr>
                          <a:spLocks noChangeArrowheads="1"/>
                        </p:cNvSpPr>
                        <p:nvPr/>
                      </p:nvSpPr>
                      <p:spPr bwMode="auto">
                        <a:xfrm>
                          <a:off x="4826" y="2241"/>
                          <a:ext cx="327" cy="97"/>
                        </a:xfrm>
                        <a:custGeom>
                          <a:avLst/>
                          <a:gdLst>
                            <a:gd name="T0" fmla="*/ 0 w 655"/>
                            <a:gd name="T1" fmla="*/ 1 h 194"/>
                            <a:gd name="T2" fmla="*/ 0 w 655"/>
                            <a:gd name="T3" fmla="*/ 1 h 194"/>
                            <a:gd name="T4" fmla="*/ 0 w 655"/>
                            <a:gd name="T5" fmla="*/ 1 h 194"/>
                            <a:gd name="T6" fmla="*/ 0 w 655"/>
                            <a:gd name="T7" fmla="*/ 1 h 194"/>
                            <a:gd name="T8" fmla="*/ 0 w 655"/>
                            <a:gd name="T9" fmla="*/ 1 h 194"/>
                            <a:gd name="T10" fmla="*/ 0 w 655"/>
                            <a:gd name="T11" fmla="*/ 1 h 194"/>
                            <a:gd name="T12" fmla="*/ 0 w 655"/>
                            <a:gd name="T13" fmla="*/ 1 h 194"/>
                            <a:gd name="T14" fmla="*/ 0 w 655"/>
                            <a:gd name="T15" fmla="*/ 1 h 194"/>
                            <a:gd name="T16" fmla="*/ 0 w 655"/>
                            <a:gd name="T17" fmla="*/ 1 h 194"/>
                            <a:gd name="T18" fmla="*/ 0 w 655"/>
                            <a:gd name="T19" fmla="*/ 1 h 194"/>
                            <a:gd name="T20" fmla="*/ 0 w 655"/>
                            <a:gd name="T21" fmla="*/ 0 h 194"/>
                            <a:gd name="T22" fmla="*/ 0 w 655"/>
                            <a:gd name="T23" fmla="*/ 1 h 194"/>
                            <a:gd name="T24" fmla="*/ 0 w 655"/>
                            <a:gd name="T25" fmla="*/ 1 h 194"/>
                            <a:gd name="T26" fmla="*/ 0 w 655"/>
                            <a:gd name="T27" fmla="*/ 1 h 194"/>
                            <a:gd name="T28" fmla="*/ 0 w 655"/>
                            <a:gd name="T29" fmla="*/ 1 h 194"/>
                            <a:gd name="T30" fmla="*/ 0 w 655"/>
                            <a:gd name="T31" fmla="*/ 1 h 194"/>
                            <a:gd name="T32" fmla="*/ 0 w 655"/>
                            <a:gd name="T33" fmla="*/ 1 h 194"/>
                            <a:gd name="T34" fmla="*/ 0 w 655"/>
                            <a:gd name="T35" fmla="*/ 1 h 194"/>
                            <a:gd name="T36" fmla="*/ 0 w 655"/>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5" h="194">
                              <a:moveTo>
                                <a:pt x="0" y="88"/>
                              </a:moveTo>
                              <a:lnTo>
                                <a:pt x="46" y="75"/>
                              </a:lnTo>
                              <a:lnTo>
                                <a:pt x="109" y="78"/>
                              </a:lnTo>
                              <a:lnTo>
                                <a:pt x="153" y="71"/>
                              </a:lnTo>
                              <a:lnTo>
                                <a:pt x="137" y="113"/>
                              </a:lnTo>
                              <a:lnTo>
                                <a:pt x="158" y="146"/>
                              </a:lnTo>
                              <a:lnTo>
                                <a:pt x="201" y="112"/>
                              </a:lnTo>
                              <a:lnTo>
                                <a:pt x="242" y="71"/>
                              </a:lnTo>
                              <a:lnTo>
                                <a:pt x="289" y="42"/>
                              </a:lnTo>
                              <a:lnTo>
                                <a:pt x="350" y="7"/>
                              </a:lnTo>
                              <a:lnTo>
                                <a:pt x="369" y="0"/>
                              </a:lnTo>
                              <a:lnTo>
                                <a:pt x="511" y="37"/>
                              </a:lnTo>
                              <a:lnTo>
                                <a:pt x="560" y="99"/>
                              </a:lnTo>
                              <a:lnTo>
                                <a:pt x="574" y="116"/>
                              </a:lnTo>
                              <a:lnTo>
                                <a:pt x="573" y="189"/>
                              </a:lnTo>
                              <a:lnTo>
                                <a:pt x="603" y="194"/>
                              </a:lnTo>
                              <a:lnTo>
                                <a:pt x="644" y="145"/>
                              </a:lnTo>
                              <a:lnTo>
                                <a:pt x="655" y="107"/>
                              </a:lnTo>
                              <a:lnTo>
                                <a:pt x="653" y="64"/>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1" name="Freeform 52">
                          <a:extLst>
                            <a:ext uri="{FF2B5EF4-FFF2-40B4-BE49-F238E27FC236}">
                              <a16:creationId xmlns:a16="http://schemas.microsoft.com/office/drawing/2014/main" id="{9CE1082F-20D1-424C-B1C1-DAFEA745560A}"/>
                            </a:ext>
                          </a:extLst>
                        </p:cNvPr>
                        <p:cNvSpPr>
                          <a:spLocks noChangeArrowheads="1"/>
                        </p:cNvSpPr>
                        <p:nvPr/>
                      </p:nvSpPr>
                      <p:spPr bwMode="auto">
                        <a:xfrm>
                          <a:off x="4845" y="2184"/>
                          <a:ext cx="287" cy="119"/>
                        </a:xfrm>
                        <a:custGeom>
                          <a:avLst/>
                          <a:gdLst>
                            <a:gd name="T0" fmla="*/ 1 w 574"/>
                            <a:gd name="T1" fmla="*/ 0 h 239"/>
                            <a:gd name="T2" fmla="*/ 1 w 574"/>
                            <a:gd name="T3" fmla="*/ 0 h 239"/>
                            <a:gd name="T4" fmla="*/ 1 w 574"/>
                            <a:gd name="T5" fmla="*/ 0 h 239"/>
                            <a:gd name="T6" fmla="*/ 0 w 574"/>
                            <a:gd name="T7" fmla="*/ 0 h 239"/>
                            <a:gd name="T8" fmla="*/ 1 w 574"/>
                            <a:gd name="T9" fmla="*/ 0 h 239"/>
                            <a:gd name="T10" fmla="*/ 1 w 574"/>
                            <a:gd name="T11" fmla="*/ 0 h 239"/>
                            <a:gd name="T12" fmla="*/ 1 w 574"/>
                            <a:gd name="T13" fmla="*/ 0 h 239"/>
                            <a:gd name="T14" fmla="*/ 1 w 574"/>
                            <a:gd name="T15" fmla="*/ 0 h 239"/>
                            <a:gd name="T16" fmla="*/ 1 w 574"/>
                            <a:gd name="T17" fmla="*/ 0 h 239"/>
                            <a:gd name="T18" fmla="*/ 1 w 574"/>
                            <a:gd name="T19" fmla="*/ 0 h 239"/>
                            <a:gd name="T20" fmla="*/ 1 w 574"/>
                            <a:gd name="T21" fmla="*/ 0 h 239"/>
                            <a:gd name="T22" fmla="*/ 1 w 574"/>
                            <a:gd name="T23" fmla="*/ 0 h 239"/>
                            <a:gd name="T24" fmla="*/ 1 w 574"/>
                            <a:gd name="T25" fmla="*/ 0 h 239"/>
                            <a:gd name="T26" fmla="*/ 1 w 574"/>
                            <a:gd name="T27" fmla="*/ 0 h 239"/>
                            <a:gd name="T28" fmla="*/ 1 w 574"/>
                            <a:gd name="T29" fmla="*/ 0 h 239"/>
                            <a:gd name="T30" fmla="*/ 1 w 574"/>
                            <a:gd name="T31" fmla="*/ 0 h 239"/>
                            <a:gd name="T32" fmla="*/ 1 w 574"/>
                            <a:gd name="T33" fmla="*/ 0 h 239"/>
                            <a:gd name="T34" fmla="*/ 1 w 574"/>
                            <a:gd name="T35" fmla="*/ 0 h 239"/>
                            <a:gd name="T36" fmla="*/ 1 w 574"/>
                            <a:gd name="T37" fmla="*/ 0 h 239"/>
                            <a:gd name="T38" fmla="*/ 1 w 574"/>
                            <a:gd name="T39" fmla="*/ 0 h 239"/>
                            <a:gd name="T40" fmla="*/ 1 w 574"/>
                            <a:gd name="T41" fmla="*/ 0 h 239"/>
                            <a:gd name="T42" fmla="*/ 1 w 574"/>
                            <a:gd name="T43" fmla="*/ 0 h 239"/>
                            <a:gd name="T44" fmla="*/ 1 w 574"/>
                            <a:gd name="T45" fmla="*/ 0 h 239"/>
                            <a:gd name="T46" fmla="*/ 1 w 574"/>
                            <a:gd name="T47" fmla="*/ 0 h 239"/>
                            <a:gd name="T48" fmla="*/ 1 w 574"/>
                            <a:gd name="T49" fmla="*/ 0 h 239"/>
                            <a:gd name="T50" fmla="*/ 1 w 574"/>
                            <a:gd name="T51" fmla="*/ 0 h 239"/>
                            <a:gd name="T52" fmla="*/ 1 w 574"/>
                            <a:gd name="T53" fmla="*/ 0 h 239"/>
                            <a:gd name="T54" fmla="*/ 1 w 574"/>
                            <a:gd name="T55" fmla="*/ 0 h 239"/>
                            <a:gd name="T56" fmla="*/ 1 w 574"/>
                            <a:gd name="T57" fmla="*/ 0 h 2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4" h="239">
                              <a:moveTo>
                                <a:pt x="200" y="161"/>
                              </a:moveTo>
                              <a:lnTo>
                                <a:pt x="153" y="142"/>
                              </a:lnTo>
                              <a:lnTo>
                                <a:pt x="77" y="142"/>
                              </a:lnTo>
                              <a:lnTo>
                                <a:pt x="0" y="153"/>
                              </a:lnTo>
                              <a:lnTo>
                                <a:pt x="120" y="109"/>
                              </a:lnTo>
                              <a:lnTo>
                                <a:pt x="218" y="106"/>
                              </a:lnTo>
                              <a:lnTo>
                                <a:pt x="181" y="82"/>
                              </a:lnTo>
                              <a:lnTo>
                                <a:pt x="109" y="62"/>
                              </a:lnTo>
                              <a:lnTo>
                                <a:pt x="204" y="57"/>
                              </a:lnTo>
                              <a:lnTo>
                                <a:pt x="238" y="76"/>
                              </a:lnTo>
                              <a:lnTo>
                                <a:pt x="284" y="97"/>
                              </a:lnTo>
                              <a:lnTo>
                                <a:pt x="314" y="68"/>
                              </a:lnTo>
                              <a:lnTo>
                                <a:pt x="257" y="10"/>
                              </a:lnTo>
                              <a:lnTo>
                                <a:pt x="298" y="0"/>
                              </a:lnTo>
                              <a:lnTo>
                                <a:pt x="331" y="0"/>
                              </a:lnTo>
                              <a:lnTo>
                                <a:pt x="360" y="78"/>
                              </a:lnTo>
                              <a:lnTo>
                                <a:pt x="388" y="49"/>
                              </a:lnTo>
                              <a:lnTo>
                                <a:pt x="398" y="21"/>
                              </a:lnTo>
                              <a:lnTo>
                                <a:pt x="426" y="52"/>
                              </a:lnTo>
                              <a:lnTo>
                                <a:pt x="446" y="86"/>
                              </a:lnTo>
                              <a:lnTo>
                                <a:pt x="456" y="101"/>
                              </a:lnTo>
                              <a:lnTo>
                                <a:pt x="465" y="120"/>
                              </a:lnTo>
                              <a:lnTo>
                                <a:pt x="488" y="128"/>
                              </a:lnTo>
                              <a:lnTo>
                                <a:pt x="497" y="68"/>
                              </a:lnTo>
                              <a:lnTo>
                                <a:pt x="532" y="81"/>
                              </a:lnTo>
                              <a:lnTo>
                                <a:pt x="525" y="130"/>
                              </a:lnTo>
                              <a:lnTo>
                                <a:pt x="521" y="152"/>
                              </a:lnTo>
                              <a:lnTo>
                                <a:pt x="546" y="180"/>
                              </a:lnTo>
                              <a:lnTo>
                                <a:pt x="574" y="239"/>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2" name="Freeform 53">
                          <a:extLst>
                            <a:ext uri="{FF2B5EF4-FFF2-40B4-BE49-F238E27FC236}">
                              <a16:creationId xmlns:a16="http://schemas.microsoft.com/office/drawing/2014/main" id="{04FC2E64-4D82-4705-A265-A092001A70A0}"/>
                            </a:ext>
                          </a:extLst>
                        </p:cNvPr>
                        <p:cNvSpPr>
                          <a:spLocks noChangeArrowheads="1"/>
                        </p:cNvSpPr>
                        <p:nvPr/>
                      </p:nvSpPr>
                      <p:spPr bwMode="auto">
                        <a:xfrm>
                          <a:off x="5122" y="2296"/>
                          <a:ext cx="80" cy="181"/>
                        </a:xfrm>
                        <a:custGeom>
                          <a:avLst/>
                          <a:gdLst>
                            <a:gd name="T0" fmla="*/ 0 w 161"/>
                            <a:gd name="T1" fmla="*/ 0 h 363"/>
                            <a:gd name="T2" fmla="*/ 0 w 161"/>
                            <a:gd name="T3" fmla="*/ 0 h 363"/>
                            <a:gd name="T4" fmla="*/ 0 w 161"/>
                            <a:gd name="T5" fmla="*/ 0 h 363"/>
                            <a:gd name="T6" fmla="*/ 0 w 161"/>
                            <a:gd name="T7" fmla="*/ 0 h 363"/>
                            <a:gd name="T8" fmla="*/ 0 w 161"/>
                            <a:gd name="T9" fmla="*/ 0 h 363"/>
                            <a:gd name="T10" fmla="*/ 0 w 161"/>
                            <a:gd name="T11" fmla="*/ 0 h 363"/>
                            <a:gd name="T12" fmla="*/ 0 w 161"/>
                            <a:gd name="T13" fmla="*/ 0 h 363"/>
                            <a:gd name="T14" fmla="*/ 0 w 161"/>
                            <a:gd name="T15" fmla="*/ 0 h 363"/>
                            <a:gd name="T16" fmla="*/ 0 w 161"/>
                            <a:gd name="T17" fmla="*/ 0 h 363"/>
                            <a:gd name="T18" fmla="*/ 0 w 161"/>
                            <a:gd name="T19" fmla="*/ 0 h 363"/>
                            <a:gd name="T20" fmla="*/ 0 w 161"/>
                            <a:gd name="T21" fmla="*/ 0 h 363"/>
                            <a:gd name="T22" fmla="*/ 0 w 161"/>
                            <a:gd name="T23" fmla="*/ 0 h 363"/>
                            <a:gd name="T24" fmla="*/ 0 w 161"/>
                            <a:gd name="T25" fmla="*/ 0 h 363"/>
                            <a:gd name="T26" fmla="*/ 0 w 161"/>
                            <a:gd name="T27" fmla="*/ 0 h 363"/>
                            <a:gd name="T28" fmla="*/ 0 w 161"/>
                            <a:gd name="T29" fmla="*/ 0 h 363"/>
                            <a:gd name="T30" fmla="*/ 0 w 161"/>
                            <a:gd name="T31" fmla="*/ 0 h 363"/>
                            <a:gd name="T32" fmla="*/ 0 w 161"/>
                            <a:gd name="T33" fmla="*/ 0 h 363"/>
                            <a:gd name="T34" fmla="*/ 0 w 161"/>
                            <a:gd name="T35" fmla="*/ 0 h 3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363">
                              <a:moveTo>
                                <a:pt x="85" y="0"/>
                              </a:moveTo>
                              <a:lnTo>
                                <a:pt x="124" y="86"/>
                              </a:lnTo>
                              <a:lnTo>
                                <a:pt x="143" y="131"/>
                              </a:lnTo>
                              <a:lnTo>
                                <a:pt x="158" y="176"/>
                              </a:lnTo>
                              <a:lnTo>
                                <a:pt x="161" y="209"/>
                              </a:lnTo>
                              <a:lnTo>
                                <a:pt x="151" y="250"/>
                              </a:lnTo>
                              <a:lnTo>
                                <a:pt x="139" y="269"/>
                              </a:lnTo>
                              <a:lnTo>
                                <a:pt x="124" y="212"/>
                              </a:lnTo>
                              <a:lnTo>
                                <a:pt x="109" y="164"/>
                              </a:lnTo>
                              <a:lnTo>
                                <a:pt x="77" y="108"/>
                              </a:lnTo>
                              <a:lnTo>
                                <a:pt x="49" y="65"/>
                              </a:lnTo>
                              <a:lnTo>
                                <a:pt x="30" y="160"/>
                              </a:lnTo>
                              <a:lnTo>
                                <a:pt x="71" y="213"/>
                              </a:lnTo>
                              <a:lnTo>
                                <a:pt x="91" y="242"/>
                              </a:lnTo>
                              <a:lnTo>
                                <a:pt x="104" y="363"/>
                              </a:lnTo>
                              <a:lnTo>
                                <a:pt x="34" y="335"/>
                              </a:lnTo>
                              <a:lnTo>
                                <a:pt x="20" y="288"/>
                              </a:lnTo>
                              <a:lnTo>
                                <a:pt x="0" y="231"/>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3546" name="Oval 56">
                      <a:extLst>
                        <a:ext uri="{FF2B5EF4-FFF2-40B4-BE49-F238E27FC236}">
                          <a16:creationId xmlns:a16="http://schemas.microsoft.com/office/drawing/2014/main" id="{69ACC4EC-6265-440E-A05A-D6F6E9DA307D}"/>
                        </a:ext>
                      </a:extLst>
                    </p:cNvPr>
                    <p:cNvSpPr>
                      <a:spLocks noChangeArrowheads="1"/>
                    </p:cNvSpPr>
                    <p:nvPr/>
                  </p:nvSpPr>
                  <p:spPr bwMode="auto">
                    <a:xfrm>
                      <a:off x="4844" y="2490"/>
                      <a:ext cx="19" cy="21"/>
                    </a:xfrm>
                    <a:prstGeom prst="ellipse">
                      <a:avLst/>
                    </a:prstGeom>
                    <a:solidFill>
                      <a:srgbClr val="FF5FBF"/>
                    </a:solidFill>
                    <a:ln w="9525">
                      <a:solidFill>
                        <a:srgbClr val="FF009F"/>
                      </a:solidFill>
                      <a:round/>
                      <a:headEnd/>
                      <a:tailEnd/>
                    </a:ln>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grpSp>
              <p:grpSp>
                <p:nvGrpSpPr>
                  <p:cNvPr id="63529" name="Group 71">
                    <a:extLst>
                      <a:ext uri="{FF2B5EF4-FFF2-40B4-BE49-F238E27FC236}">
                        <a16:creationId xmlns:a16="http://schemas.microsoft.com/office/drawing/2014/main" id="{77B0CA32-F089-4624-8132-88A633108FC4}"/>
                      </a:ext>
                    </a:extLst>
                  </p:cNvPr>
                  <p:cNvGrpSpPr>
                    <a:grpSpLocks/>
                  </p:cNvGrpSpPr>
                  <p:nvPr/>
                </p:nvGrpSpPr>
                <p:grpSpPr bwMode="auto">
                  <a:xfrm>
                    <a:off x="4556" y="2572"/>
                    <a:ext cx="746" cy="917"/>
                    <a:chOff x="4556" y="2572"/>
                    <a:chExt cx="746" cy="917"/>
                  </a:xfrm>
                </p:grpSpPr>
                <p:sp>
                  <p:nvSpPr>
                    <p:cNvPr id="63530" name="Freeform 58">
                      <a:extLst>
                        <a:ext uri="{FF2B5EF4-FFF2-40B4-BE49-F238E27FC236}">
                          <a16:creationId xmlns:a16="http://schemas.microsoft.com/office/drawing/2014/main" id="{ACFEACD7-54C2-4094-85D9-B234EF4B4DF3}"/>
                        </a:ext>
                      </a:extLst>
                    </p:cNvPr>
                    <p:cNvSpPr>
                      <a:spLocks noChangeArrowheads="1"/>
                    </p:cNvSpPr>
                    <p:nvPr/>
                  </p:nvSpPr>
                  <p:spPr bwMode="auto">
                    <a:xfrm>
                      <a:off x="4907" y="2572"/>
                      <a:ext cx="68" cy="286"/>
                    </a:xfrm>
                    <a:custGeom>
                      <a:avLst/>
                      <a:gdLst>
                        <a:gd name="T0" fmla="*/ 1 w 135"/>
                        <a:gd name="T1" fmla="*/ 1 h 572"/>
                        <a:gd name="T2" fmla="*/ 1 w 135"/>
                        <a:gd name="T3" fmla="*/ 1 h 572"/>
                        <a:gd name="T4" fmla="*/ 0 w 135"/>
                        <a:gd name="T5" fmla="*/ 1 h 572"/>
                        <a:gd name="T6" fmla="*/ 1 w 135"/>
                        <a:gd name="T7" fmla="*/ 1 h 572"/>
                        <a:gd name="T8" fmla="*/ 1 w 135"/>
                        <a:gd name="T9" fmla="*/ 0 h 572"/>
                        <a:gd name="T10" fmla="*/ 1 w 135"/>
                        <a:gd name="T11" fmla="*/ 0 h 572"/>
                        <a:gd name="T12" fmla="*/ 1 w 135"/>
                        <a:gd name="T13" fmla="*/ 1 h 5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572">
                          <a:moveTo>
                            <a:pt x="135" y="8"/>
                          </a:moveTo>
                          <a:lnTo>
                            <a:pt x="26" y="553"/>
                          </a:lnTo>
                          <a:lnTo>
                            <a:pt x="0" y="572"/>
                          </a:lnTo>
                          <a:lnTo>
                            <a:pt x="115" y="4"/>
                          </a:lnTo>
                          <a:lnTo>
                            <a:pt x="121" y="0"/>
                          </a:lnTo>
                          <a:lnTo>
                            <a:pt x="131" y="0"/>
                          </a:lnTo>
                          <a:lnTo>
                            <a:pt x="135" y="8"/>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1" name="Group 67">
                      <a:extLst>
                        <a:ext uri="{FF2B5EF4-FFF2-40B4-BE49-F238E27FC236}">
                          <a16:creationId xmlns:a16="http://schemas.microsoft.com/office/drawing/2014/main" id="{D6B05E2F-1753-4FBB-B7AB-73B7464C6638}"/>
                        </a:ext>
                      </a:extLst>
                    </p:cNvPr>
                    <p:cNvGrpSpPr>
                      <a:grpSpLocks/>
                    </p:cNvGrpSpPr>
                    <p:nvPr/>
                  </p:nvGrpSpPr>
                  <p:grpSpPr bwMode="auto">
                    <a:xfrm>
                      <a:off x="4556" y="2679"/>
                      <a:ext cx="746" cy="810"/>
                      <a:chOff x="4556" y="2679"/>
                      <a:chExt cx="746" cy="810"/>
                    </a:xfrm>
                  </p:grpSpPr>
                  <p:sp>
                    <p:nvSpPr>
                      <p:cNvPr id="63535" name="Freeform 59">
                        <a:extLst>
                          <a:ext uri="{FF2B5EF4-FFF2-40B4-BE49-F238E27FC236}">
                            <a16:creationId xmlns:a16="http://schemas.microsoft.com/office/drawing/2014/main" id="{E034166C-90E1-43BE-B00E-BEF4F0E58E1C}"/>
                          </a:ext>
                        </a:extLst>
                      </p:cNvPr>
                      <p:cNvSpPr>
                        <a:spLocks noChangeArrowheads="1"/>
                      </p:cNvSpPr>
                      <p:nvPr/>
                    </p:nvSpPr>
                    <p:spPr bwMode="auto">
                      <a:xfrm>
                        <a:off x="4556" y="2679"/>
                        <a:ext cx="746" cy="810"/>
                      </a:xfrm>
                      <a:custGeom>
                        <a:avLst/>
                        <a:gdLst>
                          <a:gd name="T0" fmla="*/ 1 w 1490"/>
                          <a:gd name="T1" fmla="*/ 0 h 1621"/>
                          <a:gd name="T2" fmla="*/ 1 w 1490"/>
                          <a:gd name="T3" fmla="*/ 0 h 1621"/>
                          <a:gd name="T4" fmla="*/ 1 w 1490"/>
                          <a:gd name="T5" fmla="*/ 0 h 1621"/>
                          <a:gd name="T6" fmla="*/ 1 w 1490"/>
                          <a:gd name="T7" fmla="*/ 0 h 1621"/>
                          <a:gd name="T8" fmla="*/ 1 w 1490"/>
                          <a:gd name="T9" fmla="*/ 0 h 1621"/>
                          <a:gd name="T10" fmla="*/ 1 w 1490"/>
                          <a:gd name="T11" fmla="*/ 0 h 1621"/>
                          <a:gd name="T12" fmla="*/ 1 w 1490"/>
                          <a:gd name="T13" fmla="*/ 0 h 1621"/>
                          <a:gd name="T14" fmla="*/ 1 w 1490"/>
                          <a:gd name="T15" fmla="*/ 0 h 1621"/>
                          <a:gd name="T16" fmla="*/ 0 w 1490"/>
                          <a:gd name="T17" fmla="*/ 0 h 1621"/>
                          <a:gd name="T18" fmla="*/ 1 w 1490"/>
                          <a:gd name="T19" fmla="*/ 0 h 1621"/>
                          <a:gd name="T20" fmla="*/ 1 w 1490"/>
                          <a:gd name="T21" fmla="*/ 0 h 1621"/>
                          <a:gd name="T22" fmla="*/ 1 w 1490"/>
                          <a:gd name="T23" fmla="*/ 0 h 1621"/>
                          <a:gd name="T24" fmla="*/ 1 w 1490"/>
                          <a:gd name="T25" fmla="*/ 0 h 1621"/>
                          <a:gd name="T26" fmla="*/ 1 w 1490"/>
                          <a:gd name="T27" fmla="*/ 0 h 1621"/>
                          <a:gd name="T28" fmla="*/ 1 w 1490"/>
                          <a:gd name="T29" fmla="*/ 0 h 1621"/>
                          <a:gd name="T30" fmla="*/ 1 w 1490"/>
                          <a:gd name="T31" fmla="*/ 0 h 1621"/>
                          <a:gd name="T32" fmla="*/ 1 w 1490"/>
                          <a:gd name="T33" fmla="*/ 0 h 1621"/>
                          <a:gd name="T34" fmla="*/ 1 w 1490"/>
                          <a:gd name="T35" fmla="*/ 0 h 1621"/>
                          <a:gd name="T36" fmla="*/ 1 w 1490"/>
                          <a:gd name="T37" fmla="*/ 0 h 1621"/>
                          <a:gd name="T38" fmla="*/ 1 w 1490"/>
                          <a:gd name="T39" fmla="*/ 0 h 1621"/>
                          <a:gd name="T40" fmla="*/ 1 w 1490"/>
                          <a:gd name="T41" fmla="*/ 0 h 1621"/>
                          <a:gd name="T42" fmla="*/ 1 w 1490"/>
                          <a:gd name="T43" fmla="*/ 0 h 1621"/>
                          <a:gd name="T44" fmla="*/ 1 w 1490"/>
                          <a:gd name="T45" fmla="*/ 0 h 1621"/>
                          <a:gd name="T46" fmla="*/ 1 w 1490"/>
                          <a:gd name="T47" fmla="*/ 0 h 1621"/>
                          <a:gd name="T48" fmla="*/ 1 w 1490"/>
                          <a:gd name="T49" fmla="*/ 0 h 1621"/>
                          <a:gd name="T50" fmla="*/ 1 w 1490"/>
                          <a:gd name="T51" fmla="*/ 0 h 1621"/>
                          <a:gd name="T52" fmla="*/ 1 w 1490"/>
                          <a:gd name="T53" fmla="*/ 0 h 1621"/>
                          <a:gd name="T54" fmla="*/ 1 w 1490"/>
                          <a:gd name="T55" fmla="*/ 0 h 1621"/>
                          <a:gd name="T56" fmla="*/ 1 w 1490"/>
                          <a:gd name="T57" fmla="*/ 0 h 1621"/>
                          <a:gd name="T58" fmla="*/ 1 w 1490"/>
                          <a:gd name="T59" fmla="*/ 0 h 1621"/>
                          <a:gd name="T60" fmla="*/ 1 w 1490"/>
                          <a:gd name="T61" fmla="*/ 0 h 1621"/>
                          <a:gd name="T62" fmla="*/ 1 w 1490"/>
                          <a:gd name="T63" fmla="*/ 0 h 1621"/>
                          <a:gd name="T64" fmla="*/ 1 w 1490"/>
                          <a:gd name="T65" fmla="*/ 0 h 1621"/>
                          <a:gd name="T66" fmla="*/ 1 w 1490"/>
                          <a:gd name="T67" fmla="*/ 0 h 1621"/>
                          <a:gd name="T68" fmla="*/ 1 w 1490"/>
                          <a:gd name="T69" fmla="*/ 0 h 1621"/>
                          <a:gd name="T70" fmla="*/ 1 w 1490"/>
                          <a:gd name="T71" fmla="*/ 0 h 1621"/>
                          <a:gd name="T72" fmla="*/ 1 w 1490"/>
                          <a:gd name="T73" fmla="*/ 0 h 1621"/>
                          <a:gd name="T74" fmla="*/ 1 w 1490"/>
                          <a:gd name="T75" fmla="*/ 0 h 1621"/>
                          <a:gd name="T76" fmla="*/ 1 w 1490"/>
                          <a:gd name="T77" fmla="*/ 0 h 1621"/>
                          <a:gd name="T78" fmla="*/ 1 w 1490"/>
                          <a:gd name="T79" fmla="*/ 0 h 1621"/>
                          <a:gd name="T80" fmla="*/ 1 w 1490"/>
                          <a:gd name="T81" fmla="*/ 0 h 1621"/>
                          <a:gd name="T82" fmla="*/ 1 w 1490"/>
                          <a:gd name="T83" fmla="*/ 0 h 1621"/>
                          <a:gd name="T84" fmla="*/ 1 w 1490"/>
                          <a:gd name="T85" fmla="*/ 0 h 16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90" h="1621">
                            <a:moveTo>
                              <a:pt x="541" y="8"/>
                            </a:moveTo>
                            <a:lnTo>
                              <a:pt x="515" y="16"/>
                            </a:lnTo>
                            <a:lnTo>
                              <a:pt x="478" y="25"/>
                            </a:lnTo>
                            <a:lnTo>
                              <a:pt x="443" y="33"/>
                            </a:lnTo>
                            <a:lnTo>
                              <a:pt x="402" y="43"/>
                            </a:lnTo>
                            <a:lnTo>
                              <a:pt x="364" y="51"/>
                            </a:lnTo>
                            <a:lnTo>
                              <a:pt x="331" y="60"/>
                            </a:lnTo>
                            <a:lnTo>
                              <a:pt x="307" y="68"/>
                            </a:lnTo>
                            <a:lnTo>
                              <a:pt x="285" y="79"/>
                            </a:lnTo>
                            <a:lnTo>
                              <a:pt x="260" y="93"/>
                            </a:lnTo>
                            <a:lnTo>
                              <a:pt x="239" y="109"/>
                            </a:lnTo>
                            <a:lnTo>
                              <a:pt x="220" y="125"/>
                            </a:lnTo>
                            <a:lnTo>
                              <a:pt x="202" y="142"/>
                            </a:lnTo>
                            <a:lnTo>
                              <a:pt x="181" y="164"/>
                            </a:lnTo>
                            <a:lnTo>
                              <a:pt x="161" y="193"/>
                            </a:lnTo>
                            <a:lnTo>
                              <a:pt x="126" y="246"/>
                            </a:lnTo>
                            <a:lnTo>
                              <a:pt x="69" y="344"/>
                            </a:lnTo>
                            <a:lnTo>
                              <a:pt x="0" y="464"/>
                            </a:lnTo>
                            <a:lnTo>
                              <a:pt x="8" y="481"/>
                            </a:lnTo>
                            <a:lnTo>
                              <a:pt x="34" y="500"/>
                            </a:lnTo>
                            <a:lnTo>
                              <a:pt x="353" y="620"/>
                            </a:lnTo>
                            <a:lnTo>
                              <a:pt x="364" y="657"/>
                            </a:lnTo>
                            <a:lnTo>
                              <a:pt x="367" y="802"/>
                            </a:lnTo>
                            <a:lnTo>
                              <a:pt x="353" y="999"/>
                            </a:lnTo>
                            <a:lnTo>
                              <a:pt x="339" y="1150"/>
                            </a:lnTo>
                            <a:lnTo>
                              <a:pt x="323" y="1248"/>
                            </a:lnTo>
                            <a:lnTo>
                              <a:pt x="290" y="1381"/>
                            </a:lnTo>
                            <a:lnTo>
                              <a:pt x="238" y="1490"/>
                            </a:lnTo>
                            <a:lnTo>
                              <a:pt x="168" y="1621"/>
                            </a:lnTo>
                            <a:lnTo>
                              <a:pt x="1404" y="1621"/>
                            </a:lnTo>
                            <a:lnTo>
                              <a:pt x="1273" y="1291"/>
                            </a:lnTo>
                            <a:lnTo>
                              <a:pt x="1216" y="1008"/>
                            </a:lnTo>
                            <a:lnTo>
                              <a:pt x="1244" y="983"/>
                            </a:lnTo>
                            <a:lnTo>
                              <a:pt x="1277" y="947"/>
                            </a:lnTo>
                            <a:lnTo>
                              <a:pt x="1298" y="903"/>
                            </a:lnTo>
                            <a:lnTo>
                              <a:pt x="1311" y="849"/>
                            </a:lnTo>
                            <a:lnTo>
                              <a:pt x="1312" y="800"/>
                            </a:lnTo>
                            <a:lnTo>
                              <a:pt x="1314" y="753"/>
                            </a:lnTo>
                            <a:lnTo>
                              <a:pt x="1315" y="717"/>
                            </a:lnTo>
                            <a:lnTo>
                              <a:pt x="1320" y="668"/>
                            </a:lnTo>
                            <a:lnTo>
                              <a:pt x="1490" y="526"/>
                            </a:lnTo>
                            <a:lnTo>
                              <a:pt x="1382" y="213"/>
                            </a:lnTo>
                            <a:lnTo>
                              <a:pt x="1364" y="167"/>
                            </a:lnTo>
                            <a:lnTo>
                              <a:pt x="1339" y="134"/>
                            </a:lnTo>
                            <a:lnTo>
                              <a:pt x="1307" y="108"/>
                            </a:lnTo>
                            <a:lnTo>
                              <a:pt x="1266" y="89"/>
                            </a:lnTo>
                            <a:lnTo>
                              <a:pt x="1080" y="32"/>
                            </a:lnTo>
                            <a:lnTo>
                              <a:pt x="1049" y="21"/>
                            </a:lnTo>
                            <a:lnTo>
                              <a:pt x="1027" y="13"/>
                            </a:lnTo>
                            <a:lnTo>
                              <a:pt x="1008" y="8"/>
                            </a:lnTo>
                            <a:lnTo>
                              <a:pt x="989" y="3"/>
                            </a:lnTo>
                            <a:lnTo>
                              <a:pt x="970" y="0"/>
                            </a:lnTo>
                            <a:lnTo>
                              <a:pt x="970" y="27"/>
                            </a:lnTo>
                            <a:lnTo>
                              <a:pt x="981" y="44"/>
                            </a:lnTo>
                            <a:lnTo>
                              <a:pt x="992" y="65"/>
                            </a:lnTo>
                            <a:lnTo>
                              <a:pt x="1008" y="89"/>
                            </a:lnTo>
                            <a:lnTo>
                              <a:pt x="1022" y="111"/>
                            </a:lnTo>
                            <a:lnTo>
                              <a:pt x="1036" y="139"/>
                            </a:lnTo>
                            <a:lnTo>
                              <a:pt x="1044" y="161"/>
                            </a:lnTo>
                            <a:lnTo>
                              <a:pt x="1050" y="180"/>
                            </a:lnTo>
                            <a:lnTo>
                              <a:pt x="1053" y="205"/>
                            </a:lnTo>
                            <a:lnTo>
                              <a:pt x="1053" y="234"/>
                            </a:lnTo>
                            <a:lnTo>
                              <a:pt x="1047" y="259"/>
                            </a:lnTo>
                            <a:lnTo>
                              <a:pt x="1038" y="286"/>
                            </a:lnTo>
                            <a:lnTo>
                              <a:pt x="1023" y="308"/>
                            </a:lnTo>
                            <a:lnTo>
                              <a:pt x="1003" y="325"/>
                            </a:lnTo>
                            <a:lnTo>
                              <a:pt x="975" y="344"/>
                            </a:lnTo>
                            <a:lnTo>
                              <a:pt x="946" y="357"/>
                            </a:lnTo>
                            <a:lnTo>
                              <a:pt x="916" y="369"/>
                            </a:lnTo>
                            <a:lnTo>
                              <a:pt x="885" y="377"/>
                            </a:lnTo>
                            <a:lnTo>
                              <a:pt x="855" y="382"/>
                            </a:lnTo>
                            <a:lnTo>
                              <a:pt x="815" y="377"/>
                            </a:lnTo>
                            <a:lnTo>
                              <a:pt x="784" y="368"/>
                            </a:lnTo>
                            <a:lnTo>
                              <a:pt x="751" y="357"/>
                            </a:lnTo>
                            <a:lnTo>
                              <a:pt x="714" y="338"/>
                            </a:lnTo>
                            <a:lnTo>
                              <a:pt x="672" y="314"/>
                            </a:lnTo>
                            <a:lnTo>
                              <a:pt x="648" y="298"/>
                            </a:lnTo>
                            <a:lnTo>
                              <a:pt x="620" y="267"/>
                            </a:lnTo>
                            <a:lnTo>
                              <a:pt x="609" y="237"/>
                            </a:lnTo>
                            <a:lnTo>
                              <a:pt x="593" y="205"/>
                            </a:lnTo>
                            <a:lnTo>
                              <a:pt x="580" y="172"/>
                            </a:lnTo>
                            <a:lnTo>
                              <a:pt x="569" y="134"/>
                            </a:lnTo>
                            <a:lnTo>
                              <a:pt x="560" y="100"/>
                            </a:lnTo>
                            <a:lnTo>
                              <a:pt x="545" y="55"/>
                            </a:lnTo>
                            <a:lnTo>
                              <a:pt x="539" y="24"/>
                            </a:lnTo>
                            <a:lnTo>
                              <a:pt x="541" y="8"/>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6" name="Group 65">
                        <a:extLst>
                          <a:ext uri="{FF2B5EF4-FFF2-40B4-BE49-F238E27FC236}">
                            <a16:creationId xmlns:a16="http://schemas.microsoft.com/office/drawing/2014/main" id="{16A143A8-E968-4EF4-9DFC-08BA2405C887}"/>
                          </a:ext>
                        </a:extLst>
                      </p:cNvPr>
                      <p:cNvGrpSpPr>
                        <a:grpSpLocks/>
                      </p:cNvGrpSpPr>
                      <p:nvPr/>
                    </p:nvGrpSpPr>
                    <p:grpSpPr bwMode="auto">
                      <a:xfrm>
                        <a:off x="4582" y="2811"/>
                        <a:ext cx="403" cy="594"/>
                        <a:chOff x="4582" y="2811"/>
                        <a:chExt cx="403" cy="594"/>
                      </a:xfrm>
                    </p:grpSpPr>
                    <p:sp>
                      <p:nvSpPr>
                        <p:cNvPr id="63538" name="Freeform 60">
                          <a:extLst>
                            <a:ext uri="{FF2B5EF4-FFF2-40B4-BE49-F238E27FC236}">
                              <a16:creationId xmlns:a16="http://schemas.microsoft.com/office/drawing/2014/main" id="{02DB3E41-CEC1-45A3-9248-C8BC39CF4AF9}"/>
                            </a:ext>
                          </a:extLst>
                        </p:cNvPr>
                        <p:cNvSpPr>
                          <a:spLocks noChangeArrowheads="1"/>
                        </p:cNvSpPr>
                        <p:nvPr/>
                      </p:nvSpPr>
                      <p:spPr bwMode="auto">
                        <a:xfrm>
                          <a:off x="4582" y="2811"/>
                          <a:ext cx="403" cy="594"/>
                        </a:xfrm>
                        <a:custGeom>
                          <a:avLst/>
                          <a:gdLst>
                            <a:gd name="T0" fmla="*/ 1 w 806"/>
                            <a:gd name="T1" fmla="*/ 1 h 1188"/>
                            <a:gd name="T2" fmla="*/ 0 w 806"/>
                            <a:gd name="T3" fmla="*/ 1 h 1188"/>
                            <a:gd name="T4" fmla="*/ 1 w 806"/>
                            <a:gd name="T5" fmla="*/ 1 h 1188"/>
                            <a:gd name="T6" fmla="*/ 1 w 806"/>
                            <a:gd name="T7" fmla="*/ 1 h 1188"/>
                            <a:gd name="T8" fmla="*/ 1 w 806"/>
                            <a:gd name="T9" fmla="*/ 1 h 1188"/>
                            <a:gd name="T10" fmla="*/ 1 w 806"/>
                            <a:gd name="T11" fmla="*/ 1 h 1188"/>
                            <a:gd name="T12" fmla="*/ 1 w 806"/>
                            <a:gd name="T13" fmla="*/ 1 h 1188"/>
                            <a:gd name="T14" fmla="*/ 1 w 806"/>
                            <a:gd name="T15" fmla="*/ 1 h 1188"/>
                            <a:gd name="T16" fmla="*/ 1 w 806"/>
                            <a:gd name="T17" fmla="*/ 1 h 1188"/>
                            <a:gd name="T18" fmla="*/ 1 w 806"/>
                            <a:gd name="T19" fmla="*/ 1 h 1188"/>
                            <a:gd name="T20" fmla="*/ 1 w 806"/>
                            <a:gd name="T21" fmla="*/ 1 h 1188"/>
                            <a:gd name="T22" fmla="*/ 1 w 806"/>
                            <a:gd name="T23" fmla="*/ 1 h 1188"/>
                            <a:gd name="T24" fmla="*/ 1 w 806"/>
                            <a:gd name="T25" fmla="*/ 1 h 1188"/>
                            <a:gd name="T26" fmla="*/ 1 w 806"/>
                            <a:gd name="T27" fmla="*/ 1 h 1188"/>
                            <a:gd name="T28" fmla="*/ 1 w 806"/>
                            <a:gd name="T29" fmla="*/ 1 h 1188"/>
                            <a:gd name="T30" fmla="*/ 1 w 806"/>
                            <a:gd name="T31" fmla="*/ 1 h 1188"/>
                            <a:gd name="T32" fmla="*/ 1 w 806"/>
                            <a:gd name="T33" fmla="*/ 1 h 1188"/>
                            <a:gd name="T34" fmla="*/ 1 w 806"/>
                            <a:gd name="T35" fmla="*/ 1 h 1188"/>
                            <a:gd name="T36" fmla="*/ 1 w 806"/>
                            <a:gd name="T37" fmla="*/ 1 h 1188"/>
                            <a:gd name="T38" fmla="*/ 1 w 806"/>
                            <a:gd name="T39" fmla="*/ 1 h 1188"/>
                            <a:gd name="T40" fmla="*/ 1 w 806"/>
                            <a:gd name="T41" fmla="*/ 1 h 1188"/>
                            <a:gd name="T42" fmla="*/ 1 w 806"/>
                            <a:gd name="T43" fmla="*/ 1 h 1188"/>
                            <a:gd name="T44" fmla="*/ 1 w 806"/>
                            <a:gd name="T45" fmla="*/ 1 h 1188"/>
                            <a:gd name="T46" fmla="*/ 1 w 806"/>
                            <a:gd name="T47" fmla="*/ 1 h 1188"/>
                            <a:gd name="T48" fmla="*/ 1 w 806"/>
                            <a:gd name="T49" fmla="*/ 1 h 1188"/>
                            <a:gd name="T50" fmla="*/ 1 w 806"/>
                            <a:gd name="T51" fmla="*/ 1 h 1188"/>
                            <a:gd name="T52" fmla="*/ 1 w 806"/>
                            <a:gd name="T53" fmla="*/ 1 h 1188"/>
                            <a:gd name="T54" fmla="*/ 1 w 806"/>
                            <a:gd name="T55" fmla="*/ 1 h 1188"/>
                            <a:gd name="T56" fmla="*/ 1 w 806"/>
                            <a:gd name="T57" fmla="*/ 0 h 1188"/>
                            <a:gd name="T58" fmla="*/ 1 w 806"/>
                            <a:gd name="T59" fmla="*/ 1 h 1188"/>
                            <a:gd name="T60" fmla="*/ 1 w 806"/>
                            <a:gd name="T61" fmla="*/ 1 h 1188"/>
                            <a:gd name="T62" fmla="*/ 1 w 806"/>
                            <a:gd name="T63" fmla="*/ 1 h 1188"/>
                            <a:gd name="T64" fmla="*/ 1 w 806"/>
                            <a:gd name="T65" fmla="*/ 1 h 1188"/>
                            <a:gd name="T66" fmla="*/ 1 w 806"/>
                            <a:gd name="T67" fmla="*/ 1 h 1188"/>
                            <a:gd name="T68" fmla="*/ 1 w 806"/>
                            <a:gd name="T69" fmla="*/ 1 h 1188"/>
                            <a:gd name="T70" fmla="*/ 1 w 806"/>
                            <a:gd name="T71" fmla="*/ 1 h 11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6" h="1188">
                              <a:moveTo>
                                <a:pt x="28" y="203"/>
                              </a:moveTo>
                              <a:lnTo>
                                <a:pt x="8" y="277"/>
                              </a:lnTo>
                              <a:lnTo>
                                <a:pt x="5" y="331"/>
                              </a:lnTo>
                              <a:lnTo>
                                <a:pt x="0" y="435"/>
                              </a:lnTo>
                              <a:lnTo>
                                <a:pt x="14" y="563"/>
                              </a:lnTo>
                              <a:lnTo>
                                <a:pt x="14" y="722"/>
                              </a:lnTo>
                              <a:lnTo>
                                <a:pt x="6" y="803"/>
                              </a:lnTo>
                              <a:lnTo>
                                <a:pt x="2" y="874"/>
                              </a:lnTo>
                              <a:lnTo>
                                <a:pt x="5" y="961"/>
                              </a:lnTo>
                              <a:lnTo>
                                <a:pt x="19" y="1041"/>
                              </a:lnTo>
                              <a:lnTo>
                                <a:pt x="38" y="1122"/>
                              </a:lnTo>
                              <a:lnTo>
                                <a:pt x="77" y="1188"/>
                              </a:lnTo>
                              <a:lnTo>
                                <a:pt x="156" y="1180"/>
                              </a:lnTo>
                              <a:lnTo>
                                <a:pt x="227" y="1170"/>
                              </a:lnTo>
                              <a:lnTo>
                                <a:pt x="322" y="1141"/>
                              </a:lnTo>
                              <a:lnTo>
                                <a:pt x="401" y="1054"/>
                              </a:lnTo>
                              <a:lnTo>
                                <a:pt x="454" y="980"/>
                              </a:lnTo>
                              <a:lnTo>
                                <a:pt x="685" y="625"/>
                              </a:lnTo>
                              <a:lnTo>
                                <a:pt x="734" y="558"/>
                              </a:lnTo>
                              <a:lnTo>
                                <a:pt x="743" y="538"/>
                              </a:lnTo>
                              <a:lnTo>
                                <a:pt x="751" y="514"/>
                              </a:lnTo>
                              <a:lnTo>
                                <a:pt x="761" y="492"/>
                              </a:lnTo>
                              <a:lnTo>
                                <a:pt x="767" y="467"/>
                              </a:lnTo>
                              <a:lnTo>
                                <a:pt x="787" y="400"/>
                              </a:lnTo>
                              <a:lnTo>
                                <a:pt x="790" y="386"/>
                              </a:lnTo>
                              <a:lnTo>
                                <a:pt x="787" y="369"/>
                              </a:lnTo>
                              <a:lnTo>
                                <a:pt x="779" y="353"/>
                              </a:lnTo>
                              <a:lnTo>
                                <a:pt x="770" y="337"/>
                              </a:lnTo>
                              <a:lnTo>
                                <a:pt x="759" y="320"/>
                              </a:lnTo>
                              <a:lnTo>
                                <a:pt x="743" y="303"/>
                              </a:lnTo>
                              <a:lnTo>
                                <a:pt x="738" y="287"/>
                              </a:lnTo>
                              <a:lnTo>
                                <a:pt x="727" y="274"/>
                              </a:lnTo>
                              <a:lnTo>
                                <a:pt x="705" y="257"/>
                              </a:lnTo>
                              <a:lnTo>
                                <a:pt x="729" y="246"/>
                              </a:lnTo>
                              <a:lnTo>
                                <a:pt x="749" y="241"/>
                              </a:lnTo>
                              <a:lnTo>
                                <a:pt x="761" y="255"/>
                              </a:lnTo>
                              <a:lnTo>
                                <a:pt x="773" y="276"/>
                              </a:lnTo>
                              <a:lnTo>
                                <a:pt x="778" y="292"/>
                              </a:lnTo>
                              <a:lnTo>
                                <a:pt x="783" y="303"/>
                              </a:lnTo>
                              <a:lnTo>
                                <a:pt x="790" y="312"/>
                              </a:lnTo>
                              <a:lnTo>
                                <a:pt x="802" y="317"/>
                              </a:lnTo>
                              <a:lnTo>
                                <a:pt x="806" y="306"/>
                              </a:lnTo>
                              <a:lnTo>
                                <a:pt x="805" y="290"/>
                              </a:lnTo>
                              <a:lnTo>
                                <a:pt x="803" y="268"/>
                              </a:lnTo>
                              <a:lnTo>
                                <a:pt x="798" y="232"/>
                              </a:lnTo>
                              <a:lnTo>
                                <a:pt x="794" y="195"/>
                              </a:lnTo>
                              <a:lnTo>
                                <a:pt x="786" y="187"/>
                              </a:lnTo>
                              <a:lnTo>
                                <a:pt x="784" y="159"/>
                              </a:lnTo>
                              <a:lnTo>
                                <a:pt x="781" y="150"/>
                              </a:lnTo>
                              <a:lnTo>
                                <a:pt x="762" y="142"/>
                              </a:lnTo>
                              <a:lnTo>
                                <a:pt x="749" y="104"/>
                              </a:lnTo>
                              <a:lnTo>
                                <a:pt x="740" y="77"/>
                              </a:lnTo>
                              <a:lnTo>
                                <a:pt x="731" y="53"/>
                              </a:lnTo>
                              <a:lnTo>
                                <a:pt x="727" y="33"/>
                              </a:lnTo>
                              <a:lnTo>
                                <a:pt x="726" y="19"/>
                              </a:lnTo>
                              <a:lnTo>
                                <a:pt x="718" y="4"/>
                              </a:lnTo>
                              <a:lnTo>
                                <a:pt x="705" y="0"/>
                              </a:lnTo>
                              <a:lnTo>
                                <a:pt x="693" y="0"/>
                              </a:lnTo>
                              <a:lnTo>
                                <a:pt x="682" y="49"/>
                              </a:lnTo>
                              <a:lnTo>
                                <a:pt x="589" y="153"/>
                              </a:lnTo>
                              <a:lnTo>
                                <a:pt x="570" y="181"/>
                              </a:lnTo>
                              <a:lnTo>
                                <a:pt x="560" y="195"/>
                              </a:lnTo>
                              <a:lnTo>
                                <a:pt x="555" y="210"/>
                              </a:lnTo>
                              <a:lnTo>
                                <a:pt x="554" y="222"/>
                              </a:lnTo>
                              <a:lnTo>
                                <a:pt x="570" y="270"/>
                              </a:lnTo>
                              <a:lnTo>
                                <a:pt x="590" y="350"/>
                              </a:lnTo>
                              <a:lnTo>
                                <a:pt x="611" y="397"/>
                              </a:lnTo>
                              <a:lnTo>
                                <a:pt x="626" y="468"/>
                              </a:lnTo>
                              <a:lnTo>
                                <a:pt x="488" y="577"/>
                              </a:lnTo>
                              <a:lnTo>
                                <a:pt x="312" y="726"/>
                              </a:lnTo>
                              <a:lnTo>
                                <a:pt x="319" y="549"/>
                              </a:lnTo>
                              <a:lnTo>
                                <a:pt x="312" y="359"/>
                              </a:lnTo>
                              <a:lnTo>
                                <a:pt x="28" y="203"/>
                              </a:lnTo>
                              <a:close/>
                            </a:path>
                          </a:pathLst>
                        </a:custGeom>
                        <a:solidFill>
                          <a:srgbClr val="FF9F7F"/>
                        </a:solidFill>
                        <a:ln w="9525">
                          <a:solidFill>
                            <a:srgbClr val="BF3F00"/>
                          </a:solidFill>
                          <a:round/>
                          <a:headEnd/>
                          <a:tailEnd/>
                        </a:ln>
                      </p:spPr>
                      <p:txBody>
                        <a:bodyPr/>
                        <a:lstStyle/>
                        <a:p>
                          <a:endParaRPr lang="zh-CN" altLang="en-US"/>
                        </a:p>
                      </p:txBody>
                    </p:sp>
                    <p:sp>
                      <p:nvSpPr>
                        <p:cNvPr id="63539" name="Freeform 61">
                          <a:extLst>
                            <a:ext uri="{FF2B5EF4-FFF2-40B4-BE49-F238E27FC236}">
                              <a16:creationId xmlns:a16="http://schemas.microsoft.com/office/drawing/2014/main" id="{B9569B52-45F6-473B-9E77-13450938AB34}"/>
                            </a:ext>
                          </a:extLst>
                        </p:cNvPr>
                        <p:cNvSpPr>
                          <a:spLocks noChangeArrowheads="1"/>
                        </p:cNvSpPr>
                        <p:nvPr/>
                      </p:nvSpPr>
                      <p:spPr bwMode="auto">
                        <a:xfrm>
                          <a:off x="4905" y="2884"/>
                          <a:ext cx="57" cy="11"/>
                        </a:xfrm>
                        <a:custGeom>
                          <a:avLst/>
                          <a:gdLst>
                            <a:gd name="T0" fmla="*/ 0 w 114"/>
                            <a:gd name="T1" fmla="*/ 0 h 23"/>
                            <a:gd name="T2" fmla="*/ 1 w 114"/>
                            <a:gd name="T3" fmla="*/ 0 h 23"/>
                            <a:gd name="T4" fmla="*/ 1 w 114"/>
                            <a:gd name="T5" fmla="*/ 0 h 23"/>
                            <a:gd name="T6" fmla="*/ 0 60000 65536"/>
                            <a:gd name="T7" fmla="*/ 0 60000 65536"/>
                            <a:gd name="T8" fmla="*/ 0 60000 65536"/>
                          </a:gdLst>
                          <a:ahLst/>
                          <a:cxnLst>
                            <a:cxn ang="T6">
                              <a:pos x="T0" y="T1"/>
                            </a:cxn>
                            <a:cxn ang="T7">
                              <a:pos x="T2" y="T3"/>
                            </a:cxn>
                            <a:cxn ang="T8">
                              <a:pos x="T4" y="T5"/>
                            </a:cxn>
                          </a:cxnLst>
                          <a:rect l="0" t="0" r="r" b="b"/>
                          <a:pathLst>
                            <a:path w="114" h="23">
                              <a:moveTo>
                                <a:pt x="0" y="23"/>
                              </a:moveTo>
                              <a:lnTo>
                                <a:pt x="74" y="0"/>
                              </a:lnTo>
                              <a:lnTo>
                                <a:pt x="114"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0" name="Freeform 62">
                          <a:extLst>
                            <a:ext uri="{FF2B5EF4-FFF2-40B4-BE49-F238E27FC236}">
                              <a16:creationId xmlns:a16="http://schemas.microsoft.com/office/drawing/2014/main" id="{17F8FEFD-8FF5-4612-ADC6-45F19B47E8FC}"/>
                            </a:ext>
                          </a:extLst>
                        </p:cNvPr>
                        <p:cNvSpPr>
                          <a:spLocks noChangeArrowheads="1"/>
                        </p:cNvSpPr>
                        <p:nvPr/>
                      </p:nvSpPr>
                      <p:spPr bwMode="auto">
                        <a:xfrm>
                          <a:off x="4897" y="2909"/>
                          <a:ext cx="75" cy="15"/>
                        </a:xfrm>
                        <a:custGeom>
                          <a:avLst/>
                          <a:gdLst>
                            <a:gd name="T0" fmla="*/ 0 w 150"/>
                            <a:gd name="T1" fmla="*/ 0 h 32"/>
                            <a:gd name="T2" fmla="*/ 1 w 150"/>
                            <a:gd name="T3" fmla="*/ 0 h 32"/>
                            <a:gd name="T4" fmla="*/ 1 w 150"/>
                            <a:gd name="T5" fmla="*/ 0 h 32"/>
                            <a:gd name="T6" fmla="*/ 0 60000 65536"/>
                            <a:gd name="T7" fmla="*/ 0 60000 65536"/>
                            <a:gd name="T8" fmla="*/ 0 60000 65536"/>
                          </a:gdLst>
                          <a:ahLst/>
                          <a:cxnLst>
                            <a:cxn ang="T6">
                              <a:pos x="T0" y="T1"/>
                            </a:cxn>
                            <a:cxn ang="T7">
                              <a:pos x="T2" y="T3"/>
                            </a:cxn>
                            <a:cxn ang="T8">
                              <a:pos x="T4" y="T5"/>
                            </a:cxn>
                          </a:cxnLst>
                          <a:rect l="0" t="0" r="r" b="b"/>
                          <a:pathLst>
                            <a:path w="150" h="32">
                              <a:moveTo>
                                <a:pt x="0" y="32"/>
                              </a:moveTo>
                              <a:lnTo>
                                <a:pt x="87" y="7"/>
                              </a:lnTo>
                              <a:lnTo>
                                <a:pt x="150"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1" name="Freeform 63">
                          <a:extLst>
                            <a:ext uri="{FF2B5EF4-FFF2-40B4-BE49-F238E27FC236}">
                              <a16:creationId xmlns:a16="http://schemas.microsoft.com/office/drawing/2014/main" id="{6F22BE85-E5E3-4034-B419-52FD1D705F74}"/>
                            </a:ext>
                          </a:extLst>
                        </p:cNvPr>
                        <p:cNvSpPr>
                          <a:spLocks noChangeArrowheads="1"/>
                        </p:cNvSpPr>
                        <p:nvPr/>
                      </p:nvSpPr>
                      <p:spPr bwMode="auto">
                        <a:xfrm>
                          <a:off x="4904" y="2872"/>
                          <a:ext cx="33" cy="22"/>
                        </a:xfrm>
                        <a:custGeom>
                          <a:avLst/>
                          <a:gdLst>
                            <a:gd name="T0" fmla="*/ 0 w 65"/>
                            <a:gd name="T1" fmla="*/ 1 h 44"/>
                            <a:gd name="T2" fmla="*/ 1 w 65"/>
                            <a:gd name="T3" fmla="*/ 0 h 44"/>
                            <a:gd name="T4" fmla="*/ 1 w 65"/>
                            <a:gd name="T5" fmla="*/ 1 h 44"/>
                            <a:gd name="T6" fmla="*/ 0 60000 65536"/>
                            <a:gd name="T7" fmla="*/ 0 60000 65536"/>
                            <a:gd name="T8" fmla="*/ 0 60000 65536"/>
                          </a:gdLst>
                          <a:ahLst/>
                          <a:cxnLst>
                            <a:cxn ang="T6">
                              <a:pos x="T0" y="T1"/>
                            </a:cxn>
                            <a:cxn ang="T7">
                              <a:pos x="T2" y="T3"/>
                            </a:cxn>
                            <a:cxn ang="T8">
                              <a:pos x="T4" y="T5"/>
                            </a:cxn>
                          </a:cxnLst>
                          <a:rect l="0" t="0" r="r" b="b"/>
                          <a:pathLst>
                            <a:path w="65" h="44">
                              <a:moveTo>
                                <a:pt x="0" y="44"/>
                              </a:moveTo>
                              <a:lnTo>
                                <a:pt x="54" y="0"/>
                              </a:lnTo>
                              <a:lnTo>
                                <a:pt x="65" y="23"/>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2" name="Line 64">
                          <a:extLst>
                            <a:ext uri="{FF2B5EF4-FFF2-40B4-BE49-F238E27FC236}">
                              <a16:creationId xmlns:a16="http://schemas.microsoft.com/office/drawing/2014/main" id="{1F94A482-74D4-4A61-AC69-6A737F355FA6}"/>
                            </a:ext>
                          </a:extLst>
                        </p:cNvPr>
                        <p:cNvSpPr>
                          <a:spLocks noChangeShapeType="1"/>
                        </p:cNvSpPr>
                        <p:nvPr/>
                      </p:nvSpPr>
                      <p:spPr bwMode="auto">
                        <a:xfrm flipH="1" flipV="1">
                          <a:off x="4929" y="2834"/>
                          <a:ext cx="15" cy="7"/>
                        </a:xfrm>
                        <a:prstGeom prst="line">
                          <a:avLst/>
                        </a:prstGeom>
                        <a:noFill/>
                        <a:ln w="9525">
                          <a:solidFill>
                            <a:srgbClr val="BF3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37" name="Freeform 66">
                        <a:extLst>
                          <a:ext uri="{FF2B5EF4-FFF2-40B4-BE49-F238E27FC236}">
                            <a16:creationId xmlns:a16="http://schemas.microsoft.com/office/drawing/2014/main" id="{C9BB4AC9-F39F-493B-B455-03223645A441}"/>
                          </a:ext>
                        </a:extLst>
                      </p:cNvPr>
                      <p:cNvSpPr>
                        <a:spLocks noChangeArrowheads="1"/>
                      </p:cNvSpPr>
                      <p:nvPr/>
                    </p:nvSpPr>
                    <p:spPr bwMode="auto">
                      <a:xfrm>
                        <a:off x="4556" y="2879"/>
                        <a:ext cx="190" cy="118"/>
                      </a:xfrm>
                      <a:custGeom>
                        <a:avLst/>
                        <a:gdLst>
                          <a:gd name="T0" fmla="*/ 1 w 380"/>
                          <a:gd name="T1" fmla="*/ 1 h 235"/>
                          <a:gd name="T2" fmla="*/ 1 w 380"/>
                          <a:gd name="T3" fmla="*/ 0 h 235"/>
                          <a:gd name="T4" fmla="*/ 0 w 380"/>
                          <a:gd name="T5" fmla="*/ 1 h 235"/>
                          <a:gd name="T6" fmla="*/ 1 w 380"/>
                          <a:gd name="T7" fmla="*/ 1 h 235"/>
                          <a:gd name="T8" fmla="*/ 1 w 380"/>
                          <a:gd name="T9" fmla="*/ 1 h 235"/>
                          <a:gd name="T10" fmla="*/ 1 w 380"/>
                          <a:gd name="T11" fmla="*/ 1 h 235"/>
                          <a:gd name="T12" fmla="*/ 1 w 380"/>
                          <a:gd name="T13" fmla="*/ 1 h 235"/>
                          <a:gd name="T14" fmla="*/ 1 w 380"/>
                          <a:gd name="T15" fmla="*/ 1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235">
                            <a:moveTo>
                              <a:pt x="173" y="87"/>
                            </a:moveTo>
                            <a:lnTo>
                              <a:pt x="31" y="0"/>
                            </a:lnTo>
                            <a:lnTo>
                              <a:pt x="0" y="63"/>
                            </a:lnTo>
                            <a:lnTo>
                              <a:pt x="8" y="80"/>
                            </a:lnTo>
                            <a:lnTo>
                              <a:pt x="34" y="99"/>
                            </a:lnTo>
                            <a:lnTo>
                              <a:pt x="380" y="235"/>
                            </a:lnTo>
                            <a:lnTo>
                              <a:pt x="380" y="204"/>
                            </a:lnTo>
                            <a:lnTo>
                              <a:pt x="173" y="8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32" name="Group 70">
                      <a:extLst>
                        <a:ext uri="{FF2B5EF4-FFF2-40B4-BE49-F238E27FC236}">
                          <a16:creationId xmlns:a16="http://schemas.microsoft.com/office/drawing/2014/main" id="{DAC08873-DB19-4C93-AE20-6141C0BDB858}"/>
                        </a:ext>
                      </a:extLst>
                    </p:cNvPr>
                    <p:cNvGrpSpPr>
                      <a:grpSpLocks/>
                    </p:cNvGrpSpPr>
                    <p:nvPr/>
                  </p:nvGrpSpPr>
                  <p:grpSpPr bwMode="auto">
                    <a:xfrm>
                      <a:off x="4869" y="2750"/>
                      <a:ext cx="77" cy="137"/>
                      <a:chOff x="4869" y="2750"/>
                      <a:chExt cx="77" cy="137"/>
                    </a:xfrm>
                  </p:grpSpPr>
                  <p:sp>
                    <p:nvSpPr>
                      <p:cNvPr id="63533" name="Freeform 68">
                        <a:extLst>
                          <a:ext uri="{FF2B5EF4-FFF2-40B4-BE49-F238E27FC236}">
                            <a16:creationId xmlns:a16="http://schemas.microsoft.com/office/drawing/2014/main" id="{C673D58B-D13F-4FCE-B408-DB9D7428C946}"/>
                          </a:ext>
                        </a:extLst>
                      </p:cNvPr>
                      <p:cNvSpPr>
                        <a:spLocks noChangeArrowheads="1"/>
                      </p:cNvSpPr>
                      <p:nvPr/>
                    </p:nvSpPr>
                    <p:spPr bwMode="auto">
                      <a:xfrm>
                        <a:off x="4869" y="2752"/>
                        <a:ext cx="73" cy="135"/>
                      </a:xfrm>
                      <a:custGeom>
                        <a:avLst/>
                        <a:gdLst>
                          <a:gd name="T0" fmla="*/ 1 w 145"/>
                          <a:gd name="T1" fmla="*/ 0 h 270"/>
                          <a:gd name="T2" fmla="*/ 1 w 145"/>
                          <a:gd name="T3" fmla="*/ 1 h 270"/>
                          <a:gd name="T4" fmla="*/ 1 w 145"/>
                          <a:gd name="T5" fmla="*/ 1 h 270"/>
                          <a:gd name="T6" fmla="*/ 1 w 145"/>
                          <a:gd name="T7" fmla="*/ 1 h 270"/>
                          <a:gd name="T8" fmla="*/ 0 w 145"/>
                          <a:gd name="T9" fmla="*/ 1 h 270"/>
                          <a:gd name="T10" fmla="*/ 1 w 145"/>
                          <a:gd name="T11" fmla="*/ 1 h 270"/>
                          <a:gd name="T12" fmla="*/ 1 w 145"/>
                          <a:gd name="T13" fmla="*/ 1 h 270"/>
                          <a:gd name="T14" fmla="*/ 1 w 145"/>
                          <a:gd name="T15" fmla="*/ 1 h 270"/>
                          <a:gd name="T16" fmla="*/ 1 w 145"/>
                          <a:gd name="T17" fmla="*/ 1 h 270"/>
                          <a:gd name="T18" fmla="*/ 1 w 145"/>
                          <a:gd name="T19" fmla="*/ 1 h 270"/>
                          <a:gd name="T20" fmla="*/ 1 w 145"/>
                          <a:gd name="T21" fmla="*/ 1 h 270"/>
                          <a:gd name="T22" fmla="*/ 1 w 145"/>
                          <a:gd name="T23" fmla="*/ 1 h 270"/>
                          <a:gd name="T24" fmla="*/ 1 w 145"/>
                          <a:gd name="T25" fmla="*/ 1 h 270"/>
                          <a:gd name="T26" fmla="*/ 1 w 145"/>
                          <a:gd name="T27" fmla="*/ 1 h 270"/>
                          <a:gd name="T28" fmla="*/ 1 w 145"/>
                          <a:gd name="T29" fmla="*/ 1 h 270"/>
                          <a:gd name="T30" fmla="*/ 1 w 145"/>
                          <a:gd name="T31" fmla="*/ 1 h 270"/>
                          <a:gd name="T32" fmla="*/ 1 w 145"/>
                          <a:gd name="T33" fmla="*/ 1 h 270"/>
                          <a:gd name="T34" fmla="*/ 1 w 145"/>
                          <a:gd name="T35" fmla="*/ 1 h 270"/>
                          <a:gd name="T36" fmla="*/ 1 w 145"/>
                          <a:gd name="T37" fmla="*/ 1 h 270"/>
                          <a:gd name="T38" fmla="*/ 1 w 145"/>
                          <a:gd name="T39" fmla="*/ 1 h 270"/>
                          <a:gd name="T40" fmla="*/ 1 w 145"/>
                          <a:gd name="T41" fmla="*/ 1 h 270"/>
                          <a:gd name="T42" fmla="*/ 1 w 145"/>
                          <a:gd name="T43" fmla="*/ 1 h 270"/>
                          <a:gd name="T44" fmla="*/ 1 w 145"/>
                          <a:gd name="T45" fmla="*/ 0 h 2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5" h="270">
                            <a:moveTo>
                              <a:pt x="139" y="0"/>
                            </a:moveTo>
                            <a:lnTo>
                              <a:pt x="91" y="17"/>
                            </a:lnTo>
                            <a:lnTo>
                              <a:pt x="50" y="39"/>
                            </a:lnTo>
                            <a:lnTo>
                              <a:pt x="22" y="85"/>
                            </a:lnTo>
                            <a:lnTo>
                              <a:pt x="0" y="118"/>
                            </a:lnTo>
                            <a:lnTo>
                              <a:pt x="5" y="155"/>
                            </a:lnTo>
                            <a:lnTo>
                              <a:pt x="8" y="226"/>
                            </a:lnTo>
                            <a:lnTo>
                              <a:pt x="17" y="270"/>
                            </a:lnTo>
                            <a:lnTo>
                              <a:pt x="65" y="219"/>
                            </a:lnTo>
                            <a:lnTo>
                              <a:pt x="66" y="175"/>
                            </a:lnTo>
                            <a:lnTo>
                              <a:pt x="63" y="155"/>
                            </a:lnTo>
                            <a:lnTo>
                              <a:pt x="57" y="140"/>
                            </a:lnTo>
                            <a:lnTo>
                              <a:pt x="66" y="134"/>
                            </a:lnTo>
                            <a:lnTo>
                              <a:pt x="74" y="123"/>
                            </a:lnTo>
                            <a:lnTo>
                              <a:pt x="85" y="106"/>
                            </a:lnTo>
                            <a:lnTo>
                              <a:pt x="90" y="87"/>
                            </a:lnTo>
                            <a:lnTo>
                              <a:pt x="95" y="69"/>
                            </a:lnTo>
                            <a:lnTo>
                              <a:pt x="110" y="66"/>
                            </a:lnTo>
                            <a:lnTo>
                              <a:pt x="125" y="58"/>
                            </a:lnTo>
                            <a:lnTo>
                              <a:pt x="136" y="49"/>
                            </a:lnTo>
                            <a:lnTo>
                              <a:pt x="143" y="35"/>
                            </a:lnTo>
                            <a:lnTo>
                              <a:pt x="145" y="16"/>
                            </a:lnTo>
                            <a:lnTo>
                              <a:pt x="139" y="0"/>
                            </a:lnTo>
                            <a:close/>
                          </a:path>
                        </a:pathLst>
                      </a:custGeom>
                      <a:solidFill>
                        <a:srgbClr val="FF9F7F"/>
                      </a:solidFill>
                      <a:ln w="9525">
                        <a:solidFill>
                          <a:srgbClr val="BF3F00"/>
                        </a:solidFill>
                        <a:round/>
                        <a:headEnd/>
                        <a:tailEnd/>
                      </a:ln>
                    </p:spPr>
                    <p:txBody>
                      <a:bodyPr/>
                      <a:lstStyle/>
                      <a:p>
                        <a:endParaRPr lang="zh-CN" altLang="en-US"/>
                      </a:p>
                    </p:txBody>
                  </p:sp>
                  <p:sp>
                    <p:nvSpPr>
                      <p:cNvPr id="63534" name="Freeform 69">
                        <a:extLst>
                          <a:ext uri="{FF2B5EF4-FFF2-40B4-BE49-F238E27FC236}">
                            <a16:creationId xmlns:a16="http://schemas.microsoft.com/office/drawing/2014/main" id="{697C5D32-B763-4BF2-97CF-707C32365854}"/>
                          </a:ext>
                        </a:extLst>
                      </p:cNvPr>
                      <p:cNvSpPr>
                        <a:spLocks noChangeArrowheads="1"/>
                      </p:cNvSpPr>
                      <p:nvPr/>
                    </p:nvSpPr>
                    <p:spPr bwMode="auto">
                      <a:xfrm>
                        <a:off x="4915" y="2750"/>
                        <a:ext cx="31" cy="14"/>
                      </a:xfrm>
                      <a:custGeom>
                        <a:avLst/>
                        <a:gdLst>
                          <a:gd name="T0" fmla="*/ 0 w 62"/>
                          <a:gd name="T1" fmla="*/ 0 h 29"/>
                          <a:gd name="T2" fmla="*/ 1 w 62"/>
                          <a:gd name="T3" fmla="*/ 0 h 29"/>
                          <a:gd name="T4" fmla="*/ 1 w 62"/>
                          <a:gd name="T5" fmla="*/ 0 h 29"/>
                          <a:gd name="T6" fmla="*/ 1 w 62"/>
                          <a:gd name="T7" fmla="*/ 0 h 29"/>
                          <a:gd name="T8" fmla="*/ 1 w 62"/>
                          <a:gd name="T9" fmla="*/ 0 h 29"/>
                          <a:gd name="T10" fmla="*/ 1 w 62"/>
                          <a:gd name="T11" fmla="*/ 0 h 29"/>
                          <a:gd name="T12" fmla="*/ 1 w 62"/>
                          <a:gd name="T13" fmla="*/ 0 h 29"/>
                          <a:gd name="T14" fmla="*/ 0 w 62"/>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29">
                            <a:moveTo>
                              <a:pt x="0" y="22"/>
                            </a:moveTo>
                            <a:lnTo>
                              <a:pt x="60" y="0"/>
                            </a:lnTo>
                            <a:lnTo>
                              <a:pt x="62" y="8"/>
                            </a:lnTo>
                            <a:lnTo>
                              <a:pt x="56" y="18"/>
                            </a:lnTo>
                            <a:lnTo>
                              <a:pt x="24" y="27"/>
                            </a:lnTo>
                            <a:lnTo>
                              <a:pt x="16" y="29"/>
                            </a:lnTo>
                            <a:lnTo>
                              <a:pt x="7" y="27"/>
                            </a:lnTo>
                            <a:lnTo>
                              <a:pt x="0" y="22"/>
                            </a:lnTo>
                            <a:close/>
                          </a:path>
                        </a:pathLst>
                      </a:custGeom>
                      <a:solidFill>
                        <a:srgbClr val="FF001F"/>
                      </a:solidFill>
                      <a:ln w="9525">
                        <a:solidFill>
                          <a:srgbClr val="FF001F"/>
                        </a:solidFill>
                        <a:round/>
                        <a:headEnd/>
                        <a:tailEnd/>
                      </a:ln>
                    </p:spPr>
                    <p:txBody>
                      <a:bodyPr/>
                      <a:lstStyle/>
                      <a:p>
                        <a:endParaRPr lang="zh-CN" altLang="en-US"/>
                      </a:p>
                    </p:txBody>
                  </p:sp>
                </p:grpSp>
              </p:grpSp>
            </p:grpSp>
            <p:sp>
              <p:nvSpPr>
                <p:cNvPr id="63525" name="Freeform 73">
                  <a:extLst>
                    <a:ext uri="{FF2B5EF4-FFF2-40B4-BE49-F238E27FC236}">
                      <a16:creationId xmlns:a16="http://schemas.microsoft.com/office/drawing/2014/main" id="{BD14F967-4F22-4522-9353-4E12E308FD38}"/>
                    </a:ext>
                  </a:extLst>
                </p:cNvPr>
                <p:cNvSpPr>
                  <a:spLocks noChangeArrowheads="1"/>
                </p:cNvSpPr>
                <p:nvPr/>
              </p:nvSpPr>
              <p:spPr bwMode="auto">
                <a:xfrm>
                  <a:off x="4935" y="2679"/>
                  <a:ext cx="488" cy="585"/>
                </a:xfrm>
                <a:custGeom>
                  <a:avLst/>
                  <a:gdLst>
                    <a:gd name="T0" fmla="*/ 1 w 976"/>
                    <a:gd name="T1" fmla="*/ 0 h 1169"/>
                    <a:gd name="T2" fmla="*/ 1 w 976"/>
                    <a:gd name="T3" fmla="*/ 1 h 1169"/>
                    <a:gd name="T4" fmla="*/ 1 w 976"/>
                    <a:gd name="T5" fmla="*/ 1 h 1169"/>
                    <a:gd name="T6" fmla="*/ 1 w 976"/>
                    <a:gd name="T7" fmla="*/ 1 h 1169"/>
                    <a:gd name="T8" fmla="*/ 1 w 976"/>
                    <a:gd name="T9" fmla="*/ 1 h 1169"/>
                    <a:gd name="T10" fmla="*/ 1 w 976"/>
                    <a:gd name="T11" fmla="*/ 1 h 1169"/>
                    <a:gd name="T12" fmla="*/ 0 w 976"/>
                    <a:gd name="T13" fmla="*/ 1 h 1169"/>
                    <a:gd name="T14" fmla="*/ 1 w 976"/>
                    <a:gd name="T15" fmla="*/ 0 h 1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76" h="1169">
                      <a:moveTo>
                        <a:pt x="379" y="0"/>
                      </a:moveTo>
                      <a:lnTo>
                        <a:pt x="946" y="114"/>
                      </a:lnTo>
                      <a:lnTo>
                        <a:pt x="904" y="128"/>
                      </a:lnTo>
                      <a:lnTo>
                        <a:pt x="976" y="161"/>
                      </a:lnTo>
                      <a:lnTo>
                        <a:pt x="653" y="1169"/>
                      </a:lnTo>
                      <a:lnTo>
                        <a:pt x="241" y="1122"/>
                      </a:lnTo>
                      <a:lnTo>
                        <a:pt x="0" y="990"/>
                      </a:lnTo>
                      <a:lnTo>
                        <a:pt x="379" y="0"/>
                      </a:lnTo>
                      <a:close/>
                    </a:path>
                  </a:pathLst>
                </a:custGeom>
                <a:solidFill>
                  <a:srgbClr val="9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6" name="Freeform 74">
                  <a:extLst>
                    <a:ext uri="{FF2B5EF4-FFF2-40B4-BE49-F238E27FC236}">
                      <a16:creationId xmlns:a16="http://schemas.microsoft.com/office/drawing/2014/main" id="{2AAFA5CB-21EA-4FB9-B4FD-F151CFE9829B}"/>
                    </a:ext>
                  </a:extLst>
                </p:cNvPr>
                <p:cNvSpPr>
                  <a:spLocks noChangeArrowheads="1"/>
                </p:cNvSpPr>
                <p:nvPr/>
              </p:nvSpPr>
              <p:spPr bwMode="auto">
                <a:xfrm>
                  <a:off x="4861" y="3044"/>
                  <a:ext cx="509" cy="284"/>
                </a:xfrm>
                <a:custGeom>
                  <a:avLst/>
                  <a:gdLst>
                    <a:gd name="T0" fmla="*/ 1 w 1017"/>
                    <a:gd name="T1" fmla="*/ 0 h 570"/>
                    <a:gd name="T2" fmla="*/ 1 w 1017"/>
                    <a:gd name="T3" fmla="*/ 0 h 570"/>
                    <a:gd name="T4" fmla="*/ 1 w 1017"/>
                    <a:gd name="T5" fmla="*/ 0 h 570"/>
                    <a:gd name="T6" fmla="*/ 1 w 1017"/>
                    <a:gd name="T7" fmla="*/ 0 h 570"/>
                    <a:gd name="T8" fmla="*/ 1 w 1017"/>
                    <a:gd name="T9" fmla="*/ 0 h 570"/>
                    <a:gd name="T10" fmla="*/ 1 w 1017"/>
                    <a:gd name="T11" fmla="*/ 0 h 570"/>
                    <a:gd name="T12" fmla="*/ 1 w 1017"/>
                    <a:gd name="T13" fmla="*/ 0 h 570"/>
                    <a:gd name="T14" fmla="*/ 1 w 1017"/>
                    <a:gd name="T15" fmla="*/ 0 h 570"/>
                    <a:gd name="T16" fmla="*/ 1 w 1017"/>
                    <a:gd name="T17" fmla="*/ 0 h 570"/>
                    <a:gd name="T18" fmla="*/ 1 w 1017"/>
                    <a:gd name="T19" fmla="*/ 0 h 570"/>
                    <a:gd name="T20" fmla="*/ 1 w 1017"/>
                    <a:gd name="T21" fmla="*/ 0 h 570"/>
                    <a:gd name="T22" fmla="*/ 1 w 1017"/>
                    <a:gd name="T23" fmla="*/ 0 h 570"/>
                    <a:gd name="T24" fmla="*/ 1 w 1017"/>
                    <a:gd name="T25" fmla="*/ 0 h 570"/>
                    <a:gd name="T26" fmla="*/ 1 w 1017"/>
                    <a:gd name="T27" fmla="*/ 0 h 570"/>
                    <a:gd name="T28" fmla="*/ 1 w 1017"/>
                    <a:gd name="T29" fmla="*/ 0 h 570"/>
                    <a:gd name="T30" fmla="*/ 1 w 1017"/>
                    <a:gd name="T31" fmla="*/ 0 h 570"/>
                    <a:gd name="T32" fmla="*/ 1 w 1017"/>
                    <a:gd name="T33" fmla="*/ 0 h 570"/>
                    <a:gd name="T34" fmla="*/ 1 w 1017"/>
                    <a:gd name="T35" fmla="*/ 0 h 570"/>
                    <a:gd name="T36" fmla="*/ 1 w 1017"/>
                    <a:gd name="T37" fmla="*/ 0 h 570"/>
                    <a:gd name="T38" fmla="*/ 1 w 1017"/>
                    <a:gd name="T39" fmla="*/ 0 h 570"/>
                    <a:gd name="T40" fmla="*/ 1 w 1017"/>
                    <a:gd name="T41" fmla="*/ 0 h 570"/>
                    <a:gd name="T42" fmla="*/ 1 w 1017"/>
                    <a:gd name="T43" fmla="*/ 0 h 570"/>
                    <a:gd name="T44" fmla="*/ 1 w 1017"/>
                    <a:gd name="T45" fmla="*/ 0 h 570"/>
                    <a:gd name="T46" fmla="*/ 1 w 1017"/>
                    <a:gd name="T47" fmla="*/ 0 h 570"/>
                    <a:gd name="T48" fmla="*/ 1 w 1017"/>
                    <a:gd name="T49" fmla="*/ 0 h 570"/>
                    <a:gd name="T50" fmla="*/ 1 w 1017"/>
                    <a:gd name="T51" fmla="*/ 0 h 570"/>
                    <a:gd name="T52" fmla="*/ 1 w 1017"/>
                    <a:gd name="T53" fmla="*/ 0 h 570"/>
                    <a:gd name="T54" fmla="*/ 1 w 1017"/>
                    <a:gd name="T55" fmla="*/ 0 h 570"/>
                    <a:gd name="T56" fmla="*/ 1 w 1017"/>
                    <a:gd name="T57" fmla="*/ 0 h 570"/>
                    <a:gd name="T58" fmla="*/ 1 w 1017"/>
                    <a:gd name="T59" fmla="*/ 0 h 570"/>
                    <a:gd name="T60" fmla="*/ 1 w 1017"/>
                    <a:gd name="T61" fmla="*/ 0 h 570"/>
                    <a:gd name="T62" fmla="*/ 1 w 1017"/>
                    <a:gd name="T63" fmla="*/ 0 h 5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7" h="570">
                      <a:moveTo>
                        <a:pt x="924" y="0"/>
                      </a:moveTo>
                      <a:lnTo>
                        <a:pt x="937" y="40"/>
                      </a:lnTo>
                      <a:lnTo>
                        <a:pt x="959" y="152"/>
                      </a:lnTo>
                      <a:lnTo>
                        <a:pt x="970" y="229"/>
                      </a:lnTo>
                      <a:lnTo>
                        <a:pt x="987" y="343"/>
                      </a:lnTo>
                      <a:lnTo>
                        <a:pt x="1001" y="390"/>
                      </a:lnTo>
                      <a:lnTo>
                        <a:pt x="1012" y="437"/>
                      </a:lnTo>
                      <a:lnTo>
                        <a:pt x="1017" y="478"/>
                      </a:lnTo>
                      <a:lnTo>
                        <a:pt x="1012" y="502"/>
                      </a:lnTo>
                      <a:lnTo>
                        <a:pt x="998" y="530"/>
                      </a:lnTo>
                      <a:lnTo>
                        <a:pt x="968" y="549"/>
                      </a:lnTo>
                      <a:lnTo>
                        <a:pt x="847" y="563"/>
                      </a:lnTo>
                      <a:lnTo>
                        <a:pt x="698" y="563"/>
                      </a:lnTo>
                      <a:lnTo>
                        <a:pt x="539" y="546"/>
                      </a:lnTo>
                      <a:lnTo>
                        <a:pt x="443" y="565"/>
                      </a:lnTo>
                      <a:lnTo>
                        <a:pt x="381" y="570"/>
                      </a:lnTo>
                      <a:lnTo>
                        <a:pt x="320" y="563"/>
                      </a:lnTo>
                      <a:lnTo>
                        <a:pt x="260" y="554"/>
                      </a:lnTo>
                      <a:lnTo>
                        <a:pt x="213" y="551"/>
                      </a:lnTo>
                      <a:lnTo>
                        <a:pt x="102" y="540"/>
                      </a:lnTo>
                      <a:lnTo>
                        <a:pt x="63" y="508"/>
                      </a:lnTo>
                      <a:lnTo>
                        <a:pt x="60" y="474"/>
                      </a:lnTo>
                      <a:lnTo>
                        <a:pt x="36" y="442"/>
                      </a:lnTo>
                      <a:lnTo>
                        <a:pt x="28" y="417"/>
                      </a:lnTo>
                      <a:lnTo>
                        <a:pt x="28" y="376"/>
                      </a:lnTo>
                      <a:lnTo>
                        <a:pt x="7" y="343"/>
                      </a:lnTo>
                      <a:lnTo>
                        <a:pt x="0" y="313"/>
                      </a:lnTo>
                      <a:lnTo>
                        <a:pt x="3" y="298"/>
                      </a:lnTo>
                      <a:lnTo>
                        <a:pt x="12" y="286"/>
                      </a:lnTo>
                      <a:lnTo>
                        <a:pt x="26" y="284"/>
                      </a:lnTo>
                      <a:lnTo>
                        <a:pt x="37" y="291"/>
                      </a:lnTo>
                      <a:lnTo>
                        <a:pt x="52" y="308"/>
                      </a:lnTo>
                      <a:lnTo>
                        <a:pt x="71" y="322"/>
                      </a:lnTo>
                      <a:lnTo>
                        <a:pt x="112" y="336"/>
                      </a:lnTo>
                      <a:lnTo>
                        <a:pt x="88" y="317"/>
                      </a:lnTo>
                      <a:lnTo>
                        <a:pt x="80" y="295"/>
                      </a:lnTo>
                      <a:lnTo>
                        <a:pt x="94" y="281"/>
                      </a:lnTo>
                      <a:lnTo>
                        <a:pt x="126" y="270"/>
                      </a:lnTo>
                      <a:lnTo>
                        <a:pt x="164" y="270"/>
                      </a:lnTo>
                      <a:lnTo>
                        <a:pt x="217" y="261"/>
                      </a:lnTo>
                      <a:lnTo>
                        <a:pt x="279" y="261"/>
                      </a:lnTo>
                      <a:lnTo>
                        <a:pt x="298" y="261"/>
                      </a:lnTo>
                      <a:lnTo>
                        <a:pt x="268" y="248"/>
                      </a:lnTo>
                      <a:lnTo>
                        <a:pt x="222" y="251"/>
                      </a:lnTo>
                      <a:lnTo>
                        <a:pt x="202" y="251"/>
                      </a:lnTo>
                      <a:lnTo>
                        <a:pt x="173" y="251"/>
                      </a:lnTo>
                      <a:lnTo>
                        <a:pt x="145" y="242"/>
                      </a:lnTo>
                      <a:lnTo>
                        <a:pt x="135" y="229"/>
                      </a:lnTo>
                      <a:lnTo>
                        <a:pt x="131" y="210"/>
                      </a:lnTo>
                      <a:lnTo>
                        <a:pt x="184" y="201"/>
                      </a:lnTo>
                      <a:lnTo>
                        <a:pt x="258" y="194"/>
                      </a:lnTo>
                      <a:lnTo>
                        <a:pt x="312" y="190"/>
                      </a:lnTo>
                      <a:lnTo>
                        <a:pt x="355" y="201"/>
                      </a:lnTo>
                      <a:lnTo>
                        <a:pt x="388" y="215"/>
                      </a:lnTo>
                      <a:lnTo>
                        <a:pt x="414" y="253"/>
                      </a:lnTo>
                      <a:lnTo>
                        <a:pt x="433" y="281"/>
                      </a:lnTo>
                      <a:lnTo>
                        <a:pt x="473" y="306"/>
                      </a:lnTo>
                      <a:lnTo>
                        <a:pt x="520" y="327"/>
                      </a:lnTo>
                      <a:lnTo>
                        <a:pt x="582" y="336"/>
                      </a:lnTo>
                      <a:lnTo>
                        <a:pt x="648" y="333"/>
                      </a:lnTo>
                      <a:lnTo>
                        <a:pt x="779" y="298"/>
                      </a:lnTo>
                      <a:lnTo>
                        <a:pt x="799" y="298"/>
                      </a:lnTo>
                      <a:lnTo>
                        <a:pt x="850" y="220"/>
                      </a:lnTo>
                      <a:lnTo>
                        <a:pt x="867" y="133"/>
                      </a:lnTo>
                      <a:lnTo>
                        <a:pt x="924" y="0"/>
                      </a:lnTo>
                      <a:close/>
                    </a:path>
                  </a:pathLst>
                </a:custGeom>
                <a:solidFill>
                  <a:srgbClr val="FF9F7F"/>
                </a:solidFill>
                <a:ln w="9525">
                  <a:solidFill>
                    <a:srgbClr val="BF3F00"/>
                  </a:solidFill>
                  <a:round/>
                  <a:headEnd/>
                  <a:tailEnd/>
                </a:ln>
              </p:spPr>
              <p:txBody>
                <a:bodyPr/>
                <a:lstStyle/>
                <a:p>
                  <a:endParaRPr lang="zh-CN" altLang="en-US"/>
                </a:p>
              </p:txBody>
            </p:sp>
          </p:grpSp>
          <p:grpSp>
            <p:nvGrpSpPr>
              <p:cNvPr id="63500" name="Group 83">
                <a:extLst>
                  <a:ext uri="{FF2B5EF4-FFF2-40B4-BE49-F238E27FC236}">
                    <a16:creationId xmlns:a16="http://schemas.microsoft.com/office/drawing/2014/main" id="{9F35548A-4BCE-41B3-8126-A8520BA44424}"/>
                  </a:ext>
                </a:extLst>
              </p:cNvPr>
              <p:cNvGrpSpPr>
                <a:grpSpLocks/>
              </p:cNvGrpSpPr>
              <p:nvPr/>
            </p:nvGrpSpPr>
            <p:grpSpPr bwMode="auto">
              <a:xfrm>
                <a:off x="3409" y="3098"/>
                <a:ext cx="560" cy="639"/>
                <a:chOff x="3409" y="3098"/>
                <a:chExt cx="560" cy="639"/>
              </a:xfrm>
            </p:grpSpPr>
            <p:sp>
              <p:nvSpPr>
                <p:cNvPr id="63516" name="Freeform 76">
                  <a:extLst>
                    <a:ext uri="{FF2B5EF4-FFF2-40B4-BE49-F238E27FC236}">
                      <a16:creationId xmlns:a16="http://schemas.microsoft.com/office/drawing/2014/main" id="{941F54C4-57F2-414A-A0F8-E42CF903C76A}"/>
                    </a:ext>
                  </a:extLst>
                </p:cNvPr>
                <p:cNvSpPr>
                  <a:spLocks noChangeArrowheads="1"/>
                </p:cNvSpPr>
                <p:nvPr/>
              </p:nvSpPr>
              <p:spPr bwMode="auto">
                <a:xfrm>
                  <a:off x="3476" y="3181"/>
                  <a:ext cx="433" cy="507"/>
                </a:xfrm>
                <a:custGeom>
                  <a:avLst/>
                  <a:gdLst>
                    <a:gd name="T0" fmla="*/ 0 w 868"/>
                    <a:gd name="T1" fmla="*/ 1 h 1014"/>
                    <a:gd name="T2" fmla="*/ 0 w 868"/>
                    <a:gd name="T3" fmla="*/ 1 h 1014"/>
                    <a:gd name="T4" fmla="*/ 0 w 868"/>
                    <a:gd name="T5" fmla="*/ 1 h 1014"/>
                    <a:gd name="T6" fmla="*/ 0 w 868"/>
                    <a:gd name="T7" fmla="*/ 1 h 1014"/>
                    <a:gd name="T8" fmla="*/ 0 w 868"/>
                    <a:gd name="T9" fmla="*/ 1 h 1014"/>
                    <a:gd name="T10" fmla="*/ 0 w 868"/>
                    <a:gd name="T11" fmla="*/ 1 h 1014"/>
                    <a:gd name="T12" fmla="*/ 0 w 868"/>
                    <a:gd name="T13" fmla="*/ 1 h 1014"/>
                    <a:gd name="T14" fmla="*/ 0 w 868"/>
                    <a:gd name="T15" fmla="*/ 1 h 1014"/>
                    <a:gd name="T16" fmla="*/ 0 w 868"/>
                    <a:gd name="T17" fmla="*/ 1 h 1014"/>
                    <a:gd name="T18" fmla="*/ 0 w 868"/>
                    <a:gd name="T19" fmla="*/ 1 h 1014"/>
                    <a:gd name="T20" fmla="*/ 0 w 868"/>
                    <a:gd name="T21" fmla="*/ 0 h 1014"/>
                    <a:gd name="T22" fmla="*/ 0 w 868"/>
                    <a:gd name="T23" fmla="*/ 1 h 1014"/>
                    <a:gd name="T24" fmla="*/ 0 w 868"/>
                    <a:gd name="T25" fmla="*/ 1 h 1014"/>
                    <a:gd name="T26" fmla="*/ 0 w 868"/>
                    <a:gd name="T27" fmla="*/ 1 h 1014"/>
                    <a:gd name="T28" fmla="*/ 0 w 868"/>
                    <a:gd name="T29" fmla="*/ 1 h 1014"/>
                    <a:gd name="T30" fmla="*/ 0 w 868"/>
                    <a:gd name="T31" fmla="*/ 1 h 1014"/>
                    <a:gd name="T32" fmla="*/ 0 w 868"/>
                    <a:gd name="T33" fmla="*/ 1 h 1014"/>
                    <a:gd name="T34" fmla="*/ 0 w 868"/>
                    <a:gd name="T35" fmla="*/ 1 h 1014"/>
                    <a:gd name="T36" fmla="*/ 0 w 868"/>
                    <a:gd name="T37" fmla="*/ 1 h 1014"/>
                    <a:gd name="T38" fmla="*/ 0 w 868"/>
                    <a:gd name="T39" fmla="*/ 1 h 1014"/>
                    <a:gd name="T40" fmla="*/ 0 w 868"/>
                    <a:gd name="T41" fmla="*/ 1 h 1014"/>
                    <a:gd name="T42" fmla="*/ 0 w 868"/>
                    <a:gd name="T43" fmla="*/ 1 h 1014"/>
                    <a:gd name="T44" fmla="*/ 0 w 868"/>
                    <a:gd name="T45" fmla="*/ 1 h 1014"/>
                    <a:gd name="T46" fmla="*/ 0 w 868"/>
                    <a:gd name="T47" fmla="*/ 1 h 1014"/>
                    <a:gd name="T48" fmla="*/ 0 w 868"/>
                    <a:gd name="T49" fmla="*/ 1 h 1014"/>
                    <a:gd name="T50" fmla="*/ 0 w 868"/>
                    <a:gd name="T51" fmla="*/ 1 h 1014"/>
                    <a:gd name="T52" fmla="*/ 0 w 868"/>
                    <a:gd name="T53" fmla="*/ 1 h 1014"/>
                    <a:gd name="T54" fmla="*/ 0 w 868"/>
                    <a:gd name="T55" fmla="*/ 1 h 1014"/>
                    <a:gd name="T56" fmla="*/ 0 w 868"/>
                    <a:gd name="T57" fmla="*/ 1 h 1014"/>
                    <a:gd name="T58" fmla="*/ 0 w 868"/>
                    <a:gd name="T59" fmla="*/ 1 h 1014"/>
                    <a:gd name="T60" fmla="*/ 0 w 868"/>
                    <a:gd name="T61" fmla="*/ 1 h 1014"/>
                    <a:gd name="T62" fmla="*/ 0 w 868"/>
                    <a:gd name="T63" fmla="*/ 1 h 1014"/>
                    <a:gd name="T64" fmla="*/ 0 w 868"/>
                    <a:gd name="T65" fmla="*/ 1 h 10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68" h="1014">
                      <a:moveTo>
                        <a:pt x="0" y="749"/>
                      </a:moveTo>
                      <a:lnTo>
                        <a:pt x="19" y="697"/>
                      </a:lnTo>
                      <a:lnTo>
                        <a:pt x="0" y="574"/>
                      </a:lnTo>
                      <a:lnTo>
                        <a:pt x="0" y="492"/>
                      </a:lnTo>
                      <a:lnTo>
                        <a:pt x="14" y="359"/>
                      </a:lnTo>
                      <a:lnTo>
                        <a:pt x="48" y="265"/>
                      </a:lnTo>
                      <a:lnTo>
                        <a:pt x="85" y="189"/>
                      </a:lnTo>
                      <a:lnTo>
                        <a:pt x="138" y="113"/>
                      </a:lnTo>
                      <a:lnTo>
                        <a:pt x="223" y="57"/>
                      </a:lnTo>
                      <a:lnTo>
                        <a:pt x="322" y="14"/>
                      </a:lnTo>
                      <a:lnTo>
                        <a:pt x="450" y="0"/>
                      </a:lnTo>
                      <a:lnTo>
                        <a:pt x="603" y="38"/>
                      </a:lnTo>
                      <a:lnTo>
                        <a:pt x="745" y="118"/>
                      </a:lnTo>
                      <a:lnTo>
                        <a:pt x="821" y="194"/>
                      </a:lnTo>
                      <a:lnTo>
                        <a:pt x="868" y="288"/>
                      </a:lnTo>
                      <a:lnTo>
                        <a:pt x="863" y="393"/>
                      </a:lnTo>
                      <a:lnTo>
                        <a:pt x="844" y="492"/>
                      </a:lnTo>
                      <a:lnTo>
                        <a:pt x="788" y="606"/>
                      </a:lnTo>
                      <a:lnTo>
                        <a:pt x="783" y="683"/>
                      </a:lnTo>
                      <a:lnTo>
                        <a:pt x="776" y="716"/>
                      </a:lnTo>
                      <a:lnTo>
                        <a:pt x="769" y="749"/>
                      </a:lnTo>
                      <a:lnTo>
                        <a:pt x="698" y="853"/>
                      </a:lnTo>
                      <a:lnTo>
                        <a:pt x="660" y="896"/>
                      </a:lnTo>
                      <a:lnTo>
                        <a:pt x="627" y="942"/>
                      </a:lnTo>
                      <a:lnTo>
                        <a:pt x="611" y="961"/>
                      </a:lnTo>
                      <a:lnTo>
                        <a:pt x="597" y="972"/>
                      </a:lnTo>
                      <a:lnTo>
                        <a:pt x="582" y="978"/>
                      </a:lnTo>
                      <a:lnTo>
                        <a:pt x="562" y="978"/>
                      </a:lnTo>
                      <a:lnTo>
                        <a:pt x="529" y="969"/>
                      </a:lnTo>
                      <a:lnTo>
                        <a:pt x="508" y="965"/>
                      </a:lnTo>
                      <a:lnTo>
                        <a:pt x="488" y="967"/>
                      </a:lnTo>
                      <a:lnTo>
                        <a:pt x="428" y="1014"/>
                      </a:lnTo>
                      <a:lnTo>
                        <a:pt x="0" y="74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7" name="Oval 77">
                  <a:extLst>
                    <a:ext uri="{FF2B5EF4-FFF2-40B4-BE49-F238E27FC236}">
                      <a16:creationId xmlns:a16="http://schemas.microsoft.com/office/drawing/2014/main" id="{96B0A41B-3057-4857-8EF7-D4E83D2FFD9D}"/>
                    </a:ext>
                  </a:extLst>
                </p:cNvPr>
                <p:cNvSpPr>
                  <a:spLocks noChangeArrowheads="1"/>
                </p:cNvSpPr>
                <p:nvPr/>
              </p:nvSpPr>
              <p:spPr bwMode="auto">
                <a:xfrm>
                  <a:off x="3721" y="3578"/>
                  <a:ext cx="55" cy="65"/>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sp>
              <p:nvSpPr>
                <p:cNvPr id="63518" name="Freeform 78">
                  <a:extLst>
                    <a:ext uri="{FF2B5EF4-FFF2-40B4-BE49-F238E27FC236}">
                      <a16:creationId xmlns:a16="http://schemas.microsoft.com/office/drawing/2014/main" id="{A66F7A8B-0E3A-4D6E-9928-7A04175A7B2E}"/>
                    </a:ext>
                  </a:extLst>
                </p:cNvPr>
                <p:cNvSpPr>
                  <a:spLocks noChangeArrowheads="1"/>
                </p:cNvSpPr>
                <p:nvPr/>
              </p:nvSpPr>
              <p:spPr bwMode="auto">
                <a:xfrm>
                  <a:off x="3713" y="3511"/>
                  <a:ext cx="51" cy="98"/>
                </a:xfrm>
                <a:custGeom>
                  <a:avLst/>
                  <a:gdLst>
                    <a:gd name="T0" fmla="*/ 0 w 103"/>
                    <a:gd name="T1" fmla="*/ 0 h 196"/>
                    <a:gd name="T2" fmla="*/ 0 w 103"/>
                    <a:gd name="T3" fmla="*/ 1 h 196"/>
                    <a:gd name="T4" fmla="*/ 0 w 103"/>
                    <a:gd name="T5" fmla="*/ 1 h 196"/>
                    <a:gd name="T6" fmla="*/ 0 w 103"/>
                    <a:gd name="T7" fmla="*/ 1 h 196"/>
                    <a:gd name="T8" fmla="*/ 0 w 103"/>
                    <a:gd name="T9" fmla="*/ 1 h 196"/>
                    <a:gd name="T10" fmla="*/ 0 w 103"/>
                    <a:gd name="T11" fmla="*/ 1 h 196"/>
                    <a:gd name="T12" fmla="*/ 0 w 103"/>
                    <a:gd name="T13" fmla="*/ 1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 h="196">
                      <a:moveTo>
                        <a:pt x="6" y="0"/>
                      </a:moveTo>
                      <a:lnTo>
                        <a:pt x="0" y="30"/>
                      </a:lnTo>
                      <a:lnTo>
                        <a:pt x="0" y="61"/>
                      </a:lnTo>
                      <a:lnTo>
                        <a:pt x="19" y="128"/>
                      </a:lnTo>
                      <a:lnTo>
                        <a:pt x="46" y="186"/>
                      </a:lnTo>
                      <a:lnTo>
                        <a:pt x="79" y="196"/>
                      </a:lnTo>
                      <a:lnTo>
                        <a:pt x="103" y="186"/>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79">
                  <a:extLst>
                    <a:ext uri="{FF2B5EF4-FFF2-40B4-BE49-F238E27FC236}">
                      <a16:creationId xmlns:a16="http://schemas.microsoft.com/office/drawing/2014/main" id="{D6364E48-E14D-4BB1-9611-52A0D0121814}"/>
                    </a:ext>
                  </a:extLst>
                </p:cNvPr>
                <p:cNvSpPr>
                  <a:spLocks noChangeArrowheads="1"/>
                </p:cNvSpPr>
                <p:nvPr/>
              </p:nvSpPr>
              <p:spPr bwMode="auto">
                <a:xfrm>
                  <a:off x="3443" y="3526"/>
                  <a:ext cx="280" cy="211"/>
                </a:xfrm>
                <a:custGeom>
                  <a:avLst/>
                  <a:gdLst>
                    <a:gd name="T0" fmla="*/ 1 w 558"/>
                    <a:gd name="T1" fmla="*/ 0 h 421"/>
                    <a:gd name="T2" fmla="*/ 1 w 558"/>
                    <a:gd name="T3" fmla="*/ 1 h 421"/>
                    <a:gd name="T4" fmla="*/ 1 w 558"/>
                    <a:gd name="T5" fmla="*/ 1 h 421"/>
                    <a:gd name="T6" fmla="*/ 1 w 558"/>
                    <a:gd name="T7" fmla="*/ 1 h 421"/>
                    <a:gd name="T8" fmla="*/ 1 w 558"/>
                    <a:gd name="T9" fmla="*/ 1 h 421"/>
                    <a:gd name="T10" fmla="*/ 1 w 558"/>
                    <a:gd name="T11" fmla="*/ 1 h 421"/>
                    <a:gd name="T12" fmla="*/ 1 w 558"/>
                    <a:gd name="T13" fmla="*/ 1 h 421"/>
                    <a:gd name="T14" fmla="*/ 1 w 558"/>
                    <a:gd name="T15" fmla="*/ 1 h 421"/>
                    <a:gd name="T16" fmla="*/ 1 w 558"/>
                    <a:gd name="T17" fmla="*/ 1 h 421"/>
                    <a:gd name="T18" fmla="*/ 0 w 558"/>
                    <a:gd name="T19" fmla="*/ 1 h 421"/>
                    <a:gd name="T20" fmla="*/ 1 w 558"/>
                    <a:gd name="T21" fmla="*/ 0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8" h="421">
                      <a:moveTo>
                        <a:pt x="94" y="0"/>
                      </a:moveTo>
                      <a:lnTo>
                        <a:pt x="342" y="113"/>
                      </a:lnTo>
                      <a:lnTo>
                        <a:pt x="430" y="167"/>
                      </a:lnTo>
                      <a:lnTo>
                        <a:pt x="479" y="205"/>
                      </a:lnTo>
                      <a:lnTo>
                        <a:pt x="511" y="237"/>
                      </a:lnTo>
                      <a:lnTo>
                        <a:pt x="531" y="265"/>
                      </a:lnTo>
                      <a:lnTo>
                        <a:pt x="549" y="295"/>
                      </a:lnTo>
                      <a:lnTo>
                        <a:pt x="558" y="322"/>
                      </a:lnTo>
                      <a:lnTo>
                        <a:pt x="487" y="421"/>
                      </a:lnTo>
                      <a:lnTo>
                        <a:pt x="0" y="66"/>
                      </a:lnTo>
                      <a:lnTo>
                        <a:pt x="94" y="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0" name="Group 82">
                  <a:extLst>
                    <a:ext uri="{FF2B5EF4-FFF2-40B4-BE49-F238E27FC236}">
                      <a16:creationId xmlns:a16="http://schemas.microsoft.com/office/drawing/2014/main" id="{88589007-5FFA-406A-8413-7CD442BBA458}"/>
                    </a:ext>
                  </a:extLst>
                </p:cNvPr>
                <p:cNvGrpSpPr>
                  <a:grpSpLocks/>
                </p:cNvGrpSpPr>
                <p:nvPr/>
              </p:nvGrpSpPr>
              <p:grpSpPr bwMode="auto">
                <a:xfrm>
                  <a:off x="3409" y="3098"/>
                  <a:ext cx="560" cy="469"/>
                  <a:chOff x="3409" y="3098"/>
                  <a:chExt cx="560" cy="469"/>
                </a:xfrm>
              </p:grpSpPr>
              <p:sp>
                <p:nvSpPr>
                  <p:cNvPr id="63521" name="Freeform 80">
                    <a:extLst>
                      <a:ext uri="{FF2B5EF4-FFF2-40B4-BE49-F238E27FC236}">
                        <a16:creationId xmlns:a16="http://schemas.microsoft.com/office/drawing/2014/main" id="{C570B47A-5290-4659-9D8D-57E78B01B3A5}"/>
                      </a:ext>
                    </a:extLst>
                  </p:cNvPr>
                  <p:cNvSpPr>
                    <a:spLocks noChangeArrowheads="1"/>
                  </p:cNvSpPr>
                  <p:nvPr/>
                </p:nvSpPr>
                <p:spPr bwMode="auto">
                  <a:xfrm>
                    <a:off x="3409" y="3098"/>
                    <a:ext cx="560" cy="469"/>
                  </a:xfrm>
                  <a:custGeom>
                    <a:avLst/>
                    <a:gdLst>
                      <a:gd name="T0" fmla="*/ 1 w 1118"/>
                      <a:gd name="T1" fmla="*/ 1 h 937"/>
                      <a:gd name="T2" fmla="*/ 1 w 1118"/>
                      <a:gd name="T3" fmla="*/ 0 h 937"/>
                      <a:gd name="T4" fmla="*/ 1 w 1118"/>
                      <a:gd name="T5" fmla="*/ 1 h 937"/>
                      <a:gd name="T6" fmla="*/ 1 w 1118"/>
                      <a:gd name="T7" fmla="*/ 1 h 937"/>
                      <a:gd name="T8" fmla="*/ 1 w 1118"/>
                      <a:gd name="T9" fmla="*/ 1 h 937"/>
                      <a:gd name="T10" fmla="*/ 1 w 1118"/>
                      <a:gd name="T11" fmla="*/ 1 h 937"/>
                      <a:gd name="T12" fmla="*/ 1 w 1118"/>
                      <a:gd name="T13" fmla="*/ 1 h 937"/>
                      <a:gd name="T14" fmla="*/ 1 w 1118"/>
                      <a:gd name="T15" fmla="*/ 1 h 937"/>
                      <a:gd name="T16" fmla="*/ 1 w 1118"/>
                      <a:gd name="T17" fmla="*/ 1 h 937"/>
                      <a:gd name="T18" fmla="*/ 1 w 1118"/>
                      <a:gd name="T19" fmla="*/ 1 h 937"/>
                      <a:gd name="T20" fmla="*/ 1 w 1118"/>
                      <a:gd name="T21" fmla="*/ 1 h 937"/>
                      <a:gd name="T22" fmla="*/ 1 w 1118"/>
                      <a:gd name="T23" fmla="*/ 1 h 937"/>
                      <a:gd name="T24" fmla="*/ 1 w 1118"/>
                      <a:gd name="T25" fmla="*/ 1 h 937"/>
                      <a:gd name="T26" fmla="*/ 1 w 1118"/>
                      <a:gd name="T27" fmla="*/ 1 h 937"/>
                      <a:gd name="T28" fmla="*/ 1 w 1118"/>
                      <a:gd name="T29" fmla="*/ 1 h 937"/>
                      <a:gd name="T30" fmla="*/ 1 w 1118"/>
                      <a:gd name="T31" fmla="*/ 1 h 937"/>
                      <a:gd name="T32" fmla="*/ 1 w 1118"/>
                      <a:gd name="T33" fmla="*/ 1 h 937"/>
                      <a:gd name="T34" fmla="*/ 1 w 1118"/>
                      <a:gd name="T35" fmla="*/ 1 h 937"/>
                      <a:gd name="T36" fmla="*/ 1 w 1118"/>
                      <a:gd name="T37" fmla="*/ 1 h 937"/>
                      <a:gd name="T38" fmla="*/ 1 w 1118"/>
                      <a:gd name="T39" fmla="*/ 1 h 937"/>
                      <a:gd name="T40" fmla="*/ 1 w 1118"/>
                      <a:gd name="T41" fmla="*/ 1 h 937"/>
                      <a:gd name="T42" fmla="*/ 1 w 1118"/>
                      <a:gd name="T43" fmla="*/ 1 h 937"/>
                      <a:gd name="T44" fmla="*/ 1 w 1118"/>
                      <a:gd name="T45" fmla="*/ 1 h 937"/>
                      <a:gd name="T46" fmla="*/ 1 w 1118"/>
                      <a:gd name="T47" fmla="*/ 1 h 937"/>
                      <a:gd name="T48" fmla="*/ 1 w 1118"/>
                      <a:gd name="T49" fmla="*/ 1 h 937"/>
                      <a:gd name="T50" fmla="*/ 1 w 1118"/>
                      <a:gd name="T51" fmla="*/ 1 h 937"/>
                      <a:gd name="T52" fmla="*/ 1 w 1118"/>
                      <a:gd name="T53" fmla="*/ 1 h 937"/>
                      <a:gd name="T54" fmla="*/ 1 w 1118"/>
                      <a:gd name="T55" fmla="*/ 1 h 937"/>
                      <a:gd name="T56" fmla="*/ 1 w 1118"/>
                      <a:gd name="T57" fmla="*/ 1 h 937"/>
                      <a:gd name="T58" fmla="*/ 1 w 1118"/>
                      <a:gd name="T59" fmla="*/ 1 h 937"/>
                      <a:gd name="T60" fmla="*/ 1 w 1118"/>
                      <a:gd name="T61" fmla="*/ 1 h 937"/>
                      <a:gd name="T62" fmla="*/ 1 w 1118"/>
                      <a:gd name="T63" fmla="*/ 1 h 937"/>
                      <a:gd name="T64" fmla="*/ 1 w 1118"/>
                      <a:gd name="T65" fmla="*/ 1 h 937"/>
                      <a:gd name="T66" fmla="*/ 1 w 1118"/>
                      <a:gd name="T67" fmla="*/ 1 h 937"/>
                      <a:gd name="T68" fmla="*/ 1 w 1118"/>
                      <a:gd name="T69" fmla="*/ 1 h 937"/>
                      <a:gd name="T70" fmla="*/ 1 w 1118"/>
                      <a:gd name="T71" fmla="*/ 1 h 937"/>
                      <a:gd name="T72" fmla="*/ 0 w 1118"/>
                      <a:gd name="T73" fmla="*/ 1 h 937"/>
                      <a:gd name="T74" fmla="*/ 1 w 1118"/>
                      <a:gd name="T75" fmla="*/ 1 h 937"/>
                      <a:gd name="T76" fmla="*/ 1 w 1118"/>
                      <a:gd name="T77" fmla="*/ 1 h 937"/>
                      <a:gd name="T78" fmla="*/ 1 w 1118"/>
                      <a:gd name="T79" fmla="*/ 1 h 937"/>
                      <a:gd name="T80" fmla="*/ 1 w 1118"/>
                      <a:gd name="T81" fmla="*/ 1 h 937"/>
                      <a:gd name="T82" fmla="*/ 1 w 1118"/>
                      <a:gd name="T83" fmla="*/ 1 h 937"/>
                      <a:gd name="T84" fmla="*/ 1 w 1118"/>
                      <a:gd name="T85" fmla="*/ 1 h 937"/>
                      <a:gd name="T86" fmla="*/ 1 w 1118"/>
                      <a:gd name="T87" fmla="*/ 1 h 937"/>
                      <a:gd name="T88" fmla="*/ 1 w 1118"/>
                      <a:gd name="T89" fmla="*/ 1 h 937"/>
                      <a:gd name="T90" fmla="*/ 1 w 1118"/>
                      <a:gd name="T91" fmla="*/ 1 h 9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8" h="937">
                        <a:moveTo>
                          <a:pt x="522" y="30"/>
                        </a:moveTo>
                        <a:lnTo>
                          <a:pt x="569" y="0"/>
                        </a:lnTo>
                        <a:lnTo>
                          <a:pt x="666" y="46"/>
                        </a:lnTo>
                        <a:lnTo>
                          <a:pt x="796" y="115"/>
                        </a:lnTo>
                        <a:lnTo>
                          <a:pt x="1058" y="410"/>
                        </a:lnTo>
                        <a:lnTo>
                          <a:pt x="1099" y="459"/>
                        </a:lnTo>
                        <a:lnTo>
                          <a:pt x="1112" y="508"/>
                        </a:lnTo>
                        <a:lnTo>
                          <a:pt x="1118" y="559"/>
                        </a:lnTo>
                        <a:lnTo>
                          <a:pt x="1114" y="601"/>
                        </a:lnTo>
                        <a:lnTo>
                          <a:pt x="1103" y="641"/>
                        </a:lnTo>
                        <a:lnTo>
                          <a:pt x="1084" y="677"/>
                        </a:lnTo>
                        <a:lnTo>
                          <a:pt x="1057" y="704"/>
                        </a:lnTo>
                        <a:lnTo>
                          <a:pt x="924" y="783"/>
                        </a:lnTo>
                        <a:lnTo>
                          <a:pt x="890" y="797"/>
                        </a:lnTo>
                        <a:lnTo>
                          <a:pt x="856" y="798"/>
                        </a:lnTo>
                        <a:lnTo>
                          <a:pt x="800" y="836"/>
                        </a:lnTo>
                        <a:lnTo>
                          <a:pt x="713" y="839"/>
                        </a:lnTo>
                        <a:lnTo>
                          <a:pt x="684" y="847"/>
                        </a:lnTo>
                        <a:lnTo>
                          <a:pt x="669" y="814"/>
                        </a:lnTo>
                        <a:lnTo>
                          <a:pt x="639" y="809"/>
                        </a:lnTo>
                        <a:lnTo>
                          <a:pt x="610" y="816"/>
                        </a:lnTo>
                        <a:lnTo>
                          <a:pt x="596" y="836"/>
                        </a:lnTo>
                        <a:lnTo>
                          <a:pt x="588" y="857"/>
                        </a:lnTo>
                        <a:lnTo>
                          <a:pt x="591" y="871"/>
                        </a:lnTo>
                        <a:lnTo>
                          <a:pt x="549" y="884"/>
                        </a:lnTo>
                        <a:lnTo>
                          <a:pt x="498" y="910"/>
                        </a:lnTo>
                        <a:lnTo>
                          <a:pt x="432" y="914"/>
                        </a:lnTo>
                        <a:lnTo>
                          <a:pt x="358" y="928"/>
                        </a:lnTo>
                        <a:lnTo>
                          <a:pt x="273" y="937"/>
                        </a:lnTo>
                        <a:lnTo>
                          <a:pt x="159" y="910"/>
                        </a:lnTo>
                        <a:lnTo>
                          <a:pt x="69" y="871"/>
                        </a:lnTo>
                        <a:lnTo>
                          <a:pt x="55" y="839"/>
                        </a:lnTo>
                        <a:lnTo>
                          <a:pt x="39" y="811"/>
                        </a:lnTo>
                        <a:lnTo>
                          <a:pt x="30" y="754"/>
                        </a:lnTo>
                        <a:lnTo>
                          <a:pt x="9" y="653"/>
                        </a:lnTo>
                        <a:lnTo>
                          <a:pt x="4" y="603"/>
                        </a:lnTo>
                        <a:lnTo>
                          <a:pt x="0" y="555"/>
                        </a:lnTo>
                        <a:lnTo>
                          <a:pt x="6" y="514"/>
                        </a:lnTo>
                        <a:lnTo>
                          <a:pt x="30" y="464"/>
                        </a:lnTo>
                        <a:lnTo>
                          <a:pt x="55" y="402"/>
                        </a:lnTo>
                        <a:lnTo>
                          <a:pt x="104" y="319"/>
                        </a:lnTo>
                        <a:lnTo>
                          <a:pt x="197" y="197"/>
                        </a:lnTo>
                        <a:lnTo>
                          <a:pt x="276" y="129"/>
                        </a:lnTo>
                        <a:lnTo>
                          <a:pt x="393" y="62"/>
                        </a:lnTo>
                        <a:lnTo>
                          <a:pt x="467" y="46"/>
                        </a:lnTo>
                        <a:lnTo>
                          <a:pt x="522" y="30"/>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2" name="Freeform 81">
                    <a:extLst>
                      <a:ext uri="{FF2B5EF4-FFF2-40B4-BE49-F238E27FC236}">
                        <a16:creationId xmlns:a16="http://schemas.microsoft.com/office/drawing/2014/main" id="{C275BA4D-9552-4E7F-850F-B051B60F44F5}"/>
                      </a:ext>
                    </a:extLst>
                  </p:cNvPr>
                  <p:cNvSpPr>
                    <a:spLocks noChangeArrowheads="1"/>
                  </p:cNvSpPr>
                  <p:nvPr/>
                </p:nvSpPr>
                <p:spPr bwMode="auto">
                  <a:xfrm>
                    <a:off x="3840" y="3467"/>
                    <a:ext cx="81" cy="85"/>
                  </a:xfrm>
                  <a:custGeom>
                    <a:avLst/>
                    <a:gdLst>
                      <a:gd name="T0" fmla="*/ 0 w 163"/>
                      <a:gd name="T1" fmla="*/ 0 h 171"/>
                      <a:gd name="T2" fmla="*/ 0 w 163"/>
                      <a:gd name="T3" fmla="*/ 0 h 171"/>
                      <a:gd name="T4" fmla="*/ 0 w 163"/>
                      <a:gd name="T5" fmla="*/ 0 h 171"/>
                      <a:gd name="T6" fmla="*/ 0 w 163"/>
                      <a:gd name="T7" fmla="*/ 0 h 171"/>
                      <a:gd name="T8" fmla="*/ 0 w 163"/>
                      <a:gd name="T9" fmla="*/ 0 h 171"/>
                      <a:gd name="T10" fmla="*/ 0 w 163"/>
                      <a:gd name="T11" fmla="*/ 0 h 171"/>
                      <a:gd name="T12" fmla="*/ 0 w 163"/>
                      <a:gd name="T13" fmla="*/ 0 h 171"/>
                      <a:gd name="T14" fmla="*/ 0 w 163"/>
                      <a:gd name="T15" fmla="*/ 0 h 171"/>
                      <a:gd name="T16" fmla="*/ 0 w 163"/>
                      <a:gd name="T17" fmla="*/ 0 h 171"/>
                      <a:gd name="T18" fmla="*/ 0 w 163"/>
                      <a:gd name="T19" fmla="*/ 0 h 171"/>
                      <a:gd name="T20" fmla="*/ 0 w 163"/>
                      <a:gd name="T21" fmla="*/ 0 h 171"/>
                      <a:gd name="T22" fmla="*/ 0 w 163"/>
                      <a:gd name="T23" fmla="*/ 0 h 171"/>
                      <a:gd name="T24" fmla="*/ 0 w 163"/>
                      <a:gd name="T25" fmla="*/ 0 h 171"/>
                      <a:gd name="T26" fmla="*/ 0 w 163"/>
                      <a:gd name="T27" fmla="*/ 0 h 171"/>
                      <a:gd name="T28" fmla="*/ 0 w 163"/>
                      <a:gd name="T29" fmla="*/ 0 h 171"/>
                      <a:gd name="T30" fmla="*/ 0 w 163"/>
                      <a:gd name="T31" fmla="*/ 0 h 171"/>
                      <a:gd name="T32" fmla="*/ 0 w 163"/>
                      <a:gd name="T33" fmla="*/ 0 h 171"/>
                      <a:gd name="T34" fmla="*/ 0 w 163"/>
                      <a:gd name="T35" fmla="*/ 0 h 171"/>
                      <a:gd name="T36" fmla="*/ 0 w 163"/>
                      <a:gd name="T37" fmla="*/ 0 h 171"/>
                      <a:gd name="T38" fmla="*/ 0 w 163"/>
                      <a:gd name="T39" fmla="*/ 0 h 171"/>
                      <a:gd name="T40" fmla="*/ 0 w 163"/>
                      <a:gd name="T41" fmla="*/ 0 h 171"/>
                      <a:gd name="T42" fmla="*/ 0 w 163"/>
                      <a:gd name="T43" fmla="*/ 0 h 171"/>
                      <a:gd name="T44" fmla="*/ 0 w 163"/>
                      <a:gd name="T45" fmla="*/ 0 h 171"/>
                      <a:gd name="T46" fmla="*/ 0 w 163"/>
                      <a:gd name="T47" fmla="*/ 0 h 171"/>
                      <a:gd name="T48" fmla="*/ 0 w 163"/>
                      <a:gd name="T49" fmla="*/ 0 h 171"/>
                      <a:gd name="T50" fmla="*/ 0 w 163"/>
                      <a:gd name="T51" fmla="*/ 0 h 171"/>
                      <a:gd name="T52" fmla="*/ 0 w 163"/>
                      <a:gd name="T53" fmla="*/ 0 h 171"/>
                      <a:gd name="T54" fmla="*/ 0 w 163"/>
                      <a:gd name="T55" fmla="*/ 0 h 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3" h="171">
                        <a:moveTo>
                          <a:pt x="30" y="21"/>
                        </a:moveTo>
                        <a:lnTo>
                          <a:pt x="128" y="21"/>
                        </a:lnTo>
                        <a:lnTo>
                          <a:pt x="117" y="2"/>
                        </a:lnTo>
                        <a:lnTo>
                          <a:pt x="136" y="0"/>
                        </a:lnTo>
                        <a:lnTo>
                          <a:pt x="163" y="24"/>
                        </a:lnTo>
                        <a:lnTo>
                          <a:pt x="163" y="43"/>
                        </a:lnTo>
                        <a:lnTo>
                          <a:pt x="145" y="45"/>
                        </a:lnTo>
                        <a:lnTo>
                          <a:pt x="141" y="71"/>
                        </a:lnTo>
                        <a:lnTo>
                          <a:pt x="134" y="98"/>
                        </a:lnTo>
                        <a:lnTo>
                          <a:pt x="125" y="122"/>
                        </a:lnTo>
                        <a:lnTo>
                          <a:pt x="117" y="136"/>
                        </a:lnTo>
                        <a:lnTo>
                          <a:pt x="109" y="146"/>
                        </a:lnTo>
                        <a:lnTo>
                          <a:pt x="96" y="155"/>
                        </a:lnTo>
                        <a:lnTo>
                          <a:pt x="82" y="163"/>
                        </a:lnTo>
                        <a:lnTo>
                          <a:pt x="68" y="168"/>
                        </a:lnTo>
                        <a:lnTo>
                          <a:pt x="52" y="169"/>
                        </a:lnTo>
                        <a:lnTo>
                          <a:pt x="41" y="171"/>
                        </a:lnTo>
                        <a:lnTo>
                          <a:pt x="54" y="154"/>
                        </a:lnTo>
                        <a:lnTo>
                          <a:pt x="68" y="150"/>
                        </a:lnTo>
                        <a:lnTo>
                          <a:pt x="85" y="143"/>
                        </a:lnTo>
                        <a:lnTo>
                          <a:pt x="100" y="133"/>
                        </a:lnTo>
                        <a:lnTo>
                          <a:pt x="107" y="122"/>
                        </a:lnTo>
                        <a:lnTo>
                          <a:pt x="114" y="109"/>
                        </a:lnTo>
                        <a:lnTo>
                          <a:pt x="120" y="89"/>
                        </a:lnTo>
                        <a:lnTo>
                          <a:pt x="125" y="67"/>
                        </a:lnTo>
                        <a:lnTo>
                          <a:pt x="128" y="45"/>
                        </a:lnTo>
                        <a:lnTo>
                          <a:pt x="0" y="57"/>
                        </a:lnTo>
                        <a:lnTo>
                          <a:pt x="30" y="21"/>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63501" name="Group 88">
                <a:extLst>
                  <a:ext uri="{FF2B5EF4-FFF2-40B4-BE49-F238E27FC236}">
                    <a16:creationId xmlns:a16="http://schemas.microsoft.com/office/drawing/2014/main" id="{2D5F01AA-8D56-4097-A591-D4B94E185453}"/>
                  </a:ext>
                </a:extLst>
              </p:cNvPr>
              <p:cNvGrpSpPr>
                <a:grpSpLocks/>
              </p:cNvGrpSpPr>
              <p:nvPr/>
            </p:nvGrpSpPr>
            <p:grpSpPr bwMode="auto">
              <a:xfrm>
                <a:off x="4032" y="3205"/>
                <a:ext cx="545" cy="626"/>
                <a:chOff x="4032" y="3205"/>
                <a:chExt cx="545" cy="626"/>
              </a:xfrm>
            </p:grpSpPr>
            <p:grpSp>
              <p:nvGrpSpPr>
                <p:cNvPr id="63512" name="Group 86">
                  <a:extLst>
                    <a:ext uri="{FF2B5EF4-FFF2-40B4-BE49-F238E27FC236}">
                      <a16:creationId xmlns:a16="http://schemas.microsoft.com/office/drawing/2014/main" id="{D5038A97-4267-4741-A210-869E5434CD24}"/>
                    </a:ext>
                  </a:extLst>
                </p:cNvPr>
                <p:cNvGrpSpPr>
                  <a:grpSpLocks/>
                </p:cNvGrpSpPr>
                <p:nvPr/>
              </p:nvGrpSpPr>
              <p:grpSpPr bwMode="auto">
                <a:xfrm>
                  <a:off x="4032" y="3205"/>
                  <a:ext cx="518" cy="626"/>
                  <a:chOff x="4032" y="3205"/>
                  <a:chExt cx="518" cy="626"/>
                </a:xfrm>
              </p:grpSpPr>
              <p:sp>
                <p:nvSpPr>
                  <p:cNvPr id="63514" name="Freeform 84">
                    <a:extLst>
                      <a:ext uri="{FF2B5EF4-FFF2-40B4-BE49-F238E27FC236}">
                        <a16:creationId xmlns:a16="http://schemas.microsoft.com/office/drawing/2014/main" id="{413FAF35-682E-479D-A77A-1348EC674202}"/>
                      </a:ext>
                    </a:extLst>
                  </p:cNvPr>
                  <p:cNvSpPr>
                    <a:spLocks noChangeArrowheads="1"/>
                  </p:cNvSpPr>
                  <p:nvPr/>
                </p:nvSpPr>
                <p:spPr bwMode="auto">
                  <a:xfrm>
                    <a:off x="4070" y="3234"/>
                    <a:ext cx="480" cy="597"/>
                  </a:xfrm>
                  <a:custGeom>
                    <a:avLst/>
                    <a:gdLst>
                      <a:gd name="T0" fmla="*/ 0 w 961"/>
                      <a:gd name="T1" fmla="*/ 0 h 1195"/>
                      <a:gd name="T2" fmla="*/ 0 w 961"/>
                      <a:gd name="T3" fmla="*/ 0 h 1195"/>
                      <a:gd name="T4" fmla="*/ 0 w 961"/>
                      <a:gd name="T5" fmla="*/ 0 h 1195"/>
                      <a:gd name="T6" fmla="*/ 0 w 961"/>
                      <a:gd name="T7" fmla="*/ 0 h 1195"/>
                      <a:gd name="T8" fmla="*/ 0 w 961"/>
                      <a:gd name="T9" fmla="*/ 0 h 1195"/>
                      <a:gd name="T10" fmla="*/ 0 w 961"/>
                      <a:gd name="T11" fmla="*/ 0 h 1195"/>
                      <a:gd name="T12" fmla="*/ 0 w 961"/>
                      <a:gd name="T13" fmla="*/ 0 h 1195"/>
                      <a:gd name="T14" fmla="*/ 0 w 961"/>
                      <a:gd name="T15" fmla="*/ 0 h 1195"/>
                      <a:gd name="T16" fmla="*/ 0 w 961"/>
                      <a:gd name="T17" fmla="*/ 0 h 1195"/>
                      <a:gd name="T18" fmla="*/ 0 w 961"/>
                      <a:gd name="T19" fmla="*/ 0 h 1195"/>
                      <a:gd name="T20" fmla="*/ 0 w 961"/>
                      <a:gd name="T21" fmla="*/ 0 h 1195"/>
                      <a:gd name="T22" fmla="*/ 0 w 961"/>
                      <a:gd name="T23" fmla="*/ 0 h 1195"/>
                      <a:gd name="T24" fmla="*/ 0 w 961"/>
                      <a:gd name="T25" fmla="*/ 0 h 1195"/>
                      <a:gd name="T26" fmla="*/ 0 w 961"/>
                      <a:gd name="T27" fmla="*/ 0 h 1195"/>
                      <a:gd name="T28" fmla="*/ 0 w 961"/>
                      <a:gd name="T29" fmla="*/ 0 h 1195"/>
                      <a:gd name="T30" fmla="*/ 0 w 961"/>
                      <a:gd name="T31" fmla="*/ 0 h 1195"/>
                      <a:gd name="T32" fmla="*/ 0 w 961"/>
                      <a:gd name="T33" fmla="*/ 0 h 1195"/>
                      <a:gd name="T34" fmla="*/ 0 w 961"/>
                      <a:gd name="T35" fmla="*/ 0 h 1195"/>
                      <a:gd name="T36" fmla="*/ 0 w 961"/>
                      <a:gd name="T37" fmla="*/ 0 h 1195"/>
                      <a:gd name="T38" fmla="*/ 0 w 961"/>
                      <a:gd name="T39" fmla="*/ 0 h 1195"/>
                      <a:gd name="T40" fmla="*/ 0 w 961"/>
                      <a:gd name="T41" fmla="*/ 0 h 1195"/>
                      <a:gd name="T42" fmla="*/ 0 w 961"/>
                      <a:gd name="T43" fmla="*/ 0 h 1195"/>
                      <a:gd name="T44" fmla="*/ 0 w 961"/>
                      <a:gd name="T45" fmla="*/ 0 h 1195"/>
                      <a:gd name="T46" fmla="*/ 0 w 961"/>
                      <a:gd name="T47" fmla="*/ 0 h 1195"/>
                      <a:gd name="T48" fmla="*/ 0 w 961"/>
                      <a:gd name="T49" fmla="*/ 0 h 1195"/>
                      <a:gd name="T50" fmla="*/ 0 w 961"/>
                      <a:gd name="T51" fmla="*/ 0 h 1195"/>
                      <a:gd name="T52" fmla="*/ 0 w 961"/>
                      <a:gd name="T53" fmla="*/ 0 h 1195"/>
                      <a:gd name="T54" fmla="*/ 0 w 961"/>
                      <a:gd name="T55" fmla="*/ 0 h 1195"/>
                      <a:gd name="T56" fmla="*/ 0 w 961"/>
                      <a:gd name="T57" fmla="*/ 0 h 1195"/>
                      <a:gd name="T58" fmla="*/ 0 w 961"/>
                      <a:gd name="T59" fmla="*/ 0 h 1195"/>
                      <a:gd name="T60" fmla="*/ 0 w 961"/>
                      <a:gd name="T61" fmla="*/ 0 h 1195"/>
                      <a:gd name="T62" fmla="*/ 0 w 961"/>
                      <a:gd name="T63" fmla="*/ 0 h 1195"/>
                      <a:gd name="T64" fmla="*/ 0 w 961"/>
                      <a:gd name="T65" fmla="*/ 0 h 1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61" h="1195">
                        <a:moveTo>
                          <a:pt x="828" y="171"/>
                        </a:moveTo>
                        <a:lnTo>
                          <a:pt x="895" y="341"/>
                        </a:lnTo>
                        <a:lnTo>
                          <a:pt x="899" y="398"/>
                        </a:lnTo>
                        <a:lnTo>
                          <a:pt x="885" y="456"/>
                        </a:lnTo>
                        <a:lnTo>
                          <a:pt x="895" y="542"/>
                        </a:lnTo>
                        <a:lnTo>
                          <a:pt x="961" y="674"/>
                        </a:lnTo>
                        <a:lnTo>
                          <a:pt x="914" y="736"/>
                        </a:lnTo>
                        <a:lnTo>
                          <a:pt x="933" y="769"/>
                        </a:lnTo>
                        <a:lnTo>
                          <a:pt x="918" y="845"/>
                        </a:lnTo>
                        <a:lnTo>
                          <a:pt x="904" y="906"/>
                        </a:lnTo>
                        <a:lnTo>
                          <a:pt x="899" y="949"/>
                        </a:lnTo>
                        <a:lnTo>
                          <a:pt x="904" y="1006"/>
                        </a:lnTo>
                        <a:lnTo>
                          <a:pt x="885" y="1058"/>
                        </a:lnTo>
                        <a:lnTo>
                          <a:pt x="843" y="1077"/>
                        </a:lnTo>
                        <a:lnTo>
                          <a:pt x="776" y="1091"/>
                        </a:lnTo>
                        <a:lnTo>
                          <a:pt x="592" y="1195"/>
                        </a:lnTo>
                        <a:lnTo>
                          <a:pt x="66" y="864"/>
                        </a:lnTo>
                        <a:lnTo>
                          <a:pt x="57" y="736"/>
                        </a:lnTo>
                        <a:lnTo>
                          <a:pt x="24" y="641"/>
                        </a:lnTo>
                        <a:lnTo>
                          <a:pt x="14" y="580"/>
                        </a:lnTo>
                        <a:lnTo>
                          <a:pt x="0" y="494"/>
                        </a:lnTo>
                        <a:lnTo>
                          <a:pt x="14" y="384"/>
                        </a:lnTo>
                        <a:lnTo>
                          <a:pt x="43" y="270"/>
                        </a:lnTo>
                        <a:lnTo>
                          <a:pt x="76" y="190"/>
                        </a:lnTo>
                        <a:lnTo>
                          <a:pt x="133" y="128"/>
                        </a:lnTo>
                        <a:lnTo>
                          <a:pt x="204" y="62"/>
                        </a:lnTo>
                        <a:lnTo>
                          <a:pt x="289" y="24"/>
                        </a:lnTo>
                        <a:lnTo>
                          <a:pt x="393" y="5"/>
                        </a:lnTo>
                        <a:lnTo>
                          <a:pt x="474" y="0"/>
                        </a:lnTo>
                        <a:lnTo>
                          <a:pt x="568" y="5"/>
                        </a:lnTo>
                        <a:lnTo>
                          <a:pt x="677" y="29"/>
                        </a:lnTo>
                        <a:lnTo>
                          <a:pt x="757" y="76"/>
                        </a:lnTo>
                        <a:lnTo>
                          <a:pt x="828" y="171"/>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5" name="Freeform 85">
                    <a:extLst>
                      <a:ext uri="{FF2B5EF4-FFF2-40B4-BE49-F238E27FC236}">
                        <a16:creationId xmlns:a16="http://schemas.microsoft.com/office/drawing/2014/main" id="{B589BCEA-9CF7-4095-B545-B2C60D08ABF7}"/>
                      </a:ext>
                    </a:extLst>
                  </p:cNvPr>
                  <p:cNvSpPr>
                    <a:spLocks noChangeArrowheads="1"/>
                  </p:cNvSpPr>
                  <p:nvPr/>
                </p:nvSpPr>
                <p:spPr bwMode="auto">
                  <a:xfrm>
                    <a:off x="4032" y="3205"/>
                    <a:ext cx="492" cy="505"/>
                  </a:xfrm>
                  <a:custGeom>
                    <a:avLst/>
                    <a:gdLst>
                      <a:gd name="T0" fmla="*/ 0 w 985"/>
                      <a:gd name="T1" fmla="*/ 1 h 1009"/>
                      <a:gd name="T2" fmla="*/ 0 w 985"/>
                      <a:gd name="T3" fmla="*/ 1 h 1009"/>
                      <a:gd name="T4" fmla="*/ 0 w 985"/>
                      <a:gd name="T5" fmla="*/ 1 h 1009"/>
                      <a:gd name="T6" fmla="*/ 0 w 985"/>
                      <a:gd name="T7" fmla="*/ 1 h 1009"/>
                      <a:gd name="T8" fmla="*/ 0 w 985"/>
                      <a:gd name="T9" fmla="*/ 1 h 1009"/>
                      <a:gd name="T10" fmla="*/ 0 w 985"/>
                      <a:gd name="T11" fmla="*/ 1 h 1009"/>
                      <a:gd name="T12" fmla="*/ 0 w 985"/>
                      <a:gd name="T13" fmla="*/ 1 h 1009"/>
                      <a:gd name="T14" fmla="*/ 0 w 985"/>
                      <a:gd name="T15" fmla="*/ 1 h 1009"/>
                      <a:gd name="T16" fmla="*/ 0 w 985"/>
                      <a:gd name="T17" fmla="*/ 1 h 1009"/>
                      <a:gd name="T18" fmla="*/ 0 w 985"/>
                      <a:gd name="T19" fmla="*/ 1 h 1009"/>
                      <a:gd name="T20" fmla="*/ 0 w 985"/>
                      <a:gd name="T21" fmla="*/ 1 h 1009"/>
                      <a:gd name="T22" fmla="*/ 0 w 985"/>
                      <a:gd name="T23" fmla="*/ 1 h 1009"/>
                      <a:gd name="T24" fmla="*/ 0 w 985"/>
                      <a:gd name="T25" fmla="*/ 0 h 1009"/>
                      <a:gd name="T26" fmla="*/ 0 w 985"/>
                      <a:gd name="T27" fmla="*/ 0 h 1009"/>
                      <a:gd name="T28" fmla="*/ 0 w 985"/>
                      <a:gd name="T29" fmla="*/ 1 h 1009"/>
                      <a:gd name="T30" fmla="*/ 0 w 985"/>
                      <a:gd name="T31" fmla="*/ 1 h 1009"/>
                      <a:gd name="T32" fmla="*/ 0 w 985"/>
                      <a:gd name="T33" fmla="*/ 1 h 1009"/>
                      <a:gd name="T34" fmla="*/ 0 w 985"/>
                      <a:gd name="T35" fmla="*/ 1 h 1009"/>
                      <a:gd name="T36" fmla="*/ 0 w 985"/>
                      <a:gd name="T37" fmla="*/ 1 h 1009"/>
                      <a:gd name="T38" fmla="*/ 0 w 985"/>
                      <a:gd name="T39" fmla="*/ 1 h 1009"/>
                      <a:gd name="T40" fmla="*/ 0 w 985"/>
                      <a:gd name="T41" fmla="*/ 1 h 1009"/>
                      <a:gd name="T42" fmla="*/ 0 w 985"/>
                      <a:gd name="T43" fmla="*/ 1 h 1009"/>
                      <a:gd name="T44" fmla="*/ 0 w 985"/>
                      <a:gd name="T45" fmla="*/ 1 h 1009"/>
                      <a:gd name="T46" fmla="*/ 0 w 985"/>
                      <a:gd name="T47" fmla="*/ 1 h 1009"/>
                      <a:gd name="T48" fmla="*/ 0 w 985"/>
                      <a:gd name="T49" fmla="*/ 1 h 1009"/>
                      <a:gd name="T50" fmla="*/ 0 w 985"/>
                      <a:gd name="T51" fmla="*/ 1 h 1009"/>
                      <a:gd name="T52" fmla="*/ 0 w 985"/>
                      <a:gd name="T53" fmla="*/ 1 h 1009"/>
                      <a:gd name="T54" fmla="*/ 0 w 985"/>
                      <a:gd name="T55" fmla="*/ 1 h 1009"/>
                      <a:gd name="T56" fmla="*/ 0 w 985"/>
                      <a:gd name="T57" fmla="*/ 1 h 1009"/>
                      <a:gd name="T58" fmla="*/ 0 w 985"/>
                      <a:gd name="T59" fmla="*/ 1 h 1009"/>
                      <a:gd name="T60" fmla="*/ 0 w 985"/>
                      <a:gd name="T61" fmla="*/ 1 h 1009"/>
                      <a:gd name="T62" fmla="*/ 0 w 985"/>
                      <a:gd name="T63" fmla="*/ 1 h 1009"/>
                      <a:gd name="T64" fmla="*/ 0 w 985"/>
                      <a:gd name="T65" fmla="*/ 1 h 1009"/>
                      <a:gd name="T66" fmla="*/ 0 w 985"/>
                      <a:gd name="T67" fmla="*/ 1 h 1009"/>
                      <a:gd name="T68" fmla="*/ 0 w 985"/>
                      <a:gd name="T69" fmla="*/ 1 h 1009"/>
                      <a:gd name="T70" fmla="*/ 0 w 985"/>
                      <a:gd name="T71" fmla="*/ 1 h 1009"/>
                      <a:gd name="T72" fmla="*/ 0 w 985"/>
                      <a:gd name="T73" fmla="*/ 1 h 1009"/>
                      <a:gd name="T74" fmla="*/ 0 w 985"/>
                      <a:gd name="T75" fmla="*/ 1 h 1009"/>
                      <a:gd name="T76" fmla="*/ 0 w 985"/>
                      <a:gd name="T77" fmla="*/ 1 h 1009"/>
                      <a:gd name="T78" fmla="*/ 0 w 985"/>
                      <a:gd name="T79" fmla="*/ 1 h 1009"/>
                      <a:gd name="T80" fmla="*/ 0 w 985"/>
                      <a:gd name="T81" fmla="*/ 1 h 1009"/>
                      <a:gd name="T82" fmla="*/ 0 w 985"/>
                      <a:gd name="T83" fmla="*/ 1 h 1009"/>
                      <a:gd name="T84" fmla="*/ 0 w 985"/>
                      <a:gd name="T85" fmla="*/ 1 h 1009"/>
                      <a:gd name="T86" fmla="*/ 0 w 985"/>
                      <a:gd name="T87" fmla="*/ 1 h 1009"/>
                      <a:gd name="T88" fmla="*/ 0 w 985"/>
                      <a:gd name="T89" fmla="*/ 1 h 1009"/>
                      <a:gd name="T90" fmla="*/ 0 w 985"/>
                      <a:gd name="T91" fmla="*/ 1 h 1009"/>
                      <a:gd name="T92" fmla="*/ 0 w 985"/>
                      <a:gd name="T93" fmla="*/ 1 h 1009"/>
                      <a:gd name="T94" fmla="*/ 0 w 985"/>
                      <a:gd name="T95" fmla="*/ 1 h 1009"/>
                      <a:gd name="T96" fmla="*/ 0 w 985"/>
                      <a:gd name="T97" fmla="*/ 1 h 1009"/>
                      <a:gd name="T98" fmla="*/ 0 w 985"/>
                      <a:gd name="T99" fmla="*/ 1 h 1009"/>
                      <a:gd name="T100" fmla="*/ 0 w 985"/>
                      <a:gd name="T101" fmla="*/ 1 h 1009"/>
                      <a:gd name="T102" fmla="*/ 0 w 985"/>
                      <a:gd name="T103" fmla="*/ 1 h 1009"/>
                      <a:gd name="T104" fmla="*/ 0 w 985"/>
                      <a:gd name="T105" fmla="*/ 1 h 10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85" h="1009">
                        <a:moveTo>
                          <a:pt x="81" y="891"/>
                        </a:moveTo>
                        <a:lnTo>
                          <a:pt x="62" y="768"/>
                        </a:lnTo>
                        <a:lnTo>
                          <a:pt x="43" y="716"/>
                        </a:lnTo>
                        <a:lnTo>
                          <a:pt x="10" y="636"/>
                        </a:lnTo>
                        <a:lnTo>
                          <a:pt x="0" y="569"/>
                        </a:lnTo>
                        <a:lnTo>
                          <a:pt x="0" y="487"/>
                        </a:lnTo>
                        <a:lnTo>
                          <a:pt x="15" y="383"/>
                        </a:lnTo>
                        <a:lnTo>
                          <a:pt x="53" y="279"/>
                        </a:lnTo>
                        <a:lnTo>
                          <a:pt x="100" y="184"/>
                        </a:lnTo>
                        <a:lnTo>
                          <a:pt x="161" y="109"/>
                        </a:lnTo>
                        <a:lnTo>
                          <a:pt x="218" y="61"/>
                        </a:lnTo>
                        <a:lnTo>
                          <a:pt x="294" y="19"/>
                        </a:lnTo>
                        <a:lnTo>
                          <a:pt x="374" y="0"/>
                        </a:lnTo>
                        <a:lnTo>
                          <a:pt x="497" y="0"/>
                        </a:lnTo>
                        <a:lnTo>
                          <a:pt x="630" y="19"/>
                        </a:lnTo>
                        <a:lnTo>
                          <a:pt x="729" y="19"/>
                        </a:lnTo>
                        <a:lnTo>
                          <a:pt x="819" y="28"/>
                        </a:lnTo>
                        <a:lnTo>
                          <a:pt x="857" y="38"/>
                        </a:lnTo>
                        <a:lnTo>
                          <a:pt x="895" y="66"/>
                        </a:lnTo>
                        <a:lnTo>
                          <a:pt x="928" y="127"/>
                        </a:lnTo>
                        <a:lnTo>
                          <a:pt x="952" y="170"/>
                        </a:lnTo>
                        <a:lnTo>
                          <a:pt x="985" y="217"/>
                        </a:lnTo>
                        <a:lnTo>
                          <a:pt x="961" y="288"/>
                        </a:lnTo>
                        <a:lnTo>
                          <a:pt x="933" y="355"/>
                        </a:lnTo>
                        <a:lnTo>
                          <a:pt x="933" y="388"/>
                        </a:lnTo>
                        <a:lnTo>
                          <a:pt x="919" y="430"/>
                        </a:lnTo>
                        <a:lnTo>
                          <a:pt x="914" y="482"/>
                        </a:lnTo>
                        <a:lnTo>
                          <a:pt x="886" y="506"/>
                        </a:lnTo>
                        <a:lnTo>
                          <a:pt x="867" y="664"/>
                        </a:lnTo>
                        <a:lnTo>
                          <a:pt x="838" y="692"/>
                        </a:lnTo>
                        <a:lnTo>
                          <a:pt x="810" y="688"/>
                        </a:lnTo>
                        <a:lnTo>
                          <a:pt x="791" y="650"/>
                        </a:lnTo>
                        <a:lnTo>
                          <a:pt x="762" y="607"/>
                        </a:lnTo>
                        <a:lnTo>
                          <a:pt x="725" y="607"/>
                        </a:lnTo>
                        <a:lnTo>
                          <a:pt x="706" y="664"/>
                        </a:lnTo>
                        <a:lnTo>
                          <a:pt x="696" y="744"/>
                        </a:lnTo>
                        <a:lnTo>
                          <a:pt x="706" y="811"/>
                        </a:lnTo>
                        <a:lnTo>
                          <a:pt x="720" y="849"/>
                        </a:lnTo>
                        <a:lnTo>
                          <a:pt x="748" y="877"/>
                        </a:lnTo>
                        <a:lnTo>
                          <a:pt x="800" y="910"/>
                        </a:lnTo>
                        <a:lnTo>
                          <a:pt x="725" y="896"/>
                        </a:lnTo>
                        <a:lnTo>
                          <a:pt x="687" y="896"/>
                        </a:lnTo>
                        <a:lnTo>
                          <a:pt x="677" y="910"/>
                        </a:lnTo>
                        <a:lnTo>
                          <a:pt x="621" y="972"/>
                        </a:lnTo>
                        <a:lnTo>
                          <a:pt x="583" y="981"/>
                        </a:lnTo>
                        <a:lnTo>
                          <a:pt x="535" y="1000"/>
                        </a:lnTo>
                        <a:lnTo>
                          <a:pt x="497" y="1009"/>
                        </a:lnTo>
                        <a:lnTo>
                          <a:pt x="346" y="991"/>
                        </a:lnTo>
                        <a:lnTo>
                          <a:pt x="280" y="986"/>
                        </a:lnTo>
                        <a:lnTo>
                          <a:pt x="270" y="967"/>
                        </a:lnTo>
                        <a:lnTo>
                          <a:pt x="190" y="938"/>
                        </a:lnTo>
                        <a:lnTo>
                          <a:pt x="133" y="929"/>
                        </a:lnTo>
                        <a:lnTo>
                          <a:pt x="81" y="89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13" name="Freeform 87">
                  <a:extLst>
                    <a:ext uri="{FF2B5EF4-FFF2-40B4-BE49-F238E27FC236}">
                      <a16:creationId xmlns:a16="http://schemas.microsoft.com/office/drawing/2014/main" id="{7AD1FFEB-AE32-4EC7-8BF4-02A8B8A56497}"/>
                    </a:ext>
                  </a:extLst>
                </p:cNvPr>
                <p:cNvSpPr>
                  <a:spLocks noChangeArrowheads="1"/>
                </p:cNvSpPr>
                <p:nvPr/>
              </p:nvSpPr>
              <p:spPr bwMode="auto">
                <a:xfrm>
                  <a:off x="4450" y="3417"/>
                  <a:ext cx="127" cy="151"/>
                </a:xfrm>
                <a:custGeom>
                  <a:avLst/>
                  <a:gdLst>
                    <a:gd name="T0" fmla="*/ 1 w 254"/>
                    <a:gd name="T1" fmla="*/ 1 h 302"/>
                    <a:gd name="T2" fmla="*/ 1 w 254"/>
                    <a:gd name="T3" fmla="*/ 1 h 302"/>
                    <a:gd name="T4" fmla="*/ 1 w 254"/>
                    <a:gd name="T5" fmla="*/ 1 h 302"/>
                    <a:gd name="T6" fmla="*/ 1 w 254"/>
                    <a:gd name="T7" fmla="*/ 0 h 302"/>
                    <a:gd name="T8" fmla="*/ 1 w 254"/>
                    <a:gd name="T9" fmla="*/ 1 h 302"/>
                    <a:gd name="T10" fmla="*/ 1 w 254"/>
                    <a:gd name="T11" fmla="*/ 1 h 302"/>
                    <a:gd name="T12" fmla="*/ 1 w 254"/>
                    <a:gd name="T13" fmla="*/ 1 h 302"/>
                    <a:gd name="T14" fmla="*/ 1 w 254"/>
                    <a:gd name="T15" fmla="*/ 1 h 302"/>
                    <a:gd name="T16" fmla="*/ 1 w 254"/>
                    <a:gd name="T17" fmla="*/ 1 h 302"/>
                    <a:gd name="T18" fmla="*/ 1 w 254"/>
                    <a:gd name="T19" fmla="*/ 1 h 302"/>
                    <a:gd name="T20" fmla="*/ 1 w 254"/>
                    <a:gd name="T21" fmla="*/ 1 h 302"/>
                    <a:gd name="T22" fmla="*/ 1 w 254"/>
                    <a:gd name="T23" fmla="*/ 1 h 302"/>
                    <a:gd name="T24" fmla="*/ 1 w 254"/>
                    <a:gd name="T25" fmla="*/ 1 h 302"/>
                    <a:gd name="T26" fmla="*/ 1 w 254"/>
                    <a:gd name="T27" fmla="*/ 1 h 302"/>
                    <a:gd name="T28" fmla="*/ 1 w 254"/>
                    <a:gd name="T29" fmla="*/ 1 h 302"/>
                    <a:gd name="T30" fmla="*/ 1 w 254"/>
                    <a:gd name="T31" fmla="*/ 1 h 302"/>
                    <a:gd name="T32" fmla="*/ 1 w 254"/>
                    <a:gd name="T33" fmla="*/ 1 h 302"/>
                    <a:gd name="T34" fmla="*/ 1 w 254"/>
                    <a:gd name="T35" fmla="*/ 1 h 302"/>
                    <a:gd name="T36" fmla="*/ 1 w 254"/>
                    <a:gd name="T37" fmla="*/ 1 h 302"/>
                    <a:gd name="T38" fmla="*/ 1 w 254"/>
                    <a:gd name="T39" fmla="*/ 1 h 302"/>
                    <a:gd name="T40" fmla="*/ 1 w 254"/>
                    <a:gd name="T41" fmla="*/ 1 h 302"/>
                    <a:gd name="T42" fmla="*/ 0 w 254"/>
                    <a:gd name="T43" fmla="*/ 1 h 302"/>
                    <a:gd name="T44" fmla="*/ 1 w 254"/>
                    <a:gd name="T45" fmla="*/ 1 h 3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4" h="302">
                      <a:moveTo>
                        <a:pt x="26" y="94"/>
                      </a:moveTo>
                      <a:lnTo>
                        <a:pt x="184" y="23"/>
                      </a:lnTo>
                      <a:lnTo>
                        <a:pt x="131" y="23"/>
                      </a:lnTo>
                      <a:lnTo>
                        <a:pt x="135" y="0"/>
                      </a:lnTo>
                      <a:lnTo>
                        <a:pt x="249" y="3"/>
                      </a:lnTo>
                      <a:lnTo>
                        <a:pt x="254" y="23"/>
                      </a:lnTo>
                      <a:lnTo>
                        <a:pt x="232" y="55"/>
                      </a:lnTo>
                      <a:lnTo>
                        <a:pt x="236" y="110"/>
                      </a:lnTo>
                      <a:lnTo>
                        <a:pt x="236" y="170"/>
                      </a:lnTo>
                      <a:lnTo>
                        <a:pt x="235" y="209"/>
                      </a:lnTo>
                      <a:lnTo>
                        <a:pt x="222" y="247"/>
                      </a:lnTo>
                      <a:lnTo>
                        <a:pt x="206" y="269"/>
                      </a:lnTo>
                      <a:lnTo>
                        <a:pt x="187" y="290"/>
                      </a:lnTo>
                      <a:lnTo>
                        <a:pt x="164" y="298"/>
                      </a:lnTo>
                      <a:lnTo>
                        <a:pt x="140" y="302"/>
                      </a:lnTo>
                      <a:lnTo>
                        <a:pt x="140" y="288"/>
                      </a:lnTo>
                      <a:lnTo>
                        <a:pt x="173" y="269"/>
                      </a:lnTo>
                      <a:lnTo>
                        <a:pt x="197" y="241"/>
                      </a:lnTo>
                      <a:lnTo>
                        <a:pt x="216" y="176"/>
                      </a:lnTo>
                      <a:lnTo>
                        <a:pt x="217" y="127"/>
                      </a:lnTo>
                      <a:lnTo>
                        <a:pt x="208" y="80"/>
                      </a:lnTo>
                      <a:lnTo>
                        <a:pt x="0" y="195"/>
                      </a:lnTo>
                      <a:lnTo>
                        <a:pt x="26" y="9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2" name="Rectangle 89">
                <a:extLst>
                  <a:ext uri="{FF2B5EF4-FFF2-40B4-BE49-F238E27FC236}">
                    <a16:creationId xmlns:a16="http://schemas.microsoft.com/office/drawing/2014/main" id="{6C90C01B-CF78-4BD4-ACE9-AB85649B5899}"/>
                  </a:ext>
                </a:extLst>
              </p:cNvPr>
              <p:cNvSpPr>
                <a:spLocks noChangeArrowheads="1"/>
              </p:cNvSpPr>
              <p:nvPr/>
            </p:nvSpPr>
            <p:spPr bwMode="auto">
              <a:xfrm>
                <a:off x="4974" y="3058"/>
                <a:ext cx="22" cy="19"/>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sp>
            <p:nvSpPr>
              <p:cNvPr id="63503" name="Freeform 90">
                <a:extLst>
                  <a:ext uri="{FF2B5EF4-FFF2-40B4-BE49-F238E27FC236}">
                    <a16:creationId xmlns:a16="http://schemas.microsoft.com/office/drawing/2014/main" id="{3984F4A5-5E6B-45C2-B285-EF76A5C2500E}"/>
                  </a:ext>
                </a:extLst>
              </p:cNvPr>
              <p:cNvSpPr>
                <a:spLocks noChangeArrowheads="1"/>
              </p:cNvSpPr>
              <p:nvPr/>
            </p:nvSpPr>
            <p:spPr bwMode="auto">
              <a:xfrm>
                <a:off x="4910" y="2777"/>
                <a:ext cx="26" cy="71"/>
              </a:xfrm>
              <a:custGeom>
                <a:avLst/>
                <a:gdLst>
                  <a:gd name="T0" fmla="*/ 0 w 52"/>
                  <a:gd name="T1" fmla="*/ 1 h 142"/>
                  <a:gd name="T2" fmla="*/ 1 w 52"/>
                  <a:gd name="T3" fmla="*/ 1 h 142"/>
                  <a:gd name="T4" fmla="*/ 1 w 52"/>
                  <a:gd name="T5" fmla="*/ 1 h 142"/>
                  <a:gd name="T6" fmla="*/ 1 w 52"/>
                  <a:gd name="T7" fmla="*/ 0 h 142"/>
                  <a:gd name="T8" fmla="*/ 1 w 52"/>
                  <a:gd name="T9" fmla="*/ 1 h 142"/>
                  <a:gd name="T10" fmla="*/ 0 w 52"/>
                  <a:gd name="T11" fmla="*/ 1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142">
                    <a:moveTo>
                      <a:pt x="0" y="142"/>
                    </a:moveTo>
                    <a:lnTo>
                      <a:pt x="26" y="19"/>
                    </a:lnTo>
                    <a:lnTo>
                      <a:pt x="35" y="9"/>
                    </a:lnTo>
                    <a:lnTo>
                      <a:pt x="52" y="0"/>
                    </a:lnTo>
                    <a:lnTo>
                      <a:pt x="30" y="121"/>
                    </a:lnTo>
                    <a:lnTo>
                      <a:pt x="0" y="142"/>
                    </a:lnTo>
                    <a:close/>
                  </a:path>
                </a:pathLst>
              </a:custGeom>
              <a:solidFill>
                <a:srgbClr val="E56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4" name="Freeform 91">
                <a:extLst>
                  <a:ext uri="{FF2B5EF4-FFF2-40B4-BE49-F238E27FC236}">
                    <a16:creationId xmlns:a16="http://schemas.microsoft.com/office/drawing/2014/main" id="{B5D39E77-C402-4583-8582-90935D5A3F7A}"/>
                  </a:ext>
                </a:extLst>
              </p:cNvPr>
              <p:cNvSpPr>
                <a:spLocks noChangeArrowheads="1"/>
              </p:cNvSpPr>
              <p:nvPr/>
            </p:nvSpPr>
            <p:spPr bwMode="auto">
              <a:xfrm>
                <a:off x="3881" y="3459"/>
                <a:ext cx="21" cy="19"/>
              </a:xfrm>
              <a:custGeom>
                <a:avLst/>
                <a:gdLst>
                  <a:gd name="T0" fmla="*/ 0 w 43"/>
                  <a:gd name="T1" fmla="*/ 1 h 36"/>
                  <a:gd name="T2" fmla="*/ 0 w 43"/>
                  <a:gd name="T3" fmla="*/ 0 h 36"/>
                  <a:gd name="T4" fmla="*/ 0 w 43"/>
                  <a:gd name="T5" fmla="*/ 1 h 36"/>
                  <a:gd name="T6" fmla="*/ 0 w 43"/>
                  <a:gd name="T7" fmla="*/ 1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36">
                    <a:moveTo>
                      <a:pt x="0" y="36"/>
                    </a:moveTo>
                    <a:lnTo>
                      <a:pt x="38" y="0"/>
                    </a:lnTo>
                    <a:lnTo>
                      <a:pt x="43" y="34"/>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5" name="Freeform 92">
                <a:extLst>
                  <a:ext uri="{FF2B5EF4-FFF2-40B4-BE49-F238E27FC236}">
                    <a16:creationId xmlns:a16="http://schemas.microsoft.com/office/drawing/2014/main" id="{17DAE727-2996-46ED-97B8-81A83EC3F0F8}"/>
                  </a:ext>
                </a:extLst>
              </p:cNvPr>
              <p:cNvSpPr>
                <a:spLocks noChangeArrowheads="1"/>
              </p:cNvSpPr>
              <p:nvPr/>
            </p:nvSpPr>
            <p:spPr bwMode="auto">
              <a:xfrm>
                <a:off x="5138" y="3205"/>
                <a:ext cx="63" cy="127"/>
              </a:xfrm>
              <a:custGeom>
                <a:avLst/>
                <a:gdLst>
                  <a:gd name="T0" fmla="*/ 0 w 127"/>
                  <a:gd name="T1" fmla="*/ 1 h 254"/>
                  <a:gd name="T2" fmla="*/ 0 w 127"/>
                  <a:gd name="T3" fmla="*/ 1 h 254"/>
                  <a:gd name="T4" fmla="*/ 0 w 127"/>
                  <a:gd name="T5" fmla="*/ 1 h 254"/>
                  <a:gd name="T6" fmla="*/ 0 w 127"/>
                  <a:gd name="T7" fmla="*/ 1 h 254"/>
                  <a:gd name="T8" fmla="*/ 0 w 127"/>
                  <a:gd name="T9" fmla="*/ 1 h 254"/>
                  <a:gd name="T10" fmla="*/ 0 w 127"/>
                  <a:gd name="T11" fmla="*/ 1 h 254"/>
                  <a:gd name="T12" fmla="*/ 0 w 127"/>
                  <a:gd name="T13" fmla="*/ 1 h 254"/>
                  <a:gd name="T14" fmla="*/ 0 w 127"/>
                  <a:gd name="T15" fmla="*/ 1 h 254"/>
                  <a:gd name="T16" fmla="*/ 0 w 127"/>
                  <a:gd name="T17" fmla="*/ 1 h 254"/>
                  <a:gd name="T18" fmla="*/ 0 w 127"/>
                  <a:gd name="T19" fmla="*/ 1 h 254"/>
                  <a:gd name="T20" fmla="*/ 0 w 127"/>
                  <a:gd name="T21" fmla="*/ 1 h 254"/>
                  <a:gd name="T22" fmla="*/ 0 w 127"/>
                  <a:gd name="T23" fmla="*/ 1 h 254"/>
                  <a:gd name="T24" fmla="*/ 0 w 127"/>
                  <a:gd name="T25" fmla="*/ 1 h 254"/>
                  <a:gd name="T26" fmla="*/ 0 w 127"/>
                  <a:gd name="T27" fmla="*/ 1 h 254"/>
                  <a:gd name="T28" fmla="*/ 0 w 127"/>
                  <a:gd name="T29" fmla="*/ 1 h 254"/>
                  <a:gd name="T30" fmla="*/ 0 w 127"/>
                  <a:gd name="T31" fmla="*/ 1 h 254"/>
                  <a:gd name="T32" fmla="*/ 0 w 127"/>
                  <a:gd name="T33" fmla="*/ 1 h 254"/>
                  <a:gd name="T34" fmla="*/ 0 w 127"/>
                  <a:gd name="T35" fmla="*/ 1 h 254"/>
                  <a:gd name="T36" fmla="*/ 0 w 127"/>
                  <a:gd name="T37" fmla="*/ 1 h 254"/>
                  <a:gd name="T38" fmla="*/ 0 w 127"/>
                  <a:gd name="T39" fmla="*/ 1 h 254"/>
                  <a:gd name="T40" fmla="*/ 0 w 127"/>
                  <a:gd name="T41" fmla="*/ 1 h 254"/>
                  <a:gd name="T42" fmla="*/ 0 w 127"/>
                  <a:gd name="T43" fmla="*/ 1 h 254"/>
                  <a:gd name="T44" fmla="*/ 0 w 127"/>
                  <a:gd name="T45" fmla="*/ 1 h 254"/>
                  <a:gd name="T46" fmla="*/ 0 w 127"/>
                  <a:gd name="T47" fmla="*/ 1 h 254"/>
                  <a:gd name="T48" fmla="*/ 0 w 127"/>
                  <a:gd name="T49" fmla="*/ 1 h 254"/>
                  <a:gd name="T50" fmla="*/ 0 w 127"/>
                  <a:gd name="T51" fmla="*/ 1 h 254"/>
                  <a:gd name="T52" fmla="*/ 0 w 127"/>
                  <a:gd name="T53" fmla="*/ 1 h 254"/>
                  <a:gd name="T54" fmla="*/ 0 w 127"/>
                  <a:gd name="T55" fmla="*/ 1 h 254"/>
                  <a:gd name="T56" fmla="*/ 0 w 127"/>
                  <a:gd name="T57" fmla="*/ 0 h 254"/>
                  <a:gd name="T58" fmla="*/ 0 w 127"/>
                  <a:gd name="T59" fmla="*/ 0 h 254"/>
                  <a:gd name="T60" fmla="*/ 0 w 127"/>
                  <a:gd name="T61" fmla="*/ 1 h 254"/>
                  <a:gd name="T62" fmla="*/ 0 w 127"/>
                  <a:gd name="T63" fmla="*/ 1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7" h="254">
                    <a:moveTo>
                      <a:pt x="38" y="14"/>
                    </a:moveTo>
                    <a:lnTo>
                      <a:pt x="48" y="38"/>
                    </a:lnTo>
                    <a:lnTo>
                      <a:pt x="56" y="67"/>
                    </a:lnTo>
                    <a:lnTo>
                      <a:pt x="59" y="94"/>
                    </a:lnTo>
                    <a:lnTo>
                      <a:pt x="57" y="121"/>
                    </a:lnTo>
                    <a:lnTo>
                      <a:pt x="51" y="159"/>
                    </a:lnTo>
                    <a:lnTo>
                      <a:pt x="38" y="180"/>
                    </a:lnTo>
                    <a:lnTo>
                      <a:pt x="21" y="206"/>
                    </a:lnTo>
                    <a:lnTo>
                      <a:pt x="0" y="227"/>
                    </a:lnTo>
                    <a:lnTo>
                      <a:pt x="13" y="241"/>
                    </a:lnTo>
                    <a:lnTo>
                      <a:pt x="22" y="246"/>
                    </a:lnTo>
                    <a:lnTo>
                      <a:pt x="32" y="246"/>
                    </a:lnTo>
                    <a:lnTo>
                      <a:pt x="41" y="246"/>
                    </a:lnTo>
                    <a:lnTo>
                      <a:pt x="51" y="241"/>
                    </a:lnTo>
                    <a:lnTo>
                      <a:pt x="60" y="239"/>
                    </a:lnTo>
                    <a:lnTo>
                      <a:pt x="74" y="239"/>
                    </a:lnTo>
                    <a:lnTo>
                      <a:pt x="79" y="243"/>
                    </a:lnTo>
                    <a:lnTo>
                      <a:pt x="84" y="249"/>
                    </a:lnTo>
                    <a:lnTo>
                      <a:pt x="97" y="254"/>
                    </a:lnTo>
                    <a:lnTo>
                      <a:pt x="109" y="247"/>
                    </a:lnTo>
                    <a:lnTo>
                      <a:pt x="117" y="227"/>
                    </a:lnTo>
                    <a:lnTo>
                      <a:pt x="123" y="187"/>
                    </a:lnTo>
                    <a:lnTo>
                      <a:pt x="127" y="146"/>
                    </a:lnTo>
                    <a:lnTo>
                      <a:pt x="125" y="101"/>
                    </a:lnTo>
                    <a:lnTo>
                      <a:pt x="120" y="69"/>
                    </a:lnTo>
                    <a:lnTo>
                      <a:pt x="108" y="28"/>
                    </a:lnTo>
                    <a:lnTo>
                      <a:pt x="101" y="14"/>
                    </a:lnTo>
                    <a:lnTo>
                      <a:pt x="93" y="4"/>
                    </a:lnTo>
                    <a:lnTo>
                      <a:pt x="79" y="0"/>
                    </a:lnTo>
                    <a:lnTo>
                      <a:pt x="65" y="0"/>
                    </a:lnTo>
                    <a:lnTo>
                      <a:pt x="49" y="4"/>
                    </a:lnTo>
                    <a:lnTo>
                      <a:pt x="38" y="14"/>
                    </a:lnTo>
                    <a:close/>
                  </a:path>
                </a:pathLst>
              </a:custGeom>
              <a:solidFill>
                <a:srgbClr val="7F5F3F"/>
              </a:solidFill>
              <a:ln w="9525">
                <a:solidFill>
                  <a:srgbClr val="3F1F00"/>
                </a:solidFill>
                <a:round/>
                <a:headEnd/>
                <a:tailEnd/>
              </a:ln>
            </p:spPr>
            <p:txBody>
              <a:bodyPr/>
              <a:lstStyle/>
              <a:p>
                <a:endParaRPr lang="zh-CN" altLang="en-US"/>
              </a:p>
            </p:txBody>
          </p:sp>
          <p:grpSp>
            <p:nvGrpSpPr>
              <p:cNvPr id="63506" name="Group 95">
                <a:extLst>
                  <a:ext uri="{FF2B5EF4-FFF2-40B4-BE49-F238E27FC236}">
                    <a16:creationId xmlns:a16="http://schemas.microsoft.com/office/drawing/2014/main" id="{96384355-5229-4595-A62A-E6576F26566F}"/>
                  </a:ext>
                </a:extLst>
              </p:cNvPr>
              <p:cNvGrpSpPr>
                <a:grpSpLocks/>
              </p:cNvGrpSpPr>
              <p:nvPr/>
            </p:nvGrpSpPr>
            <p:grpSpPr bwMode="auto">
              <a:xfrm>
                <a:off x="4727" y="3137"/>
                <a:ext cx="477" cy="650"/>
                <a:chOff x="4727" y="3137"/>
                <a:chExt cx="477" cy="650"/>
              </a:xfrm>
            </p:grpSpPr>
            <p:sp>
              <p:nvSpPr>
                <p:cNvPr id="63510" name="Freeform 93">
                  <a:extLst>
                    <a:ext uri="{FF2B5EF4-FFF2-40B4-BE49-F238E27FC236}">
                      <a16:creationId xmlns:a16="http://schemas.microsoft.com/office/drawing/2014/main" id="{1CEF703B-B4CE-456E-90F6-392649E97AD8}"/>
                    </a:ext>
                  </a:extLst>
                </p:cNvPr>
                <p:cNvSpPr>
                  <a:spLocks noChangeArrowheads="1"/>
                </p:cNvSpPr>
                <p:nvPr/>
              </p:nvSpPr>
              <p:spPr bwMode="auto">
                <a:xfrm>
                  <a:off x="4727" y="3161"/>
                  <a:ext cx="456" cy="626"/>
                </a:xfrm>
                <a:custGeom>
                  <a:avLst/>
                  <a:gdLst>
                    <a:gd name="T0" fmla="*/ 1 w 910"/>
                    <a:gd name="T1" fmla="*/ 1 h 1252"/>
                    <a:gd name="T2" fmla="*/ 1 w 910"/>
                    <a:gd name="T3" fmla="*/ 1 h 1252"/>
                    <a:gd name="T4" fmla="*/ 1 w 910"/>
                    <a:gd name="T5" fmla="*/ 1 h 1252"/>
                    <a:gd name="T6" fmla="*/ 1 w 910"/>
                    <a:gd name="T7" fmla="*/ 1 h 1252"/>
                    <a:gd name="T8" fmla="*/ 0 w 910"/>
                    <a:gd name="T9" fmla="*/ 1 h 1252"/>
                    <a:gd name="T10" fmla="*/ 1 w 910"/>
                    <a:gd name="T11" fmla="*/ 1 h 1252"/>
                    <a:gd name="T12" fmla="*/ 1 w 910"/>
                    <a:gd name="T13" fmla="*/ 1 h 1252"/>
                    <a:gd name="T14" fmla="*/ 1 w 910"/>
                    <a:gd name="T15" fmla="*/ 1 h 1252"/>
                    <a:gd name="T16" fmla="*/ 1 w 910"/>
                    <a:gd name="T17" fmla="*/ 1 h 1252"/>
                    <a:gd name="T18" fmla="*/ 1 w 910"/>
                    <a:gd name="T19" fmla="*/ 1 h 1252"/>
                    <a:gd name="T20" fmla="*/ 1 w 910"/>
                    <a:gd name="T21" fmla="*/ 1 h 1252"/>
                    <a:gd name="T22" fmla="*/ 1 w 910"/>
                    <a:gd name="T23" fmla="*/ 1 h 1252"/>
                    <a:gd name="T24" fmla="*/ 1 w 910"/>
                    <a:gd name="T25" fmla="*/ 1 h 1252"/>
                    <a:gd name="T26" fmla="*/ 1 w 910"/>
                    <a:gd name="T27" fmla="*/ 1 h 1252"/>
                    <a:gd name="T28" fmla="*/ 1 w 910"/>
                    <a:gd name="T29" fmla="*/ 1 h 1252"/>
                    <a:gd name="T30" fmla="*/ 1 w 910"/>
                    <a:gd name="T31" fmla="*/ 1 h 1252"/>
                    <a:gd name="T32" fmla="*/ 1 w 910"/>
                    <a:gd name="T33" fmla="*/ 1 h 1252"/>
                    <a:gd name="T34" fmla="*/ 1 w 910"/>
                    <a:gd name="T35" fmla="*/ 1 h 1252"/>
                    <a:gd name="T36" fmla="*/ 1 w 910"/>
                    <a:gd name="T37" fmla="*/ 1 h 1252"/>
                    <a:gd name="T38" fmla="*/ 1 w 910"/>
                    <a:gd name="T39" fmla="*/ 1 h 1252"/>
                    <a:gd name="T40" fmla="*/ 1 w 910"/>
                    <a:gd name="T41" fmla="*/ 1 h 1252"/>
                    <a:gd name="T42" fmla="*/ 1 w 910"/>
                    <a:gd name="T43" fmla="*/ 1 h 1252"/>
                    <a:gd name="T44" fmla="*/ 1 w 910"/>
                    <a:gd name="T45" fmla="*/ 1 h 1252"/>
                    <a:gd name="T46" fmla="*/ 1 w 910"/>
                    <a:gd name="T47" fmla="*/ 0 h 1252"/>
                    <a:gd name="T48" fmla="*/ 1 w 910"/>
                    <a:gd name="T49" fmla="*/ 1 h 1252"/>
                    <a:gd name="T50" fmla="*/ 1 w 910"/>
                    <a:gd name="T51" fmla="*/ 1 h 1252"/>
                    <a:gd name="T52" fmla="*/ 1 w 910"/>
                    <a:gd name="T53" fmla="*/ 1 h 1252"/>
                    <a:gd name="T54" fmla="*/ 1 w 910"/>
                    <a:gd name="T55" fmla="*/ 1 h 1252"/>
                    <a:gd name="T56" fmla="*/ 1 w 910"/>
                    <a:gd name="T57" fmla="*/ 1 h 1252"/>
                    <a:gd name="T58" fmla="*/ 1 w 910"/>
                    <a:gd name="T59" fmla="*/ 1 h 1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10" h="1252">
                      <a:moveTo>
                        <a:pt x="90" y="317"/>
                      </a:moveTo>
                      <a:lnTo>
                        <a:pt x="47" y="478"/>
                      </a:lnTo>
                      <a:lnTo>
                        <a:pt x="28" y="573"/>
                      </a:lnTo>
                      <a:lnTo>
                        <a:pt x="5" y="669"/>
                      </a:lnTo>
                      <a:lnTo>
                        <a:pt x="0" y="773"/>
                      </a:lnTo>
                      <a:lnTo>
                        <a:pt x="9" y="849"/>
                      </a:lnTo>
                      <a:lnTo>
                        <a:pt x="24" y="897"/>
                      </a:lnTo>
                      <a:lnTo>
                        <a:pt x="28" y="972"/>
                      </a:lnTo>
                      <a:lnTo>
                        <a:pt x="71" y="1020"/>
                      </a:lnTo>
                      <a:lnTo>
                        <a:pt x="104" y="1091"/>
                      </a:lnTo>
                      <a:lnTo>
                        <a:pt x="180" y="1252"/>
                      </a:lnTo>
                      <a:lnTo>
                        <a:pt x="825" y="1114"/>
                      </a:lnTo>
                      <a:lnTo>
                        <a:pt x="797" y="991"/>
                      </a:lnTo>
                      <a:lnTo>
                        <a:pt x="839" y="892"/>
                      </a:lnTo>
                      <a:lnTo>
                        <a:pt x="877" y="759"/>
                      </a:lnTo>
                      <a:lnTo>
                        <a:pt x="906" y="608"/>
                      </a:lnTo>
                      <a:lnTo>
                        <a:pt x="910" y="469"/>
                      </a:lnTo>
                      <a:lnTo>
                        <a:pt x="891" y="332"/>
                      </a:lnTo>
                      <a:lnTo>
                        <a:pt x="853" y="223"/>
                      </a:lnTo>
                      <a:lnTo>
                        <a:pt x="773" y="114"/>
                      </a:lnTo>
                      <a:lnTo>
                        <a:pt x="693" y="48"/>
                      </a:lnTo>
                      <a:lnTo>
                        <a:pt x="617" y="19"/>
                      </a:lnTo>
                      <a:lnTo>
                        <a:pt x="517" y="5"/>
                      </a:lnTo>
                      <a:lnTo>
                        <a:pt x="399" y="0"/>
                      </a:lnTo>
                      <a:lnTo>
                        <a:pt x="309" y="19"/>
                      </a:lnTo>
                      <a:lnTo>
                        <a:pt x="241" y="62"/>
                      </a:lnTo>
                      <a:lnTo>
                        <a:pt x="170" y="119"/>
                      </a:lnTo>
                      <a:lnTo>
                        <a:pt x="132" y="180"/>
                      </a:lnTo>
                      <a:lnTo>
                        <a:pt x="99" y="256"/>
                      </a:lnTo>
                      <a:lnTo>
                        <a:pt x="90" y="317"/>
                      </a:lnTo>
                      <a:close/>
                    </a:path>
                  </a:pathLst>
                </a:custGeom>
                <a:solidFill>
                  <a:srgbClr val="FFB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1" name="Freeform 94">
                  <a:extLst>
                    <a:ext uri="{FF2B5EF4-FFF2-40B4-BE49-F238E27FC236}">
                      <a16:creationId xmlns:a16="http://schemas.microsoft.com/office/drawing/2014/main" id="{AC34D00D-D34E-4EAF-B416-231B58BB88BC}"/>
                    </a:ext>
                  </a:extLst>
                </p:cNvPr>
                <p:cNvSpPr>
                  <a:spLocks noChangeArrowheads="1"/>
                </p:cNvSpPr>
                <p:nvPr/>
              </p:nvSpPr>
              <p:spPr bwMode="auto">
                <a:xfrm>
                  <a:off x="4727" y="3137"/>
                  <a:ext cx="477" cy="567"/>
                </a:xfrm>
                <a:custGeom>
                  <a:avLst/>
                  <a:gdLst>
                    <a:gd name="T0" fmla="*/ 1 w 953"/>
                    <a:gd name="T1" fmla="*/ 1 h 1133"/>
                    <a:gd name="T2" fmla="*/ 1 w 953"/>
                    <a:gd name="T3" fmla="*/ 1 h 1133"/>
                    <a:gd name="T4" fmla="*/ 1 w 953"/>
                    <a:gd name="T5" fmla="*/ 0 h 1133"/>
                    <a:gd name="T6" fmla="*/ 1 w 953"/>
                    <a:gd name="T7" fmla="*/ 0 h 1133"/>
                    <a:gd name="T8" fmla="*/ 1 w 953"/>
                    <a:gd name="T9" fmla="*/ 1 h 1133"/>
                    <a:gd name="T10" fmla="*/ 1 w 953"/>
                    <a:gd name="T11" fmla="*/ 1 h 1133"/>
                    <a:gd name="T12" fmla="*/ 1 w 953"/>
                    <a:gd name="T13" fmla="*/ 1 h 1133"/>
                    <a:gd name="T14" fmla="*/ 1 w 953"/>
                    <a:gd name="T15" fmla="*/ 1 h 1133"/>
                    <a:gd name="T16" fmla="*/ 1 w 953"/>
                    <a:gd name="T17" fmla="*/ 1 h 1133"/>
                    <a:gd name="T18" fmla="*/ 1 w 953"/>
                    <a:gd name="T19" fmla="*/ 1 h 1133"/>
                    <a:gd name="T20" fmla="*/ 1 w 953"/>
                    <a:gd name="T21" fmla="*/ 1 h 1133"/>
                    <a:gd name="T22" fmla="*/ 1 w 953"/>
                    <a:gd name="T23" fmla="*/ 1 h 1133"/>
                    <a:gd name="T24" fmla="*/ 1 w 953"/>
                    <a:gd name="T25" fmla="*/ 1 h 1133"/>
                    <a:gd name="T26" fmla="*/ 1 w 953"/>
                    <a:gd name="T27" fmla="*/ 1 h 1133"/>
                    <a:gd name="T28" fmla="*/ 1 w 953"/>
                    <a:gd name="T29" fmla="*/ 1 h 1133"/>
                    <a:gd name="T30" fmla="*/ 1 w 953"/>
                    <a:gd name="T31" fmla="*/ 1 h 1133"/>
                    <a:gd name="T32" fmla="*/ 1 w 953"/>
                    <a:gd name="T33" fmla="*/ 1 h 1133"/>
                    <a:gd name="T34" fmla="*/ 1 w 953"/>
                    <a:gd name="T35" fmla="*/ 1 h 1133"/>
                    <a:gd name="T36" fmla="*/ 1 w 953"/>
                    <a:gd name="T37" fmla="*/ 1 h 1133"/>
                    <a:gd name="T38" fmla="*/ 1 w 953"/>
                    <a:gd name="T39" fmla="*/ 1 h 1133"/>
                    <a:gd name="T40" fmla="*/ 1 w 953"/>
                    <a:gd name="T41" fmla="*/ 1 h 1133"/>
                    <a:gd name="T42" fmla="*/ 1 w 953"/>
                    <a:gd name="T43" fmla="*/ 1 h 1133"/>
                    <a:gd name="T44" fmla="*/ 1 w 953"/>
                    <a:gd name="T45" fmla="*/ 1 h 1133"/>
                    <a:gd name="T46" fmla="*/ 1 w 953"/>
                    <a:gd name="T47" fmla="*/ 1 h 1133"/>
                    <a:gd name="T48" fmla="*/ 1 w 953"/>
                    <a:gd name="T49" fmla="*/ 1 h 1133"/>
                    <a:gd name="T50" fmla="*/ 1 w 953"/>
                    <a:gd name="T51" fmla="*/ 1 h 1133"/>
                    <a:gd name="T52" fmla="*/ 1 w 953"/>
                    <a:gd name="T53" fmla="*/ 1 h 1133"/>
                    <a:gd name="T54" fmla="*/ 1 w 953"/>
                    <a:gd name="T55" fmla="*/ 1 h 1133"/>
                    <a:gd name="T56" fmla="*/ 1 w 953"/>
                    <a:gd name="T57" fmla="*/ 1 h 1133"/>
                    <a:gd name="T58" fmla="*/ 1 w 953"/>
                    <a:gd name="T59" fmla="*/ 1 h 1133"/>
                    <a:gd name="T60" fmla="*/ 1 w 953"/>
                    <a:gd name="T61" fmla="*/ 1 h 1133"/>
                    <a:gd name="T62" fmla="*/ 1 w 953"/>
                    <a:gd name="T63" fmla="*/ 1 h 1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3" h="1133">
                      <a:moveTo>
                        <a:pt x="118" y="218"/>
                      </a:moveTo>
                      <a:lnTo>
                        <a:pt x="137" y="147"/>
                      </a:lnTo>
                      <a:lnTo>
                        <a:pt x="175" y="76"/>
                      </a:lnTo>
                      <a:lnTo>
                        <a:pt x="222" y="43"/>
                      </a:lnTo>
                      <a:lnTo>
                        <a:pt x="276" y="19"/>
                      </a:lnTo>
                      <a:lnTo>
                        <a:pt x="371" y="0"/>
                      </a:lnTo>
                      <a:lnTo>
                        <a:pt x="442" y="0"/>
                      </a:lnTo>
                      <a:lnTo>
                        <a:pt x="532" y="0"/>
                      </a:lnTo>
                      <a:lnTo>
                        <a:pt x="603" y="14"/>
                      </a:lnTo>
                      <a:lnTo>
                        <a:pt x="650" y="38"/>
                      </a:lnTo>
                      <a:lnTo>
                        <a:pt x="688" y="57"/>
                      </a:lnTo>
                      <a:lnTo>
                        <a:pt x="740" y="99"/>
                      </a:lnTo>
                      <a:lnTo>
                        <a:pt x="787" y="142"/>
                      </a:lnTo>
                      <a:lnTo>
                        <a:pt x="825" y="175"/>
                      </a:lnTo>
                      <a:lnTo>
                        <a:pt x="863" y="218"/>
                      </a:lnTo>
                      <a:lnTo>
                        <a:pt x="901" y="284"/>
                      </a:lnTo>
                      <a:lnTo>
                        <a:pt x="920" y="355"/>
                      </a:lnTo>
                      <a:lnTo>
                        <a:pt x="943" y="454"/>
                      </a:lnTo>
                      <a:lnTo>
                        <a:pt x="953" y="530"/>
                      </a:lnTo>
                      <a:lnTo>
                        <a:pt x="948" y="611"/>
                      </a:lnTo>
                      <a:lnTo>
                        <a:pt x="943" y="693"/>
                      </a:lnTo>
                      <a:lnTo>
                        <a:pt x="920" y="783"/>
                      </a:lnTo>
                      <a:lnTo>
                        <a:pt x="896" y="877"/>
                      </a:lnTo>
                      <a:lnTo>
                        <a:pt x="877" y="967"/>
                      </a:lnTo>
                      <a:lnTo>
                        <a:pt x="839" y="1033"/>
                      </a:lnTo>
                      <a:lnTo>
                        <a:pt x="797" y="1062"/>
                      </a:lnTo>
                      <a:lnTo>
                        <a:pt x="745" y="1086"/>
                      </a:lnTo>
                      <a:lnTo>
                        <a:pt x="688" y="1104"/>
                      </a:lnTo>
                      <a:lnTo>
                        <a:pt x="650" y="1123"/>
                      </a:lnTo>
                      <a:lnTo>
                        <a:pt x="598" y="1133"/>
                      </a:lnTo>
                      <a:lnTo>
                        <a:pt x="551" y="1128"/>
                      </a:lnTo>
                      <a:lnTo>
                        <a:pt x="480" y="1109"/>
                      </a:lnTo>
                      <a:lnTo>
                        <a:pt x="424" y="1106"/>
                      </a:lnTo>
                      <a:lnTo>
                        <a:pt x="398" y="1100"/>
                      </a:lnTo>
                      <a:lnTo>
                        <a:pt x="402" y="1119"/>
                      </a:lnTo>
                      <a:lnTo>
                        <a:pt x="241" y="1090"/>
                      </a:lnTo>
                      <a:lnTo>
                        <a:pt x="260" y="1033"/>
                      </a:lnTo>
                      <a:lnTo>
                        <a:pt x="257" y="1007"/>
                      </a:lnTo>
                      <a:lnTo>
                        <a:pt x="256" y="981"/>
                      </a:lnTo>
                      <a:lnTo>
                        <a:pt x="249" y="951"/>
                      </a:lnTo>
                      <a:lnTo>
                        <a:pt x="241" y="936"/>
                      </a:lnTo>
                      <a:lnTo>
                        <a:pt x="226" y="915"/>
                      </a:lnTo>
                      <a:lnTo>
                        <a:pt x="244" y="893"/>
                      </a:lnTo>
                      <a:lnTo>
                        <a:pt x="262" y="866"/>
                      </a:lnTo>
                      <a:lnTo>
                        <a:pt x="268" y="843"/>
                      </a:lnTo>
                      <a:lnTo>
                        <a:pt x="256" y="787"/>
                      </a:lnTo>
                      <a:lnTo>
                        <a:pt x="251" y="716"/>
                      </a:lnTo>
                      <a:lnTo>
                        <a:pt x="218" y="674"/>
                      </a:lnTo>
                      <a:lnTo>
                        <a:pt x="170" y="659"/>
                      </a:lnTo>
                      <a:lnTo>
                        <a:pt x="123" y="620"/>
                      </a:lnTo>
                      <a:lnTo>
                        <a:pt x="90" y="620"/>
                      </a:lnTo>
                      <a:lnTo>
                        <a:pt x="57" y="659"/>
                      </a:lnTo>
                      <a:lnTo>
                        <a:pt x="57" y="716"/>
                      </a:lnTo>
                      <a:lnTo>
                        <a:pt x="79" y="760"/>
                      </a:lnTo>
                      <a:lnTo>
                        <a:pt x="84" y="827"/>
                      </a:lnTo>
                      <a:lnTo>
                        <a:pt x="66" y="822"/>
                      </a:lnTo>
                      <a:lnTo>
                        <a:pt x="49" y="809"/>
                      </a:lnTo>
                      <a:lnTo>
                        <a:pt x="28" y="664"/>
                      </a:lnTo>
                      <a:lnTo>
                        <a:pt x="0" y="568"/>
                      </a:lnTo>
                      <a:lnTo>
                        <a:pt x="19" y="492"/>
                      </a:lnTo>
                      <a:lnTo>
                        <a:pt x="33" y="407"/>
                      </a:lnTo>
                      <a:lnTo>
                        <a:pt x="47" y="317"/>
                      </a:lnTo>
                      <a:lnTo>
                        <a:pt x="47" y="274"/>
                      </a:lnTo>
                      <a:lnTo>
                        <a:pt x="118" y="218"/>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7" name="Freeform 96">
                <a:extLst>
                  <a:ext uri="{FF2B5EF4-FFF2-40B4-BE49-F238E27FC236}">
                    <a16:creationId xmlns:a16="http://schemas.microsoft.com/office/drawing/2014/main" id="{3261EAE8-6A1C-4D3C-94D1-E93D84BA9DBA}"/>
                  </a:ext>
                </a:extLst>
              </p:cNvPr>
              <p:cNvSpPr>
                <a:spLocks noChangeArrowheads="1"/>
              </p:cNvSpPr>
              <p:nvPr/>
            </p:nvSpPr>
            <p:spPr bwMode="auto">
              <a:xfrm>
                <a:off x="4069" y="3623"/>
                <a:ext cx="333" cy="147"/>
              </a:xfrm>
              <a:custGeom>
                <a:avLst/>
                <a:gdLst>
                  <a:gd name="T0" fmla="*/ 0 w 667"/>
                  <a:gd name="T1" fmla="*/ 1 h 293"/>
                  <a:gd name="T2" fmla="*/ 0 w 667"/>
                  <a:gd name="T3" fmla="*/ 0 h 293"/>
                  <a:gd name="T4" fmla="*/ 0 w 667"/>
                  <a:gd name="T5" fmla="*/ 1 h 293"/>
                  <a:gd name="T6" fmla="*/ 0 w 667"/>
                  <a:gd name="T7" fmla="*/ 1 h 293"/>
                  <a:gd name="T8" fmla="*/ 0 w 667"/>
                  <a:gd name="T9" fmla="*/ 1 h 293"/>
                  <a:gd name="T10" fmla="*/ 0 w 667"/>
                  <a:gd name="T11" fmla="*/ 1 h 293"/>
                  <a:gd name="T12" fmla="*/ 0 w 667"/>
                  <a:gd name="T13" fmla="*/ 1 h 293"/>
                  <a:gd name="T14" fmla="*/ 0 w 667"/>
                  <a:gd name="T15" fmla="*/ 1 h 293"/>
                  <a:gd name="T16" fmla="*/ 0 w 667"/>
                  <a:gd name="T17" fmla="*/ 1 h 293"/>
                  <a:gd name="T18" fmla="*/ 0 w 667"/>
                  <a:gd name="T19" fmla="*/ 1 h 293"/>
                  <a:gd name="T20" fmla="*/ 0 w 667"/>
                  <a:gd name="T21" fmla="*/ 1 h 293"/>
                  <a:gd name="T22" fmla="*/ 0 w 667"/>
                  <a:gd name="T23" fmla="*/ 1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7" h="293">
                    <a:moveTo>
                      <a:pt x="0" y="35"/>
                    </a:moveTo>
                    <a:lnTo>
                      <a:pt x="14" y="0"/>
                    </a:lnTo>
                    <a:lnTo>
                      <a:pt x="96" y="5"/>
                    </a:lnTo>
                    <a:lnTo>
                      <a:pt x="186" y="20"/>
                    </a:lnTo>
                    <a:lnTo>
                      <a:pt x="321" y="66"/>
                    </a:lnTo>
                    <a:lnTo>
                      <a:pt x="392" y="96"/>
                    </a:lnTo>
                    <a:lnTo>
                      <a:pt x="473" y="132"/>
                    </a:lnTo>
                    <a:lnTo>
                      <a:pt x="560" y="172"/>
                    </a:lnTo>
                    <a:lnTo>
                      <a:pt x="634" y="213"/>
                    </a:lnTo>
                    <a:lnTo>
                      <a:pt x="659" y="241"/>
                    </a:lnTo>
                    <a:lnTo>
                      <a:pt x="667" y="293"/>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8" name="Freeform 97">
                <a:extLst>
                  <a:ext uri="{FF2B5EF4-FFF2-40B4-BE49-F238E27FC236}">
                    <a16:creationId xmlns:a16="http://schemas.microsoft.com/office/drawing/2014/main" id="{82DBF0A4-E0AA-4E3C-AF1E-0BB363D8DBBF}"/>
                  </a:ext>
                </a:extLst>
              </p:cNvPr>
              <p:cNvSpPr>
                <a:spLocks noChangeArrowheads="1"/>
              </p:cNvSpPr>
              <p:nvPr/>
            </p:nvSpPr>
            <p:spPr bwMode="auto">
              <a:xfrm>
                <a:off x="3168" y="3535"/>
                <a:ext cx="2219" cy="361"/>
              </a:xfrm>
              <a:custGeom>
                <a:avLst/>
                <a:gdLst>
                  <a:gd name="T0" fmla="*/ 1 w 4438"/>
                  <a:gd name="T1" fmla="*/ 1 h 721"/>
                  <a:gd name="T2" fmla="*/ 1 w 4438"/>
                  <a:gd name="T3" fmla="*/ 1 h 721"/>
                  <a:gd name="T4" fmla="*/ 1 w 4438"/>
                  <a:gd name="T5" fmla="*/ 1 h 721"/>
                  <a:gd name="T6" fmla="*/ 1 w 4438"/>
                  <a:gd name="T7" fmla="*/ 1 h 721"/>
                  <a:gd name="T8" fmla="*/ 1 w 4438"/>
                  <a:gd name="T9" fmla="*/ 1 h 721"/>
                  <a:gd name="T10" fmla="*/ 1 w 4438"/>
                  <a:gd name="T11" fmla="*/ 0 h 721"/>
                  <a:gd name="T12" fmla="*/ 1 w 4438"/>
                  <a:gd name="T13" fmla="*/ 1 h 721"/>
                  <a:gd name="T14" fmla="*/ 1 w 4438"/>
                  <a:gd name="T15" fmla="*/ 1 h 721"/>
                  <a:gd name="T16" fmla="*/ 1 w 4438"/>
                  <a:gd name="T17" fmla="*/ 1 h 721"/>
                  <a:gd name="T18" fmla="*/ 1 w 4438"/>
                  <a:gd name="T19" fmla="*/ 1 h 721"/>
                  <a:gd name="T20" fmla="*/ 1 w 4438"/>
                  <a:gd name="T21" fmla="*/ 1 h 721"/>
                  <a:gd name="T22" fmla="*/ 1 w 4438"/>
                  <a:gd name="T23" fmla="*/ 1 h 721"/>
                  <a:gd name="T24" fmla="*/ 1 w 4438"/>
                  <a:gd name="T25" fmla="*/ 1 h 721"/>
                  <a:gd name="T26" fmla="*/ 1 w 4438"/>
                  <a:gd name="T27" fmla="*/ 1 h 721"/>
                  <a:gd name="T28" fmla="*/ 1 w 4438"/>
                  <a:gd name="T29" fmla="*/ 1 h 721"/>
                  <a:gd name="T30" fmla="*/ 1 w 4438"/>
                  <a:gd name="T31" fmla="*/ 1 h 721"/>
                  <a:gd name="T32" fmla="*/ 1 w 4438"/>
                  <a:gd name="T33" fmla="*/ 1 h 721"/>
                  <a:gd name="T34" fmla="*/ 1 w 4438"/>
                  <a:gd name="T35" fmla="*/ 1 h 721"/>
                  <a:gd name="T36" fmla="*/ 1 w 4438"/>
                  <a:gd name="T37" fmla="*/ 1 h 721"/>
                  <a:gd name="T38" fmla="*/ 1 w 4438"/>
                  <a:gd name="T39" fmla="*/ 1 h 721"/>
                  <a:gd name="T40" fmla="*/ 1 w 4438"/>
                  <a:gd name="T41" fmla="*/ 1 h 721"/>
                  <a:gd name="T42" fmla="*/ 1 w 4438"/>
                  <a:gd name="T43" fmla="*/ 1 h 721"/>
                  <a:gd name="T44" fmla="*/ 1 w 4438"/>
                  <a:gd name="T45" fmla="*/ 1 h 721"/>
                  <a:gd name="T46" fmla="*/ 1 w 4438"/>
                  <a:gd name="T47" fmla="*/ 1 h 721"/>
                  <a:gd name="T48" fmla="*/ 1 w 4438"/>
                  <a:gd name="T49" fmla="*/ 1 h 721"/>
                  <a:gd name="T50" fmla="*/ 1 w 4438"/>
                  <a:gd name="T51" fmla="*/ 1 h 721"/>
                  <a:gd name="T52" fmla="*/ 1 w 4438"/>
                  <a:gd name="T53" fmla="*/ 1 h 721"/>
                  <a:gd name="T54" fmla="*/ 1 w 4438"/>
                  <a:gd name="T55" fmla="*/ 1 h 721"/>
                  <a:gd name="T56" fmla="*/ 0 w 4438"/>
                  <a:gd name="T57" fmla="*/ 1 h 721"/>
                  <a:gd name="T58" fmla="*/ 1 w 4438"/>
                  <a:gd name="T59" fmla="*/ 1 h 7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438" h="721">
                    <a:moveTo>
                      <a:pt x="19" y="521"/>
                    </a:moveTo>
                    <a:lnTo>
                      <a:pt x="189" y="311"/>
                    </a:lnTo>
                    <a:lnTo>
                      <a:pt x="284" y="220"/>
                    </a:lnTo>
                    <a:lnTo>
                      <a:pt x="368" y="150"/>
                    </a:lnTo>
                    <a:lnTo>
                      <a:pt x="500" y="41"/>
                    </a:lnTo>
                    <a:lnTo>
                      <a:pt x="557" y="0"/>
                    </a:lnTo>
                    <a:lnTo>
                      <a:pt x="943" y="190"/>
                    </a:lnTo>
                    <a:lnTo>
                      <a:pt x="1029" y="291"/>
                    </a:lnTo>
                    <a:lnTo>
                      <a:pt x="1095" y="371"/>
                    </a:lnTo>
                    <a:lnTo>
                      <a:pt x="1172" y="461"/>
                    </a:lnTo>
                    <a:lnTo>
                      <a:pt x="1210" y="521"/>
                    </a:lnTo>
                    <a:lnTo>
                      <a:pt x="1445" y="391"/>
                    </a:lnTo>
                    <a:lnTo>
                      <a:pt x="1549" y="332"/>
                    </a:lnTo>
                    <a:lnTo>
                      <a:pt x="1690" y="281"/>
                    </a:lnTo>
                    <a:lnTo>
                      <a:pt x="1803" y="190"/>
                    </a:lnTo>
                    <a:lnTo>
                      <a:pt x="1983" y="240"/>
                    </a:lnTo>
                    <a:lnTo>
                      <a:pt x="2133" y="300"/>
                    </a:lnTo>
                    <a:lnTo>
                      <a:pt x="2284" y="362"/>
                    </a:lnTo>
                    <a:lnTo>
                      <a:pt x="2303" y="371"/>
                    </a:lnTo>
                    <a:lnTo>
                      <a:pt x="2417" y="391"/>
                    </a:lnTo>
                    <a:lnTo>
                      <a:pt x="2540" y="521"/>
                    </a:lnTo>
                    <a:lnTo>
                      <a:pt x="2606" y="600"/>
                    </a:lnTo>
                    <a:lnTo>
                      <a:pt x="2766" y="682"/>
                    </a:lnTo>
                    <a:lnTo>
                      <a:pt x="3220" y="442"/>
                    </a:lnTo>
                    <a:lnTo>
                      <a:pt x="3881" y="291"/>
                    </a:lnTo>
                    <a:lnTo>
                      <a:pt x="4127" y="371"/>
                    </a:lnTo>
                    <a:lnTo>
                      <a:pt x="4372" y="530"/>
                    </a:lnTo>
                    <a:lnTo>
                      <a:pt x="4438" y="721"/>
                    </a:lnTo>
                    <a:lnTo>
                      <a:pt x="0" y="721"/>
                    </a:lnTo>
                    <a:lnTo>
                      <a:pt x="19" y="52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9" name="Freeform 98">
                <a:extLst>
                  <a:ext uri="{FF2B5EF4-FFF2-40B4-BE49-F238E27FC236}">
                    <a16:creationId xmlns:a16="http://schemas.microsoft.com/office/drawing/2014/main" id="{7A2B2C5E-B91A-4FE2-90C9-0A3477E707DC}"/>
                  </a:ext>
                </a:extLst>
              </p:cNvPr>
              <p:cNvSpPr>
                <a:spLocks noChangeArrowheads="1"/>
              </p:cNvSpPr>
              <p:nvPr/>
            </p:nvSpPr>
            <p:spPr bwMode="auto">
              <a:xfrm>
                <a:off x="3410" y="3636"/>
                <a:ext cx="280" cy="200"/>
              </a:xfrm>
              <a:custGeom>
                <a:avLst/>
                <a:gdLst>
                  <a:gd name="T0" fmla="*/ 0 w 560"/>
                  <a:gd name="T1" fmla="*/ 0 h 401"/>
                  <a:gd name="T2" fmla="*/ 1 w 560"/>
                  <a:gd name="T3" fmla="*/ 0 h 401"/>
                  <a:gd name="T4" fmla="*/ 1 w 560"/>
                  <a:gd name="T5" fmla="*/ 0 h 401"/>
                  <a:gd name="T6" fmla="*/ 1 w 560"/>
                  <a:gd name="T7" fmla="*/ 0 h 401"/>
                  <a:gd name="T8" fmla="*/ 1 w 560"/>
                  <a:gd name="T9" fmla="*/ 0 h 401"/>
                  <a:gd name="T10" fmla="*/ 1 w 560"/>
                  <a:gd name="T11" fmla="*/ 0 h 401"/>
                  <a:gd name="T12" fmla="*/ 1 w 560"/>
                  <a:gd name="T13" fmla="*/ 0 h 401"/>
                  <a:gd name="T14" fmla="*/ 1 w 560"/>
                  <a:gd name="T15" fmla="*/ 0 h 401"/>
                  <a:gd name="T16" fmla="*/ 1 w 560"/>
                  <a:gd name="T17" fmla="*/ 0 h 401"/>
                  <a:gd name="T18" fmla="*/ 1 w 560"/>
                  <a:gd name="T19" fmla="*/ 0 h 401"/>
                  <a:gd name="T20" fmla="*/ 1 w 560"/>
                  <a:gd name="T21" fmla="*/ 0 h 401"/>
                  <a:gd name="T22" fmla="*/ 1 w 560"/>
                  <a:gd name="T23" fmla="*/ 0 h 401"/>
                  <a:gd name="T24" fmla="*/ 1 w 560"/>
                  <a:gd name="T25" fmla="*/ 0 h 401"/>
                  <a:gd name="T26" fmla="*/ 1 w 560"/>
                  <a:gd name="T27" fmla="*/ 0 h 401"/>
                  <a:gd name="T28" fmla="*/ 1 w 560"/>
                  <a:gd name="T29" fmla="*/ 0 h 401"/>
                  <a:gd name="T30" fmla="*/ 1 w 560"/>
                  <a:gd name="T31" fmla="*/ 0 h 401"/>
                  <a:gd name="T32" fmla="*/ 1 w 560"/>
                  <a:gd name="T33" fmla="*/ 0 h 401"/>
                  <a:gd name="T34" fmla="*/ 0 w 560"/>
                  <a:gd name="T35" fmla="*/ 0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0" h="401">
                    <a:moveTo>
                      <a:pt x="0" y="0"/>
                    </a:moveTo>
                    <a:lnTo>
                      <a:pt x="272" y="65"/>
                    </a:lnTo>
                    <a:lnTo>
                      <a:pt x="365" y="100"/>
                    </a:lnTo>
                    <a:lnTo>
                      <a:pt x="414" y="128"/>
                    </a:lnTo>
                    <a:lnTo>
                      <a:pt x="464" y="169"/>
                    </a:lnTo>
                    <a:lnTo>
                      <a:pt x="508" y="223"/>
                    </a:lnTo>
                    <a:lnTo>
                      <a:pt x="537" y="278"/>
                    </a:lnTo>
                    <a:lnTo>
                      <a:pt x="560" y="336"/>
                    </a:lnTo>
                    <a:lnTo>
                      <a:pt x="518" y="401"/>
                    </a:lnTo>
                    <a:lnTo>
                      <a:pt x="497" y="332"/>
                    </a:lnTo>
                    <a:lnTo>
                      <a:pt x="461" y="270"/>
                    </a:lnTo>
                    <a:lnTo>
                      <a:pt x="428" y="227"/>
                    </a:lnTo>
                    <a:lnTo>
                      <a:pt x="398" y="197"/>
                    </a:lnTo>
                    <a:lnTo>
                      <a:pt x="343" y="164"/>
                    </a:lnTo>
                    <a:lnTo>
                      <a:pt x="280" y="133"/>
                    </a:lnTo>
                    <a:lnTo>
                      <a:pt x="191" y="95"/>
                    </a:lnTo>
                    <a:lnTo>
                      <a:pt x="106" y="55"/>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495" name="Rectangle 3">
              <a:extLst>
                <a:ext uri="{FF2B5EF4-FFF2-40B4-BE49-F238E27FC236}">
                  <a16:creationId xmlns:a16="http://schemas.microsoft.com/office/drawing/2014/main" id="{DA124698-9A25-4A18-8206-1BFBBA281012}"/>
                </a:ext>
              </a:extLst>
            </p:cNvPr>
            <p:cNvSpPr txBox="1">
              <a:spLocks noChangeArrowheads="1"/>
            </p:cNvSpPr>
            <p:nvPr/>
          </p:nvSpPr>
          <p:spPr bwMode="auto">
            <a:xfrm>
              <a:off x="5097463" y="3573463"/>
              <a:ext cx="23764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buFont typeface="Monotype Sorts"/>
                <a:buChar char=""/>
              </a:pPr>
              <a:r>
                <a:rPr lang="en-US" altLang="zh-CN" sz="5400">
                  <a:solidFill>
                    <a:srgbClr val="FFFFC2"/>
                  </a:solidFill>
                  <a:latin typeface="Arial" panose="020B0604020202020204" pitchFamily="34" charset="0"/>
                </a:rPr>
                <a:t>Q&amp;A</a:t>
              </a:r>
            </a:p>
          </p:txBody>
        </p:sp>
      </p:grpSp>
      <p:sp>
        <p:nvSpPr>
          <p:cNvPr id="63493" name="灯片编号占位符 98">
            <a:extLst>
              <a:ext uri="{FF2B5EF4-FFF2-40B4-BE49-F238E27FC236}">
                <a16:creationId xmlns:a16="http://schemas.microsoft.com/office/drawing/2014/main" id="{C312448D-311B-4F18-88A2-38A8B1BA00E9}"/>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588"/>
              </a:spcBef>
              <a:buSzPct val="80000"/>
              <a:buFont typeface="Wingdings" panose="05000000000000000000" pitchFamily="2" charset="2"/>
              <a:buNone/>
            </a:pPr>
            <a:fld id="{87D214E0-410F-4333-9053-8AECA3BCA647}" type="slidenum">
              <a:rPr lang="en-US" altLang="zh-CN" sz="1100" smtClean="0">
                <a:solidFill>
                  <a:srgbClr val="636363"/>
                </a:solidFill>
                <a:latin typeface="Arial" panose="020B0604020202020204" pitchFamily="34" charset="0"/>
              </a:rPr>
              <a:pPr>
                <a:spcBef>
                  <a:spcPts val="588"/>
                </a:spcBef>
                <a:buSzPct val="80000"/>
                <a:buFont typeface="Wingdings" panose="05000000000000000000" pitchFamily="2" charset="2"/>
                <a:buNone/>
              </a:pPr>
              <a:t>55</a:t>
            </a:fld>
            <a:r>
              <a:rPr lang="en-US" altLang="zh-CN" sz="1100">
                <a:solidFill>
                  <a:srgbClr val="636363"/>
                </a:solidFill>
                <a:latin typeface="Arial" panose="020B0604020202020204" pitchFamily="34" charset="0"/>
              </a:rPr>
              <a:t>/37</a:t>
            </a:r>
            <a:endParaRPr lang="zh-CN" altLang="en-US" sz="1100">
              <a:solidFill>
                <a:srgbClr val="636363"/>
              </a:solidFill>
              <a:latin typeface="Arial" panose="020B0604020202020204" pitchFamily="34" charset="0"/>
            </a:endParaRPr>
          </a:p>
        </p:txBody>
      </p:sp>
    </p:spTree>
  </p:cSld>
  <p:clrMapOvr>
    <a:masterClrMapping/>
  </p:clrMapOvr>
  <p:transition>
    <p:newsfla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8915400" cy="4686300"/>
          </a:xfrm>
        </p:spPr>
        <p:txBody>
          <a:bodyPr/>
          <a:lstStyle/>
          <a:p>
            <a:r>
              <a:rPr lang="en-US" altLang="zh-CN" dirty="0"/>
              <a:t>1. What is the output from (a) and (b)?</a:t>
            </a:r>
          </a:p>
          <a:p>
            <a:pPr marL="0" indent="0">
              <a:buNone/>
            </a:pPr>
            <a:r>
              <a:rPr lang="en-US" altLang="zh-CN" dirty="0"/>
              <a:t>    (a)</a:t>
            </a:r>
            <a:endParaRPr lang="zh-CN" altLang="en-US" dirty="0"/>
          </a:p>
        </p:txBody>
      </p:sp>
      <p:pic>
        <p:nvPicPr>
          <p:cNvPr id="3" name="图片 2"/>
          <p:cNvPicPr>
            <a:picLocks noChangeAspect="1"/>
          </p:cNvPicPr>
          <p:nvPr/>
        </p:nvPicPr>
        <p:blipFill rotWithShape="1">
          <a:blip r:embed="rId3"/>
          <a:srcRect b="73545"/>
          <a:stretch/>
        </p:blipFill>
        <p:spPr>
          <a:xfrm>
            <a:off x="1871601" y="2306471"/>
            <a:ext cx="1764407" cy="1224136"/>
          </a:xfrm>
          <a:prstGeom prst="rect">
            <a:avLst/>
          </a:prstGeom>
        </p:spPr>
      </p:pic>
      <p:pic>
        <p:nvPicPr>
          <p:cNvPr id="7" name="图片 6"/>
          <p:cNvPicPr>
            <a:picLocks noChangeAspect="1"/>
          </p:cNvPicPr>
          <p:nvPr/>
        </p:nvPicPr>
        <p:blipFill rotWithShape="1">
          <a:blip r:embed="rId3"/>
          <a:srcRect t="90257"/>
          <a:stretch/>
        </p:blipFill>
        <p:spPr>
          <a:xfrm>
            <a:off x="1871601" y="3530607"/>
            <a:ext cx="1764407" cy="450836"/>
          </a:xfrm>
          <a:prstGeom prst="rect">
            <a:avLst/>
          </a:prstGeom>
        </p:spPr>
      </p:pic>
      <p:pic>
        <p:nvPicPr>
          <p:cNvPr id="4" name="图片 3"/>
          <p:cNvPicPr>
            <a:picLocks noChangeAspect="1"/>
          </p:cNvPicPr>
          <p:nvPr/>
        </p:nvPicPr>
        <p:blipFill>
          <a:blip r:embed="rId4"/>
          <a:stretch>
            <a:fillRect/>
          </a:stretch>
        </p:blipFill>
        <p:spPr>
          <a:xfrm>
            <a:off x="5025008" y="1916832"/>
            <a:ext cx="3816424" cy="46789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8915400" cy="4686300"/>
          </a:xfrm>
        </p:spPr>
        <p:txBody>
          <a:bodyPr/>
          <a:lstStyle/>
          <a:p>
            <a:r>
              <a:rPr lang="en-US" altLang="zh-CN" dirty="0"/>
              <a:t>(b)</a:t>
            </a:r>
          </a:p>
          <a:p>
            <a:pPr marL="0" indent="0">
              <a:buNone/>
            </a:pPr>
            <a:r>
              <a:rPr lang="en-US" altLang="zh-CN" dirty="0"/>
              <a:t>    </a:t>
            </a:r>
            <a:endParaRPr lang="zh-CN" altLang="en-US" dirty="0"/>
          </a:p>
        </p:txBody>
      </p:sp>
      <p:pic>
        <p:nvPicPr>
          <p:cNvPr id="2" name="图片 1"/>
          <p:cNvPicPr>
            <a:picLocks noChangeAspect="1"/>
          </p:cNvPicPr>
          <p:nvPr/>
        </p:nvPicPr>
        <p:blipFill>
          <a:blip r:embed="rId3"/>
          <a:stretch>
            <a:fillRect/>
          </a:stretch>
        </p:blipFill>
        <p:spPr>
          <a:xfrm>
            <a:off x="1424608" y="1475921"/>
            <a:ext cx="4314344" cy="4932462"/>
          </a:xfrm>
          <a:prstGeom prst="rect">
            <a:avLst/>
          </a:prstGeom>
        </p:spPr>
      </p:pic>
      <p:pic>
        <p:nvPicPr>
          <p:cNvPr id="5" name="图片 4"/>
          <p:cNvPicPr>
            <a:picLocks noChangeAspect="1"/>
          </p:cNvPicPr>
          <p:nvPr/>
        </p:nvPicPr>
        <p:blipFill>
          <a:blip r:embed="rId4"/>
          <a:stretch>
            <a:fillRect/>
          </a:stretch>
        </p:blipFill>
        <p:spPr>
          <a:xfrm>
            <a:off x="6130473" y="2575145"/>
            <a:ext cx="2705100" cy="2590800"/>
          </a:xfrm>
          <a:prstGeom prst="rect">
            <a:avLst/>
          </a:prstGeom>
        </p:spPr>
      </p:pic>
    </p:spTree>
    <p:extLst>
      <p:ext uri="{BB962C8B-B14F-4D97-AF65-F5344CB8AC3E}">
        <p14:creationId xmlns:p14="http://schemas.microsoft.com/office/powerpoint/2010/main" val="542688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8915400" cy="4686300"/>
          </a:xfrm>
        </p:spPr>
        <p:txBody>
          <a:bodyPr/>
          <a:lstStyle/>
          <a:p>
            <a:r>
              <a:rPr lang="en-US" altLang="zh-CN" dirty="0"/>
              <a:t>2. Modify the time24 class to include an overloaded relational operators for less than &lt;, greater than &gt; and not equal to !=. The corresponding overloaded function needs to be given.</a:t>
            </a:r>
          </a:p>
          <a:p>
            <a:endParaRPr lang="en-US" altLang="zh-CN" dirty="0"/>
          </a:p>
          <a:p>
            <a:endParaRPr lang="zh-CN" altLang="en-US" dirty="0"/>
          </a:p>
        </p:txBody>
      </p:sp>
      <p:pic>
        <p:nvPicPr>
          <p:cNvPr id="3" name="图片 2"/>
          <p:cNvPicPr>
            <a:picLocks noChangeAspect="1"/>
          </p:cNvPicPr>
          <p:nvPr/>
        </p:nvPicPr>
        <p:blipFill>
          <a:blip r:embed="rId3"/>
          <a:stretch>
            <a:fillRect/>
          </a:stretch>
        </p:blipFill>
        <p:spPr>
          <a:xfrm>
            <a:off x="4771958" y="2924944"/>
            <a:ext cx="4667275" cy="3746193"/>
          </a:xfrm>
          <a:prstGeom prst="rect">
            <a:avLst/>
          </a:prstGeom>
        </p:spPr>
      </p:pic>
    </p:spTree>
    <p:extLst>
      <p:ext uri="{BB962C8B-B14F-4D97-AF65-F5344CB8AC3E}">
        <p14:creationId xmlns:p14="http://schemas.microsoft.com/office/powerpoint/2010/main" val="2185057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8915400" cy="4686300"/>
          </a:xfrm>
        </p:spPr>
        <p:txBody>
          <a:bodyPr/>
          <a:lstStyle/>
          <a:p>
            <a:r>
              <a:rPr lang="en-US" altLang="zh-CN" dirty="0"/>
              <a:t>3. Modify the time24 class to include an overloaded operator -=. The corresponding overloaded function needs to be given. The prototype for the new member function is:</a:t>
            </a:r>
          </a:p>
          <a:p>
            <a:endParaRPr lang="zh-CN" altLang="en-US" dirty="0"/>
          </a:p>
        </p:txBody>
      </p:sp>
      <p:pic>
        <p:nvPicPr>
          <p:cNvPr id="3" name="图片 2"/>
          <p:cNvPicPr>
            <a:picLocks noChangeAspect="1"/>
          </p:cNvPicPr>
          <p:nvPr/>
        </p:nvPicPr>
        <p:blipFill>
          <a:blip r:embed="rId3"/>
          <a:stretch>
            <a:fillRect/>
          </a:stretch>
        </p:blipFill>
        <p:spPr>
          <a:xfrm>
            <a:off x="5293544" y="3404311"/>
            <a:ext cx="4104456" cy="3294446"/>
          </a:xfrm>
          <a:prstGeom prst="rect">
            <a:avLst/>
          </a:prstGeom>
        </p:spPr>
      </p:pic>
      <p:pic>
        <p:nvPicPr>
          <p:cNvPr id="2" name="图片 1"/>
          <p:cNvPicPr>
            <a:picLocks noChangeAspect="1"/>
          </p:cNvPicPr>
          <p:nvPr/>
        </p:nvPicPr>
        <p:blipFill>
          <a:blip r:embed="rId4"/>
          <a:stretch>
            <a:fillRect/>
          </a:stretch>
        </p:blipFill>
        <p:spPr>
          <a:xfrm>
            <a:off x="1310184" y="2956787"/>
            <a:ext cx="5396111" cy="447524"/>
          </a:xfrm>
          <a:prstGeom prst="rect">
            <a:avLst/>
          </a:prstGeom>
        </p:spPr>
      </p:pic>
    </p:spTree>
    <p:extLst>
      <p:ext uri="{BB962C8B-B14F-4D97-AF65-F5344CB8AC3E}">
        <p14:creationId xmlns:p14="http://schemas.microsoft.com/office/powerpoint/2010/main" val="40950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a:extLst>
              <a:ext uri="{FF2B5EF4-FFF2-40B4-BE49-F238E27FC236}">
                <a16:creationId xmlns:a16="http://schemas.microsoft.com/office/drawing/2014/main" id="{8F615D97-903A-4829-BA35-D17A3BE61BA0}"/>
              </a:ext>
            </a:extLst>
          </p:cNvPr>
          <p:cNvSpPr>
            <a:spLocks noGrp="1"/>
          </p:cNvSpPr>
          <p:nvPr>
            <p:ph type="title"/>
          </p:nvPr>
        </p:nvSpPr>
        <p:spPr/>
        <p:txBody>
          <a:bodyPr/>
          <a:lstStyle/>
          <a:p>
            <a:pPr eaLnBrk="1" hangingPunct="1"/>
            <a:r>
              <a:rPr lang="en-US" altLang="zh-CN" dirty="0"/>
              <a:t>11.1 What is polymorphism</a:t>
            </a:r>
            <a:endParaRPr lang="zh-CN" altLang="en-US" dirty="0">
              <a:latin typeface="Times New Roman" panose="02020603050405020304" pitchFamily="18" charset="0"/>
            </a:endParaRPr>
          </a:p>
        </p:txBody>
      </p:sp>
      <p:pic>
        <p:nvPicPr>
          <p:cNvPr id="8197" name="Picture 4">
            <a:extLst>
              <a:ext uri="{FF2B5EF4-FFF2-40B4-BE49-F238E27FC236}">
                <a16:creationId xmlns:a16="http://schemas.microsoft.com/office/drawing/2014/main" id="{FB9A562A-D6BE-4E16-A247-E8998F860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600" y="1988840"/>
            <a:ext cx="76295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A939DDA3-0AAB-4FB1-AA89-0FE084D0C6B5}"/>
              </a:ext>
            </a:extLst>
          </p:cNvPr>
          <p:cNvSpPr>
            <a:spLocks noChangeArrowheads="1"/>
          </p:cNvSpPr>
          <p:nvPr/>
        </p:nvSpPr>
        <p:spPr bwMode="auto">
          <a:xfrm flipV="1">
            <a:off x="1835200" y="3069927"/>
            <a:ext cx="1719263" cy="50323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buFont typeface="Wingdings" panose="05000000000000000000" pitchFamily="2" charset="2"/>
              <a:buNone/>
            </a:pPr>
            <a:endParaRPr lang="zh-CN" altLang="en-US"/>
          </a:p>
        </p:txBody>
      </p:sp>
      <p:cxnSp>
        <p:nvCxnSpPr>
          <p:cNvPr id="14" name="直接箭头连接符 13">
            <a:extLst>
              <a:ext uri="{FF2B5EF4-FFF2-40B4-BE49-F238E27FC236}">
                <a16:creationId xmlns:a16="http://schemas.microsoft.com/office/drawing/2014/main" id="{6230952A-CDB8-4C16-9232-D527C35A0E56}"/>
              </a:ext>
            </a:extLst>
          </p:cNvPr>
          <p:cNvCxnSpPr>
            <a:cxnSpLocks noChangeShapeType="1"/>
          </p:cNvCxnSpPr>
          <p:nvPr/>
        </p:nvCxnSpPr>
        <p:spPr bwMode="auto">
          <a:xfrm flipH="1" flipV="1">
            <a:off x="3006776" y="3039025"/>
            <a:ext cx="2952750" cy="1295400"/>
          </a:xfrm>
          <a:prstGeom prst="straightConnector1">
            <a:avLst/>
          </a:prstGeom>
          <a:noFill/>
          <a:ln w="9525" algn="ctr">
            <a:solidFill>
              <a:schemeClr val="bg1"/>
            </a:solidFill>
            <a:round/>
            <a:headEnd/>
            <a:tailEnd type="arrow" w="med" len="med"/>
          </a:ln>
          <a:extLst>
            <a:ext uri="{909E8E84-426E-40DD-AFC4-6F175D3DCCD1}">
              <a14:hiddenFill xmlns:a14="http://schemas.microsoft.com/office/drawing/2010/main">
                <a:noFill/>
              </a14:hiddenFill>
            </a:ext>
          </a:extLst>
        </p:spPr>
      </p:cxnSp>
      <p:sp>
        <p:nvSpPr>
          <p:cNvPr id="15" name="矩形 14">
            <a:extLst>
              <a:ext uri="{FF2B5EF4-FFF2-40B4-BE49-F238E27FC236}">
                <a16:creationId xmlns:a16="http://schemas.microsoft.com/office/drawing/2014/main" id="{C7C982DA-EB74-4A10-8716-9F76AC6C92C9}"/>
              </a:ext>
            </a:extLst>
          </p:cNvPr>
          <p:cNvSpPr/>
          <p:nvPr/>
        </p:nvSpPr>
        <p:spPr bwMode="auto">
          <a:xfrm>
            <a:off x="2071019" y="4380043"/>
            <a:ext cx="6487503" cy="1094518"/>
          </a:xfrm>
          <a:prstGeom prst="rect">
            <a:avLst/>
          </a:prstGeom>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CN" b="1">
                <a:solidFill>
                  <a:srgbClr val="00279F"/>
                </a:solidFill>
                <a:latin typeface="Times New Roman" panose="02020603050405020304" pitchFamily="18" charset="0"/>
                <a:cs typeface="Times New Roman" panose="02020603050405020304" pitchFamily="18" charset="0"/>
              </a:rPr>
              <a:t>It can be seen from the output that the objects HAL and PC have responded differently to the same hello() command sent to them on lines 28 and 29.</a:t>
            </a:r>
            <a:endParaRPr lang="zh-CN" altLang="en-US" b="1">
              <a:solidFill>
                <a:srgbClr val="00279F"/>
              </a:solidFill>
              <a:latin typeface="Times New Roman" panose="02020603050405020304" pitchFamily="18" charset="0"/>
              <a:cs typeface="Times New Roman" panose="02020603050405020304" pitchFamily="18" charset="0"/>
            </a:endParaRPr>
          </a:p>
        </p:txBody>
      </p:sp>
      <p:sp>
        <p:nvSpPr>
          <p:cNvPr id="7" name="矩形 6"/>
          <p:cNvSpPr/>
          <p:nvPr/>
        </p:nvSpPr>
        <p:spPr>
          <a:xfrm>
            <a:off x="5815435" y="2823001"/>
            <a:ext cx="3096344" cy="86409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latin typeface="Times New Roman" panose="02020603050405020304" pitchFamily="18" charset="0"/>
                <a:cs typeface="Times New Roman" panose="02020603050405020304" pitchFamily="18" charset="0"/>
              </a:rPr>
              <a:t>Polymorphism:</a:t>
            </a:r>
          </a:p>
          <a:p>
            <a:r>
              <a:rPr lang="en-US" altLang="zh-CN" sz="1600" dirty="0">
                <a:latin typeface="Times New Roman" panose="02020603050405020304" pitchFamily="18" charset="0"/>
                <a:cs typeface="Times New Roman" panose="02020603050405020304" pitchFamily="18" charset="0"/>
              </a:rPr>
              <a:t>The same command to different objects invokes different actions.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8915400" cy="4686300"/>
          </a:xfrm>
        </p:spPr>
        <p:txBody>
          <a:bodyPr/>
          <a:lstStyle/>
          <a:p>
            <a:r>
              <a:rPr lang="en-US" altLang="zh-CN" dirty="0"/>
              <a:t>4. Write a function template </a:t>
            </a:r>
            <a:r>
              <a:rPr lang="en-US" altLang="zh-CN" dirty="0" err="1"/>
              <a:t>largest_element</a:t>
            </a:r>
            <a:r>
              <a:rPr lang="en-US" altLang="zh-CN" dirty="0"/>
              <a:t>() that returns the largest value in an array. The array may contain elements of any one data type. The function has two parameters. The first parameter is the name of the array and the second parameter is the integer number of elements in the array. The return type of the function is the same type as its first parameter.</a:t>
            </a:r>
          </a:p>
          <a:p>
            <a:endParaRPr lang="zh-CN" altLang="en-US" dirty="0"/>
          </a:p>
        </p:txBody>
      </p:sp>
    </p:spTree>
    <p:extLst>
      <p:ext uri="{BB962C8B-B14F-4D97-AF65-F5344CB8AC3E}">
        <p14:creationId xmlns:p14="http://schemas.microsoft.com/office/powerpoint/2010/main" val="25177520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8915400" cy="4686300"/>
          </a:xfrm>
        </p:spPr>
        <p:txBody>
          <a:bodyPr/>
          <a:lstStyle/>
          <a:p>
            <a:r>
              <a:rPr lang="en-US" altLang="zh-CN" dirty="0"/>
              <a:t>5. Write a function template locate() that finds and returns the first position of a value in an array. The array may contain elements of any one data type. The function has two parameters. The first parameter is the name of the array and the second parameter is a variable of the same type as the first parameter. If the value does not exist in the array, -1 is returned.</a:t>
            </a:r>
            <a:endParaRPr lang="zh-CN" altLang="en-US" dirty="0"/>
          </a:p>
        </p:txBody>
      </p:sp>
    </p:spTree>
    <p:extLst>
      <p:ext uri="{BB962C8B-B14F-4D97-AF65-F5344CB8AC3E}">
        <p14:creationId xmlns:p14="http://schemas.microsoft.com/office/powerpoint/2010/main" val="235864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8ABF629E-2F17-4BD4-8C4D-6B55D42593CF}"/>
              </a:ext>
            </a:extLst>
          </p:cNvPr>
          <p:cNvSpPr>
            <a:spLocks noGrp="1"/>
          </p:cNvSpPr>
          <p:nvPr>
            <p:ph type="title"/>
          </p:nvPr>
        </p:nvSpPr>
        <p:spPr/>
        <p:txBody>
          <a:bodyPr/>
          <a:lstStyle/>
          <a:p>
            <a:pPr eaLnBrk="1" hangingPunct="1"/>
            <a:r>
              <a:rPr lang="en-US" altLang="zh-CN" dirty="0"/>
              <a:t>11.1 What is polymorphism</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D1BDA93E-5279-4AF6-8277-668D156FB6B2}"/>
              </a:ext>
            </a:extLst>
          </p:cNvPr>
          <p:cNvSpPr>
            <a:spLocks noGrp="1"/>
          </p:cNvSpPr>
          <p:nvPr>
            <p:ph idx="1"/>
          </p:nvPr>
        </p:nvSpPr>
        <p:spPr>
          <a:xfrm>
            <a:off x="218504" y="1422106"/>
            <a:ext cx="9468991" cy="4248695"/>
          </a:xfrm>
        </p:spPr>
        <p:txBody>
          <a:bodyPr/>
          <a:lstStyle/>
          <a:p>
            <a:pPr>
              <a:spcBef>
                <a:spcPts val="0"/>
              </a:spcBef>
              <a:spcAft>
                <a:spcPts val="0"/>
              </a:spcAft>
            </a:pPr>
            <a:r>
              <a:rPr lang="en-US" altLang="zh-CN" sz="2400" dirty="0"/>
              <a:t>Polymorphism can be divided into two broad categories: </a:t>
            </a:r>
            <a:r>
              <a:rPr lang="en-US" altLang="zh-CN" sz="2400" i="1" dirty="0"/>
              <a:t>static </a:t>
            </a:r>
            <a:r>
              <a:rPr lang="en-US" altLang="zh-CN" sz="2400" dirty="0"/>
              <a:t>(or compile-time) and </a:t>
            </a:r>
            <a:r>
              <a:rPr lang="en-US" altLang="zh-CN" sz="2400" i="1" dirty="0"/>
              <a:t>dynamic </a:t>
            </a:r>
            <a:r>
              <a:rPr lang="en-US" altLang="zh-CN" sz="2400" dirty="0"/>
              <a:t>(or run-time) </a:t>
            </a:r>
            <a:r>
              <a:rPr lang="en-US" altLang="zh-CN" sz="2400" i="1" dirty="0"/>
              <a:t>polymorphism</a:t>
            </a:r>
            <a:r>
              <a:rPr lang="en-US" altLang="zh-CN" sz="2400" dirty="0"/>
              <a:t>. </a:t>
            </a:r>
          </a:p>
          <a:p>
            <a:pPr>
              <a:spcBef>
                <a:spcPts val="0"/>
              </a:spcBef>
              <a:spcAft>
                <a:spcPts val="0"/>
              </a:spcAft>
            </a:pPr>
            <a:r>
              <a:rPr lang="en-US" altLang="zh-CN" sz="2400" dirty="0"/>
              <a:t>Static polymorphism occurs when the program is being compiled, dynamic polymorphism when the program is actually running.</a:t>
            </a:r>
          </a:p>
          <a:p>
            <a:pPr lvl="1"/>
            <a:r>
              <a:rPr lang="en-US" altLang="zh-CN" sz="2000" i="1" dirty="0"/>
              <a:t>static </a:t>
            </a:r>
            <a:r>
              <a:rPr lang="en-US" altLang="zh-CN" sz="2000" dirty="0"/>
              <a:t>or </a:t>
            </a:r>
            <a:r>
              <a:rPr lang="en-US" altLang="zh-CN" sz="2000" i="1" dirty="0"/>
              <a:t>early binding: </a:t>
            </a:r>
            <a:r>
              <a:rPr lang="en-US" altLang="zh-CN" sz="2000" dirty="0"/>
              <a:t>normally, which function a call refers to is made at compile time.  The compiler knows which function to call based on the object that calls it.</a:t>
            </a:r>
          </a:p>
          <a:p>
            <a:pPr lvl="1"/>
            <a:r>
              <a:rPr lang="en-US" altLang="zh-CN" sz="2000" i="1" dirty="0"/>
              <a:t>dynamic </a:t>
            </a:r>
            <a:r>
              <a:rPr lang="en-US" altLang="zh-CN" sz="2000" dirty="0"/>
              <a:t>or </a:t>
            </a:r>
            <a:r>
              <a:rPr lang="en-US" altLang="zh-CN" sz="2000" i="1" dirty="0"/>
              <a:t>late binding</a:t>
            </a:r>
            <a:r>
              <a:rPr lang="en-US" altLang="zh-CN" sz="2000" dirty="0"/>
              <a:t>: it is left until run-time to determine which function should be called.  This decision is based on the object making the call.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8ABF629E-2F17-4BD4-8C4D-6B55D42593CF}"/>
              </a:ext>
            </a:extLst>
          </p:cNvPr>
          <p:cNvSpPr>
            <a:spLocks noGrp="1"/>
          </p:cNvSpPr>
          <p:nvPr>
            <p:ph type="title"/>
          </p:nvPr>
        </p:nvSpPr>
        <p:spPr/>
        <p:txBody>
          <a:bodyPr/>
          <a:lstStyle/>
          <a:p>
            <a:pPr eaLnBrk="1" hangingPunct="1"/>
            <a:r>
              <a:rPr lang="en-US" altLang="zh-CN" dirty="0"/>
              <a:t>11.1 What is polymorphism</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D1BDA93E-5279-4AF6-8277-668D156FB6B2}"/>
              </a:ext>
            </a:extLst>
          </p:cNvPr>
          <p:cNvSpPr>
            <a:spLocks noGrp="1"/>
          </p:cNvSpPr>
          <p:nvPr>
            <p:ph idx="1"/>
          </p:nvPr>
        </p:nvSpPr>
        <p:spPr>
          <a:xfrm>
            <a:off x="272480" y="1412776"/>
            <a:ext cx="4850297" cy="3600400"/>
          </a:xfrm>
        </p:spPr>
        <p:txBody>
          <a:bodyPr/>
          <a:lstStyle/>
          <a:p>
            <a:r>
              <a:rPr lang="en-US" altLang="zh-CN" sz="2400" dirty="0"/>
              <a:t>C++ has three static polymorphism mechanisms: </a:t>
            </a:r>
          </a:p>
          <a:p>
            <a:pPr lvl="1"/>
            <a:r>
              <a:rPr lang="en-US" altLang="zh-CN" sz="2000" dirty="0"/>
              <a:t>function overloading </a:t>
            </a:r>
          </a:p>
          <a:p>
            <a:pPr lvl="1"/>
            <a:r>
              <a:rPr lang="en-US" altLang="zh-CN" sz="2000" dirty="0"/>
              <a:t>operator overloading</a:t>
            </a:r>
          </a:p>
          <a:p>
            <a:pPr lvl="1"/>
            <a:r>
              <a:rPr lang="en-US" altLang="zh-CN" sz="2000" dirty="0"/>
              <a:t>Templates</a:t>
            </a:r>
          </a:p>
          <a:p>
            <a:r>
              <a:rPr lang="en-US" altLang="zh-CN" sz="2400" dirty="0"/>
              <a:t>Dynamic polymorphism of C++: virtual function</a:t>
            </a:r>
          </a:p>
        </p:txBody>
      </p:sp>
      <p:pic>
        <p:nvPicPr>
          <p:cNvPr id="4" name="图片 3">
            <a:extLst>
              <a:ext uri="{FF2B5EF4-FFF2-40B4-BE49-F238E27FC236}">
                <a16:creationId xmlns:a16="http://schemas.microsoft.com/office/drawing/2014/main" id="{3F4CD314-B2A7-4FAA-87BF-21316E729997}"/>
              </a:ext>
            </a:extLst>
          </p:cNvPr>
          <p:cNvPicPr>
            <a:picLocks noChangeAspect="1"/>
          </p:cNvPicPr>
          <p:nvPr/>
        </p:nvPicPr>
        <p:blipFill rotWithShape="1">
          <a:blip r:embed="rId2"/>
          <a:srcRect l="5747"/>
          <a:stretch/>
        </p:blipFill>
        <p:spPr>
          <a:xfrm>
            <a:off x="5161090" y="1859298"/>
            <a:ext cx="4485683" cy="3175848"/>
          </a:xfrm>
          <a:prstGeom prst="rect">
            <a:avLst/>
          </a:prstGeom>
        </p:spPr>
      </p:pic>
      <p:sp>
        <p:nvSpPr>
          <p:cNvPr id="6" name="文本框 5">
            <a:extLst>
              <a:ext uri="{FF2B5EF4-FFF2-40B4-BE49-F238E27FC236}">
                <a16:creationId xmlns:a16="http://schemas.microsoft.com/office/drawing/2014/main" id="{127D10EC-C61C-4636-BB0C-50E11058E28F}"/>
              </a:ext>
            </a:extLst>
          </p:cNvPr>
          <p:cNvSpPr txBox="1"/>
          <p:nvPr/>
        </p:nvSpPr>
        <p:spPr>
          <a:xfrm>
            <a:off x="5550522" y="1412776"/>
            <a:ext cx="3706821" cy="400110"/>
          </a:xfrm>
          <a:prstGeom prst="rect">
            <a:avLst/>
          </a:prstGeom>
          <a:noFill/>
        </p:spPr>
        <p:txBody>
          <a:bodyPr wrap="square">
            <a:spAutoFit/>
          </a:bodyPr>
          <a:lstStyle/>
          <a:p>
            <a:pPr lvl="1">
              <a:spcBef>
                <a:spcPts val="0"/>
              </a:spcBef>
              <a:spcAft>
                <a:spcPts val="0"/>
              </a:spcAft>
            </a:pPr>
            <a:r>
              <a:rPr lang="en-US" altLang="zh-CN" sz="2000" b="1" dirty="0">
                <a:solidFill>
                  <a:srgbClr val="FF0000"/>
                </a:solidFill>
                <a:latin typeface="Times New Roman" panose="02020603050405020304" pitchFamily="18" charset="0"/>
                <a:cs typeface="Times New Roman" panose="02020603050405020304" pitchFamily="18" charset="0"/>
              </a:rPr>
              <a:t>function overloading </a:t>
            </a:r>
          </a:p>
        </p:txBody>
      </p:sp>
      <p:sp>
        <p:nvSpPr>
          <p:cNvPr id="8" name="文本框 7">
            <a:extLst>
              <a:ext uri="{FF2B5EF4-FFF2-40B4-BE49-F238E27FC236}">
                <a16:creationId xmlns:a16="http://schemas.microsoft.com/office/drawing/2014/main" id="{32F19B85-9516-4B41-8B9E-9244985073FC}"/>
              </a:ext>
            </a:extLst>
          </p:cNvPr>
          <p:cNvSpPr txBox="1"/>
          <p:nvPr/>
        </p:nvSpPr>
        <p:spPr>
          <a:xfrm>
            <a:off x="5369857" y="5164688"/>
            <a:ext cx="4227285" cy="1015663"/>
          </a:xfrm>
          <a:prstGeom prst="rect">
            <a:avLst/>
          </a:prstGeom>
          <a:solidFill>
            <a:schemeClr val="accent4">
              <a:lumMod val="60000"/>
              <a:lumOff val="40000"/>
              <a:alpha val="50000"/>
            </a:schemeClr>
          </a:solidFill>
        </p:spPr>
        <p:txBody>
          <a:bodyPr wrap="square">
            <a:spAutoFit/>
          </a:bodyPr>
          <a:lstStyle/>
          <a:p>
            <a:pPr>
              <a:spcBef>
                <a:spcPts val="0"/>
              </a:spcBef>
              <a:spcAft>
                <a:spcPts val="0"/>
              </a:spcAft>
            </a:pPr>
            <a:r>
              <a:rPr lang="en-US" altLang="zh-CN" sz="2000" dirty="0"/>
              <a:t>Functions with the same names and different parameter lists mean function overloading.</a:t>
            </a:r>
            <a:endParaRPr lang="zh-CN" altLang="en-US" sz="2000" dirty="0"/>
          </a:p>
        </p:txBody>
      </p:sp>
    </p:spTree>
    <p:extLst>
      <p:ext uri="{BB962C8B-B14F-4D97-AF65-F5344CB8AC3E}">
        <p14:creationId xmlns:p14="http://schemas.microsoft.com/office/powerpoint/2010/main" val="1896042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521F5113-9AA0-4C5E-8CF2-51D36F8B982D}"/>
              </a:ext>
            </a:extLst>
          </p:cNvPr>
          <p:cNvSpPr>
            <a:spLocks noGrp="1"/>
          </p:cNvSpPr>
          <p:nvPr>
            <p:ph type="title"/>
          </p:nvPr>
        </p:nvSpPr>
        <p:spPr/>
        <p:txBody>
          <a:bodyPr/>
          <a:lstStyle/>
          <a:p>
            <a:pPr eaLnBrk="1" hangingPunct="1"/>
            <a:r>
              <a:rPr lang="en-US" altLang="zh-CN" dirty="0"/>
              <a:t>11.2 Operator Overloading</a:t>
            </a:r>
            <a:endParaRPr lang="zh-CN" altLang="en-US" dirty="0"/>
          </a:p>
        </p:txBody>
      </p:sp>
      <p:sp>
        <p:nvSpPr>
          <p:cNvPr id="5123" name="内容占位符 2">
            <a:extLst>
              <a:ext uri="{FF2B5EF4-FFF2-40B4-BE49-F238E27FC236}">
                <a16:creationId xmlns:a16="http://schemas.microsoft.com/office/drawing/2014/main" id="{1C045AC3-C8B2-42D0-8EB7-24B4D8FFC19C}"/>
              </a:ext>
            </a:extLst>
          </p:cNvPr>
          <p:cNvSpPr>
            <a:spLocks noGrp="1"/>
          </p:cNvSpPr>
          <p:nvPr>
            <p:ph idx="1"/>
          </p:nvPr>
        </p:nvSpPr>
        <p:spPr>
          <a:xfrm>
            <a:off x="17646" y="1484784"/>
            <a:ext cx="9759889" cy="4608512"/>
          </a:xfrm>
        </p:spPr>
        <p:txBody>
          <a:bodyPr/>
          <a:lstStyle/>
          <a:p>
            <a:pPr lvl="1" eaLnBrk="1" hangingPunct="1">
              <a:lnSpc>
                <a:spcPct val="90000"/>
              </a:lnSpc>
            </a:pPr>
            <a:r>
              <a:rPr lang="en-US" altLang="zh-TW" dirty="0">
                <a:ea typeface="新細明體" panose="02020500000000000000" pitchFamily="18" charset="-120"/>
              </a:rPr>
              <a:t>Programmer can use some operator symbols to define special </a:t>
            </a:r>
            <a:r>
              <a:rPr lang="en-US" altLang="zh-TW" dirty="0">
                <a:solidFill>
                  <a:srgbClr val="FF0000"/>
                </a:solidFill>
                <a:ea typeface="新細明體" panose="02020500000000000000" pitchFamily="18" charset="-120"/>
              </a:rPr>
              <a:t>member functions</a:t>
            </a:r>
            <a:r>
              <a:rPr lang="en-US" altLang="zh-TW" dirty="0">
                <a:ea typeface="新細明體" panose="02020500000000000000" pitchFamily="18" charset="-120"/>
              </a:rPr>
              <a:t> of a class, providing convenient notations for object behaviors</a:t>
            </a:r>
          </a:p>
          <a:p>
            <a:pPr lvl="1" eaLnBrk="1" hangingPunct="1">
              <a:lnSpc>
                <a:spcPct val="90000"/>
              </a:lnSpc>
            </a:pPr>
            <a:r>
              <a:rPr lang="en-US" altLang="zh-CN" dirty="0"/>
              <a:t>The + operator, for example, is appropriate for strings as well and is taken to mean concatenation. This means that the operator + has a different meaning for numeric data types than for string data types.</a:t>
            </a:r>
          </a:p>
          <a:p>
            <a:pPr lvl="1" eaLnBrk="1" hangingPunct="1">
              <a:lnSpc>
                <a:spcPct val="90000"/>
              </a:lnSpc>
            </a:pPr>
            <a:r>
              <a:rPr lang="en-US" altLang="zh-CN" dirty="0">
                <a:ea typeface="新細明體" panose="02020500000000000000" pitchFamily="18" charset="-120"/>
              </a:rPr>
              <a:t>When you create a new class you can redefine or overload existing operators such as +</a:t>
            </a:r>
          </a:p>
          <a:p>
            <a:pPr lvl="1" eaLnBrk="1" hangingPunct="1">
              <a:lnSpc>
                <a:spcPct val="90000"/>
              </a:lnSpc>
            </a:pPr>
            <a:r>
              <a:rPr lang="en-US" altLang="zh-CN" dirty="0">
                <a:ea typeface="新細明體" panose="02020500000000000000" pitchFamily="18" charset="-120"/>
              </a:rPr>
              <a:t>Existing operators are overloaded for specific use in a class use by writing operator functions for the class.</a:t>
            </a:r>
            <a:endParaRPr lang="zh-CN" altLang="en-US" dirty="0">
              <a:ea typeface="新細明體" panose="02020500000000000000" pitchFamily="18" charset="-120"/>
            </a:endParaRPr>
          </a:p>
          <a:p>
            <a:pPr lvl="1" eaLnBrk="1" hangingPunct="1">
              <a:lnSpc>
                <a:spcPct val="90000"/>
              </a:lnSpc>
            </a:pPr>
            <a:endParaRPr lang="en-US" altLang="zh-TW" dirty="0">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0" dur="500"/>
                                        <p:tgtEl>
                                          <p:spTgt spid="51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3" dur="500"/>
                                        <p:tgtEl>
                                          <p:spTgt spid="51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6"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spDef>
      <a:spPr/>
      <a:bodyPr>
        <a:spAutoFit/>
      </a:bodyPr>
      <a:lstStyle>
        <a:defPPr algn="l">
          <a:buFont typeface="Arial" pitchFamily="34" charset="0"/>
          <a:buChar char="•"/>
          <a:defRPr dirty="0" smtClean="0"/>
        </a:defPPr>
      </a:lstStyle>
      <a:style>
        <a:lnRef idx="1">
          <a:schemeClr val="accent2"/>
        </a:lnRef>
        <a:fillRef idx="2">
          <a:schemeClr val="accent2"/>
        </a:fillRef>
        <a:effectRef idx="1">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3938</Words>
  <Application>Microsoft Office PowerPoint</Application>
  <PresentationFormat>A4 纸张(210x297 毫米)</PresentationFormat>
  <Paragraphs>403</Paragraphs>
  <Slides>61</Slides>
  <Notes>14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61</vt:i4>
      </vt:variant>
    </vt:vector>
  </HeadingPairs>
  <TitlesOfParts>
    <vt:vector size="71" baseType="lpstr">
      <vt:lpstr>Monotype Sorts</vt:lpstr>
      <vt:lpstr>黑体</vt:lpstr>
      <vt:lpstr>Arial</vt:lpstr>
      <vt:lpstr>Brush Script MT</vt:lpstr>
      <vt:lpstr>Franklin Gothic Book</vt:lpstr>
      <vt:lpstr>Monotype Corsiva</vt:lpstr>
      <vt:lpstr>Times New Roman</vt:lpstr>
      <vt:lpstr>Wingdings</vt:lpstr>
      <vt:lpstr>Wingdings 2</vt:lpstr>
      <vt:lpstr>暗香扑面</vt:lpstr>
      <vt:lpstr>PowerPoint 演示文稿</vt:lpstr>
      <vt:lpstr>Overview</vt:lpstr>
      <vt:lpstr>11.1 What is polymorphism</vt:lpstr>
      <vt:lpstr>11.1 What is polymorphism</vt:lpstr>
      <vt:lpstr>11.1 What is polymorphism</vt:lpstr>
      <vt:lpstr>11.1 What is polymorphism</vt:lpstr>
      <vt:lpstr>11.1 What is polymorphism</vt:lpstr>
      <vt:lpstr>11.1 What is polymorphism</vt:lpstr>
      <vt:lpstr>11.2 Operator Overloading</vt:lpstr>
      <vt:lpstr>11.2 Operator Overloading</vt:lpstr>
      <vt:lpstr>11.2 Operator Overloading</vt:lpstr>
      <vt:lpstr>11.2 Operator Overloading</vt:lpstr>
      <vt:lpstr>11.2 Operator Overloading</vt:lpstr>
      <vt:lpstr>11.2 Operator Overloading</vt:lpstr>
      <vt:lpstr>11.2 Operator Overloading</vt:lpstr>
      <vt:lpstr>11.2 Operator Overloading</vt:lpstr>
      <vt:lpstr>11.2 Operator Overloading</vt:lpstr>
      <vt:lpstr>11.2 Operator Overloading</vt:lpstr>
      <vt:lpstr>11.2 Operator Overloading</vt:lpstr>
      <vt:lpstr>11.3 Template</vt:lpstr>
      <vt:lpstr>11.3 Templates</vt:lpstr>
      <vt:lpstr>11.3 Templates</vt:lpstr>
      <vt:lpstr>11.3 Templates</vt:lpstr>
      <vt:lpstr>11.3 Templates</vt:lpstr>
      <vt:lpstr>11.3 Templates</vt:lpstr>
      <vt:lpstr>11.3 Templates</vt:lpstr>
      <vt:lpstr>11.3 Templates</vt:lpstr>
      <vt:lpstr>11.3 Templates</vt:lpstr>
      <vt:lpstr>11.3 Templates</vt:lpstr>
      <vt:lpstr>11.3 Templates</vt:lpstr>
      <vt:lpstr>11.3 Templates</vt:lpstr>
      <vt:lpstr>11.3 Templates</vt:lpstr>
      <vt:lpstr>11.3 Templates</vt:lpstr>
      <vt:lpstr>11.3 Templates</vt:lpstr>
      <vt:lpstr>11.3 Templates</vt:lpstr>
      <vt:lpstr>11.3 Templates</vt:lpstr>
      <vt:lpstr>11.3 Templates</vt:lpstr>
      <vt:lpstr>11.3 Templates</vt:lpstr>
      <vt:lpstr>11.4 Virtual functions</vt:lpstr>
      <vt:lpstr>11.4 Virtual functions</vt:lpstr>
      <vt:lpstr>11.4 Virtual functions</vt:lpstr>
      <vt:lpstr>11.4 Virtual functions</vt:lpstr>
      <vt:lpstr>11.4 Virtual functions</vt:lpstr>
      <vt:lpstr>11.4 Virtual functions</vt:lpstr>
      <vt:lpstr>11.4 Virtual functions</vt:lpstr>
      <vt:lpstr>11.4 Virtual functions</vt:lpstr>
      <vt:lpstr>11.5 Abstract base classes</vt:lpstr>
      <vt:lpstr>11.5 Abstract base classes</vt:lpstr>
      <vt:lpstr>11.5 Abstract base classes</vt:lpstr>
      <vt:lpstr>11.5 Abstract base classes</vt:lpstr>
      <vt:lpstr>Derived Class Circle</vt:lpstr>
      <vt:lpstr>11.5 Abstract base classes</vt:lpstr>
      <vt:lpstr>How to sum different Shape?</vt:lpstr>
      <vt:lpstr>How to sum different Shape?</vt:lpstr>
      <vt:lpstr>PowerPoint 演示文稿</vt:lpstr>
      <vt:lpstr>Homework</vt:lpstr>
      <vt:lpstr>Homework</vt:lpstr>
      <vt:lpstr>Homework</vt:lpstr>
      <vt:lpstr>Homework</vt:lpstr>
      <vt:lpstr>Homework</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2025-09-07T04:28:07Z</dcterms:created>
  <dcterms:modified xsi:type="dcterms:W3CDTF">2025-09-07T04:28:12Z</dcterms:modified>
</cp:coreProperties>
</file>