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22" r:id="rId1"/>
  </p:sldMasterIdLst>
  <p:notesMasterIdLst>
    <p:notesMasterId r:id="rId62"/>
  </p:notesMasterIdLst>
  <p:handoutMasterIdLst>
    <p:handoutMasterId r:id="rId63"/>
  </p:handoutMasterIdLst>
  <p:sldIdLst>
    <p:sldId id="1005" r:id="rId2"/>
    <p:sldId id="921" r:id="rId3"/>
    <p:sldId id="1083" r:id="rId4"/>
    <p:sldId id="1084" r:id="rId5"/>
    <p:sldId id="1085" r:id="rId6"/>
    <p:sldId id="1086" r:id="rId7"/>
    <p:sldId id="1087" r:id="rId8"/>
    <p:sldId id="1088" r:id="rId9"/>
    <p:sldId id="1089" r:id="rId10"/>
    <p:sldId id="1090" r:id="rId11"/>
    <p:sldId id="1091" r:id="rId12"/>
    <p:sldId id="1092" r:id="rId13"/>
    <p:sldId id="1093" r:id="rId14"/>
    <p:sldId id="1094" r:id="rId15"/>
    <p:sldId id="1095" r:id="rId16"/>
    <p:sldId id="1096" r:id="rId17"/>
    <p:sldId id="1098" r:id="rId18"/>
    <p:sldId id="1099" r:id="rId19"/>
    <p:sldId id="1100" r:id="rId20"/>
    <p:sldId id="1101" r:id="rId21"/>
    <p:sldId id="1103" r:id="rId22"/>
    <p:sldId id="1105" r:id="rId23"/>
    <p:sldId id="1106" r:id="rId24"/>
    <p:sldId id="1108" r:id="rId25"/>
    <p:sldId id="1109" r:id="rId26"/>
    <p:sldId id="1111" r:id="rId27"/>
    <p:sldId id="1113" r:id="rId28"/>
    <p:sldId id="1110" r:id="rId29"/>
    <p:sldId id="1114" r:id="rId30"/>
    <p:sldId id="1115" r:id="rId31"/>
    <p:sldId id="1116" r:id="rId32"/>
    <p:sldId id="1117" r:id="rId33"/>
    <p:sldId id="1118" r:id="rId34"/>
    <p:sldId id="1144" r:id="rId35"/>
    <p:sldId id="1145" r:id="rId36"/>
    <p:sldId id="1146" r:id="rId37"/>
    <p:sldId id="1147" r:id="rId38"/>
    <p:sldId id="1148" r:id="rId39"/>
    <p:sldId id="1149" r:id="rId40"/>
    <p:sldId id="1120" r:id="rId41"/>
    <p:sldId id="1124" r:id="rId42"/>
    <p:sldId id="1131" r:id="rId43"/>
    <p:sldId id="1121" r:id="rId44"/>
    <p:sldId id="1132" r:id="rId45"/>
    <p:sldId id="1133" r:id="rId46"/>
    <p:sldId id="1134" r:id="rId47"/>
    <p:sldId id="1135" r:id="rId48"/>
    <p:sldId id="1136" r:id="rId49"/>
    <p:sldId id="1137" r:id="rId50"/>
    <p:sldId id="1138" r:id="rId51"/>
    <p:sldId id="1139" r:id="rId52"/>
    <p:sldId id="1140" r:id="rId53"/>
    <p:sldId id="1141" r:id="rId54"/>
    <p:sldId id="1142" r:id="rId55"/>
    <p:sldId id="974" r:id="rId56"/>
    <p:sldId id="1038" r:id="rId57"/>
    <p:sldId id="1150" r:id="rId58"/>
    <p:sldId id="1151" r:id="rId59"/>
    <p:sldId id="1152" r:id="rId60"/>
    <p:sldId id="1153" r:id="rId61"/>
  </p:sldIdLst>
  <p:sldSz cx="9906000" cy="6858000" type="A4"/>
  <p:notesSz cx="6757988" cy="9866313"/>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828" autoAdjust="0"/>
  </p:normalViewPr>
  <p:slideViewPr>
    <p:cSldViewPr>
      <p:cViewPr varScale="1">
        <p:scale>
          <a:sx n="88" d="100"/>
          <a:sy n="88" d="100"/>
        </p:scale>
        <p:origin x="1812" y="78"/>
      </p:cViewPr>
      <p:guideLst>
        <p:guide orient="horz" pos="2160"/>
        <p:guide pos="312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1899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D3E9827-2C39-485A-A3D1-AADA2DB0379E}"/>
              </a:ext>
            </a:extLst>
          </p:cNvPr>
          <p:cNvSpPr>
            <a:spLocks noGrp="1" noChangeArrowheads="1"/>
          </p:cNvSpPr>
          <p:nvPr>
            <p:ph type="hdr" sz="quarter"/>
          </p:nvPr>
        </p:nvSpPr>
        <p:spPr bwMode="auto">
          <a:xfrm>
            <a:off x="0" y="0"/>
            <a:ext cx="2928938" cy="493713"/>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7" name="Rectangle 3">
            <a:extLst>
              <a:ext uri="{FF2B5EF4-FFF2-40B4-BE49-F238E27FC236}">
                <a16:creationId xmlns:a16="http://schemas.microsoft.com/office/drawing/2014/main" id="{408D873D-5DC5-4422-857E-DBBF6D771BEE}"/>
              </a:ext>
            </a:extLst>
          </p:cNvPr>
          <p:cNvSpPr>
            <a:spLocks noGrp="1" noChangeArrowheads="1"/>
          </p:cNvSpPr>
          <p:nvPr>
            <p:ph type="dt" sz="quarter" idx="1"/>
          </p:nvPr>
        </p:nvSpPr>
        <p:spPr bwMode="auto">
          <a:xfrm>
            <a:off x="3829050" y="0"/>
            <a:ext cx="2928938" cy="493713"/>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8" name="Rectangle 4">
            <a:extLst>
              <a:ext uri="{FF2B5EF4-FFF2-40B4-BE49-F238E27FC236}">
                <a16:creationId xmlns:a16="http://schemas.microsoft.com/office/drawing/2014/main" id="{16BDB4FB-EDC6-4CBB-A2BD-2E880AA45BC2}"/>
              </a:ext>
            </a:extLst>
          </p:cNvPr>
          <p:cNvSpPr>
            <a:spLocks noGrp="1" noChangeArrowheads="1"/>
          </p:cNvSpPr>
          <p:nvPr>
            <p:ph type="ftr" sz="quarter" idx="2"/>
          </p:nvPr>
        </p:nvSpPr>
        <p:spPr bwMode="auto">
          <a:xfrm>
            <a:off x="0" y="9372600"/>
            <a:ext cx="2928938" cy="493713"/>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9" name="Rectangle 5">
            <a:extLst>
              <a:ext uri="{FF2B5EF4-FFF2-40B4-BE49-F238E27FC236}">
                <a16:creationId xmlns:a16="http://schemas.microsoft.com/office/drawing/2014/main" id="{34B806C6-B8E5-4A8B-B2B8-2CF239F35AB5}"/>
              </a:ext>
            </a:extLst>
          </p:cNvPr>
          <p:cNvSpPr>
            <a:spLocks noGrp="1" noChangeArrowheads="1"/>
          </p:cNvSpPr>
          <p:nvPr>
            <p:ph type="sldNum" sz="quarter" idx="3"/>
          </p:nvPr>
        </p:nvSpPr>
        <p:spPr bwMode="auto">
          <a:xfrm>
            <a:off x="3829050" y="9372600"/>
            <a:ext cx="2928938" cy="493713"/>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CF480F6-4C19-4E8C-8B3D-DCD673AB208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E2468E7-EE19-411B-A269-533E12853D10}"/>
              </a:ext>
            </a:extLst>
          </p:cNvPr>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5" name="Rectangle 3">
            <a:extLst>
              <a:ext uri="{FF2B5EF4-FFF2-40B4-BE49-F238E27FC236}">
                <a16:creationId xmlns:a16="http://schemas.microsoft.com/office/drawing/2014/main" id="{BD7CDF84-E7D7-451B-BBC5-BDA3BC82B22F}"/>
              </a:ext>
            </a:extLst>
          </p:cNvPr>
          <p:cNvSpPr>
            <a:spLocks noGrp="1" noChangeArrowheads="1"/>
          </p:cNvSpPr>
          <p:nvPr>
            <p:ph type="dt" idx="1"/>
          </p:nvPr>
        </p:nvSpPr>
        <p:spPr bwMode="auto">
          <a:xfrm>
            <a:off x="3808413" y="0"/>
            <a:ext cx="2971800" cy="457200"/>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053BE911-AB8A-4EC1-80B6-6B37B3BB4330}"/>
              </a:ext>
            </a:extLst>
          </p:cNvPr>
          <p:cNvSpPr>
            <a:spLocks noGrp="1" noRot="1" noChangeAspect="1" noChangeArrowheads="1" noTextEdit="1"/>
          </p:cNvSpPr>
          <p:nvPr>
            <p:ph type="sldImg" idx="4294967295"/>
          </p:nvPr>
        </p:nvSpPr>
        <p:spPr bwMode="auto">
          <a:xfrm>
            <a:off x="749300" y="762000"/>
            <a:ext cx="52832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E084048-33F2-4D68-8BD0-E64FD56D64BB}"/>
              </a:ext>
            </a:extLst>
          </p:cNvPr>
          <p:cNvSpPr>
            <a:spLocks noGrp="1" noChangeArrowheads="1"/>
          </p:cNvSpPr>
          <p:nvPr>
            <p:ph type="body" sz="quarter" idx="4294967295"/>
          </p:nvPr>
        </p:nvSpPr>
        <p:spPr bwMode="auto">
          <a:xfrm>
            <a:off x="914400" y="4724400"/>
            <a:ext cx="4951413" cy="4418013"/>
          </a:xfrm>
          <a:prstGeom prst="rect">
            <a:avLst/>
          </a:prstGeom>
          <a:noFill/>
          <a:ln>
            <a:noFill/>
          </a:ln>
        </p:spPr>
        <p:txBody>
          <a:bodyPr vert="horz" wrap="square" lIns="91422" tIns="45711" rIns="91422" bIns="4571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1398" name="Rectangle 6">
            <a:extLst>
              <a:ext uri="{FF2B5EF4-FFF2-40B4-BE49-F238E27FC236}">
                <a16:creationId xmlns:a16="http://schemas.microsoft.com/office/drawing/2014/main" id="{D0A6DFC4-930D-41C8-BE1E-F3FF1394FEE1}"/>
              </a:ext>
            </a:extLst>
          </p:cNvPr>
          <p:cNvSpPr>
            <a:spLocks noGrp="1" noChangeArrowheads="1"/>
          </p:cNvSpPr>
          <p:nvPr>
            <p:ph type="ftr" sz="quarter" idx="4"/>
          </p:nvPr>
        </p:nvSpPr>
        <p:spPr bwMode="auto">
          <a:xfrm>
            <a:off x="0" y="9371013"/>
            <a:ext cx="2895600" cy="457200"/>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9" name="Rectangle 7">
            <a:extLst>
              <a:ext uri="{FF2B5EF4-FFF2-40B4-BE49-F238E27FC236}">
                <a16:creationId xmlns:a16="http://schemas.microsoft.com/office/drawing/2014/main" id="{5EE0C26C-0382-439E-B841-DF3596433AA2}"/>
              </a:ext>
            </a:extLst>
          </p:cNvPr>
          <p:cNvSpPr>
            <a:spLocks noGrp="1" noChangeArrowheads="1"/>
          </p:cNvSpPr>
          <p:nvPr>
            <p:ph type="sldNum" sz="quarter" idx="5"/>
          </p:nvPr>
        </p:nvSpPr>
        <p:spPr bwMode="auto">
          <a:xfrm>
            <a:off x="3808413" y="9371013"/>
            <a:ext cx="2971800" cy="457200"/>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DD66343C-245F-4869-8791-5AAF19314BF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7B5176-0FBA-4569-A6E5-654ECA8A780E}"/>
              </a:ext>
            </a:extLst>
          </p:cNvPr>
          <p:cNvSpPr>
            <a:spLocks noGrp="1" noRot="1" noChangeAspect="1" noChangeArrowheads="1" noTextEdit="1"/>
          </p:cNvSpPr>
          <p:nvPr>
            <p:ph type="sldImg" idx="4294967295"/>
          </p:nvPr>
        </p:nvSpPr>
        <p:spPr>
          <a:xfrm>
            <a:off x="706438" y="739775"/>
            <a:ext cx="5345112" cy="3702050"/>
          </a:xfrm>
          <a:ln/>
        </p:spPr>
      </p:sp>
      <p:sp>
        <p:nvSpPr>
          <p:cNvPr id="8195" name="Rectangle 3">
            <a:extLst>
              <a:ext uri="{FF2B5EF4-FFF2-40B4-BE49-F238E27FC236}">
                <a16:creationId xmlns:a16="http://schemas.microsoft.com/office/drawing/2014/main" id="{D728BB46-7767-4F00-8B60-CEC4014695A2}"/>
              </a:ext>
            </a:extLst>
          </p:cNvPr>
          <p:cNvSpPr>
            <a:spLocks noGrp="1" noChangeArrowheads="1"/>
          </p:cNvSpPr>
          <p:nvPr>
            <p:ph type="body" idx="4294967295"/>
          </p:nvPr>
        </p:nvSpPr>
        <p:spPr>
          <a:xfrm>
            <a:off x="677863" y="4686300"/>
            <a:ext cx="5405437" cy="4440238"/>
          </a:xfrm>
        </p:spPr>
        <p:txBody>
          <a:bodyPr/>
          <a:lstStyle/>
          <a:p>
            <a:pPr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27</a:t>
            </a:fld>
            <a:endParaRPr lang="en-US" altLang="zh-CN"/>
          </a:p>
        </p:txBody>
      </p:sp>
    </p:spTree>
    <p:extLst>
      <p:ext uri="{BB962C8B-B14F-4D97-AF65-F5344CB8AC3E}">
        <p14:creationId xmlns:p14="http://schemas.microsoft.com/office/powerpoint/2010/main" val="4170579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50</a:t>
            </a:fld>
            <a:endParaRPr lang="en-US" altLang="zh-CN"/>
          </a:p>
        </p:txBody>
      </p:sp>
    </p:spTree>
    <p:extLst>
      <p:ext uri="{BB962C8B-B14F-4D97-AF65-F5344CB8AC3E}">
        <p14:creationId xmlns:p14="http://schemas.microsoft.com/office/powerpoint/2010/main" val="2988827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51</a:t>
            </a:fld>
            <a:endParaRPr lang="en-US" altLang="zh-CN"/>
          </a:p>
        </p:txBody>
      </p:sp>
    </p:spTree>
    <p:extLst>
      <p:ext uri="{BB962C8B-B14F-4D97-AF65-F5344CB8AC3E}">
        <p14:creationId xmlns:p14="http://schemas.microsoft.com/office/powerpoint/2010/main" val="2230306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E1443C-1C74-4400-B047-769A853B885D}"/>
              </a:ext>
            </a:extLst>
          </p:cNvPr>
          <p:cNvSpPr/>
          <p:nvPr/>
        </p:nvSpPr>
        <p:spPr>
          <a:xfrm>
            <a:off x="742950" y="3197225"/>
            <a:ext cx="84201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grpSp>
        <p:nvGrpSpPr>
          <p:cNvPr id="4" name="Group 10">
            <a:extLst>
              <a:ext uri="{FF2B5EF4-FFF2-40B4-BE49-F238E27FC236}">
                <a16:creationId xmlns:a16="http://schemas.microsoft.com/office/drawing/2014/main" id="{9792F77F-C398-4FAD-A551-45EC93FFABE0}"/>
              </a:ext>
            </a:extLst>
          </p:cNvPr>
          <p:cNvGrpSpPr>
            <a:grpSpLocks/>
          </p:cNvGrpSpPr>
          <p:nvPr userDrawn="1"/>
        </p:nvGrpSpPr>
        <p:grpSpPr bwMode="auto">
          <a:xfrm>
            <a:off x="696416" y="3414167"/>
            <a:ext cx="8458200" cy="1463675"/>
            <a:chOff x="336" y="1824"/>
            <a:chExt cx="5328" cy="922"/>
          </a:xfrm>
        </p:grpSpPr>
        <p:pic>
          <p:nvPicPr>
            <p:cNvPr id="5" name="Picture 8" descr="ANABNR2">
              <a:extLst>
                <a:ext uri="{FF2B5EF4-FFF2-40B4-BE49-F238E27FC236}">
                  <a16:creationId xmlns:a16="http://schemas.microsoft.com/office/drawing/2014/main" id="{C323787C-069C-4C45-B9EB-239F412978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0" t="-1314" r="-2" b="-36961"/>
            <a:stretch>
              <a:fillRect/>
            </a:stretch>
          </p:blipFill>
          <p:spPr bwMode="auto">
            <a:xfrm>
              <a:off x="336" y="2016"/>
              <a:ext cx="532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12ED7E94-339A-4C06-ACF5-2D39696B523B}"/>
                </a:ext>
              </a:extLst>
            </p:cNvPr>
            <p:cNvSpPr>
              <a:spLocks noChangeArrowheads="1"/>
            </p:cNvSpPr>
            <p:nvPr/>
          </p:nvSpPr>
          <p:spPr bwMode="hidden">
            <a:xfrm>
              <a:off x="501" y="1824"/>
              <a:ext cx="192" cy="624"/>
            </a:xfrm>
            <a:prstGeom prst="rect">
              <a:avLst/>
            </a:prstGeom>
            <a:solidFill>
              <a:srgbClr val="FFCC99">
                <a:alpha val="50195"/>
              </a:srgbClr>
            </a:solidFill>
            <a:ln>
              <a:noFill/>
            </a:ln>
          </p:spPr>
          <p:txBody>
            <a:bodyPr wrap="none" anchor="ctr"/>
            <a:lstStyle>
              <a:lvl1pPr>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742950" indent="-28575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9pPr>
            </a:lstStyle>
            <a:p>
              <a:pPr algn="ctr">
                <a:defRPr/>
              </a:pPr>
              <a:endParaRPr kumimoji="1" lang="zh-CN" altLang="en-US"/>
            </a:p>
          </p:txBody>
        </p:sp>
      </p:grpSp>
      <p:sp>
        <p:nvSpPr>
          <p:cNvPr id="2" name="标题 1"/>
          <p:cNvSpPr>
            <a:spLocks noGrp="1"/>
          </p:cNvSpPr>
          <p:nvPr>
            <p:ph type="ctrTitle"/>
          </p:nvPr>
        </p:nvSpPr>
        <p:spPr>
          <a:xfrm>
            <a:off x="742950" y="1676401"/>
            <a:ext cx="8420100" cy="1538286"/>
          </a:xfrm>
        </p:spPr>
        <p:txBody>
          <a:bodyPr anchor="b"/>
          <a:lstStyle/>
          <a:p>
            <a:r>
              <a:rPr lang="zh-CN" altLang="en-US" noProof="1"/>
              <a:t>单击此处编辑母版标题样式</a:t>
            </a:r>
            <a:endParaRPr lang="en-US" noProof="1"/>
          </a:p>
        </p:txBody>
      </p:sp>
      <p:sp>
        <p:nvSpPr>
          <p:cNvPr id="12" name="灯片编号占位符 5">
            <a:extLst>
              <a:ext uri="{FF2B5EF4-FFF2-40B4-BE49-F238E27FC236}">
                <a16:creationId xmlns:a16="http://schemas.microsoft.com/office/drawing/2014/main" id="{29F4024A-C8C8-4CE8-856A-ACE514E0B365}"/>
              </a:ext>
            </a:extLst>
          </p:cNvPr>
          <p:cNvSpPr>
            <a:spLocks noGrp="1"/>
          </p:cNvSpPr>
          <p:nvPr>
            <p:ph type="sldNum" sz="quarter" idx="11"/>
          </p:nvPr>
        </p:nvSpPr>
        <p:spPr/>
        <p:txBody>
          <a:bodyPr/>
          <a:lstStyle>
            <a:lvl1pPr>
              <a:defRPr/>
            </a:lvl1pPr>
          </a:lstStyle>
          <a:p>
            <a:pPr>
              <a:defRPr/>
            </a:pPr>
            <a:fld id="{9EDED0E7-F339-4093-9E1E-D7C84953CC56}" type="slidenum">
              <a:rPr lang="en-US" altLang="zh-CN"/>
              <a:pPr>
                <a:defRPr/>
              </a:pPr>
              <a:t>‹#›</a:t>
            </a:fld>
            <a:endParaRPr lang="zh-CN" altLang="en-US"/>
          </a:p>
        </p:txBody>
      </p:sp>
      <p:pic>
        <p:nvPicPr>
          <p:cNvPr id="15" name="图片 14">
            <a:extLst>
              <a:ext uri="{FF2B5EF4-FFF2-40B4-BE49-F238E27FC236}">
                <a16:creationId xmlns:a16="http://schemas.microsoft.com/office/drawing/2014/main" id="{BE425B3A-CD34-4CA2-BF02-7A720278E0AA}"/>
              </a:ext>
            </a:extLst>
          </p:cNvPr>
          <p:cNvPicPr>
            <a:picLocks noChangeAspect="1"/>
          </p:cNvPicPr>
          <p:nvPr userDrawn="1"/>
        </p:nvPicPr>
        <p:blipFill>
          <a:blip r:embed="rId3"/>
          <a:stretch>
            <a:fillRect/>
          </a:stretch>
        </p:blipFill>
        <p:spPr>
          <a:xfrm>
            <a:off x="0" y="120824"/>
            <a:ext cx="9906000" cy="1230823"/>
          </a:xfrm>
          <a:prstGeom prst="rect">
            <a:avLst/>
          </a:prstGeom>
        </p:spPr>
      </p:pic>
    </p:spTree>
    <p:extLst>
      <p:ext uri="{BB962C8B-B14F-4D97-AF65-F5344CB8AC3E}">
        <p14:creationId xmlns:p14="http://schemas.microsoft.com/office/powerpoint/2010/main" val="342211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857FD4B-5802-4E07-82FF-5C779FFF2E89}"/>
              </a:ext>
            </a:extLst>
          </p:cNvPr>
          <p:cNvSpPr/>
          <p:nvPr/>
        </p:nvSpPr>
        <p:spPr>
          <a:xfrm>
            <a:off x="495300" y="1411288"/>
            <a:ext cx="89154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2" name="标题 1"/>
          <p:cNvSpPr>
            <a:spLocks noGrp="1"/>
          </p:cNvSpPr>
          <p:nvPr>
            <p:ph type="title"/>
          </p:nvPr>
        </p:nvSpPr>
        <p:spPr>
          <a:xfrm>
            <a:off x="495300" y="269776"/>
            <a:ext cx="8915400" cy="1143000"/>
          </a:xfrm>
        </p:spPr>
        <p:txBody>
          <a:bodyPr/>
          <a:lstStyle>
            <a:lvl1pPr>
              <a:defRPr>
                <a:latin typeface="黑体" panose="02010609060101010101" pitchFamily="49" charset="-122"/>
                <a:ea typeface="黑体" panose="02010609060101010101" pitchFamily="49" charset="-122"/>
              </a:defRPr>
            </a:lvl1pPr>
          </a:lstStyle>
          <a:p>
            <a:r>
              <a:rPr lang="zh-CN" altLang="en-US" noProof="1"/>
              <a:t>单击此处编辑母版标题样式</a:t>
            </a:r>
            <a:endParaRPr lang="en-US" noProof="1"/>
          </a:p>
        </p:txBody>
      </p:sp>
      <p:sp>
        <p:nvSpPr>
          <p:cNvPr id="3" name="内容占位符 2"/>
          <p:cNvSpPr>
            <a:spLocks noGrp="1"/>
          </p:cNvSpPr>
          <p:nvPr>
            <p:ph idx="1"/>
          </p:nvPr>
        </p:nvSpPr>
        <p:spPr/>
        <p:txBody>
          <a:bodyPr/>
          <a:lstStyle>
            <a:lvl1pPr>
              <a:lnSpc>
                <a:spcPct val="120000"/>
              </a:lnSpc>
              <a:spcBef>
                <a:spcPts val="600"/>
              </a:spcBef>
              <a:spcAft>
                <a:spcPts val="600"/>
              </a:spcAft>
              <a:defRPr sz="2800">
                <a:latin typeface="Times New Roman" panose="02020603050405020304" pitchFamily="18" charset="0"/>
                <a:cs typeface="Times New Roman" panose="02020603050405020304" pitchFamily="18" charset="0"/>
              </a:defRPr>
            </a:lvl1pPr>
            <a:lvl2pPr>
              <a:lnSpc>
                <a:spcPct val="120000"/>
              </a:lnSpc>
              <a:spcBef>
                <a:spcPts val="600"/>
              </a:spcBef>
              <a:spcAft>
                <a:spcPts val="600"/>
              </a:spcAft>
              <a:defRPr sz="2400">
                <a:solidFill>
                  <a:srgbClr val="333399"/>
                </a:solidFill>
                <a:latin typeface="Times New Roman" panose="02020603050405020304" pitchFamily="18" charset="0"/>
                <a:cs typeface="Times New Roman" panose="02020603050405020304" pitchFamily="18" charset="0"/>
              </a:defRPr>
            </a:lvl2pPr>
            <a:lvl3pPr>
              <a:lnSpc>
                <a:spcPct val="120000"/>
              </a:lnSpc>
              <a:spcBef>
                <a:spcPts val="600"/>
              </a:spcBef>
              <a:spcAft>
                <a:spcPts val="600"/>
              </a:spcAft>
              <a:defRPr sz="2000">
                <a:solidFill>
                  <a:srgbClr val="3333CC"/>
                </a:solidFill>
                <a:latin typeface="Times New Roman" panose="02020603050405020304" pitchFamily="18" charset="0"/>
                <a:cs typeface="Times New Roman" panose="02020603050405020304" pitchFamily="18" charset="0"/>
              </a:defRPr>
            </a:lvl3pPr>
            <a:lvl4pPr>
              <a:lnSpc>
                <a:spcPct val="120000"/>
              </a:lnSpc>
              <a:spcBef>
                <a:spcPts val="600"/>
              </a:spcBef>
              <a:spcAft>
                <a:spcPts val="600"/>
              </a:spcAft>
              <a:defRPr sz="1800">
                <a:latin typeface="Times New Roman" panose="02020603050405020304" pitchFamily="18" charset="0"/>
                <a:cs typeface="Times New Roman" panose="02020603050405020304" pitchFamily="18" charset="0"/>
              </a:defRPr>
            </a:lvl4pPr>
            <a:lvl5pPr>
              <a:lnSpc>
                <a:spcPct val="120000"/>
              </a:lnSpc>
              <a:spcBef>
                <a:spcPts val="600"/>
              </a:spcBef>
              <a:spcAft>
                <a:spcPts val="600"/>
              </a:spcAft>
              <a:defRPr sz="1800">
                <a:latin typeface="Times New Roman" panose="02020603050405020304" pitchFamily="18" charset="0"/>
                <a:cs typeface="Times New Roman" panose="02020603050405020304" pitchFamily="18" charset="0"/>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endParaRPr lang="en-US" noProof="1"/>
          </a:p>
        </p:txBody>
      </p:sp>
      <p:sp>
        <p:nvSpPr>
          <p:cNvPr id="7" name="灯片编号占位符 5">
            <a:extLst>
              <a:ext uri="{FF2B5EF4-FFF2-40B4-BE49-F238E27FC236}">
                <a16:creationId xmlns:a16="http://schemas.microsoft.com/office/drawing/2014/main" id="{BD69F6E0-0941-4781-AF9C-7D6781740BB3}"/>
              </a:ext>
            </a:extLst>
          </p:cNvPr>
          <p:cNvSpPr>
            <a:spLocks noGrp="1"/>
          </p:cNvSpPr>
          <p:nvPr>
            <p:ph type="sldNum" sz="quarter" idx="11"/>
          </p:nvPr>
        </p:nvSpPr>
        <p:spPr>
          <a:xfrm>
            <a:off x="8769350" y="6400800"/>
            <a:ext cx="990600" cy="284163"/>
          </a:xfrm>
        </p:spPr>
        <p:txBody>
          <a:bodyPr/>
          <a:lstStyle>
            <a:lvl1pPr>
              <a:defRPr/>
            </a:lvl1pPr>
          </a:lstStyle>
          <a:p>
            <a:pPr>
              <a:defRPr/>
            </a:pPr>
            <a:fld id="{F653FEB3-48F0-4D8E-82E9-E9BD4E91E7A7}" type="slidenum">
              <a:rPr lang="en-US" altLang="zh-CN"/>
              <a:pPr>
                <a:defRPr/>
              </a:pPr>
              <a:t>‹#›</a:t>
            </a:fld>
            <a:r>
              <a:rPr lang="en-US" altLang="zh-CN"/>
              <a:t>/37</a:t>
            </a:r>
            <a:endParaRPr lang="zh-CN" altLang="en-US"/>
          </a:p>
        </p:txBody>
      </p:sp>
    </p:spTree>
    <p:extLst>
      <p:ext uri="{BB962C8B-B14F-4D97-AF65-F5344CB8AC3E}">
        <p14:creationId xmlns:p14="http://schemas.microsoft.com/office/powerpoint/2010/main" val="350424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ED35F5-55B4-4F10-828F-75184824A4C0}"/>
              </a:ext>
            </a:extLst>
          </p:cNvPr>
          <p:cNvSpPr/>
          <p:nvPr/>
        </p:nvSpPr>
        <p:spPr>
          <a:xfrm>
            <a:off x="495300" y="1411288"/>
            <a:ext cx="89154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2" name="标题 1"/>
          <p:cNvSpPr>
            <a:spLocks noGrp="1"/>
          </p:cNvSpPr>
          <p:nvPr>
            <p:ph type="title"/>
          </p:nvPr>
        </p:nvSpPr>
        <p:spPr/>
        <p:txBody>
          <a:bodyPr/>
          <a:lstStyle/>
          <a:p>
            <a:r>
              <a:rPr lang="zh-CN" altLang="en-US" noProof="1"/>
              <a:t>单击此处编辑母版标题样式</a:t>
            </a:r>
            <a:endParaRPr lang="en-US" noProof="1"/>
          </a:p>
        </p:txBody>
      </p:sp>
      <p:sp>
        <p:nvSpPr>
          <p:cNvPr id="5" name="灯片编号占位符 4">
            <a:extLst>
              <a:ext uri="{FF2B5EF4-FFF2-40B4-BE49-F238E27FC236}">
                <a16:creationId xmlns:a16="http://schemas.microsoft.com/office/drawing/2014/main" id="{E89DD4DF-4258-4943-BB9A-007D2A4CE63D}"/>
              </a:ext>
            </a:extLst>
          </p:cNvPr>
          <p:cNvSpPr>
            <a:spLocks noGrp="1"/>
          </p:cNvSpPr>
          <p:nvPr>
            <p:ph type="sldNum" sz="quarter" idx="11"/>
          </p:nvPr>
        </p:nvSpPr>
        <p:spPr/>
        <p:txBody>
          <a:bodyPr/>
          <a:lstStyle>
            <a:lvl1pPr>
              <a:defRPr/>
            </a:lvl1pPr>
          </a:lstStyle>
          <a:p>
            <a:pPr>
              <a:defRPr/>
            </a:pPr>
            <a:fld id="{CDAAE01C-575F-422D-8597-72189CC9C000}" type="slidenum">
              <a:rPr lang="en-US" altLang="zh-CN"/>
              <a:pPr>
                <a:defRPr/>
              </a:pPr>
              <a:t>‹#›</a:t>
            </a:fld>
            <a:r>
              <a:rPr lang="en-US" altLang="zh-CN"/>
              <a:t>/37</a:t>
            </a:r>
            <a:endParaRPr lang="zh-CN" altLang="en-US"/>
          </a:p>
        </p:txBody>
      </p:sp>
    </p:spTree>
    <p:extLst>
      <p:ext uri="{BB962C8B-B14F-4D97-AF65-F5344CB8AC3E}">
        <p14:creationId xmlns:p14="http://schemas.microsoft.com/office/powerpoint/2010/main" val="13086194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7AD2E0A-7DC1-4DF8-8DE9-CC43842958CE}"/>
              </a:ext>
            </a:extLst>
          </p:cNvPr>
          <p:cNvSpPr/>
          <p:nvPr/>
        </p:nvSpPr>
        <p:spPr>
          <a:xfrm>
            <a:off x="0" y="6678613"/>
            <a:ext cx="9906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1027" name="标题占位符 1">
            <a:extLst>
              <a:ext uri="{FF2B5EF4-FFF2-40B4-BE49-F238E27FC236}">
                <a16:creationId xmlns:a16="http://schemas.microsoft.com/office/drawing/2014/main" id="{866932B8-2E9D-4A42-B903-4BED65F298B2}"/>
              </a:ext>
            </a:extLst>
          </p:cNvPr>
          <p:cNvSpPr>
            <a:spLocks noGrp="1" noChangeArrowheads="1"/>
          </p:cNvSpPr>
          <p:nvPr>
            <p:ph type="title" idx="4294967295"/>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文本占位符 2">
            <a:extLst>
              <a:ext uri="{FF2B5EF4-FFF2-40B4-BE49-F238E27FC236}">
                <a16:creationId xmlns:a16="http://schemas.microsoft.com/office/drawing/2014/main" id="{C98A0E1A-2CF3-4A9A-A57D-E55068CF0B82}"/>
              </a:ext>
            </a:extLst>
          </p:cNvPr>
          <p:cNvSpPr>
            <a:spLocks noGrp="1" noChangeArrowheads="1"/>
          </p:cNvSpPr>
          <p:nvPr>
            <p:ph type="body" idx="4294967295"/>
          </p:nvPr>
        </p:nvSpPr>
        <p:spPr bwMode="auto">
          <a:xfrm>
            <a:off x="495300" y="1600200"/>
            <a:ext cx="8915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F50C457F-AC5D-466D-96F2-7416D6A791D6}"/>
              </a:ext>
            </a:extLst>
          </p:cNvPr>
          <p:cNvSpPr>
            <a:spLocks noGrp="1"/>
          </p:cNvSpPr>
          <p:nvPr>
            <p:ph type="sldNum" sz="quarter" idx="4"/>
          </p:nvPr>
        </p:nvSpPr>
        <p:spPr>
          <a:xfrm>
            <a:off x="8858250" y="6400800"/>
            <a:ext cx="990600" cy="284163"/>
          </a:xfrm>
          <a:prstGeom prst="rect">
            <a:avLst/>
          </a:prstGeom>
          <a:noFill/>
        </p:spPr>
        <p:txBody>
          <a:bodyPr vert="horz" wrap="square" lIns="45720" tIns="45720" rIns="45720" bIns="45720" numCol="1" anchor="ctr" anchorCtr="0" compatLnSpc="1">
            <a:prstTxWarp prst="textNoShape">
              <a:avLst/>
            </a:prstTxWarp>
          </a:bodyPr>
          <a:lstStyle>
            <a:lvl1pPr algn="ctr" eaLnBrk="1" hangingPunct="1">
              <a:lnSpc>
                <a:spcPct val="90000"/>
              </a:lnSpc>
              <a:spcBef>
                <a:spcPts val="588"/>
              </a:spcBef>
              <a:spcAft>
                <a:spcPts val="588"/>
              </a:spcAft>
              <a:buClr>
                <a:schemeClr val="tx2"/>
              </a:buClr>
              <a:buSzPct val="80000"/>
              <a:buFont typeface="Wingdings" panose="05000000000000000000" pitchFamily="2" charset="2"/>
              <a:buNone/>
              <a:defRPr sz="1100">
                <a:solidFill>
                  <a:srgbClr val="636363"/>
                </a:solidFill>
              </a:defRPr>
            </a:lvl1pPr>
          </a:lstStyle>
          <a:p>
            <a:pPr>
              <a:defRPr/>
            </a:pPr>
            <a:fld id="{3DAEAA75-C183-4AA7-B6D2-D322954592A4}" type="slidenum">
              <a:rPr lang="en-US" altLang="zh-CN"/>
              <a:pPr>
                <a:defRPr/>
              </a:pPr>
              <a:t>‹#›</a:t>
            </a:fld>
            <a:r>
              <a:rPr lang="en-US" altLang="zh-CN"/>
              <a:t>/37</a:t>
            </a:r>
            <a:endParaRPr lang="zh-CN" altLang="en-US"/>
          </a:p>
        </p:txBody>
      </p:sp>
      <p:sp>
        <p:nvSpPr>
          <p:cNvPr id="8" name="矩形 7">
            <a:extLst>
              <a:ext uri="{FF2B5EF4-FFF2-40B4-BE49-F238E27FC236}">
                <a16:creationId xmlns:a16="http://schemas.microsoft.com/office/drawing/2014/main" id="{7045DF2A-0DB1-4788-A272-41433373AAE7}"/>
              </a:ext>
            </a:extLst>
          </p:cNvPr>
          <p:cNvSpPr/>
          <p:nvPr/>
        </p:nvSpPr>
        <p:spPr>
          <a:xfrm>
            <a:off x="0" y="0"/>
            <a:ext cx="9906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a:p>
        </p:txBody>
      </p:sp>
      <p:sp>
        <p:nvSpPr>
          <p:cNvPr id="10" name="页脚占位符 6">
            <a:extLst>
              <a:ext uri="{FF2B5EF4-FFF2-40B4-BE49-F238E27FC236}">
                <a16:creationId xmlns:a16="http://schemas.microsoft.com/office/drawing/2014/main" id="{97B6159B-9B24-44C7-B840-A02A18F8A967}"/>
              </a:ext>
            </a:extLst>
          </p:cNvPr>
          <p:cNvSpPr>
            <a:spLocks noGrp="1"/>
          </p:cNvSpPr>
          <p:nvPr/>
        </p:nvSpPr>
        <p:spPr>
          <a:xfrm>
            <a:off x="71438" y="6453188"/>
            <a:ext cx="4665538" cy="404812"/>
          </a:xfrm>
          <a:prstGeom prst="rect">
            <a:avLst/>
          </a:prstGeom>
        </p:spPr>
        <p:txBody>
          <a:bodyPr/>
          <a:lstStyle>
            <a:lvl1pPr>
              <a:defRPr sz="2000">
                <a:solidFill>
                  <a:schemeClr val="tx1"/>
                </a:solidFill>
                <a:latin typeface="Arial" panose="020B0604020202020204" pitchFamily="34" charset="0"/>
                <a:ea typeface="宋体" panose="02010600030101010101" pitchFamily="2" charset="-122"/>
              </a:defRPr>
            </a:lvl1pPr>
            <a:lvl2pPr marL="742950" indent="-285750">
              <a:defRPr sz="2000">
                <a:solidFill>
                  <a:schemeClr val="tx1"/>
                </a:solidFill>
                <a:latin typeface="Arial" panose="020B0604020202020204" pitchFamily="34" charset="0"/>
                <a:ea typeface="宋体" panose="02010600030101010101" pitchFamily="2" charset="-122"/>
              </a:defRPr>
            </a:lvl2pPr>
            <a:lvl3pPr marL="1143000" indent="-228600">
              <a:defRPr sz="2000">
                <a:solidFill>
                  <a:schemeClr val="tx1"/>
                </a:solidFill>
                <a:latin typeface="Arial" panose="020B0604020202020204" pitchFamily="34" charset="0"/>
                <a:ea typeface="宋体" panose="02010600030101010101" pitchFamily="2" charset="-122"/>
              </a:defRPr>
            </a:lvl3pPr>
            <a:lvl4pPr marL="1600200" indent="-228600">
              <a:defRPr sz="2000">
                <a:solidFill>
                  <a:schemeClr val="tx1"/>
                </a:solidFill>
                <a:latin typeface="Arial" panose="020B0604020202020204" pitchFamily="34" charset="0"/>
                <a:ea typeface="宋体" panose="02010600030101010101" pitchFamily="2" charset="-122"/>
              </a:defRPr>
            </a:lvl4pPr>
            <a:lvl5pPr marL="2057400" indent="-22860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buClr>
                <a:schemeClr val="tx2"/>
              </a:buClr>
              <a:buSzPct val="80000"/>
              <a:buFont typeface="Wingdings" panose="05000000000000000000" pitchFamily="2" charset="2"/>
              <a:buNone/>
              <a:defRPr/>
            </a:pPr>
            <a:r>
              <a:rPr lang="en-US" altLang="zh-CN" sz="1400" dirty="0">
                <a:solidFill>
                  <a:srgbClr val="663300"/>
                </a:solidFill>
                <a:ea typeface="黑体" panose="02010609060101010101" pitchFamily="49" charset="-122"/>
                <a:cs typeface="Arial" panose="020B0604020202020204" pitchFamily="34" charset="0"/>
                <a:sym typeface="+mn-ea"/>
              </a:rPr>
              <a:t>High-Level Language Programming (</a:t>
            </a:r>
            <a:r>
              <a:rPr lang="zh-CN" altLang="en-US" sz="1400" dirty="0">
                <a:solidFill>
                  <a:srgbClr val="663300"/>
                </a:solidFill>
                <a:ea typeface="黑体" panose="02010609060101010101" pitchFamily="49" charset="-122"/>
                <a:cs typeface="Arial" panose="020B0604020202020204" pitchFamily="34" charset="0"/>
                <a:sym typeface="+mn-ea"/>
              </a:rPr>
              <a:t>高级语言程序设计</a:t>
            </a:r>
            <a:r>
              <a:rPr lang="en-US" altLang="zh-CN" sz="1400" dirty="0">
                <a:solidFill>
                  <a:srgbClr val="663300"/>
                </a:solidFill>
                <a:ea typeface="黑体" panose="02010609060101010101" pitchFamily="49" charset="-122"/>
                <a:cs typeface="Arial" panose="020B0604020202020204" pitchFamily="34" charset="0"/>
                <a:sym typeface="+mn-ea"/>
              </a:rPr>
              <a:t>)</a:t>
            </a: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Lst>
  <p:txStyles>
    <p:titleStyle>
      <a:lvl1pPr algn="ctr" rtl="0" eaLnBrk="0" fontAlgn="base" hangingPunct="0">
        <a:spcBef>
          <a:spcPct val="0"/>
        </a:spcBef>
        <a:spcAft>
          <a:spcPct val="0"/>
        </a:spcAft>
        <a:defRPr sz="4400" kern="1200">
          <a:solidFill>
            <a:schemeClr val="tx2"/>
          </a:solidFill>
          <a:latin typeface="Arial" panose="020B0604020202020204" pitchFamily="34" charset="0"/>
          <a:ea typeface="+mn-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rgbClr val="333399"/>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rgbClr val="3333CC"/>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4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8.png"/></Relationships>
</file>

<file path=ppt/slides/_rels/slide5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1">
            <a:extLst>
              <a:ext uri="{FF2B5EF4-FFF2-40B4-BE49-F238E27FC236}">
                <a16:creationId xmlns:a16="http://schemas.microsoft.com/office/drawing/2014/main" id="{4AD99DBC-D992-4B4A-8F58-0DBA1BFF20CE}"/>
              </a:ext>
            </a:extLst>
          </p:cNvPr>
          <p:cNvSpPr txBox="1">
            <a:spLocks noChangeArrowheads="1"/>
          </p:cNvSpPr>
          <p:nvPr/>
        </p:nvSpPr>
        <p:spPr bwMode="auto">
          <a:xfrm>
            <a:off x="272480" y="4411621"/>
            <a:ext cx="9057456" cy="206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125000"/>
              </a:lnSpc>
              <a:spcBef>
                <a:spcPts val="0"/>
              </a:spcBef>
              <a:spcAft>
                <a:spcPts val="0"/>
              </a:spcAft>
              <a:buSzPct val="80000"/>
              <a:buFont typeface="Wingdings" panose="05000000000000000000" pitchFamily="2" charset="2"/>
              <a:buNone/>
            </a:pPr>
            <a:r>
              <a:rPr lang="en-US" altLang="zh-CN" b="1" dirty="0">
                <a:latin typeface="Times New Roman" panose="02020603050405020304" pitchFamily="18" charset="0"/>
                <a:ea typeface="黑体" panose="02010609060101010101" pitchFamily="49" charset="-122"/>
              </a:rPr>
              <a:t>Harbin Institute of Technology</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Shenzhen</a:t>
            </a:r>
            <a:r>
              <a:rPr lang="zh-CN" altLang="en-US" b="1" dirty="0">
                <a:latin typeface="Times New Roman" panose="02020603050405020304" pitchFamily="18" charset="0"/>
                <a:ea typeface="黑体" panose="02010609060101010101" pitchFamily="49" charset="-122"/>
              </a:rPr>
              <a:t>）</a:t>
            </a:r>
          </a:p>
          <a:p>
            <a:pPr algn="ctr">
              <a:lnSpc>
                <a:spcPct val="125000"/>
              </a:lnSpc>
              <a:spcBef>
                <a:spcPts val="0"/>
              </a:spcBef>
              <a:spcAft>
                <a:spcPts val="0"/>
              </a:spcAft>
              <a:buSzPct val="80000"/>
              <a:buFont typeface="Wingdings" panose="05000000000000000000" pitchFamily="2" charset="2"/>
              <a:buNone/>
            </a:pPr>
            <a:r>
              <a:rPr lang="en-US" altLang="zh-CN" sz="2800" b="1" dirty="0">
                <a:latin typeface="Times New Roman" panose="02020603050405020304" pitchFamily="18" charset="0"/>
                <a:ea typeface="黑体" panose="02010609060101010101" pitchFamily="49" charset="-122"/>
              </a:rPr>
              <a:t>School of Computer Science and Technology</a:t>
            </a:r>
            <a:br>
              <a:rPr lang="zh-CN" altLang="en-US" sz="2800" b="1" dirty="0">
                <a:latin typeface="Times New Roman" panose="02020603050405020304" pitchFamily="18" charset="0"/>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Zhang </a:t>
            </a:r>
            <a:r>
              <a:rPr lang="en-US" altLang="zh-CN" sz="2800" b="1" dirty="0" err="1">
                <a:latin typeface="Times New Roman" panose="02020603050405020304" pitchFamily="18" charset="0"/>
                <a:ea typeface="黑体" panose="02010609060101010101" pitchFamily="49" charset="-122"/>
              </a:rPr>
              <a:t>Meishan</a:t>
            </a:r>
            <a:r>
              <a:rPr lang="en-US" altLang="zh-CN" sz="2800" b="1" dirty="0">
                <a:latin typeface="Times New Roman" panose="02020603050405020304" pitchFamily="18" charset="0"/>
                <a:ea typeface="黑体" panose="02010609060101010101" pitchFamily="49" charset="-122"/>
              </a:rPr>
              <a:t>  (mason.zms@gmail.com)</a:t>
            </a:r>
          </a:p>
          <a:p>
            <a:pPr algn="ctr">
              <a:lnSpc>
                <a:spcPct val="125000"/>
              </a:lnSpc>
              <a:spcBef>
                <a:spcPts val="0"/>
              </a:spcBef>
              <a:spcAft>
                <a:spcPts val="0"/>
              </a:spcAft>
              <a:buSzPct val="80000"/>
              <a:buFont typeface="Wingdings" panose="05000000000000000000" pitchFamily="2" charset="2"/>
              <a:buNone/>
            </a:pP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Copyright</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Harbin Institute of Technology</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Su</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Xiaohong</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sxh@hit.edu.cn</a:t>
            </a:r>
            <a:endParaRPr lang="en-US" altLang="zh-CN" sz="1600" b="1" dirty="0">
              <a:latin typeface="Times New Roman" panose="02020603050405020304" pitchFamily="18" charset="0"/>
              <a:ea typeface="黑体" panose="02010609060101010101" pitchFamily="49" charset="-122"/>
            </a:endParaRPr>
          </a:p>
        </p:txBody>
      </p:sp>
      <p:sp>
        <p:nvSpPr>
          <p:cNvPr id="7171" name="TextBox 4">
            <a:extLst>
              <a:ext uri="{FF2B5EF4-FFF2-40B4-BE49-F238E27FC236}">
                <a16:creationId xmlns:a16="http://schemas.microsoft.com/office/drawing/2014/main" id="{3ECB8C7D-F3F9-4912-AF24-EDAF7E92B75E}"/>
              </a:ext>
            </a:extLst>
          </p:cNvPr>
          <p:cNvSpPr txBox="1">
            <a:spLocks noChangeArrowheads="1"/>
          </p:cNvSpPr>
          <p:nvPr/>
        </p:nvSpPr>
        <p:spPr bwMode="auto">
          <a:xfrm>
            <a:off x="-32296" y="2417391"/>
            <a:ext cx="963295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ts val="600"/>
              </a:spcBef>
              <a:spcAft>
                <a:spcPts val="588"/>
              </a:spcAft>
              <a:buSzPct val="80000"/>
              <a:buFont typeface="Wingdings" panose="05000000000000000000" pitchFamily="2" charset="2"/>
              <a:buNone/>
            </a:pPr>
            <a:r>
              <a:rPr lang="en-US" altLang="zh-CN" sz="5400" b="1" dirty="0">
                <a:latin typeface="Times New Roman" panose="02020603050405020304" pitchFamily="18" charset="0"/>
                <a:ea typeface="黑体" panose="02010609060101010101" pitchFamily="49" charset="-122"/>
                <a:cs typeface="Times New Roman" panose="02020603050405020304" pitchFamily="18" charset="0"/>
              </a:rPr>
              <a:t>Lecture 12: Files and Streams</a:t>
            </a:r>
            <a:endParaRPr lang="zh-CN" altLang="en-US" sz="5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272480" y="4725144"/>
            <a:ext cx="8915400" cy="1532618"/>
          </a:xfrm>
        </p:spPr>
        <p:txBody>
          <a:bodyPr/>
          <a:lstStyle/>
          <a:p>
            <a:r>
              <a:rPr lang="en-US" altLang="zh-CN" sz="2400" dirty="0"/>
              <a:t>The member function fail() to check for errors when opening a file.</a:t>
            </a:r>
          </a:p>
          <a:p>
            <a:pPr lvl="1"/>
            <a:r>
              <a:rPr lang="en-US" altLang="zh-CN" sz="2000" dirty="0"/>
              <a:t>A return value of zero indicates success, while a non-zero return value indicates an error.</a:t>
            </a:r>
            <a:endParaRPr lang="zh-CN" altLang="en-US" sz="2000" dirty="0"/>
          </a:p>
        </p:txBody>
      </p:sp>
      <p:pic>
        <p:nvPicPr>
          <p:cNvPr id="4" name="图片 3"/>
          <p:cNvPicPr>
            <a:picLocks noChangeAspect="1"/>
          </p:cNvPicPr>
          <p:nvPr/>
        </p:nvPicPr>
        <p:blipFill>
          <a:blip r:embed="rId2"/>
          <a:stretch>
            <a:fillRect/>
          </a:stretch>
        </p:blipFill>
        <p:spPr>
          <a:xfrm>
            <a:off x="1208584" y="1556792"/>
            <a:ext cx="7591084" cy="30243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848544" y="1737858"/>
            <a:ext cx="7172325" cy="4643470"/>
          </a:xfrm>
          <a:prstGeom prst="rect">
            <a:avLst/>
          </a:prstGeom>
          <a:noFill/>
          <a:ln w="9525">
            <a:noFill/>
            <a:miter lim="800000"/>
            <a:headEnd/>
            <a:tailEnd/>
          </a:ln>
          <a:effectLst/>
        </p:spPr>
      </p:pic>
      <p:sp>
        <p:nvSpPr>
          <p:cNvPr id="5" name="矩形 4"/>
          <p:cNvSpPr/>
          <p:nvPr/>
        </p:nvSpPr>
        <p:spPr>
          <a:xfrm>
            <a:off x="4160912" y="2371929"/>
            <a:ext cx="5459336" cy="1323439"/>
          </a:xfrm>
          <a:prstGeom prst="rect">
            <a:avLst/>
          </a:prstGeom>
          <a:solidFill>
            <a:schemeClr val="accent4">
              <a:lumMod val="75000"/>
              <a:alpha val="50000"/>
            </a:schemeClr>
          </a:solidFill>
        </p:spPr>
        <p:style>
          <a:lnRef idx="1">
            <a:schemeClr val="accent2"/>
          </a:lnRef>
          <a:fillRef idx="2">
            <a:schemeClr val="accent2"/>
          </a:fillRef>
          <a:effectRef idx="1">
            <a:schemeClr val="accent2"/>
          </a:effectRef>
          <a:fontRef idx="minor">
            <a:schemeClr val="dk1"/>
          </a:fontRef>
        </p:style>
        <p:txBody>
          <a:bodyPr wrap="square" anchor="ctr" anchorCtr="0">
            <a:spAutoFit/>
          </a:bodyPr>
          <a:lstStyle/>
          <a:p>
            <a:pPr>
              <a:buFont typeface="Arial" pitchFamily="34" charset="0"/>
              <a:buChar char="•"/>
            </a:pPr>
            <a:r>
              <a:rPr lang="en-US" altLang="zh-CN" dirty="0"/>
              <a:t>The additional program statements can be tested by adding a non-existent storage device identifier to the file path, e.g. instead of "file.txt” specify "xx:/file.txt" on lines 15 and 25.</a:t>
            </a:r>
          </a:p>
        </p:txBody>
      </p:sp>
      <p:sp>
        <p:nvSpPr>
          <p:cNvPr id="6" name="矩形 5"/>
          <p:cNvSpPr/>
          <p:nvPr/>
        </p:nvSpPr>
        <p:spPr bwMode="auto">
          <a:xfrm>
            <a:off x="1420048" y="5024006"/>
            <a:ext cx="5929354" cy="337464"/>
          </a:xfrm>
          <a:prstGeom prst="rect">
            <a:avLst/>
          </a:prstGeom>
          <a:solidFill>
            <a:schemeClr val="tx2">
              <a:lumMod val="20000"/>
              <a:lumOff val="80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7" name="矩形 6"/>
          <p:cNvSpPr/>
          <p:nvPr/>
        </p:nvSpPr>
        <p:spPr bwMode="auto">
          <a:xfrm>
            <a:off x="1420048" y="4738254"/>
            <a:ext cx="2857520" cy="269971"/>
          </a:xfrm>
          <a:prstGeom prst="rect">
            <a:avLst/>
          </a:prstGeom>
          <a:solidFill>
            <a:schemeClr val="accent2">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pic>
        <p:nvPicPr>
          <p:cNvPr id="28674" name="Picture 2"/>
          <p:cNvPicPr>
            <a:picLocks noChangeAspect="1" noChangeArrowheads="1"/>
          </p:cNvPicPr>
          <p:nvPr/>
        </p:nvPicPr>
        <p:blipFill>
          <a:blip r:embed="rId2" cstate="print"/>
          <a:srcRect/>
          <a:stretch>
            <a:fillRect/>
          </a:stretch>
        </p:blipFill>
        <p:spPr bwMode="auto">
          <a:xfrm>
            <a:off x="1095348" y="1714488"/>
            <a:ext cx="7029450" cy="3819525"/>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1166786" y="5487054"/>
            <a:ext cx="5619750" cy="876300"/>
          </a:xfrm>
          <a:prstGeom prst="rect">
            <a:avLst/>
          </a:prstGeom>
          <a:noFill/>
          <a:ln w="9525">
            <a:noFill/>
            <a:miter lim="800000"/>
            <a:headEnd/>
            <a:tailEnd/>
          </a:ln>
          <a:effectLst/>
        </p:spPr>
      </p:pic>
      <p:sp>
        <p:nvSpPr>
          <p:cNvPr id="7" name="矩形 6"/>
          <p:cNvSpPr/>
          <p:nvPr/>
        </p:nvSpPr>
        <p:spPr bwMode="auto">
          <a:xfrm>
            <a:off x="1666852" y="3068612"/>
            <a:ext cx="2286016" cy="285752"/>
          </a:xfrm>
          <a:prstGeom prst="rect">
            <a:avLst/>
          </a:prstGeom>
          <a:solidFill>
            <a:schemeClr val="accent2">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164468" y="1484784"/>
            <a:ext cx="9577064" cy="4205064"/>
          </a:xfrm>
        </p:spPr>
        <p:txBody>
          <a:bodyPr/>
          <a:lstStyle/>
          <a:p>
            <a:r>
              <a:rPr lang="en-US" altLang="zh-CN" sz="2400" dirty="0"/>
              <a:t>When reading data from an input file, it is necessary to be able to detect the end of the file so that processing of the file may stop. </a:t>
            </a:r>
          </a:p>
          <a:p>
            <a:pPr lvl="1"/>
            <a:r>
              <a:rPr lang="en-US" altLang="zh-CN" sz="2000" dirty="0"/>
              <a:t>The end of a file may be detected using the </a:t>
            </a:r>
            <a:r>
              <a:rPr lang="en-US" altLang="zh-CN" sz="2000" i="1" dirty="0" err="1">
                <a:solidFill>
                  <a:srgbClr val="FF0000"/>
                </a:solidFill>
              </a:rPr>
              <a:t>ios</a:t>
            </a:r>
            <a:r>
              <a:rPr lang="en-US" altLang="zh-CN" sz="2000" dirty="0"/>
              <a:t> member function </a:t>
            </a:r>
            <a:r>
              <a:rPr lang="en-US" altLang="zh-CN" b="1" i="1" dirty="0" err="1">
                <a:solidFill>
                  <a:srgbClr val="FF0000"/>
                </a:solidFill>
                <a:effectLst>
                  <a:outerShdw blurRad="38100" dist="38100" dir="2700000" algn="tl">
                    <a:srgbClr val="000000">
                      <a:alpha val="43137"/>
                    </a:srgbClr>
                  </a:outerShdw>
                </a:effectLst>
              </a:rPr>
              <a:t>eof</a:t>
            </a:r>
            <a:r>
              <a:rPr lang="en-US" altLang="zh-CN" b="1" dirty="0">
                <a:solidFill>
                  <a:srgbClr val="FF0000"/>
                </a:solidFill>
                <a:effectLst>
                  <a:outerShdw blurRad="38100" dist="38100" dir="2700000" algn="tl">
                    <a:srgbClr val="000000">
                      <a:alpha val="43137"/>
                    </a:srgbClr>
                  </a:outerShdw>
                </a:effectLst>
              </a:rPr>
              <a:t>()</a:t>
            </a:r>
            <a:r>
              <a:rPr lang="en-US" altLang="zh-CN" sz="2000" dirty="0"/>
              <a:t> inherited by the </a:t>
            </a:r>
            <a:r>
              <a:rPr lang="en-US" altLang="zh-CN" sz="2000" i="1" dirty="0" err="1">
                <a:solidFill>
                  <a:srgbClr val="FF0000"/>
                </a:solidFill>
              </a:rPr>
              <a:t>ifstream</a:t>
            </a:r>
            <a:r>
              <a:rPr lang="en-US" altLang="zh-CN" sz="2000" dirty="0"/>
              <a:t> class.</a:t>
            </a:r>
          </a:p>
          <a:p>
            <a:r>
              <a:rPr lang="en-US" altLang="zh-CN" sz="2400" dirty="0"/>
              <a:t>The following program example</a:t>
            </a:r>
          </a:p>
          <a:p>
            <a:pPr lvl="1"/>
            <a:r>
              <a:rPr lang="en-US" altLang="zh-CN" sz="2000" dirty="0"/>
              <a:t>demonstrates the use of </a:t>
            </a:r>
            <a:r>
              <a:rPr lang="en-US" altLang="zh-CN" sz="2000" i="1" dirty="0" err="1"/>
              <a:t>eof</a:t>
            </a:r>
            <a:r>
              <a:rPr lang="en-US" altLang="zh-CN" sz="2000" i="1" dirty="0"/>
              <a:t>(</a:t>
            </a:r>
            <a:r>
              <a:rPr lang="en-US" altLang="zh-CN" sz="2000" dirty="0"/>
              <a:t>) in making a copy of a text file.</a:t>
            </a:r>
          </a:p>
          <a:p>
            <a:pPr lvl="1"/>
            <a:r>
              <a:rPr lang="en-US" altLang="zh-CN" sz="2000" dirty="0"/>
              <a:t>The </a:t>
            </a:r>
            <a:r>
              <a:rPr lang="en-US" altLang="zh-CN" sz="2000" i="1" dirty="0" err="1"/>
              <a:t>istream</a:t>
            </a:r>
            <a:r>
              <a:rPr lang="en-US" altLang="zh-CN" sz="2000" dirty="0"/>
              <a:t> member function </a:t>
            </a:r>
            <a:r>
              <a:rPr lang="en-US" altLang="zh-CN" sz="2000" i="1" dirty="0">
                <a:solidFill>
                  <a:srgbClr val="FF0000"/>
                </a:solidFill>
              </a:rPr>
              <a:t>get() </a:t>
            </a:r>
            <a:r>
              <a:rPr lang="en-US" altLang="zh-CN" sz="2000" dirty="0"/>
              <a:t>is used to read a character from the input file </a:t>
            </a:r>
          </a:p>
          <a:p>
            <a:pPr lvl="1"/>
            <a:r>
              <a:rPr lang="en-US" altLang="zh-CN" sz="2000" dirty="0"/>
              <a:t>The </a:t>
            </a:r>
            <a:r>
              <a:rPr lang="en-US" altLang="zh-CN" sz="2000" i="1" dirty="0" err="1"/>
              <a:t>ofstream</a:t>
            </a:r>
            <a:r>
              <a:rPr lang="en-US" altLang="zh-CN" sz="2000" dirty="0"/>
              <a:t> member function </a:t>
            </a:r>
            <a:r>
              <a:rPr lang="en-US" altLang="zh-CN" sz="2000" i="1" dirty="0">
                <a:solidFill>
                  <a:srgbClr val="FF0000"/>
                </a:solidFill>
              </a:rPr>
              <a:t>put() </a:t>
            </a:r>
            <a:r>
              <a:rPr lang="en-US" altLang="zh-CN" sz="2000" dirty="0"/>
              <a:t>is used to write the character to an output file.</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pic>
        <p:nvPicPr>
          <p:cNvPr id="5" name="图片 4">
            <a:extLst>
              <a:ext uri="{FF2B5EF4-FFF2-40B4-BE49-F238E27FC236}">
                <a16:creationId xmlns:a16="http://schemas.microsoft.com/office/drawing/2014/main" id="{1ADB01E2-24ED-47DB-B05F-EC6160E30AB3}"/>
              </a:ext>
            </a:extLst>
          </p:cNvPr>
          <p:cNvPicPr>
            <a:picLocks noChangeAspect="1"/>
          </p:cNvPicPr>
          <p:nvPr/>
        </p:nvPicPr>
        <p:blipFill>
          <a:blip r:embed="rId2"/>
          <a:stretch>
            <a:fillRect/>
          </a:stretch>
        </p:blipFill>
        <p:spPr>
          <a:xfrm>
            <a:off x="1409700" y="1628800"/>
            <a:ext cx="7086600" cy="46386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pic>
        <p:nvPicPr>
          <p:cNvPr id="29699" name="Picture 3"/>
          <p:cNvPicPr>
            <a:picLocks noChangeAspect="1" noChangeArrowheads="1"/>
          </p:cNvPicPr>
          <p:nvPr/>
        </p:nvPicPr>
        <p:blipFill>
          <a:blip r:embed="rId2" cstate="print"/>
          <a:srcRect/>
          <a:stretch>
            <a:fillRect/>
          </a:stretch>
        </p:blipFill>
        <p:spPr bwMode="auto">
          <a:xfrm>
            <a:off x="200472" y="1711086"/>
            <a:ext cx="2486025" cy="439707"/>
          </a:xfrm>
          <a:prstGeom prst="rect">
            <a:avLst/>
          </a:prstGeom>
          <a:noFill/>
          <a:ln w="9525">
            <a:noFill/>
            <a:miter lim="800000"/>
            <a:headEnd/>
            <a:tailEnd/>
          </a:ln>
          <a:effectLst/>
        </p:spPr>
      </p:pic>
      <p:pic>
        <p:nvPicPr>
          <p:cNvPr id="30722" name="Picture 2"/>
          <p:cNvPicPr>
            <a:picLocks noChangeAspect="1" noChangeArrowheads="1"/>
          </p:cNvPicPr>
          <p:nvPr/>
        </p:nvPicPr>
        <p:blipFill>
          <a:blip r:embed="rId3" cstate="print"/>
          <a:srcRect/>
          <a:stretch>
            <a:fillRect/>
          </a:stretch>
        </p:blipFill>
        <p:spPr bwMode="auto">
          <a:xfrm>
            <a:off x="212912" y="2131445"/>
            <a:ext cx="5888683" cy="4306800"/>
          </a:xfrm>
          <a:prstGeom prst="rect">
            <a:avLst/>
          </a:prstGeom>
          <a:noFill/>
          <a:ln w="9525">
            <a:noFill/>
            <a:miter lim="800000"/>
            <a:headEnd/>
            <a:tailEnd/>
          </a:ln>
          <a:effectLst/>
        </p:spPr>
      </p:pic>
      <p:sp>
        <p:nvSpPr>
          <p:cNvPr id="11" name="矩形 10"/>
          <p:cNvSpPr/>
          <p:nvPr/>
        </p:nvSpPr>
        <p:spPr>
          <a:xfrm>
            <a:off x="6249144" y="2183373"/>
            <a:ext cx="3551538" cy="3477875"/>
          </a:xfrm>
          <a:prstGeom prst="rect">
            <a:avLst/>
          </a:prstGeom>
          <a:solidFill>
            <a:schemeClr val="accent4">
              <a:lumMod val="60000"/>
              <a:lumOff val="40000"/>
              <a:alpha val="35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dirty="0">
                <a:latin typeface="Times New Roman" panose="02020603050405020304" pitchFamily="18" charset="0"/>
                <a:cs typeface="Times New Roman" panose="02020603050405020304" pitchFamily="18" charset="0"/>
              </a:rPr>
              <a:t>Line 26 reads the first character of the input file. </a:t>
            </a:r>
          </a:p>
          <a:p>
            <a:pPr>
              <a:buFont typeface="Arial" pitchFamily="34" charset="0"/>
              <a:buChar char="•"/>
            </a:pPr>
            <a:r>
              <a:rPr lang="en-US" altLang="zh-CN" dirty="0">
                <a:latin typeface="Times New Roman" panose="02020603050405020304" pitchFamily="18" charset="0"/>
                <a:cs typeface="Times New Roman" panose="02020603050405020304" pitchFamily="18" charset="0"/>
              </a:rPr>
              <a:t>Lines 28 to 33 continues to write a character to the output file and read the next character from the input file until the end of the input file is detected.</a:t>
            </a:r>
          </a:p>
          <a:p>
            <a:pPr>
              <a:buFont typeface="Arial" pitchFamily="34" charset="0"/>
              <a:buChar char="•"/>
            </a:pPr>
            <a:r>
              <a:rPr lang="en-US" altLang="zh-CN" dirty="0">
                <a:latin typeface="Times New Roman" panose="02020603050405020304" pitchFamily="18" charset="0"/>
                <a:cs typeface="Times New Roman" panose="02020603050405020304" pitchFamily="18" charset="0"/>
              </a:rPr>
              <a:t>The program can be improved by using an easier while statement than that used on line 28:</a:t>
            </a:r>
          </a:p>
        </p:txBody>
      </p:sp>
      <p:pic>
        <p:nvPicPr>
          <p:cNvPr id="30723" name="Picture 3"/>
          <p:cNvPicPr>
            <a:picLocks noChangeAspect="1" noChangeArrowheads="1"/>
          </p:cNvPicPr>
          <p:nvPr/>
        </p:nvPicPr>
        <p:blipFill>
          <a:blip r:embed="rId4" cstate="print"/>
          <a:srcRect/>
          <a:stretch>
            <a:fillRect/>
          </a:stretch>
        </p:blipFill>
        <p:spPr bwMode="auto">
          <a:xfrm>
            <a:off x="6824925" y="5294358"/>
            <a:ext cx="2486025" cy="36689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p:cTn id="7" dur="1000" fill="hold"/>
                                        <p:tgtEl>
                                          <p:spTgt spid="11">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1">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 calcmode="lin" valueType="num">
                                      <p:cBhvr>
                                        <p:cTn id="14" dur="1000" fill="hold"/>
                                        <p:tgtEl>
                                          <p:spTgt spid="11">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blinds(horizontal)">
                                      <p:cBhvr>
                                        <p:cTn id="21" dur="500"/>
                                        <p:tgtEl>
                                          <p:spTgt spid="11">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9" presetClass="entr" presetSubtype="0" fill="hold" nodeType="clickEffect">
                                  <p:stCondLst>
                                    <p:cond delay="0"/>
                                  </p:stCondLst>
                                  <p:childTnLst>
                                    <p:set>
                                      <p:cBhvr>
                                        <p:cTn id="25" dur="1" fill="hold">
                                          <p:stCondLst>
                                            <p:cond delay="0"/>
                                          </p:stCondLst>
                                        </p:cTn>
                                        <p:tgtEl>
                                          <p:spTgt spid="30723"/>
                                        </p:tgtEl>
                                        <p:attrNameLst>
                                          <p:attrName>style.visibility</p:attrName>
                                        </p:attrNameLst>
                                      </p:cBhvr>
                                      <p:to>
                                        <p:strVal val="visible"/>
                                      </p:to>
                                    </p:set>
                                    <p:anim calcmode="lin" valueType="num">
                                      <p:cBhvr>
                                        <p:cTn id="26" dur="1000" fill="hold"/>
                                        <p:tgtEl>
                                          <p:spTgt spid="30723"/>
                                        </p:tgtEl>
                                        <p:attrNameLst>
                                          <p:attrName>ppt_x</p:attrName>
                                        </p:attrNameLst>
                                      </p:cBhvr>
                                      <p:tavLst>
                                        <p:tav tm="0">
                                          <p:val>
                                            <p:strVal val="#ppt_x-.2"/>
                                          </p:val>
                                        </p:tav>
                                        <p:tav tm="100000">
                                          <p:val>
                                            <p:strVal val="#ppt_x"/>
                                          </p:val>
                                        </p:tav>
                                      </p:tavLst>
                                    </p:anim>
                                    <p:anim calcmode="lin" valueType="num">
                                      <p:cBhvr>
                                        <p:cTn id="27" dur="1000" fill="hold"/>
                                        <p:tgtEl>
                                          <p:spTgt spid="30723"/>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1575" y="3607315"/>
            <a:ext cx="4392488" cy="2836912"/>
          </a:xfrm>
        </p:spPr>
        <p:txBody>
          <a:bodyPr/>
          <a:lstStyle/>
          <a:p>
            <a:pPr marL="180000" lvl="1">
              <a:spcBef>
                <a:spcPts val="0"/>
              </a:spcBef>
              <a:spcAft>
                <a:spcPts val="0"/>
              </a:spcAft>
            </a:pPr>
            <a:r>
              <a:rPr lang="en-US" altLang="zh-CN" sz="1800" dirty="0"/>
              <a:t>Detecting the end of file can be applied to any member function that returns a reference to a stream using the stream extraction operator </a:t>
            </a:r>
            <a:r>
              <a:rPr lang="en-US" altLang="zh-CN" sz="1800" dirty="0">
                <a:solidFill>
                  <a:srgbClr val="FF0000"/>
                </a:solidFill>
              </a:rPr>
              <a:t>&gt;&gt;</a:t>
            </a:r>
          </a:p>
          <a:p>
            <a:pPr marL="180000" lvl="1">
              <a:spcBef>
                <a:spcPts val="0"/>
              </a:spcBef>
              <a:spcAft>
                <a:spcPts val="0"/>
              </a:spcAft>
            </a:pPr>
            <a:r>
              <a:rPr lang="en-US" altLang="zh-CN" sz="1800" dirty="0"/>
              <a:t>The program assumes that each “word” is delimited by one or more whitespace characters. Whitespace characters are ignored by </a:t>
            </a:r>
            <a:r>
              <a:rPr lang="en-US" altLang="zh-CN" sz="1800" dirty="0">
                <a:solidFill>
                  <a:srgbClr val="FF0000"/>
                </a:solidFill>
              </a:rPr>
              <a:t>&gt;&gt;</a:t>
            </a:r>
            <a:r>
              <a:rPr lang="en-US" altLang="zh-CN" sz="1800" dirty="0"/>
              <a:t>.</a:t>
            </a:r>
          </a:p>
          <a:p>
            <a:pPr lvl="2">
              <a:spcBef>
                <a:spcPts val="0"/>
              </a:spcBef>
              <a:spcAft>
                <a:spcPts val="0"/>
              </a:spcAft>
            </a:pPr>
            <a:endParaRPr lang="en-US" altLang="zh-CN" sz="1800" dirty="0">
              <a:solidFill>
                <a:srgbClr val="FF0000"/>
              </a:solidFill>
            </a:endParaRPr>
          </a:p>
          <a:p>
            <a:endParaRPr lang="en-US" altLang="zh-CN" dirty="0"/>
          </a:p>
          <a:p>
            <a:endParaRPr lang="zh-CN" altLang="en-US" dirty="0"/>
          </a:p>
        </p:txBody>
      </p:sp>
      <p:grpSp>
        <p:nvGrpSpPr>
          <p:cNvPr id="8" name="组合 7"/>
          <p:cNvGrpSpPr/>
          <p:nvPr/>
        </p:nvGrpSpPr>
        <p:grpSpPr>
          <a:xfrm>
            <a:off x="200472" y="1600200"/>
            <a:ext cx="3672408" cy="1756792"/>
            <a:chOff x="3238488" y="4124348"/>
            <a:chExt cx="3933825" cy="2590800"/>
          </a:xfrm>
        </p:grpSpPr>
        <p:pic>
          <p:nvPicPr>
            <p:cNvPr id="31746" name="Picture 2"/>
            <p:cNvPicPr>
              <a:picLocks noChangeAspect="1" noChangeArrowheads="1"/>
            </p:cNvPicPr>
            <p:nvPr/>
          </p:nvPicPr>
          <p:blipFill>
            <a:blip r:embed="rId2" cstate="print"/>
            <a:srcRect/>
            <a:stretch>
              <a:fillRect/>
            </a:stretch>
          </p:blipFill>
          <p:spPr bwMode="auto">
            <a:xfrm>
              <a:off x="3238488" y="4124348"/>
              <a:ext cx="3933825" cy="2590800"/>
            </a:xfrm>
            <a:prstGeom prst="rect">
              <a:avLst/>
            </a:prstGeom>
            <a:noFill/>
            <a:ln w="9525">
              <a:solidFill>
                <a:schemeClr val="bg1">
                  <a:lumMod val="60000"/>
                  <a:lumOff val="40000"/>
                </a:schemeClr>
              </a:solidFill>
              <a:miter lim="800000"/>
              <a:headEnd/>
              <a:tailEnd/>
            </a:ln>
            <a:effectLst/>
          </p:spPr>
        </p:pic>
        <p:sp>
          <p:nvSpPr>
            <p:cNvPr id="6" name="矩形 5"/>
            <p:cNvSpPr/>
            <p:nvPr/>
          </p:nvSpPr>
          <p:spPr bwMode="auto">
            <a:xfrm>
              <a:off x="3809992" y="6072206"/>
              <a:ext cx="1714512" cy="357190"/>
            </a:xfrm>
            <a:prstGeom prst="rect">
              <a:avLst/>
            </a:prstGeom>
            <a:solidFill>
              <a:schemeClr val="tx2">
                <a:lumMod val="20000"/>
                <a:lumOff val="80000"/>
                <a:alpha val="39000"/>
              </a:schemeClr>
            </a:solidFill>
            <a:ln w="9525" cap="flat" cmpd="sng" algn="ctr">
              <a:solidFill>
                <a:schemeClr val="bg1">
                  <a:lumMod val="60000"/>
                  <a:lumOff val="40000"/>
                </a:schemeClr>
              </a:solid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grpSp>
      <p:pic>
        <p:nvPicPr>
          <p:cNvPr id="5" name="图片 4">
            <a:extLst>
              <a:ext uri="{FF2B5EF4-FFF2-40B4-BE49-F238E27FC236}">
                <a16:creationId xmlns:a16="http://schemas.microsoft.com/office/drawing/2014/main" id="{2B56D086-221B-4856-A9D5-BACE53AEEEF5}"/>
              </a:ext>
            </a:extLst>
          </p:cNvPr>
          <p:cNvPicPr>
            <a:picLocks noChangeAspect="1"/>
          </p:cNvPicPr>
          <p:nvPr/>
        </p:nvPicPr>
        <p:blipFill>
          <a:blip r:embed="rId3"/>
          <a:stretch>
            <a:fillRect/>
          </a:stretch>
        </p:blipFill>
        <p:spPr>
          <a:xfrm>
            <a:off x="4234902" y="1544174"/>
            <a:ext cx="5505594" cy="3625635"/>
          </a:xfrm>
          <a:prstGeom prst="rect">
            <a:avLst/>
          </a:prstGeom>
        </p:spPr>
      </p:pic>
      <p:sp>
        <p:nvSpPr>
          <p:cNvPr id="11" name="矩形 10">
            <a:extLst>
              <a:ext uri="{FF2B5EF4-FFF2-40B4-BE49-F238E27FC236}">
                <a16:creationId xmlns:a16="http://schemas.microsoft.com/office/drawing/2014/main" id="{1F12E22D-6227-462B-82F3-F71618C8DD07}"/>
              </a:ext>
            </a:extLst>
          </p:cNvPr>
          <p:cNvSpPr/>
          <p:nvPr/>
        </p:nvSpPr>
        <p:spPr>
          <a:xfrm>
            <a:off x="4756086" y="5169809"/>
            <a:ext cx="4831472" cy="1477328"/>
          </a:xfrm>
          <a:prstGeom prst="rect">
            <a:avLst/>
          </a:prstGeom>
          <a:solidFill>
            <a:schemeClr val="accent2">
              <a:alpha val="5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sz="1800" dirty="0">
                <a:latin typeface="Times New Roman" panose="02020603050405020304" pitchFamily="18" charset="0"/>
                <a:cs typeface="Times New Roman" panose="02020603050405020304" pitchFamily="18" charset="0"/>
              </a:rPr>
              <a:t>The while loop from line 21 to line 25 continues to display each “word” in the file until the end of the file is detected. </a:t>
            </a:r>
          </a:p>
          <a:p>
            <a:pPr>
              <a:buFont typeface="Arial" pitchFamily="34" charset="0"/>
              <a:buChar char="•"/>
            </a:pPr>
            <a:r>
              <a:rPr lang="en-US" altLang="zh-CN" sz="1800" dirty="0">
                <a:latin typeface="Times New Roman" panose="02020603050405020304" pitchFamily="18" charset="0"/>
                <a:cs typeface="Times New Roman" panose="02020603050405020304" pitchFamily="18" charset="0"/>
              </a:rPr>
              <a:t>When the end of the file occurs, the while loop terminates, the file is closed.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ppt_x</p:attrName>
                                        </p:attrNameLst>
                                      </p:cBhvr>
                                      <p:tavLst>
                                        <p:tav tm="0">
                                          <p:val>
                                            <p:strVal val="#ppt_x-.2"/>
                                          </p:val>
                                        </p:tav>
                                        <p:tav tm="100000">
                                          <p:val>
                                            <p:strVal val="#ppt_x"/>
                                          </p:val>
                                        </p:tav>
                                      </p:tavLst>
                                    </p:anim>
                                    <p:anim calcmode="lin" valueType="num">
                                      <p:cBhvr>
                                        <p:cTn id="8"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p:txBody>
          <a:bodyPr/>
          <a:lstStyle/>
          <a:p>
            <a:r>
              <a:rPr lang="en-US" altLang="zh-CN" sz="2400" dirty="0"/>
              <a:t>To append data to the end of a file, the file mode must be specified when opening the file. </a:t>
            </a:r>
          </a:p>
          <a:p>
            <a:r>
              <a:rPr lang="en-US" altLang="zh-CN" sz="2400" dirty="0"/>
              <a:t>The file mode values are specified in the </a:t>
            </a:r>
            <a:r>
              <a:rPr lang="en-US" altLang="zh-CN" sz="2400" b="1" dirty="0" err="1">
                <a:solidFill>
                  <a:srgbClr val="FF0000"/>
                </a:solidFill>
                <a:effectLst>
                  <a:outerShdw blurRad="38100" dist="38100" dir="2700000" algn="tl">
                    <a:srgbClr val="000000">
                      <a:alpha val="43137"/>
                    </a:srgbClr>
                  </a:outerShdw>
                </a:effectLst>
              </a:rPr>
              <a:t>ios</a:t>
            </a:r>
            <a:r>
              <a:rPr lang="en-US" altLang="zh-CN" sz="2400" dirty="0"/>
              <a:t> class.</a:t>
            </a:r>
          </a:p>
          <a:p>
            <a:endParaRPr lang="zh-CN" altLang="en-US" dirty="0"/>
          </a:p>
        </p:txBody>
      </p:sp>
      <p:pic>
        <p:nvPicPr>
          <p:cNvPr id="4" name="图片 3"/>
          <p:cNvPicPr>
            <a:picLocks noChangeAspect="1"/>
          </p:cNvPicPr>
          <p:nvPr/>
        </p:nvPicPr>
        <p:blipFill>
          <a:blip r:embed="rId2"/>
          <a:stretch>
            <a:fillRect/>
          </a:stretch>
        </p:blipFill>
        <p:spPr>
          <a:xfrm>
            <a:off x="2144688" y="3112749"/>
            <a:ext cx="5595331" cy="33794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416496" y="1527994"/>
            <a:ext cx="8994204" cy="4686300"/>
          </a:xfrm>
        </p:spPr>
        <p:txBody>
          <a:bodyPr/>
          <a:lstStyle/>
          <a:p>
            <a:r>
              <a:rPr lang="en-US" altLang="zh-CN" dirty="0"/>
              <a:t>These values may be combined using the bitwise operator OR (|).</a:t>
            </a:r>
          </a:p>
          <a:p>
            <a:pPr lvl="1"/>
            <a:r>
              <a:rPr lang="en-US" altLang="zh-CN" dirty="0"/>
              <a:t>open a file for input and output</a:t>
            </a:r>
          </a:p>
          <a:p>
            <a:pPr lvl="1"/>
            <a:endParaRPr lang="en-US" altLang="zh-CN" dirty="0"/>
          </a:p>
          <a:p>
            <a:pPr lvl="1"/>
            <a:r>
              <a:rPr lang="en-US" altLang="zh-CN" dirty="0"/>
              <a:t>the default open mode:</a:t>
            </a:r>
          </a:p>
          <a:p>
            <a:pPr lvl="2"/>
            <a:r>
              <a:rPr lang="en-US" altLang="zh-CN" dirty="0"/>
              <a:t> for </a:t>
            </a:r>
            <a:r>
              <a:rPr lang="en-US" altLang="zh-CN" i="1" dirty="0" err="1"/>
              <a:t>ifstream</a:t>
            </a:r>
            <a:r>
              <a:rPr lang="en-US" altLang="zh-CN" dirty="0"/>
              <a:t> objects is </a:t>
            </a:r>
            <a:r>
              <a:rPr lang="en-US" altLang="zh-CN" b="1" dirty="0" err="1">
                <a:effectLst>
                  <a:outerShdw blurRad="38100" dist="38100" dir="2700000" algn="tl">
                    <a:srgbClr val="000000">
                      <a:alpha val="43137"/>
                    </a:srgbClr>
                  </a:outerShdw>
                </a:effectLst>
              </a:rPr>
              <a:t>ios</a:t>
            </a:r>
            <a:r>
              <a:rPr lang="en-US" altLang="zh-CN" b="1" dirty="0">
                <a:effectLst>
                  <a:outerShdw blurRad="38100" dist="38100" dir="2700000" algn="tl">
                    <a:srgbClr val="000000">
                      <a:alpha val="43137"/>
                    </a:srgbClr>
                  </a:outerShdw>
                </a:effectLst>
              </a:rPr>
              <a:t>:: in </a:t>
            </a:r>
          </a:p>
          <a:p>
            <a:pPr lvl="2"/>
            <a:r>
              <a:rPr lang="en-US" altLang="zh-CN" dirty="0"/>
              <a:t> for </a:t>
            </a:r>
            <a:r>
              <a:rPr lang="en-US" altLang="zh-CN" i="1" dirty="0" err="1"/>
              <a:t>ofstream</a:t>
            </a:r>
            <a:r>
              <a:rPr lang="en-US" altLang="zh-CN" dirty="0"/>
              <a:t> objects is </a:t>
            </a:r>
            <a:r>
              <a:rPr lang="en-US" altLang="zh-CN" b="1" dirty="0" err="1">
                <a:effectLst>
                  <a:outerShdw blurRad="38100" dist="38100" dir="2700000" algn="tl">
                    <a:srgbClr val="000000">
                      <a:alpha val="43137"/>
                    </a:srgbClr>
                  </a:outerShdw>
                </a:effectLst>
              </a:rPr>
              <a:t>ios</a:t>
            </a:r>
            <a:r>
              <a:rPr lang="en-US" altLang="zh-CN" b="1" dirty="0">
                <a:effectLst>
                  <a:outerShdw blurRad="38100" dist="38100" dir="2700000" algn="tl">
                    <a:srgbClr val="000000">
                      <a:alpha val="43137"/>
                    </a:srgbClr>
                  </a:outerShdw>
                </a:effectLst>
              </a:rPr>
              <a:t>::out</a:t>
            </a:r>
          </a:p>
        </p:txBody>
      </p:sp>
      <p:pic>
        <p:nvPicPr>
          <p:cNvPr id="34818" name="Picture 2"/>
          <p:cNvPicPr>
            <a:picLocks noChangeAspect="1" noChangeArrowheads="1"/>
          </p:cNvPicPr>
          <p:nvPr/>
        </p:nvPicPr>
        <p:blipFill>
          <a:blip r:embed="rId2" cstate="print"/>
          <a:srcRect/>
          <a:stretch>
            <a:fillRect/>
          </a:stretch>
        </p:blipFill>
        <p:spPr bwMode="auto">
          <a:xfrm>
            <a:off x="1568624" y="3284984"/>
            <a:ext cx="7358114" cy="47198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pic>
        <p:nvPicPr>
          <p:cNvPr id="35842" name="Picture 2"/>
          <p:cNvPicPr>
            <a:picLocks noChangeAspect="1" noChangeArrowheads="1"/>
          </p:cNvPicPr>
          <p:nvPr/>
        </p:nvPicPr>
        <p:blipFill>
          <a:blip r:embed="rId2" cstate="print"/>
          <a:srcRect/>
          <a:stretch>
            <a:fillRect/>
          </a:stretch>
        </p:blipFill>
        <p:spPr bwMode="auto">
          <a:xfrm>
            <a:off x="952472" y="1733548"/>
            <a:ext cx="2771775" cy="1409700"/>
          </a:xfrm>
          <a:prstGeom prst="rect">
            <a:avLst/>
          </a:prstGeom>
          <a:noFill/>
          <a:ln w="9525">
            <a:noFill/>
            <a:miter lim="800000"/>
            <a:headEnd/>
            <a:tailEnd/>
          </a:ln>
          <a:effectLst/>
        </p:spPr>
      </p:pic>
      <p:pic>
        <p:nvPicPr>
          <p:cNvPr id="35843" name="Picture 3"/>
          <p:cNvPicPr>
            <a:picLocks noChangeAspect="1" noChangeArrowheads="1"/>
          </p:cNvPicPr>
          <p:nvPr/>
        </p:nvPicPr>
        <p:blipFill>
          <a:blip r:embed="rId3" cstate="print"/>
          <a:srcRect/>
          <a:stretch>
            <a:fillRect/>
          </a:stretch>
        </p:blipFill>
        <p:spPr bwMode="auto">
          <a:xfrm>
            <a:off x="890612" y="3071810"/>
            <a:ext cx="7562850" cy="3114675"/>
          </a:xfrm>
          <a:prstGeom prst="rect">
            <a:avLst/>
          </a:prstGeom>
          <a:noFill/>
          <a:ln w="9525">
            <a:noFill/>
            <a:miter lim="800000"/>
            <a:headEnd/>
            <a:tailEnd/>
          </a:ln>
          <a:effectLst/>
        </p:spPr>
      </p:pic>
      <p:sp>
        <p:nvSpPr>
          <p:cNvPr id="6" name="矩形 5"/>
          <p:cNvSpPr/>
          <p:nvPr/>
        </p:nvSpPr>
        <p:spPr bwMode="auto">
          <a:xfrm>
            <a:off x="1523976" y="3286124"/>
            <a:ext cx="4429156" cy="357190"/>
          </a:xfrm>
          <a:prstGeom prst="rect">
            <a:avLst/>
          </a:prstGeom>
          <a:solidFill>
            <a:schemeClr val="accent2">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7" name="矩形 6"/>
          <p:cNvSpPr/>
          <p:nvPr/>
        </p:nvSpPr>
        <p:spPr bwMode="auto">
          <a:xfrm>
            <a:off x="1523976" y="5000636"/>
            <a:ext cx="6572296" cy="357190"/>
          </a:xfrm>
          <a:prstGeom prst="rect">
            <a:avLst/>
          </a:prstGeom>
          <a:solidFill>
            <a:schemeClr val="tx2">
              <a:lumMod val="40000"/>
              <a:lumOff val="60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2" name="文本框 11">
            <a:extLst>
              <a:ext uri="{FF2B5EF4-FFF2-40B4-BE49-F238E27FC236}">
                <a16:creationId xmlns:a16="http://schemas.microsoft.com/office/drawing/2014/main" id="{A6CB54C0-48C9-4357-B45C-AB92CBE856ED}"/>
              </a:ext>
            </a:extLst>
          </p:cNvPr>
          <p:cNvSpPr txBox="1"/>
          <p:nvPr/>
        </p:nvSpPr>
        <p:spPr>
          <a:xfrm>
            <a:off x="4160912" y="1714488"/>
            <a:ext cx="4953000" cy="1015663"/>
          </a:xfrm>
          <a:prstGeom prst="rect">
            <a:avLst/>
          </a:prstGeom>
          <a:solidFill>
            <a:schemeClr val="accent4">
              <a:lumMod val="60000"/>
              <a:lumOff val="40000"/>
            </a:schemeClr>
          </a:solidFill>
        </p:spPr>
        <p:txBody>
          <a:bodyPr wrap="square">
            <a:spAutoFit/>
          </a:bodyPr>
          <a:lstStyle/>
          <a:p>
            <a:r>
              <a:rPr lang="en-US" altLang="zh-CN" sz="2000" dirty="0"/>
              <a:t>Program Example : demonstrates appending the line “This line is added to the end of the file” to the file file.txt.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BA8F296-7D2B-439C-8CAF-2A8F9776C22F}"/>
              </a:ext>
            </a:extLst>
          </p:cNvPr>
          <p:cNvSpPr>
            <a:spLocks noGrp="1" noChangeArrowheads="1"/>
          </p:cNvSpPr>
          <p:nvPr>
            <p:ph type="title"/>
          </p:nvPr>
        </p:nvSpPr>
        <p:spPr>
          <a:xfrm>
            <a:off x="495300" y="269875"/>
            <a:ext cx="8915400" cy="1143000"/>
          </a:xfrm>
        </p:spPr>
        <p:txBody>
          <a:bodyPr/>
          <a:lstStyle/>
          <a:p>
            <a:pPr eaLnBrk="1" hangingPunct="1"/>
            <a:r>
              <a:rPr lang="en-US" altLang="zh-CN" dirty="0"/>
              <a:t>Overview</a:t>
            </a:r>
            <a:endParaRPr lang="zh-CN" altLang="en-US" dirty="0"/>
          </a:p>
        </p:txBody>
      </p:sp>
      <p:sp>
        <p:nvSpPr>
          <p:cNvPr id="13315" name="Rectangle 3">
            <a:extLst>
              <a:ext uri="{FF2B5EF4-FFF2-40B4-BE49-F238E27FC236}">
                <a16:creationId xmlns:a16="http://schemas.microsoft.com/office/drawing/2014/main" id="{CE3847AF-E3D3-4975-8AEB-298E6EBEABDF}"/>
              </a:ext>
            </a:extLst>
          </p:cNvPr>
          <p:cNvSpPr>
            <a:spLocks noGrp="1" noChangeArrowheads="1"/>
          </p:cNvSpPr>
          <p:nvPr>
            <p:ph idx="1"/>
          </p:nvPr>
        </p:nvSpPr>
        <p:spPr>
          <a:xfrm>
            <a:off x="128464" y="1844824"/>
            <a:ext cx="9777536" cy="4176464"/>
          </a:xfrm>
        </p:spPr>
        <p:txBody>
          <a:bodyPr/>
          <a:lstStyle/>
          <a:p>
            <a:pPr>
              <a:lnSpc>
                <a:spcPct val="150000"/>
              </a:lnSpc>
            </a:pPr>
            <a:r>
              <a:rPr lang="en-US" altLang="zh-CN" sz="3600" dirty="0"/>
              <a:t>Input/output class hierarchy </a:t>
            </a:r>
          </a:p>
          <a:p>
            <a:pPr>
              <a:lnSpc>
                <a:spcPct val="150000"/>
              </a:lnSpc>
            </a:pPr>
            <a:r>
              <a:rPr lang="en-US" altLang="zh-CN" sz="3600" dirty="0"/>
              <a:t>Basic I/O operations </a:t>
            </a:r>
          </a:p>
          <a:p>
            <a:pPr>
              <a:lnSpc>
                <a:spcPct val="150000"/>
              </a:lnSpc>
            </a:pPr>
            <a:r>
              <a:rPr lang="en-US" altLang="zh-CN" sz="3600" dirty="0"/>
              <a:t>Random access </a:t>
            </a:r>
          </a:p>
          <a:p>
            <a:pPr>
              <a:lnSpc>
                <a:spcPct val="150000"/>
              </a:lnSpc>
            </a:pPr>
            <a:r>
              <a:rPr lang="en-US" altLang="zh-CN" sz="3600" dirty="0"/>
              <a:t>Object and Binary I/O </a:t>
            </a:r>
          </a:p>
        </p:txBody>
      </p:sp>
    </p:spTree>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451634" y="1419605"/>
            <a:ext cx="8915400" cy="4686300"/>
          </a:xfrm>
        </p:spPr>
        <p:txBody>
          <a:bodyPr/>
          <a:lstStyle/>
          <a:p>
            <a:r>
              <a:rPr lang="en-US" altLang="zh-CN" i="1" dirty="0" err="1">
                <a:solidFill>
                  <a:srgbClr val="FF0000"/>
                </a:solidFill>
                <a:effectLst>
                  <a:outerShdw blurRad="38100" dist="38100" dir="2700000" algn="tl">
                    <a:srgbClr val="000000">
                      <a:alpha val="43137"/>
                    </a:srgbClr>
                  </a:outerShdw>
                </a:effectLst>
              </a:rPr>
              <a:t>getline</a:t>
            </a:r>
            <a:r>
              <a:rPr lang="en-US" altLang="zh-CN" i="1" dirty="0">
                <a:solidFill>
                  <a:srgbClr val="FF0000"/>
                </a:solidFill>
                <a:effectLst>
                  <a:outerShdw blurRad="38100" dist="38100" dir="2700000" algn="tl">
                    <a:srgbClr val="000000">
                      <a:alpha val="43137"/>
                    </a:srgbClr>
                  </a:outerShdw>
                </a:effectLst>
              </a:rPr>
              <a:t>()</a:t>
            </a:r>
          </a:p>
          <a:p>
            <a:pPr lvl="1"/>
            <a:r>
              <a:rPr lang="en-US" altLang="zh-CN" sz="2000" dirty="0"/>
              <a:t> An entire line can be read from a file into either a C-string or a C++string using the function </a:t>
            </a:r>
            <a:r>
              <a:rPr lang="en-US" altLang="zh-CN" sz="2000" i="1" dirty="0" err="1"/>
              <a:t>getline</a:t>
            </a:r>
            <a:r>
              <a:rPr lang="en-US" altLang="zh-CN" sz="2000" i="1" dirty="0"/>
              <a:t>()</a:t>
            </a:r>
            <a:r>
              <a:rPr lang="en-US" altLang="zh-CN" sz="2000" dirty="0"/>
              <a:t>.</a:t>
            </a:r>
          </a:p>
          <a:p>
            <a:endParaRPr lang="en-US" altLang="zh-CN" dirty="0"/>
          </a:p>
          <a:p>
            <a:endParaRPr lang="zh-CN" altLang="en-US" dirty="0"/>
          </a:p>
        </p:txBody>
      </p:sp>
      <p:pic>
        <p:nvPicPr>
          <p:cNvPr id="36866" name="Picture 2"/>
          <p:cNvPicPr>
            <a:picLocks noChangeAspect="1" noChangeArrowheads="1"/>
          </p:cNvPicPr>
          <p:nvPr/>
        </p:nvPicPr>
        <p:blipFill rotWithShape="1">
          <a:blip r:embed="rId2" cstate="print"/>
          <a:srcRect t="8832"/>
          <a:stretch/>
        </p:blipFill>
        <p:spPr bwMode="auto">
          <a:xfrm>
            <a:off x="140706" y="3046265"/>
            <a:ext cx="4724961" cy="2016224"/>
          </a:xfrm>
          <a:prstGeom prst="rect">
            <a:avLst/>
          </a:prstGeom>
          <a:noFill/>
          <a:ln w="9525">
            <a:solidFill>
              <a:schemeClr val="bg1">
                <a:lumMod val="60000"/>
                <a:lumOff val="40000"/>
              </a:schemeClr>
            </a:solidFill>
            <a:miter lim="800000"/>
            <a:headEnd/>
            <a:tailEnd/>
          </a:ln>
          <a:effectLst/>
        </p:spPr>
      </p:pic>
      <p:pic>
        <p:nvPicPr>
          <p:cNvPr id="6" name="图片 5">
            <a:extLst>
              <a:ext uri="{FF2B5EF4-FFF2-40B4-BE49-F238E27FC236}">
                <a16:creationId xmlns:a16="http://schemas.microsoft.com/office/drawing/2014/main" id="{4B054BA7-AF81-498A-9D2C-BAAABD60E268}"/>
              </a:ext>
            </a:extLst>
          </p:cNvPr>
          <p:cNvPicPr>
            <a:picLocks noChangeAspect="1"/>
          </p:cNvPicPr>
          <p:nvPr/>
        </p:nvPicPr>
        <p:blipFill>
          <a:blip r:embed="rId3"/>
          <a:stretch>
            <a:fillRect/>
          </a:stretch>
        </p:blipFill>
        <p:spPr>
          <a:xfrm>
            <a:off x="4953000" y="3046265"/>
            <a:ext cx="4812294" cy="29523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494556" y="1495332"/>
            <a:ext cx="8915400" cy="4686300"/>
          </a:xfrm>
        </p:spPr>
        <p:txBody>
          <a:bodyPr/>
          <a:lstStyle/>
          <a:p>
            <a:r>
              <a:rPr lang="en-US" altLang="zh-CN" dirty="0"/>
              <a:t>Program Example: uses a C string for the same purpose</a:t>
            </a:r>
          </a:p>
          <a:p>
            <a:endParaRPr lang="en-US" altLang="zh-CN" dirty="0"/>
          </a:p>
          <a:p>
            <a:endParaRPr lang="zh-CN" altLang="en-US" dirty="0"/>
          </a:p>
        </p:txBody>
      </p:sp>
      <p:pic>
        <p:nvPicPr>
          <p:cNvPr id="38914" name="Picture 2"/>
          <p:cNvPicPr>
            <a:picLocks noChangeAspect="1" noChangeArrowheads="1"/>
          </p:cNvPicPr>
          <p:nvPr/>
        </p:nvPicPr>
        <p:blipFill>
          <a:blip r:embed="rId2" cstate="print"/>
          <a:srcRect/>
          <a:stretch>
            <a:fillRect/>
          </a:stretch>
        </p:blipFill>
        <p:spPr bwMode="auto">
          <a:xfrm>
            <a:off x="56456" y="2447764"/>
            <a:ext cx="4711656" cy="2781436"/>
          </a:xfrm>
          <a:prstGeom prst="rect">
            <a:avLst/>
          </a:prstGeom>
          <a:noFill/>
          <a:ln w="9525">
            <a:solidFill>
              <a:schemeClr val="bg1">
                <a:lumMod val="60000"/>
                <a:lumOff val="40000"/>
              </a:schemeClr>
            </a:solidFill>
            <a:miter lim="800000"/>
            <a:headEnd/>
            <a:tailEnd/>
          </a:ln>
          <a:effectLst/>
        </p:spPr>
      </p:pic>
      <p:pic>
        <p:nvPicPr>
          <p:cNvPr id="6" name="Picture 2">
            <a:extLst>
              <a:ext uri="{FF2B5EF4-FFF2-40B4-BE49-F238E27FC236}">
                <a16:creationId xmlns:a16="http://schemas.microsoft.com/office/drawing/2014/main" id="{719DC220-EE36-4CCD-86D6-D855306BDFFF}"/>
              </a:ext>
            </a:extLst>
          </p:cNvPr>
          <p:cNvPicPr>
            <a:picLocks noChangeAspect="1" noChangeArrowheads="1"/>
          </p:cNvPicPr>
          <p:nvPr/>
        </p:nvPicPr>
        <p:blipFill>
          <a:blip r:embed="rId3" cstate="print"/>
          <a:srcRect/>
          <a:stretch>
            <a:fillRect/>
          </a:stretch>
        </p:blipFill>
        <p:spPr bwMode="auto">
          <a:xfrm>
            <a:off x="4793077" y="2436907"/>
            <a:ext cx="5075369" cy="1928197"/>
          </a:xfrm>
          <a:prstGeom prst="rect">
            <a:avLst/>
          </a:prstGeom>
          <a:noFill/>
          <a:ln w="9525">
            <a:solidFill>
              <a:schemeClr val="bg1">
                <a:lumMod val="60000"/>
                <a:lumOff val="40000"/>
              </a:schemeClr>
            </a:solid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Random access</a:t>
            </a:r>
            <a:endParaRPr lang="zh-CN" altLang="en-US" dirty="0"/>
          </a:p>
        </p:txBody>
      </p:sp>
      <p:sp>
        <p:nvSpPr>
          <p:cNvPr id="3" name="内容占位符 2"/>
          <p:cNvSpPr>
            <a:spLocks noGrp="1"/>
          </p:cNvSpPr>
          <p:nvPr>
            <p:ph idx="1"/>
          </p:nvPr>
        </p:nvSpPr>
        <p:spPr>
          <a:xfrm>
            <a:off x="275878" y="1412776"/>
            <a:ext cx="9354244" cy="4686300"/>
          </a:xfrm>
        </p:spPr>
        <p:txBody>
          <a:bodyPr/>
          <a:lstStyle/>
          <a:p>
            <a:r>
              <a:rPr lang="en-US" altLang="zh-CN" i="1" dirty="0">
                <a:solidFill>
                  <a:srgbClr val="FF0000"/>
                </a:solidFill>
                <a:effectLst>
                  <a:outerShdw blurRad="38100" dist="38100" dir="2700000" algn="tl">
                    <a:srgbClr val="000000">
                      <a:alpha val="43137"/>
                    </a:srgbClr>
                  </a:outerShdw>
                </a:effectLst>
              </a:rPr>
              <a:t>serial file processing </a:t>
            </a:r>
          </a:p>
          <a:p>
            <a:pPr lvl="1"/>
            <a:r>
              <a:rPr lang="en-US" altLang="zh-CN" i="1" dirty="0"/>
              <a:t>With serial </a:t>
            </a:r>
            <a:r>
              <a:rPr lang="en-US" altLang="zh-CN" dirty="0"/>
              <a:t>file processing, data items are read or written </a:t>
            </a:r>
            <a:r>
              <a:rPr lang="en-US" altLang="zh-CN" b="1" dirty="0">
                <a:solidFill>
                  <a:schemeClr val="accent2">
                    <a:lumMod val="75000"/>
                  </a:schemeClr>
                </a:solidFill>
                <a:effectLst>
                  <a:outerShdw blurRad="38100" dist="38100" dir="2700000" algn="tl">
                    <a:srgbClr val="000000">
                      <a:alpha val="43137"/>
                    </a:srgbClr>
                  </a:outerShdw>
                </a:effectLst>
              </a:rPr>
              <a:t>one after the other</a:t>
            </a:r>
            <a:r>
              <a:rPr lang="en-US" altLang="zh-CN" dirty="0"/>
              <a:t>.</a:t>
            </a:r>
          </a:p>
          <a:p>
            <a:r>
              <a:rPr lang="en-US" altLang="zh-CN" i="1" dirty="0">
                <a:solidFill>
                  <a:srgbClr val="FF0000"/>
                </a:solidFill>
                <a:effectLst>
                  <a:outerShdw blurRad="38100" dist="38100" dir="2700000" algn="tl">
                    <a:srgbClr val="000000">
                      <a:alpha val="43137"/>
                    </a:srgbClr>
                  </a:outerShdw>
                </a:effectLst>
              </a:rPr>
              <a:t>random or direct access</a:t>
            </a:r>
          </a:p>
          <a:p>
            <a:pPr lvl="1"/>
            <a:r>
              <a:rPr lang="en-US" altLang="zh-CN" dirty="0"/>
              <a:t>you can move around in a file, reading and writing at any position in the file.</a:t>
            </a:r>
          </a:p>
          <a:p>
            <a:pPr lvl="1"/>
            <a:r>
              <a:rPr lang="en-US" altLang="zh-CN" dirty="0"/>
              <a:t>The position in a file is held in the file position marker (FPM).</a:t>
            </a:r>
          </a:p>
          <a:p>
            <a:pPr marL="457200" lvl="1" indent="0">
              <a:buNone/>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Random access</a:t>
            </a:r>
            <a:endParaRPr lang="zh-CN" altLang="en-US" dirty="0"/>
          </a:p>
        </p:txBody>
      </p:sp>
      <p:sp>
        <p:nvSpPr>
          <p:cNvPr id="3" name="内容占位符 2"/>
          <p:cNvSpPr>
            <a:spLocks noGrp="1"/>
          </p:cNvSpPr>
          <p:nvPr>
            <p:ph idx="1"/>
          </p:nvPr>
        </p:nvSpPr>
        <p:spPr>
          <a:xfrm>
            <a:off x="56456" y="1468174"/>
            <a:ext cx="9793088" cy="4686300"/>
          </a:xfrm>
        </p:spPr>
        <p:txBody>
          <a:bodyPr/>
          <a:lstStyle/>
          <a:p>
            <a:pPr>
              <a:spcBef>
                <a:spcPts val="0"/>
              </a:spcBef>
            </a:pPr>
            <a:r>
              <a:rPr lang="en-US" altLang="zh-CN" i="1" dirty="0" err="1">
                <a:solidFill>
                  <a:srgbClr val="FF0000"/>
                </a:solidFill>
                <a:effectLst>
                  <a:outerShdw blurRad="38100" dist="38100" dir="2700000" algn="tl">
                    <a:srgbClr val="000000">
                      <a:alpha val="43137"/>
                    </a:srgbClr>
                  </a:outerShdw>
                </a:effectLst>
              </a:rPr>
              <a:t>seekg</a:t>
            </a:r>
            <a:r>
              <a:rPr lang="en-US" altLang="zh-CN" i="1" dirty="0">
                <a:solidFill>
                  <a:srgbClr val="FF0000"/>
                </a:solidFill>
                <a:effectLst>
                  <a:outerShdw blurRad="38100" dist="38100" dir="2700000" algn="tl">
                    <a:srgbClr val="000000">
                      <a:alpha val="43137"/>
                    </a:srgbClr>
                  </a:outerShdw>
                </a:effectLst>
              </a:rPr>
              <a:t>() </a:t>
            </a:r>
            <a:r>
              <a:rPr lang="en-US" altLang="zh-CN" dirty="0"/>
              <a:t>(meaning ‘seek get’) is used to set the FPM for an input file, from where the next input data is read. </a:t>
            </a:r>
          </a:p>
          <a:p>
            <a:pPr lvl="1">
              <a:spcBef>
                <a:spcPts val="0"/>
              </a:spcBef>
            </a:pPr>
            <a:r>
              <a:rPr lang="en-US" altLang="zh-CN" dirty="0"/>
              <a:t>The </a:t>
            </a:r>
            <a:r>
              <a:rPr lang="en-US" altLang="zh-CN" i="1" dirty="0" err="1"/>
              <a:t>istream</a:t>
            </a:r>
            <a:r>
              <a:rPr lang="en-US" altLang="zh-CN" dirty="0"/>
              <a:t> member function </a:t>
            </a:r>
          </a:p>
          <a:p>
            <a:pPr lvl="1">
              <a:spcBef>
                <a:spcPts val="0"/>
              </a:spcBef>
            </a:pPr>
            <a:r>
              <a:rPr lang="en-US" altLang="zh-CN" dirty="0"/>
              <a:t>This function requires two arguments. </a:t>
            </a:r>
          </a:p>
          <a:p>
            <a:pPr lvl="2">
              <a:spcBef>
                <a:spcPts val="0"/>
              </a:spcBef>
            </a:pPr>
            <a:r>
              <a:rPr lang="en-US" altLang="zh-CN" dirty="0"/>
              <a:t>The first argument is an </a:t>
            </a:r>
            <a:r>
              <a:rPr lang="en-US" altLang="zh-CN" dirty="0">
                <a:solidFill>
                  <a:srgbClr val="FF0000"/>
                </a:solidFill>
              </a:rPr>
              <a:t>offset</a:t>
            </a:r>
            <a:r>
              <a:rPr lang="en-US" altLang="zh-CN" dirty="0"/>
              <a:t> that tells the FPM how many bytes to skip. </a:t>
            </a:r>
          </a:p>
          <a:p>
            <a:pPr lvl="2">
              <a:spcBef>
                <a:spcPts val="0"/>
              </a:spcBef>
            </a:pPr>
            <a:r>
              <a:rPr lang="en-US" altLang="zh-CN" dirty="0"/>
              <a:t>The second argument specifies the point from where the offset is measured</a:t>
            </a:r>
            <a:endParaRPr lang="zh-CN" altLang="en-US" dirty="0"/>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1069551" y="4653136"/>
            <a:ext cx="7766898" cy="1357322"/>
          </a:xfrm>
          <a:prstGeom prst="rect">
            <a:avLst/>
          </a:prstGeom>
          <a:noFill/>
          <a:ln w="9525">
            <a:solidFill>
              <a:schemeClr val="bg1">
                <a:lumMod val="60000"/>
                <a:lumOff val="40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Random access</a:t>
            </a:r>
            <a:endParaRPr lang="zh-CN" altLang="en-US" dirty="0"/>
          </a:p>
        </p:txBody>
      </p:sp>
      <p:sp>
        <p:nvSpPr>
          <p:cNvPr id="3" name="内容占位符 2"/>
          <p:cNvSpPr>
            <a:spLocks noGrp="1"/>
          </p:cNvSpPr>
          <p:nvPr>
            <p:ph idx="1"/>
          </p:nvPr>
        </p:nvSpPr>
        <p:spPr>
          <a:xfrm>
            <a:off x="117646" y="1412776"/>
            <a:ext cx="9777536" cy="4800596"/>
          </a:xfrm>
          <a:noFill/>
        </p:spPr>
        <p:txBody>
          <a:bodyPr/>
          <a:lstStyle/>
          <a:p>
            <a:r>
              <a:rPr lang="en-US" altLang="zh-CN" dirty="0"/>
              <a:t>Examples: </a:t>
            </a:r>
            <a:r>
              <a:rPr lang="en-US" altLang="zh-CN" dirty="0">
                <a:solidFill>
                  <a:srgbClr val="FF0000"/>
                </a:solidFill>
                <a:effectLst>
                  <a:outerShdw blurRad="38100" dist="38100" dir="2700000" algn="tl">
                    <a:srgbClr val="000000">
                      <a:alpha val="43137"/>
                    </a:srgbClr>
                  </a:outerShdw>
                </a:effectLst>
              </a:rPr>
              <a:t>Open a file containing the characters A to J with</a:t>
            </a:r>
            <a:r>
              <a:rPr lang="en-US" altLang="zh-CN" dirty="0"/>
              <a:t> </a:t>
            </a:r>
          </a:p>
          <a:p>
            <a:pPr lvl="1"/>
            <a:endParaRPr lang="en-US" altLang="zh-CN" dirty="0"/>
          </a:p>
          <a:p>
            <a:endParaRPr lang="zh-CN" altLang="en-US" dirty="0"/>
          </a:p>
        </p:txBody>
      </p:sp>
      <p:grpSp>
        <p:nvGrpSpPr>
          <p:cNvPr id="7" name="组合 6">
            <a:extLst>
              <a:ext uri="{FF2B5EF4-FFF2-40B4-BE49-F238E27FC236}">
                <a16:creationId xmlns:a16="http://schemas.microsoft.com/office/drawing/2014/main" id="{0B2BD7DB-77C6-4103-8FB4-D2878EB3E28C}"/>
              </a:ext>
            </a:extLst>
          </p:cNvPr>
          <p:cNvGrpSpPr/>
          <p:nvPr/>
        </p:nvGrpSpPr>
        <p:grpSpPr>
          <a:xfrm>
            <a:off x="2116846" y="3573016"/>
            <a:ext cx="6452936" cy="2421333"/>
            <a:chOff x="2478176" y="3465081"/>
            <a:chExt cx="6452936" cy="2421333"/>
          </a:xfrm>
        </p:grpSpPr>
        <p:pic>
          <p:nvPicPr>
            <p:cNvPr id="6145" name="Picture 1"/>
            <p:cNvPicPr>
              <a:picLocks noChangeAspect="1" noChangeArrowheads="1"/>
            </p:cNvPicPr>
            <p:nvPr/>
          </p:nvPicPr>
          <p:blipFill>
            <a:blip r:embed="rId2" cstate="print"/>
            <a:srcRect/>
            <a:stretch>
              <a:fillRect/>
            </a:stretch>
          </p:blipFill>
          <p:spPr bwMode="auto">
            <a:xfrm>
              <a:off x="2488232" y="3465081"/>
              <a:ext cx="3616896" cy="439340"/>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2486640" y="3897469"/>
              <a:ext cx="3319121" cy="407999"/>
            </a:xfrm>
            <a:prstGeom prst="rect">
              <a:avLst/>
            </a:prstGeom>
            <a:noFill/>
            <a:ln w="9525">
              <a:noFill/>
              <a:miter lim="800000"/>
              <a:headEnd/>
              <a:tailEnd/>
            </a:ln>
            <a:effectLst/>
          </p:spPr>
        </p:pic>
        <p:pic>
          <p:nvPicPr>
            <p:cNvPr id="6149" name="Picture 5"/>
            <p:cNvPicPr>
              <a:picLocks noChangeAspect="1" noChangeArrowheads="1"/>
            </p:cNvPicPr>
            <p:nvPr/>
          </p:nvPicPr>
          <p:blipFill>
            <a:blip r:embed="rId4" cstate="print"/>
            <a:srcRect/>
            <a:stretch>
              <a:fillRect/>
            </a:stretch>
          </p:blipFill>
          <p:spPr bwMode="auto">
            <a:xfrm>
              <a:off x="6735112" y="3917457"/>
              <a:ext cx="2196000" cy="407999"/>
            </a:xfrm>
            <a:prstGeom prst="rect">
              <a:avLst/>
            </a:prstGeom>
            <a:noFill/>
            <a:ln w="9525">
              <a:noFill/>
              <a:miter lim="800000"/>
              <a:headEnd/>
              <a:tailEnd/>
            </a:ln>
            <a:effectLst/>
          </p:spPr>
        </p:pic>
        <p:sp>
          <p:nvSpPr>
            <p:cNvPr id="11" name="TextBox 10"/>
            <p:cNvSpPr txBox="1"/>
            <p:nvPr/>
          </p:nvSpPr>
          <p:spPr>
            <a:xfrm>
              <a:off x="6201417" y="3897468"/>
              <a:ext cx="428628" cy="369332"/>
            </a:xfrm>
            <a:prstGeom prst="rect">
              <a:avLst/>
            </a:prstGeom>
            <a:noFill/>
          </p:spPr>
          <p:txBody>
            <a:bodyPr wrap="square" rtlCol="0">
              <a:spAutoFit/>
            </a:bodyPr>
            <a:lstStyle/>
            <a:p>
              <a:r>
                <a:rPr lang="en-US" altLang="zh-CN" dirty="0"/>
                <a:t>or</a:t>
              </a:r>
              <a:endParaRPr lang="zh-CN" altLang="en-US" dirty="0"/>
            </a:p>
          </p:txBody>
        </p:sp>
        <p:pic>
          <p:nvPicPr>
            <p:cNvPr id="6151" name="Picture 7"/>
            <p:cNvPicPr>
              <a:picLocks noChangeAspect="1" noChangeArrowheads="1"/>
            </p:cNvPicPr>
            <p:nvPr/>
          </p:nvPicPr>
          <p:blipFill>
            <a:blip r:embed="rId5" cstate="print"/>
            <a:srcRect/>
            <a:stretch>
              <a:fillRect/>
            </a:stretch>
          </p:blipFill>
          <p:spPr bwMode="auto">
            <a:xfrm>
              <a:off x="2486640" y="4270517"/>
              <a:ext cx="3492000" cy="414892"/>
            </a:xfrm>
            <a:prstGeom prst="rect">
              <a:avLst/>
            </a:prstGeom>
            <a:noFill/>
            <a:ln w="9525">
              <a:noFill/>
              <a:miter lim="800000"/>
              <a:headEnd/>
              <a:tailEnd/>
            </a:ln>
            <a:effectLst/>
          </p:spPr>
        </p:pic>
        <p:pic>
          <p:nvPicPr>
            <p:cNvPr id="6153" name="Picture 9"/>
            <p:cNvPicPr>
              <a:picLocks noChangeAspect="1" noChangeArrowheads="1"/>
            </p:cNvPicPr>
            <p:nvPr/>
          </p:nvPicPr>
          <p:blipFill>
            <a:blip r:embed="rId6" cstate="print"/>
            <a:srcRect/>
            <a:stretch>
              <a:fillRect/>
            </a:stretch>
          </p:blipFill>
          <p:spPr bwMode="auto">
            <a:xfrm>
              <a:off x="2478177" y="4660909"/>
              <a:ext cx="3500462" cy="447343"/>
            </a:xfrm>
            <a:prstGeom prst="rect">
              <a:avLst/>
            </a:prstGeom>
            <a:noFill/>
            <a:ln w="9525">
              <a:noFill/>
              <a:miter lim="800000"/>
              <a:headEnd/>
              <a:tailEnd/>
            </a:ln>
            <a:effectLst/>
          </p:spPr>
        </p:pic>
        <p:pic>
          <p:nvPicPr>
            <p:cNvPr id="6155" name="Picture 11"/>
            <p:cNvPicPr>
              <a:picLocks noChangeAspect="1" noChangeArrowheads="1"/>
            </p:cNvPicPr>
            <p:nvPr/>
          </p:nvPicPr>
          <p:blipFill>
            <a:blip r:embed="rId7" cstate="print"/>
            <a:srcRect/>
            <a:stretch>
              <a:fillRect/>
            </a:stretch>
          </p:blipFill>
          <p:spPr bwMode="auto">
            <a:xfrm>
              <a:off x="2489704" y="5044979"/>
              <a:ext cx="3500462" cy="464347"/>
            </a:xfrm>
            <a:prstGeom prst="rect">
              <a:avLst/>
            </a:prstGeom>
            <a:noFill/>
            <a:ln w="9525">
              <a:noFill/>
              <a:miter lim="800000"/>
              <a:headEnd/>
              <a:tailEnd/>
            </a:ln>
            <a:effectLst/>
          </p:spPr>
        </p:pic>
        <p:pic>
          <p:nvPicPr>
            <p:cNvPr id="6157" name="Picture 13"/>
            <p:cNvPicPr>
              <a:picLocks noChangeAspect="1" noChangeArrowheads="1"/>
            </p:cNvPicPr>
            <p:nvPr/>
          </p:nvPicPr>
          <p:blipFill>
            <a:blip r:embed="rId8" cstate="print"/>
            <a:srcRect/>
            <a:stretch>
              <a:fillRect/>
            </a:stretch>
          </p:blipFill>
          <p:spPr bwMode="auto">
            <a:xfrm>
              <a:off x="2478176" y="5492322"/>
              <a:ext cx="3500463" cy="394092"/>
            </a:xfrm>
            <a:prstGeom prst="rect">
              <a:avLst/>
            </a:prstGeom>
            <a:noFill/>
            <a:ln w="9525">
              <a:noFill/>
              <a:miter lim="800000"/>
              <a:headEnd/>
              <a:tailEnd/>
            </a:ln>
            <a:effectLst/>
          </p:spPr>
        </p:pic>
      </p:grpSp>
      <p:grpSp>
        <p:nvGrpSpPr>
          <p:cNvPr id="6" name="组合 5">
            <a:extLst>
              <a:ext uri="{FF2B5EF4-FFF2-40B4-BE49-F238E27FC236}">
                <a16:creationId xmlns:a16="http://schemas.microsoft.com/office/drawing/2014/main" id="{46CB7567-530D-4D46-BA0D-FD2A7E8730CC}"/>
              </a:ext>
            </a:extLst>
          </p:cNvPr>
          <p:cNvGrpSpPr/>
          <p:nvPr/>
        </p:nvGrpSpPr>
        <p:grpSpPr>
          <a:xfrm>
            <a:off x="646309" y="2238492"/>
            <a:ext cx="8613382" cy="928694"/>
            <a:chOff x="697336" y="5429264"/>
            <a:chExt cx="8613382" cy="928694"/>
          </a:xfrm>
        </p:grpSpPr>
        <p:pic>
          <p:nvPicPr>
            <p:cNvPr id="6146" name="Picture 2"/>
            <p:cNvPicPr>
              <a:picLocks noChangeAspect="1" noChangeArrowheads="1"/>
            </p:cNvPicPr>
            <p:nvPr/>
          </p:nvPicPr>
          <p:blipFill>
            <a:blip r:embed="rId9" cstate="print"/>
            <a:srcRect/>
            <a:stretch>
              <a:fillRect/>
            </a:stretch>
          </p:blipFill>
          <p:spPr bwMode="auto">
            <a:xfrm>
              <a:off x="1911782" y="5429264"/>
              <a:ext cx="7398936" cy="357190"/>
            </a:xfrm>
            <a:prstGeom prst="rect">
              <a:avLst/>
            </a:prstGeom>
            <a:noFill/>
            <a:ln w="9525">
              <a:noFill/>
              <a:miter lim="800000"/>
              <a:headEnd/>
              <a:tailEnd/>
            </a:ln>
            <a:effectLst/>
          </p:spPr>
        </p:pic>
        <p:pic>
          <p:nvPicPr>
            <p:cNvPr id="6147" name="Picture 3"/>
            <p:cNvPicPr>
              <a:picLocks noChangeAspect="1" noChangeArrowheads="1"/>
            </p:cNvPicPr>
            <p:nvPr/>
          </p:nvPicPr>
          <p:blipFill>
            <a:blip r:embed="rId10" cstate="print"/>
            <a:srcRect/>
            <a:stretch>
              <a:fillRect/>
            </a:stretch>
          </p:blipFill>
          <p:spPr bwMode="auto">
            <a:xfrm>
              <a:off x="697336" y="6000768"/>
              <a:ext cx="1096204" cy="357190"/>
            </a:xfrm>
            <a:prstGeom prst="rect">
              <a:avLst/>
            </a:prstGeom>
            <a:noFill/>
            <a:ln w="9525">
              <a:noFill/>
              <a:miter lim="800000"/>
              <a:headEnd/>
              <a:tailEnd/>
            </a:ln>
            <a:effectLst/>
          </p:spPr>
        </p:pic>
        <p:cxnSp>
          <p:nvCxnSpPr>
            <p:cNvPr id="8" name="形状 7"/>
            <p:cNvCxnSpPr>
              <a:cxnSpLocks/>
              <a:stCxn id="6147" idx="3"/>
            </p:cNvCxnSpPr>
            <p:nvPr/>
          </p:nvCxnSpPr>
          <p:spPr bwMode="auto">
            <a:xfrm flipV="1">
              <a:off x="1793540" y="5786454"/>
              <a:ext cx="142876" cy="392909"/>
            </a:xfrm>
            <a:prstGeom prst="bentConnector2">
              <a:avLst/>
            </a:prstGeom>
            <a:noFill/>
            <a:ln w="28575" cap="flat" cmpd="sng" algn="ctr">
              <a:solidFill>
                <a:srgbClr val="0B02BE"/>
              </a:solidFill>
              <a:prstDash val="solid"/>
              <a:round/>
              <a:headEnd type="none" w="med" len="med"/>
              <a:tailEnd type="arrow"/>
            </a:ln>
            <a:effectLst/>
          </p:spPr>
        </p:cxnSp>
        <p:cxnSp>
          <p:nvCxnSpPr>
            <p:cNvPr id="15" name="形状 14"/>
            <p:cNvCxnSpPr/>
            <p:nvPr/>
          </p:nvCxnSpPr>
          <p:spPr bwMode="auto">
            <a:xfrm flipV="1">
              <a:off x="1768906" y="5786453"/>
              <a:ext cx="3132000" cy="396000"/>
            </a:xfrm>
            <a:prstGeom prst="bentConnector2">
              <a:avLst/>
            </a:prstGeom>
            <a:noFill/>
            <a:ln w="28575" cap="flat" cmpd="sng" algn="ctr">
              <a:solidFill>
                <a:srgbClr val="0B02BE"/>
              </a:solidFill>
              <a:prstDash val="solid"/>
              <a:round/>
              <a:headEnd type="none" w="med" len="med"/>
              <a:tailEnd type="arrow"/>
            </a:ln>
            <a:effectLst/>
          </p:spPr>
        </p:cxnSp>
        <p:pic>
          <p:nvPicPr>
            <p:cNvPr id="6150" name="Picture 6"/>
            <p:cNvPicPr>
              <a:picLocks noChangeAspect="1" noChangeArrowheads="1"/>
            </p:cNvPicPr>
            <p:nvPr/>
          </p:nvPicPr>
          <p:blipFill>
            <a:blip r:embed="rId11" cstate="print"/>
            <a:srcRect/>
            <a:stretch>
              <a:fillRect/>
            </a:stretch>
          </p:blipFill>
          <p:spPr bwMode="auto">
            <a:xfrm>
              <a:off x="4479529" y="5715016"/>
              <a:ext cx="263452" cy="252000"/>
            </a:xfrm>
            <a:prstGeom prst="rect">
              <a:avLst/>
            </a:prstGeom>
            <a:noFill/>
            <a:ln w="9525">
              <a:noFill/>
              <a:miter lim="800000"/>
              <a:headEnd/>
              <a:tailEnd/>
            </a:ln>
            <a:effectLst/>
          </p:spPr>
        </p:pic>
        <p:pic>
          <p:nvPicPr>
            <p:cNvPr id="6152" name="Picture 8"/>
            <p:cNvPicPr>
              <a:picLocks noChangeAspect="1" noChangeArrowheads="1"/>
            </p:cNvPicPr>
            <p:nvPr/>
          </p:nvPicPr>
          <p:blipFill>
            <a:blip r:embed="rId12" cstate="print"/>
            <a:srcRect/>
            <a:stretch>
              <a:fillRect/>
            </a:stretch>
          </p:blipFill>
          <p:spPr bwMode="auto">
            <a:xfrm>
              <a:off x="5303621" y="5715016"/>
              <a:ext cx="181440" cy="252000"/>
            </a:xfrm>
            <a:prstGeom prst="rect">
              <a:avLst/>
            </a:prstGeom>
            <a:noFill/>
            <a:ln w="9525">
              <a:noFill/>
              <a:miter lim="800000"/>
              <a:headEnd/>
              <a:tailEnd/>
            </a:ln>
            <a:effectLst/>
          </p:spPr>
        </p:pic>
        <p:cxnSp>
          <p:nvCxnSpPr>
            <p:cNvPr id="19" name="形状 18"/>
            <p:cNvCxnSpPr/>
            <p:nvPr/>
          </p:nvCxnSpPr>
          <p:spPr bwMode="auto">
            <a:xfrm flipV="1">
              <a:off x="1768906" y="5786454"/>
              <a:ext cx="3852000" cy="396000"/>
            </a:xfrm>
            <a:prstGeom prst="bentConnector2">
              <a:avLst/>
            </a:prstGeom>
            <a:noFill/>
            <a:ln w="28575" cap="flat" cmpd="sng" algn="ctr">
              <a:solidFill>
                <a:srgbClr val="0B02BE"/>
              </a:solidFill>
              <a:prstDash val="solid"/>
              <a:round/>
              <a:headEnd type="none" w="med" len="med"/>
              <a:tailEnd type="arrow"/>
            </a:ln>
            <a:effectLst/>
          </p:spPr>
        </p:cxnSp>
        <p:pic>
          <p:nvPicPr>
            <p:cNvPr id="6154" name="Picture 10"/>
            <p:cNvPicPr>
              <a:picLocks noChangeAspect="1" noChangeArrowheads="1"/>
            </p:cNvPicPr>
            <p:nvPr/>
          </p:nvPicPr>
          <p:blipFill>
            <a:blip r:embed="rId13" cstate="print"/>
            <a:srcRect/>
            <a:stretch>
              <a:fillRect/>
            </a:stretch>
          </p:blipFill>
          <p:spPr bwMode="auto">
            <a:xfrm>
              <a:off x="3100706" y="5715016"/>
              <a:ext cx="191520" cy="252000"/>
            </a:xfrm>
            <a:prstGeom prst="rect">
              <a:avLst/>
            </a:prstGeom>
            <a:noFill/>
            <a:ln w="9525">
              <a:noFill/>
              <a:miter lim="800000"/>
              <a:headEnd/>
              <a:tailEnd/>
            </a:ln>
            <a:effectLst/>
          </p:spPr>
        </p:pic>
        <p:cxnSp>
          <p:nvCxnSpPr>
            <p:cNvPr id="22" name="形状 21"/>
            <p:cNvCxnSpPr/>
            <p:nvPr/>
          </p:nvCxnSpPr>
          <p:spPr bwMode="auto">
            <a:xfrm flipV="1">
              <a:off x="1768906" y="5786454"/>
              <a:ext cx="1656000" cy="396000"/>
            </a:xfrm>
            <a:prstGeom prst="bentConnector2">
              <a:avLst/>
            </a:prstGeom>
            <a:noFill/>
            <a:ln w="28575" cap="flat" cmpd="sng" algn="ctr">
              <a:solidFill>
                <a:srgbClr val="0B02BE"/>
              </a:solidFill>
              <a:prstDash val="solid"/>
              <a:round/>
              <a:headEnd type="none" w="med" len="med"/>
              <a:tailEnd type="arrow"/>
            </a:ln>
            <a:effectLst/>
          </p:spPr>
        </p:cxnSp>
        <p:pic>
          <p:nvPicPr>
            <p:cNvPr id="6156" name="Picture 12"/>
            <p:cNvPicPr>
              <a:picLocks noChangeAspect="1" noChangeArrowheads="1"/>
            </p:cNvPicPr>
            <p:nvPr/>
          </p:nvPicPr>
          <p:blipFill>
            <a:blip r:embed="rId14" cstate="print"/>
            <a:srcRect/>
            <a:stretch>
              <a:fillRect/>
            </a:stretch>
          </p:blipFill>
          <p:spPr bwMode="auto">
            <a:xfrm>
              <a:off x="1598496" y="5715016"/>
              <a:ext cx="265265" cy="252000"/>
            </a:xfrm>
            <a:prstGeom prst="rect">
              <a:avLst/>
            </a:prstGeom>
            <a:noFill/>
            <a:ln w="9525">
              <a:noFill/>
              <a:miter lim="800000"/>
              <a:headEnd/>
              <a:tailEnd/>
            </a:ln>
            <a:effectLst/>
          </p:spPr>
        </p:pic>
        <p:pic>
          <p:nvPicPr>
            <p:cNvPr id="6158" name="Picture 14"/>
            <p:cNvPicPr>
              <a:picLocks noChangeAspect="1" noChangeArrowheads="1"/>
            </p:cNvPicPr>
            <p:nvPr/>
          </p:nvPicPr>
          <p:blipFill>
            <a:blip r:embed="rId15" cstate="print"/>
            <a:srcRect/>
            <a:stretch>
              <a:fillRect/>
            </a:stretch>
          </p:blipFill>
          <p:spPr bwMode="auto">
            <a:xfrm>
              <a:off x="8924299" y="5715016"/>
              <a:ext cx="262955" cy="252000"/>
            </a:xfrm>
            <a:prstGeom prst="rect">
              <a:avLst/>
            </a:prstGeom>
            <a:noFill/>
            <a:ln w="9525">
              <a:noFill/>
              <a:miter lim="800000"/>
              <a:headEnd/>
              <a:tailEnd/>
            </a:ln>
            <a:effectLst/>
          </p:spPr>
        </p:pic>
        <p:cxnSp>
          <p:nvCxnSpPr>
            <p:cNvPr id="27" name="形状 26"/>
            <p:cNvCxnSpPr>
              <a:cxnSpLocks/>
            </p:cNvCxnSpPr>
            <p:nvPr/>
          </p:nvCxnSpPr>
          <p:spPr bwMode="auto">
            <a:xfrm flipV="1">
              <a:off x="1774436" y="5786454"/>
              <a:ext cx="7524000" cy="396000"/>
            </a:xfrm>
            <a:prstGeom prst="bentConnector2">
              <a:avLst/>
            </a:prstGeom>
            <a:noFill/>
            <a:ln w="28575" cap="flat" cmpd="sng" algn="ctr">
              <a:solidFill>
                <a:srgbClr val="0B02BE"/>
              </a:solidFill>
              <a:prstDash val="solid"/>
              <a:round/>
              <a:headEnd type="none" w="med" len="med"/>
              <a:tailEnd type="arrow"/>
            </a:ln>
            <a:effectLst/>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Random access</a:t>
            </a:r>
            <a:endParaRPr lang="zh-CN" altLang="en-US" dirty="0"/>
          </a:p>
        </p:txBody>
      </p:sp>
      <p:sp>
        <p:nvSpPr>
          <p:cNvPr id="3" name="内容占位符 2"/>
          <p:cNvSpPr>
            <a:spLocks noGrp="1"/>
          </p:cNvSpPr>
          <p:nvPr>
            <p:ph idx="1"/>
          </p:nvPr>
        </p:nvSpPr>
        <p:spPr>
          <a:xfrm>
            <a:off x="495300" y="1419605"/>
            <a:ext cx="8915400" cy="4686300"/>
          </a:xfrm>
        </p:spPr>
        <p:txBody>
          <a:bodyPr/>
          <a:lstStyle/>
          <a:p>
            <a:r>
              <a:rPr lang="en-US" altLang="zh-CN" dirty="0" err="1">
                <a:solidFill>
                  <a:srgbClr val="FF0000"/>
                </a:solidFill>
                <a:effectLst>
                  <a:outerShdw blurRad="38100" dist="38100" dir="2700000" algn="tl">
                    <a:srgbClr val="000000">
                      <a:alpha val="43137"/>
                    </a:srgbClr>
                  </a:outerShdw>
                </a:effectLst>
              </a:rPr>
              <a:t>seekp</a:t>
            </a:r>
            <a:r>
              <a:rPr lang="en-US" altLang="zh-CN" dirty="0">
                <a:solidFill>
                  <a:srgbClr val="FF0000"/>
                </a:solidFill>
                <a:effectLst>
                  <a:outerShdw blurRad="38100" dist="38100" dir="2700000" algn="tl">
                    <a:srgbClr val="000000">
                      <a:alpha val="43137"/>
                    </a:srgbClr>
                  </a:outerShdw>
                </a:effectLst>
              </a:rPr>
              <a:t>()</a:t>
            </a:r>
          </a:p>
          <a:p>
            <a:pPr lvl="1"/>
            <a:r>
              <a:rPr lang="en-US" altLang="zh-CN" dirty="0"/>
              <a:t>The equivalent function for setting the FPM for an output file is the seek put function </a:t>
            </a:r>
          </a:p>
          <a:p>
            <a:r>
              <a:rPr lang="en-US" altLang="zh-CN" dirty="0" err="1">
                <a:solidFill>
                  <a:srgbClr val="FF0000"/>
                </a:solidFill>
                <a:effectLst>
                  <a:outerShdw blurRad="38100" dist="38100" dir="2700000" algn="tl">
                    <a:srgbClr val="000000">
                      <a:alpha val="43137"/>
                    </a:srgbClr>
                  </a:outerShdw>
                </a:effectLst>
              </a:rPr>
              <a:t>tellg</a:t>
            </a:r>
            <a:r>
              <a:rPr lang="en-US" altLang="zh-CN" dirty="0">
                <a:solidFill>
                  <a:srgbClr val="FF0000"/>
                </a:solidFill>
                <a:effectLst>
                  <a:outerShdw blurRad="38100" dist="38100" dir="2700000" algn="tl">
                    <a:srgbClr val="000000">
                      <a:alpha val="43137"/>
                    </a:srgbClr>
                  </a:outerShdw>
                </a:effectLst>
              </a:rPr>
              <a:t>() </a:t>
            </a:r>
          </a:p>
          <a:p>
            <a:pPr lvl="1"/>
            <a:r>
              <a:rPr lang="en-US" altLang="zh-CN" dirty="0"/>
              <a:t>Return the current value of the FPM for input streams</a:t>
            </a:r>
          </a:p>
          <a:p>
            <a:r>
              <a:rPr lang="en-US" altLang="zh-CN" dirty="0" err="1">
                <a:solidFill>
                  <a:srgbClr val="FF0000"/>
                </a:solidFill>
                <a:effectLst>
                  <a:outerShdw blurRad="38100" dist="38100" dir="2700000" algn="tl">
                    <a:srgbClr val="000000">
                      <a:alpha val="43137"/>
                    </a:srgbClr>
                  </a:outerShdw>
                </a:effectLst>
              </a:rPr>
              <a:t>tellp</a:t>
            </a:r>
            <a:r>
              <a:rPr lang="en-US" altLang="zh-CN" dirty="0">
                <a:solidFill>
                  <a:srgbClr val="FF0000"/>
                </a:solidFill>
                <a:effectLst>
                  <a:outerShdw blurRad="38100" dist="38100" dir="2700000" algn="tl">
                    <a:srgbClr val="000000">
                      <a:alpha val="43137"/>
                    </a:srgbClr>
                  </a:outerShdw>
                </a:effectLst>
              </a:rPr>
              <a:t>()</a:t>
            </a:r>
          </a:p>
          <a:p>
            <a:pPr lvl="1"/>
            <a:r>
              <a:rPr lang="en-US" altLang="zh-CN" dirty="0"/>
              <a:t>Return the current value of the FPM for output streams</a:t>
            </a: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Random access</a:t>
            </a:r>
            <a:endParaRPr lang="zh-CN" altLang="en-US" dirty="0"/>
          </a:p>
        </p:txBody>
      </p:sp>
      <p:pic>
        <p:nvPicPr>
          <p:cNvPr id="8" name="图片 7">
            <a:extLst>
              <a:ext uri="{FF2B5EF4-FFF2-40B4-BE49-F238E27FC236}">
                <a16:creationId xmlns:a16="http://schemas.microsoft.com/office/drawing/2014/main" id="{88199480-AA3E-476D-A638-206C9C105654}"/>
              </a:ext>
            </a:extLst>
          </p:cNvPr>
          <p:cNvPicPr>
            <a:picLocks noChangeAspect="1"/>
          </p:cNvPicPr>
          <p:nvPr/>
        </p:nvPicPr>
        <p:blipFill>
          <a:blip r:embed="rId2"/>
          <a:stretch>
            <a:fillRect/>
          </a:stretch>
        </p:blipFill>
        <p:spPr>
          <a:xfrm>
            <a:off x="141606" y="2132856"/>
            <a:ext cx="4328363" cy="3096344"/>
          </a:xfrm>
          <a:prstGeom prst="rect">
            <a:avLst/>
          </a:prstGeom>
        </p:spPr>
      </p:pic>
      <p:pic>
        <p:nvPicPr>
          <p:cNvPr id="9" name="Picture 2">
            <a:extLst>
              <a:ext uri="{FF2B5EF4-FFF2-40B4-BE49-F238E27FC236}">
                <a16:creationId xmlns:a16="http://schemas.microsoft.com/office/drawing/2014/main" id="{F9418EBC-FA0D-47A3-A4E8-C5D8F390A212}"/>
              </a:ext>
            </a:extLst>
          </p:cNvPr>
          <p:cNvPicPr>
            <a:picLocks noChangeAspect="1" noChangeArrowheads="1"/>
          </p:cNvPicPr>
          <p:nvPr/>
        </p:nvPicPr>
        <p:blipFill>
          <a:blip r:embed="rId3" cstate="print"/>
          <a:srcRect/>
          <a:stretch>
            <a:fillRect/>
          </a:stretch>
        </p:blipFill>
        <p:spPr bwMode="auto">
          <a:xfrm>
            <a:off x="4549416" y="2132856"/>
            <a:ext cx="4817740" cy="975576"/>
          </a:xfrm>
          <a:prstGeom prst="rect">
            <a:avLst/>
          </a:prstGeom>
          <a:noFill/>
          <a:ln w="9525">
            <a:noFill/>
            <a:miter lim="800000"/>
            <a:headEnd/>
            <a:tailEnd/>
          </a:ln>
          <a:effectLst/>
        </p:spPr>
      </p:pic>
      <p:pic>
        <p:nvPicPr>
          <p:cNvPr id="10" name="Picture 3">
            <a:extLst>
              <a:ext uri="{FF2B5EF4-FFF2-40B4-BE49-F238E27FC236}">
                <a16:creationId xmlns:a16="http://schemas.microsoft.com/office/drawing/2014/main" id="{AEC366A6-A564-473D-96EB-7F8141ECD9AC}"/>
              </a:ext>
            </a:extLst>
          </p:cNvPr>
          <p:cNvPicPr>
            <a:picLocks noChangeAspect="1" noChangeArrowheads="1"/>
          </p:cNvPicPr>
          <p:nvPr/>
        </p:nvPicPr>
        <p:blipFill>
          <a:blip r:embed="rId4" cstate="print"/>
          <a:srcRect/>
          <a:stretch>
            <a:fillRect/>
          </a:stretch>
        </p:blipFill>
        <p:spPr bwMode="auto">
          <a:xfrm>
            <a:off x="4549416" y="3108432"/>
            <a:ext cx="5313040" cy="158447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 Random access</a:t>
            </a:r>
            <a:endParaRPr lang="zh-CN" altLang="en-US" dirty="0"/>
          </a:p>
        </p:txBody>
      </p:sp>
      <p:pic>
        <p:nvPicPr>
          <p:cNvPr id="50178" name="Picture 2"/>
          <p:cNvPicPr>
            <a:picLocks noChangeAspect="1" noChangeArrowheads="1"/>
          </p:cNvPicPr>
          <p:nvPr/>
        </p:nvPicPr>
        <p:blipFill>
          <a:blip r:embed="rId3" cstate="print"/>
          <a:srcRect/>
          <a:stretch>
            <a:fillRect/>
          </a:stretch>
        </p:blipFill>
        <p:spPr bwMode="auto">
          <a:xfrm>
            <a:off x="138113" y="1530507"/>
            <a:ext cx="6615088" cy="4833746"/>
          </a:xfrm>
          <a:prstGeom prst="rect">
            <a:avLst/>
          </a:prstGeom>
          <a:noFill/>
          <a:ln w="9525">
            <a:solidFill>
              <a:schemeClr val="bg1">
                <a:lumMod val="60000"/>
                <a:lumOff val="40000"/>
              </a:schemeClr>
            </a:solidFill>
            <a:miter lim="800000"/>
            <a:headEnd/>
            <a:tailEnd/>
          </a:ln>
          <a:effectLst/>
        </p:spPr>
      </p:pic>
      <p:sp>
        <p:nvSpPr>
          <p:cNvPr id="10" name="矩形 9"/>
          <p:cNvSpPr/>
          <p:nvPr/>
        </p:nvSpPr>
        <p:spPr>
          <a:xfrm>
            <a:off x="6997548" y="2520631"/>
            <a:ext cx="2635972" cy="1631216"/>
          </a:xfrm>
          <a:prstGeom prst="rect">
            <a:avLst/>
          </a:prstGeom>
          <a:solidFill>
            <a:schemeClr val="accent4">
              <a:lumMod val="75000"/>
              <a:alpha val="5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Note:  the use of casting on line 43 to convert the value of c to its equivalent integer value.</a:t>
            </a:r>
          </a:p>
        </p:txBody>
      </p:sp>
      <p:pic>
        <p:nvPicPr>
          <p:cNvPr id="9" name="Picture 3"/>
          <p:cNvPicPr>
            <a:picLocks noChangeAspect="1" noChangeArrowheads="1"/>
          </p:cNvPicPr>
          <p:nvPr/>
        </p:nvPicPr>
        <p:blipFill>
          <a:blip r:embed="rId4" cstate="print"/>
          <a:srcRect/>
          <a:stretch>
            <a:fillRect/>
          </a:stretch>
        </p:blipFill>
        <p:spPr bwMode="auto">
          <a:xfrm>
            <a:off x="4129245" y="5259702"/>
            <a:ext cx="5636463" cy="1022157"/>
          </a:xfrm>
          <a:prstGeom prst="rect">
            <a:avLst/>
          </a:prstGeom>
          <a:noFill/>
          <a:ln w="9525">
            <a:solidFill>
              <a:schemeClr val="tx2">
                <a:lumMod val="60000"/>
                <a:lumOff val="40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1000" fill="hold"/>
                                        <p:tgtEl>
                                          <p:spTgt spid="9"/>
                                        </p:tgtEl>
                                        <p:attrNameLst>
                                          <p:attrName>ppt_x</p:attrName>
                                        </p:attrNameLst>
                                      </p:cBhvr>
                                      <p:tavLst>
                                        <p:tav tm="0">
                                          <p:val>
                                            <p:strVal val="#ppt_x-.2"/>
                                          </p:val>
                                        </p:tav>
                                        <p:tav tm="100000">
                                          <p:val>
                                            <p:strVal val="#ppt_x"/>
                                          </p:val>
                                        </p:tav>
                                      </p:tavLst>
                                    </p:anim>
                                    <p:anim calcmode="lin" valueType="num">
                                      <p:cBhvr>
                                        <p:cTn id="18" dur="1000" fill="hold"/>
                                        <p:tgtEl>
                                          <p:spTgt spid="9"/>
                                        </p:tgtEl>
                                        <p:attrNameLst>
                                          <p:attrName>ppt_y</p:attrName>
                                        </p:attrNameLst>
                                      </p:cBhvr>
                                      <p:tavLst>
                                        <p:tav tm="0">
                                          <p:val>
                                            <p:strVal val="#ppt_y"/>
                                          </p:val>
                                        </p:tav>
                                        <p:tav tm="100000">
                                          <p:val>
                                            <p:strVal val="#ppt_y"/>
                                          </p:val>
                                        </p:tav>
                                      </p:tavLst>
                                    </p:anim>
                                    <p:animEffect transition="in" filter="wipe(right)" prLst="gradientSize: 0.1">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p>
        </p:txBody>
      </p:sp>
      <p:sp>
        <p:nvSpPr>
          <p:cNvPr id="3" name="内容占位符 2"/>
          <p:cNvSpPr>
            <a:spLocks noGrp="1"/>
          </p:cNvSpPr>
          <p:nvPr>
            <p:ph idx="1"/>
          </p:nvPr>
        </p:nvSpPr>
        <p:spPr>
          <a:xfrm>
            <a:off x="495300" y="1412776"/>
            <a:ext cx="9282236" cy="3556992"/>
          </a:xfrm>
        </p:spPr>
        <p:txBody>
          <a:bodyPr/>
          <a:lstStyle/>
          <a:p>
            <a:r>
              <a:rPr lang="en-US" altLang="zh-CN" dirty="0"/>
              <a:t>Object I/O</a:t>
            </a:r>
          </a:p>
          <a:p>
            <a:pPr lvl="1"/>
            <a:r>
              <a:rPr lang="en-US" altLang="zh-CN" dirty="0"/>
              <a:t>We can exploit the &gt;&gt; and &lt;&lt; operators, overloading them for keyboard input and screen output operations specific to the time24 class. </a:t>
            </a:r>
          </a:p>
          <a:p>
            <a:pPr lvl="1"/>
            <a:r>
              <a:rPr lang="en-US" altLang="zh-CN" dirty="0"/>
              <a:t>No modifications to the time24 class are needed to use disk files instead of the keyboard and screen.</a:t>
            </a:r>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9" name="矩形 8"/>
          <p:cNvSpPr/>
          <p:nvPr/>
        </p:nvSpPr>
        <p:spPr>
          <a:xfrm>
            <a:off x="6382886" y="2461537"/>
            <a:ext cx="3512840" cy="2862322"/>
          </a:xfrm>
          <a:prstGeom prst="rect">
            <a:avLst/>
          </a:prstGeom>
        </p:spPr>
        <p:style>
          <a:lnRef idx="1">
            <a:schemeClr val="accent2"/>
          </a:lnRef>
          <a:fillRef idx="2">
            <a:schemeClr val="accent2"/>
          </a:fillRef>
          <a:effectRef idx="1">
            <a:schemeClr val="accent2"/>
          </a:effectRef>
          <a:fontRef idx="minor">
            <a:schemeClr val="dk1"/>
          </a:fontRef>
        </p:style>
        <p:txBody>
          <a:bodyPr wrap="square" anchor="ctr" anchorCtr="0">
            <a:spAutoFit/>
          </a:bodyPr>
          <a:lstStyle/>
          <a:p>
            <a:pPr>
              <a:buFont typeface="Arial" pitchFamily="34" charset="0"/>
              <a:buChar char="•"/>
            </a:pPr>
            <a:r>
              <a:rPr lang="en-US" altLang="zh-CN" dirty="0">
                <a:latin typeface="Times New Roman" panose="02020603050405020304" pitchFamily="18" charset="0"/>
                <a:cs typeface="Times New Roman" panose="02020603050405020304" pitchFamily="18" charset="0"/>
              </a:rPr>
              <a:t>The file time24.h included on line 5 contains the time24 class declaration</a:t>
            </a:r>
          </a:p>
          <a:p>
            <a:pPr>
              <a:buFont typeface="Arial" pitchFamily="34" charset="0"/>
              <a:buChar char="•"/>
            </a:pPr>
            <a:r>
              <a:rPr lang="en-US" altLang="zh-CN" dirty="0">
                <a:latin typeface="Times New Roman" panose="02020603050405020304" pitchFamily="18" charset="0"/>
                <a:cs typeface="Times New Roman" panose="02020603050405020304" pitchFamily="18" charset="0"/>
              </a:rPr>
              <a:t>Line 6 includes the file time24.cpp containing the time24 class member functions</a:t>
            </a:r>
          </a:p>
          <a:p>
            <a:pPr>
              <a:buFont typeface="Arial" pitchFamily="34" charset="0"/>
              <a:buChar char="•"/>
            </a:pPr>
            <a:r>
              <a:rPr lang="en-US" altLang="zh-CN" dirty="0">
                <a:latin typeface="Times New Roman" panose="02020603050405020304" pitchFamily="18" charset="0"/>
                <a:cs typeface="Times New Roman" panose="02020603050405020304" pitchFamily="18" charset="0"/>
              </a:rPr>
              <a:t>Line 14 opens the file times.dat as an </a:t>
            </a:r>
            <a:r>
              <a:rPr lang="en-US" altLang="zh-CN" i="1" dirty="0" err="1">
                <a:latin typeface="Times New Roman" panose="02020603050405020304" pitchFamily="18" charset="0"/>
                <a:cs typeface="Times New Roman" panose="02020603050405020304" pitchFamily="18" charset="0"/>
              </a:rPr>
              <a:t>fstream</a:t>
            </a:r>
            <a:r>
              <a:rPr lang="en-US" altLang="zh-CN" dirty="0">
                <a:latin typeface="Times New Roman" panose="02020603050405020304" pitchFamily="18" charset="0"/>
                <a:cs typeface="Times New Roman" panose="02020603050405020304" pitchFamily="18" charset="0"/>
              </a:rPr>
              <a:t> object for input and output.</a:t>
            </a:r>
          </a:p>
        </p:txBody>
      </p:sp>
      <p:pic>
        <p:nvPicPr>
          <p:cNvPr id="7" name="图片 6">
            <a:extLst>
              <a:ext uri="{FF2B5EF4-FFF2-40B4-BE49-F238E27FC236}">
                <a16:creationId xmlns:a16="http://schemas.microsoft.com/office/drawing/2014/main" id="{F812E79E-AC7F-46E9-8DA6-5466D53404E1}"/>
              </a:ext>
            </a:extLst>
          </p:cNvPr>
          <p:cNvPicPr>
            <a:picLocks noChangeAspect="1"/>
          </p:cNvPicPr>
          <p:nvPr/>
        </p:nvPicPr>
        <p:blipFill>
          <a:blip r:embed="rId2"/>
          <a:stretch>
            <a:fillRect/>
          </a:stretch>
        </p:blipFill>
        <p:spPr>
          <a:xfrm>
            <a:off x="200472" y="1844824"/>
            <a:ext cx="6067425" cy="4095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9776"/>
            <a:ext cx="9906000" cy="1143000"/>
          </a:xfrm>
        </p:spPr>
        <p:txBody>
          <a:bodyPr/>
          <a:lstStyle/>
          <a:p>
            <a:r>
              <a:rPr lang="en-US" altLang="zh-CN" dirty="0"/>
              <a:t>12.1 Input/output class hierarchy</a:t>
            </a:r>
            <a:endParaRPr lang="zh-CN" altLang="en-US" dirty="0"/>
          </a:p>
        </p:txBody>
      </p:sp>
      <p:sp>
        <p:nvSpPr>
          <p:cNvPr id="3" name="内容占位符 2"/>
          <p:cNvSpPr>
            <a:spLocks noGrp="1"/>
          </p:cNvSpPr>
          <p:nvPr>
            <p:ph idx="1"/>
          </p:nvPr>
        </p:nvSpPr>
        <p:spPr/>
        <p:txBody>
          <a:bodyPr/>
          <a:lstStyle/>
          <a:p>
            <a:r>
              <a:rPr lang="en-US" altLang="zh-CN" sz="2400" dirty="0"/>
              <a:t>The input-output statements used so far were those that read data from the keyboard and displayed data on the screen.</a:t>
            </a:r>
          </a:p>
          <a:p>
            <a:pPr lvl="1"/>
            <a:r>
              <a:rPr lang="en-US" altLang="zh-CN" sz="2000" dirty="0"/>
              <a:t>A program stores the data from the keyboard in the computer’s memory.</a:t>
            </a:r>
          </a:p>
          <a:p>
            <a:pPr lvl="1"/>
            <a:r>
              <a:rPr lang="en-US" altLang="zh-CN" sz="2000" dirty="0"/>
              <a:t>When the </a:t>
            </a:r>
            <a:r>
              <a:rPr lang="en-US" altLang="zh-CN" sz="2000" dirty="0">
                <a:solidFill>
                  <a:srgbClr val="FF0000"/>
                </a:solidFill>
              </a:rPr>
              <a:t>program terminates, </a:t>
            </a:r>
            <a:r>
              <a:rPr lang="en-US" altLang="zh-CN" sz="2000" dirty="0">
                <a:solidFill>
                  <a:srgbClr val="FF0000"/>
                </a:solidFill>
                <a:effectLst>
                  <a:outerShdw blurRad="38100" dist="38100" dir="2700000" algn="tl">
                    <a:srgbClr val="000000">
                      <a:alpha val="43137"/>
                    </a:srgbClr>
                  </a:outerShdw>
                </a:effectLst>
              </a:rPr>
              <a:t>the data is lost </a:t>
            </a:r>
            <a:r>
              <a:rPr lang="en-US" altLang="zh-CN" sz="2000" dirty="0"/>
              <a:t>and must be reentered every time the program is run.</a:t>
            </a:r>
          </a:p>
          <a:p>
            <a:r>
              <a:rPr lang="en-US" altLang="zh-CN" sz="2400" dirty="0"/>
              <a:t>File stream input and output </a:t>
            </a:r>
          </a:p>
          <a:p>
            <a:pPr lvl="1"/>
            <a:r>
              <a:rPr lang="en-US" altLang="zh-CN" sz="2000" dirty="0"/>
              <a:t>Files use external storage devices, such as hard disks and USB keys to store data. </a:t>
            </a:r>
          </a:p>
          <a:p>
            <a:pPr lvl="1"/>
            <a:r>
              <a:rPr lang="en-US" altLang="zh-CN" sz="2000" dirty="0"/>
              <a:t>These are permanent storage devices that allow data to be stored after the program terminates.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pic>
        <p:nvPicPr>
          <p:cNvPr id="52226" name="Picture 2"/>
          <p:cNvPicPr>
            <a:picLocks noChangeAspect="1" noChangeArrowheads="1"/>
          </p:cNvPicPr>
          <p:nvPr/>
        </p:nvPicPr>
        <p:blipFill>
          <a:blip r:embed="rId2" cstate="print"/>
          <a:srcRect/>
          <a:stretch>
            <a:fillRect/>
          </a:stretch>
        </p:blipFill>
        <p:spPr bwMode="auto">
          <a:xfrm>
            <a:off x="241416" y="2012626"/>
            <a:ext cx="5991225" cy="2457450"/>
          </a:xfrm>
          <a:prstGeom prst="rect">
            <a:avLst/>
          </a:prstGeom>
          <a:noFill/>
          <a:ln w="9525">
            <a:noFill/>
            <a:miter lim="800000"/>
            <a:headEnd/>
            <a:tailEnd/>
          </a:ln>
          <a:effectLst/>
        </p:spPr>
      </p:pic>
      <p:pic>
        <p:nvPicPr>
          <p:cNvPr id="52227" name="Picture 3"/>
          <p:cNvPicPr>
            <a:picLocks noChangeAspect="1" noChangeArrowheads="1"/>
          </p:cNvPicPr>
          <p:nvPr/>
        </p:nvPicPr>
        <p:blipFill>
          <a:blip r:embed="rId3" cstate="print"/>
          <a:srcRect/>
          <a:stretch>
            <a:fillRect/>
          </a:stretch>
        </p:blipFill>
        <p:spPr bwMode="auto">
          <a:xfrm>
            <a:off x="200472" y="4429132"/>
            <a:ext cx="2600325" cy="952500"/>
          </a:xfrm>
          <a:prstGeom prst="rect">
            <a:avLst/>
          </a:prstGeom>
          <a:noFill/>
          <a:ln w="9525">
            <a:noFill/>
            <a:miter lim="800000"/>
            <a:headEnd/>
            <a:tailEnd/>
          </a:ln>
          <a:effectLst/>
        </p:spPr>
      </p:pic>
      <p:sp>
        <p:nvSpPr>
          <p:cNvPr id="10" name="矩形 9"/>
          <p:cNvSpPr/>
          <p:nvPr/>
        </p:nvSpPr>
        <p:spPr>
          <a:xfrm>
            <a:off x="6496232" y="2425743"/>
            <a:ext cx="3168352"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dirty="0"/>
              <a:t>Line 22 writes the time24 objects t1 and t2 to the file.</a:t>
            </a:r>
          </a:p>
          <a:p>
            <a:pPr>
              <a:buFont typeface="Arial" pitchFamily="34" charset="0"/>
              <a:buChar char="•"/>
            </a:pPr>
            <a:r>
              <a:rPr lang="en-US" altLang="zh-CN" dirty="0"/>
              <a:t>Line 28 reads the objects back from the file and line 29 displays the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a:xfrm>
            <a:off x="200472" y="1412776"/>
            <a:ext cx="5328592" cy="2880320"/>
          </a:xfrm>
        </p:spPr>
        <p:txBody>
          <a:bodyPr/>
          <a:lstStyle/>
          <a:p>
            <a:r>
              <a:rPr lang="en-US" altLang="zh-CN" sz="2400" dirty="0"/>
              <a:t>Types of files in C++</a:t>
            </a:r>
          </a:p>
          <a:p>
            <a:pPr lvl="1"/>
            <a:r>
              <a:rPr lang="en-US" altLang="zh-CN" sz="2000" dirty="0"/>
              <a:t> </a:t>
            </a:r>
            <a:r>
              <a:rPr lang="en-US" altLang="zh-CN" sz="2000" i="1" dirty="0"/>
              <a:t>text (or ASCII) files</a:t>
            </a:r>
          </a:p>
          <a:p>
            <a:pPr lvl="2"/>
            <a:r>
              <a:rPr lang="en-US" altLang="zh-CN" sz="1800" dirty="0"/>
              <a:t>numeric data is stored as ASCII</a:t>
            </a:r>
            <a:r>
              <a:rPr lang="en-US" altLang="zh-CN" sz="1800" i="1" dirty="0"/>
              <a:t> </a:t>
            </a:r>
            <a:r>
              <a:rPr lang="en-US" altLang="zh-CN" sz="1800" dirty="0"/>
              <a:t>characters</a:t>
            </a:r>
            <a:endParaRPr lang="en-US" altLang="zh-CN" sz="1800" i="1" dirty="0"/>
          </a:p>
          <a:p>
            <a:pPr lvl="1"/>
            <a:r>
              <a:rPr lang="en-US" altLang="zh-CN" sz="2000" i="1" dirty="0"/>
              <a:t> binary </a:t>
            </a:r>
            <a:r>
              <a:rPr lang="en-US" altLang="zh-CN" sz="2000" dirty="0"/>
              <a:t>files. </a:t>
            </a:r>
          </a:p>
          <a:p>
            <a:pPr lvl="2"/>
            <a:r>
              <a:rPr lang="en-US" altLang="zh-CN" sz="1800" dirty="0"/>
              <a:t>numeric data is stored in binary format</a:t>
            </a:r>
          </a:p>
          <a:p>
            <a:pPr lvl="1"/>
            <a:endParaRPr lang="en-US" altLang="zh-CN" sz="2000" dirty="0"/>
          </a:p>
          <a:p>
            <a:endParaRPr lang="zh-CN" altLang="en-US" dirty="0"/>
          </a:p>
        </p:txBody>
      </p:sp>
      <p:pic>
        <p:nvPicPr>
          <p:cNvPr id="53250" name="Picture 2"/>
          <p:cNvPicPr>
            <a:picLocks noChangeAspect="1" noChangeArrowheads="1"/>
          </p:cNvPicPr>
          <p:nvPr/>
        </p:nvPicPr>
        <p:blipFill>
          <a:blip r:embed="rId2" cstate="print"/>
          <a:srcRect/>
          <a:stretch>
            <a:fillRect/>
          </a:stretch>
        </p:blipFill>
        <p:spPr bwMode="auto">
          <a:xfrm>
            <a:off x="495300" y="4038724"/>
            <a:ext cx="2786082" cy="473747"/>
          </a:xfrm>
          <a:prstGeom prst="rect">
            <a:avLst/>
          </a:prstGeom>
          <a:noFill/>
          <a:ln w="9525">
            <a:noFill/>
            <a:miter lim="800000"/>
            <a:headEnd/>
            <a:tailEnd/>
          </a:ln>
          <a:effectLst/>
        </p:spPr>
      </p:pic>
      <p:pic>
        <p:nvPicPr>
          <p:cNvPr id="6145" name="Picture 1"/>
          <p:cNvPicPr>
            <a:picLocks noChangeAspect="1" noChangeArrowheads="1"/>
          </p:cNvPicPr>
          <p:nvPr/>
        </p:nvPicPr>
        <p:blipFill>
          <a:blip r:embed="rId3" cstate="print"/>
          <a:srcRect/>
          <a:stretch>
            <a:fillRect/>
          </a:stretch>
        </p:blipFill>
        <p:spPr bwMode="auto">
          <a:xfrm>
            <a:off x="495300" y="4788023"/>
            <a:ext cx="6670690" cy="1449287"/>
          </a:xfrm>
          <a:prstGeom prst="rect">
            <a:avLst/>
          </a:prstGeom>
          <a:noFill/>
          <a:ln w="9525">
            <a:solidFill>
              <a:schemeClr val="bg1">
                <a:lumMod val="60000"/>
                <a:lumOff val="40000"/>
              </a:schemeClr>
            </a:solidFill>
            <a:miter lim="800000"/>
            <a:headEnd/>
            <a:tailEnd/>
          </a:ln>
          <a:effectLst/>
        </p:spPr>
      </p:pic>
      <p:sp>
        <p:nvSpPr>
          <p:cNvPr id="7" name="文本框 6">
            <a:extLst>
              <a:ext uri="{FF2B5EF4-FFF2-40B4-BE49-F238E27FC236}">
                <a16:creationId xmlns:a16="http://schemas.microsoft.com/office/drawing/2014/main" id="{4197DB50-4611-48E9-B864-5EB56CB5EB15}"/>
              </a:ext>
            </a:extLst>
          </p:cNvPr>
          <p:cNvSpPr txBox="1"/>
          <p:nvPr/>
        </p:nvSpPr>
        <p:spPr>
          <a:xfrm>
            <a:off x="5290461" y="3445097"/>
            <a:ext cx="4120239" cy="1231106"/>
          </a:xfrm>
          <a:prstGeom prst="rect">
            <a:avLst/>
          </a:prstGeom>
          <a:solidFill>
            <a:schemeClr val="accent4">
              <a:lumMod val="75000"/>
              <a:alpha val="50000"/>
            </a:schemeClr>
          </a:solidFill>
        </p:spPr>
        <p:txBody>
          <a:bodyPr wrap="square">
            <a:spAutoFit/>
          </a:bodyPr>
          <a:lstStyle/>
          <a:p>
            <a:pPr marL="0" lvl="1"/>
            <a:r>
              <a:rPr lang="en-US" altLang="zh-CN" sz="2000" dirty="0">
                <a:latin typeface="Times New Roman" panose="02020603050405020304" pitchFamily="18" charset="0"/>
                <a:cs typeface="Times New Roman" panose="02020603050405020304" pitchFamily="18" charset="0"/>
              </a:rPr>
              <a:t>Example</a:t>
            </a:r>
          </a:p>
          <a:p>
            <a:pPr marL="0" lvl="2"/>
            <a:r>
              <a:rPr lang="en-US" altLang="zh-CN" sz="1800" dirty="0">
                <a:latin typeface="Times New Roman" panose="02020603050405020304" pitchFamily="18" charset="0"/>
                <a:cs typeface="Times New Roman" panose="02020603050405020304" pitchFamily="18" charset="0"/>
              </a:rPr>
              <a:t>the variable n occupies 2 bytes of memory.</a:t>
            </a:r>
          </a:p>
          <a:p>
            <a:pPr marL="0" lvl="2"/>
            <a:r>
              <a:rPr lang="en-US" altLang="zh-CN" sz="1800" dirty="0">
                <a:latin typeface="Times New Roman" panose="02020603050405020304" pitchFamily="18" charset="0"/>
                <a:cs typeface="Times New Roman" panose="02020603050405020304" pitchFamily="18" charset="0"/>
              </a:rPr>
              <a:t>storing the value of n </a:t>
            </a:r>
            <a:r>
              <a:rPr lang="en-US" altLang="zh-CN" sz="1800" dirty="0">
                <a:solidFill>
                  <a:srgbClr val="FF0000"/>
                </a:solidFill>
                <a:latin typeface="Times New Roman" panose="02020603050405020304" pitchFamily="18" charset="0"/>
                <a:cs typeface="Times New Roman" panose="02020603050405020304" pitchFamily="18" charset="0"/>
              </a:rPr>
              <a:t>in a text file </a:t>
            </a:r>
            <a:r>
              <a:rPr lang="en-US" altLang="zh-CN" sz="1800" dirty="0">
                <a:latin typeface="Times New Roman" panose="02020603050405020304" pitchFamily="18" charset="0"/>
                <a:cs typeface="Times New Roman" panose="02020603050405020304" pitchFamily="18" charset="0"/>
              </a:rPr>
              <a:t>requires 3 bytes of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3250"/>
                                        </p:tgtEl>
                                        <p:attrNameLst>
                                          <p:attrName>style.visibility</p:attrName>
                                        </p:attrNameLst>
                                      </p:cBhvr>
                                      <p:to>
                                        <p:strVal val="visible"/>
                                      </p:to>
                                    </p:set>
                                    <p:animEffect transition="in" filter="checkerboard(across)">
                                      <p:cBhvr>
                                        <p:cTn id="32" dur="500"/>
                                        <p:tgtEl>
                                          <p:spTgt spid="5325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6145"/>
                                        </p:tgtEl>
                                        <p:attrNameLst>
                                          <p:attrName>style.visibility</p:attrName>
                                        </p:attrNameLst>
                                      </p:cBhvr>
                                      <p:to>
                                        <p:strVal val="visible"/>
                                      </p:to>
                                    </p:set>
                                    <p:animEffect transition="in" filter="checkerboard(across)">
                                      <p:cBhvr>
                                        <p:cTn id="41" dur="500"/>
                                        <p:tgtEl>
                                          <p:spTgt spid="6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a:xfrm>
            <a:off x="495300" y="1441376"/>
            <a:ext cx="9210228" cy="4686300"/>
          </a:xfrm>
        </p:spPr>
        <p:txBody>
          <a:bodyPr/>
          <a:lstStyle/>
          <a:p>
            <a:r>
              <a:rPr lang="en-US" altLang="zh-CN" sz="2400" dirty="0"/>
              <a:t>ASCII file</a:t>
            </a:r>
          </a:p>
          <a:p>
            <a:pPr lvl="1"/>
            <a:r>
              <a:rPr lang="en-US" altLang="zh-CN" sz="2000" dirty="0"/>
              <a:t>Each digit of the number requires one byte of storage.</a:t>
            </a:r>
          </a:p>
          <a:p>
            <a:r>
              <a:rPr lang="en-US" altLang="zh-CN" sz="2400" dirty="0"/>
              <a:t>binary file</a:t>
            </a:r>
          </a:p>
          <a:p>
            <a:pPr lvl="1"/>
            <a:r>
              <a:rPr lang="en-US" altLang="zh-CN" sz="2000" dirty="0"/>
              <a:t>The digits of a number do not occupy individual storage locations. Instead the number is stored in its entirety as a binary number.</a:t>
            </a:r>
          </a:p>
          <a:p>
            <a:pPr lvl="1"/>
            <a:r>
              <a:rPr lang="en-US" altLang="zh-CN" sz="2000" dirty="0"/>
              <a:t>Example: </a:t>
            </a:r>
          </a:p>
          <a:p>
            <a:pPr lvl="2"/>
            <a:r>
              <a:rPr lang="en-US" altLang="zh-CN" sz="1800" dirty="0"/>
              <a:t>n=123 </a:t>
            </a:r>
          </a:p>
          <a:p>
            <a:pPr lvl="2"/>
            <a:r>
              <a:rPr lang="en-US" altLang="zh-CN" sz="1800" dirty="0"/>
              <a:t>n=1234: the same storage</a:t>
            </a:r>
            <a:endParaRPr lang="zh-CN" altLang="en-US" dirty="0"/>
          </a:p>
        </p:txBody>
      </p:sp>
      <p:pic>
        <p:nvPicPr>
          <p:cNvPr id="56322" name="Picture 2"/>
          <p:cNvPicPr>
            <a:picLocks noChangeAspect="1" noChangeArrowheads="1"/>
          </p:cNvPicPr>
          <p:nvPr/>
        </p:nvPicPr>
        <p:blipFill>
          <a:blip r:embed="rId2" cstate="print"/>
          <a:srcRect/>
          <a:stretch>
            <a:fillRect/>
          </a:stretch>
        </p:blipFill>
        <p:spPr bwMode="auto">
          <a:xfrm>
            <a:off x="5524504" y="4429132"/>
            <a:ext cx="3026571" cy="738188"/>
          </a:xfrm>
          <a:prstGeom prst="rect">
            <a:avLst/>
          </a:prstGeom>
          <a:noFill/>
          <a:ln w="9525">
            <a:noFill/>
            <a:miter lim="800000"/>
            <a:headEnd/>
            <a:tailEnd/>
          </a:ln>
          <a:effectLst/>
        </p:spPr>
      </p:pic>
      <p:sp>
        <p:nvSpPr>
          <p:cNvPr id="5" name="矩形 4"/>
          <p:cNvSpPr/>
          <p:nvPr/>
        </p:nvSpPr>
        <p:spPr>
          <a:xfrm>
            <a:off x="4664968" y="5517232"/>
            <a:ext cx="4953000" cy="707886"/>
          </a:xfrm>
          <a:prstGeom prst="rect">
            <a:avLst/>
          </a:prstGeom>
          <a:solidFill>
            <a:schemeClr val="accent4">
              <a:lumMod val="75000"/>
              <a:alpha val="50000"/>
            </a:schemeClr>
          </a:solidFill>
        </p:spPr>
        <p:style>
          <a:lnRef idx="1">
            <a:schemeClr val="accent2"/>
          </a:lnRef>
          <a:fillRef idx="2">
            <a:schemeClr val="accent2"/>
          </a:fillRef>
          <a:effectRef idx="1">
            <a:schemeClr val="accent2"/>
          </a:effectRef>
          <a:fontRef idx="minor">
            <a:schemeClr val="dk1"/>
          </a:fontRef>
        </p:style>
        <p:txBody>
          <a:bodyPr>
            <a:spAutoFit/>
          </a:bodyPr>
          <a:lstStyle/>
          <a:p>
            <a:pPr marL="0" lvl="1"/>
            <a:r>
              <a:rPr lang="en-US" altLang="zh-CN" dirty="0"/>
              <a:t>An ASCII file would require one more byte to store the extra digit.</a:t>
            </a:r>
          </a:p>
        </p:txBody>
      </p:sp>
      <p:sp>
        <p:nvSpPr>
          <p:cNvPr id="6" name="TextBox 5"/>
          <p:cNvSpPr txBox="1"/>
          <p:nvPr/>
        </p:nvSpPr>
        <p:spPr>
          <a:xfrm>
            <a:off x="5667380" y="4631304"/>
            <a:ext cx="1357322" cy="369332"/>
          </a:xfrm>
          <a:prstGeom prst="rect">
            <a:avLst/>
          </a:prstGeom>
          <a:solidFill>
            <a:schemeClr val="bg1">
              <a:lumMod val="20000"/>
              <a:lumOff val="80000"/>
            </a:schemeClr>
          </a:solidFill>
          <a:ln>
            <a:solidFill>
              <a:srgbClr val="0000CC"/>
            </a:solidFill>
          </a:ln>
        </p:spPr>
        <p:txBody>
          <a:bodyPr wrap="square" rtlCol="0">
            <a:spAutoFit/>
          </a:bodyPr>
          <a:lstStyle/>
          <a:p>
            <a:r>
              <a:rPr lang="en-US" altLang="zh-CN" dirty="0"/>
              <a:t>0000100</a:t>
            </a:r>
            <a:endParaRPr lang="zh-CN" altLang="en-US" dirty="0"/>
          </a:p>
        </p:txBody>
      </p:sp>
      <p:sp>
        <p:nvSpPr>
          <p:cNvPr id="7" name="TextBox 6"/>
          <p:cNvSpPr txBox="1"/>
          <p:nvPr/>
        </p:nvSpPr>
        <p:spPr>
          <a:xfrm>
            <a:off x="7024702" y="4631304"/>
            <a:ext cx="1357322" cy="369332"/>
          </a:xfrm>
          <a:prstGeom prst="rect">
            <a:avLst/>
          </a:prstGeom>
          <a:solidFill>
            <a:schemeClr val="bg1">
              <a:lumMod val="20000"/>
              <a:lumOff val="80000"/>
            </a:schemeClr>
          </a:solidFill>
          <a:ln>
            <a:solidFill>
              <a:srgbClr val="0000CC"/>
            </a:solidFill>
          </a:ln>
        </p:spPr>
        <p:txBody>
          <a:bodyPr wrap="square" rtlCol="0">
            <a:spAutoFit/>
          </a:bodyPr>
          <a:lstStyle/>
          <a:p>
            <a:r>
              <a:rPr lang="en-US" altLang="zh-CN" dirty="0"/>
              <a:t>10010010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56322"/>
                                        </p:tgtEl>
                                        <p:attrNameLst>
                                          <p:attrName>style.visibility</p:attrName>
                                        </p:attrNameLst>
                                      </p:cBhvr>
                                      <p:to>
                                        <p:strVal val="visible"/>
                                      </p:to>
                                    </p:set>
                                    <p:animEffect transition="in" filter="checkerboard(across)">
                                      <p:cBhvr>
                                        <p:cTn id="35" dur="500"/>
                                        <p:tgtEl>
                                          <p:spTgt spid="56322"/>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blinds(horizontal)">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checkerboard(across)">
                                      <p:cBhvr>
                                        <p:cTn id="45" dur="500"/>
                                        <p:tgtEl>
                                          <p:spTgt spid="7"/>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checkerboard(across)">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423797"/>
            <a:ext cx="9210228" cy="4686300"/>
          </a:xfrm>
        </p:spPr>
        <p:txBody>
          <a:bodyPr/>
          <a:lstStyle/>
          <a:p>
            <a:r>
              <a:rPr lang="en-US" altLang="zh-CN" sz="2400" b="1" dirty="0">
                <a:solidFill>
                  <a:srgbClr val="FF0000"/>
                </a:solidFill>
                <a:effectLst>
                  <a:outerShdw blurRad="38100" dist="38100" dir="2700000" algn="tl">
                    <a:srgbClr val="000000">
                      <a:alpha val="43137"/>
                    </a:srgbClr>
                  </a:outerShdw>
                </a:effectLst>
              </a:rPr>
              <a:t>write() </a:t>
            </a:r>
          </a:p>
          <a:p>
            <a:pPr lvl="1"/>
            <a:r>
              <a:rPr lang="en-US" altLang="zh-CN" sz="2000" dirty="0"/>
              <a:t>The two-argument </a:t>
            </a:r>
            <a:r>
              <a:rPr lang="en-US" altLang="zh-CN" sz="2000" i="1" dirty="0" err="1">
                <a:effectLst>
                  <a:outerShdw blurRad="38100" dist="38100" dir="2700000" algn="tl">
                    <a:srgbClr val="000000">
                      <a:alpha val="43137"/>
                    </a:srgbClr>
                  </a:outerShdw>
                </a:effectLst>
              </a:rPr>
              <a:t>istream</a:t>
            </a:r>
            <a:r>
              <a:rPr lang="en-US" altLang="zh-CN" sz="2000" dirty="0"/>
              <a:t> member function</a:t>
            </a:r>
          </a:p>
          <a:p>
            <a:pPr lvl="1"/>
            <a:r>
              <a:rPr lang="en-US" altLang="zh-CN" sz="2000" dirty="0"/>
              <a:t>Be used to write an object in binary format. </a:t>
            </a:r>
          </a:p>
          <a:p>
            <a:pPr lvl="1"/>
            <a:r>
              <a:rPr lang="en-US" altLang="zh-CN" sz="2000" dirty="0"/>
              <a:t>The first argument is the address of the block of memory where the object is stored and the second argument is the size of the block in bytes.</a:t>
            </a:r>
          </a:p>
          <a:p>
            <a:r>
              <a:rPr lang="en-US" altLang="zh-CN" sz="2400" dirty="0">
                <a:solidFill>
                  <a:srgbClr val="006600"/>
                </a:solidFill>
                <a:effectLst>
                  <a:outerShdw blurRad="38100" dist="38100" dir="2700000" algn="tl">
                    <a:srgbClr val="000000">
                      <a:alpha val="43137"/>
                    </a:srgbClr>
                  </a:outerShdw>
                </a:effectLst>
              </a:rPr>
              <a:t>The object must be stored in one contiguous block of memory</a:t>
            </a:r>
            <a:endParaRPr lang="en-US" altLang="zh-CN" sz="2400" dirty="0"/>
          </a:p>
          <a:p>
            <a:pPr lvl="1"/>
            <a:r>
              <a:rPr lang="en-US" altLang="zh-CN" sz="2000" dirty="0"/>
              <a:t>The object cannot have a pointer data member to dynamically allocated memory.</a:t>
            </a:r>
          </a:p>
          <a:p>
            <a:pPr lvl="1"/>
            <a:r>
              <a:rPr lang="en-US" altLang="zh-CN" sz="2000" dirty="0"/>
              <a:t>The class cannot have any </a:t>
            </a:r>
            <a:r>
              <a:rPr lang="en-US" altLang="zh-CN" sz="2000" i="1" dirty="0">
                <a:effectLst>
                  <a:outerShdw blurRad="38100" dist="38100" dir="2700000" algn="tl">
                    <a:srgbClr val="000000">
                      <a:alpha val="43137"/>
                    </a:srgbClr>
                  </a:outerShdw>
                </a:effectLst>
              </a:rPr>
              <a:t>string</a:t>
            </a:r>
            <a:r>
              <a:rPr lang="en-US" altLang="zh-CN" sz="2000" dirty="0"/>
              <a:t> data members, since the </a:t>
            </a:r>
            <a:r>
              <a:rPr lang="en-US" altLang="zh-CN" sz="2000" i="1" dirty="0">
                <a:effectLst>
                  <a:outerShdw blurRad="38100" dist="38100" dir="2700000" algn="tl">
                    <a:srgbClr val="000000">
                      <a:alpha val="43137"/>
                    </a:srgbClr>
                  </a:outerShdw>
                </a:effectLst>
              </a:rPr>
              <a:t>string</a:t>
            </a:r>
            <a:r>
              <a:rPr lang="en-US" altLang="zh-CN" sz="2000" dirty="0"/>
              <a:t> class uses a pointer data member.</a:t>
            </a:r>
            <a:endParaRPr lang="zh-CN" altLang="en-US" dirty="0"/>
          </a:p>
        </p:txBody>
      </p:sp>
      <p:sp>
        <p:nvSpPr>
          <p:cNvPr id="6" name="标题 1">
            <a:extLst>
              <a:ext uri="{FF2B5EF4-FFF2-40B4-BE49-F238E27FC236}">
                <a16:creationId xmlns:a16="http://schemas.microsoft.com/office/drawing/2014/main" id="{CABEADF0-A5E6-4142-8611-6A327AFBFE4C}"/>
              </a:ext>
            </a:extLst>
          </p:cNvPr>
          <p:cNvSpPr>
            <a:spLocks noGrp="1"/>
          </p:cNvSpPr>
          <p:nvPr>
            <p:ph type="title"/>
          </p:nvPr>
        </p:nvSpPr>
        <p:spPr>
          <a:xfrm>
            <a:off x="495300" y="269776"/>
            <a:ext cx="8915400" cy="1143000"/>
          </a:xfrm>
        </p:spPr>
        <p:txBody>
          <a:bodyPr/>
          <a:lstStyle/>
          <a:p>
            <a:r>
              <a:rPr lang="en-US" altLang="zh-CN" dirty="0"/>
              <a:t>12.4 Object and Binary I/O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slide(fromBottom)">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pic>
        <p:nvPicPr>
          <p:cNvPr id="9" name="Picture 3"/>
          <p:cNvPicPr>
            <a:picLocks noChangeAspect="1" noChangeArrowheads="1"/>
          </p:cNvPicPr>
          <p:nvPr/>
        </p:nvPicPr>
        <p:blipFill>
          <a:blip r:embed="rId2" cstate="print"/>
          <a:srcRect/>
          <a:stretch>
            <a:fillRect/>
          </a:stretch>
        </p:blipFill>
        <p:spPr bwMode="auto">
          <a:xfrm>
            <a:off x="1329327" y="2132211"/>
            <a:ext cx="2876550" cy="785818"/>
          </a:xfrm>
          <a:prstGeom prst="rect">
            <a:avLst/>
          </a:prstGeom>
          <a:noFill/>
          <a:ln w="9525">
            <a:noFill/>
            <a:miter lim="800000"/>
            <a:headEnd/>
            <a:tailEnd/>
          </a:ln>
          <a:effectLst/>
        </p:spPr>
      </p:pic>
      <p:pic>
        <p:nvPicPr>
          <p:cNvPr id="62467" name="Picture 3"/>
          <p:cNvPicPr>
            <a:picLocks noChangeAspect="1" noChangeArrowheads="1"/>
          </p:cNvPicPr>
          <p:nvPr/>
        </p:nvPicPr>
        <p:blipFill>
          <a:blip r:embed="rId3" cstate="print"/>
          <a:srcRect/>
          <a:stretch>
            <a:fillRect/>
          </a:stretch>
        </p:blipFill>
        <p:spPr bwMode="auto">
          <a:xfrm>
            <a:off x="1329327" y="2671342"/>
            <a:ext cx="7210425" cy="3709986"/>
          </a:xfrm>
          <a:prstGeom prst="rect">
            <a:avLst/>
          </a:prstGeom>
          <a:noFill/>
          <a:ln w="9525">
            <a:noFill/>
            <a:miter lim="800000"/>
            <a:headEnd/>
            <a:tailEnd/>
          </a:ln>
          <a:effectLst/>
        </p:spPr>
      </p:pic>
      <p:sp>
        <p:nvSpPr>
          <p:cNvPr id="10" name="内容占位符 2">
            <a:extLst>
              <a:ext uri="{FF2B5EF4-FFF2-40B4-BE49-F238E27FC236}">
                <a16:creationId xmlns:a16="http://schemas.microsoft.com/office/drawing/2014/main" id="{23C5C292-D442-454B-A625-A2251639272D}"/>
              </a:ext>
            </a:extLst>
          </p:cNvPr>
          <p:cNvSpPr>
            <a:spLocks noGrp="1"/>
          </p:cNvSpPr>
          <p:nvPr>
            <p:ph idx="1"/>
          </p:nvPr>
        </p:nvSpPr>
        <p:spPr>
          <a:xfrm>
            <a:off x="632520" y="1521892"/>
            <a:ext cx="8915400" cy="432048"/>
          </a:xfrm>
        </p:spPr>
        <p:txBody>
          <a:bodyPr/>
          <a:lstStyle/>
          <a:p>
            <a:r>
              <a:rPr lang="en-US" altLang="zh-CN" dirty="0"/>
              <a:t>The file </a:t>
            </a:r>
            <a:r>
              <a:rPr lang="en-US" altLang="zh-CN" i="1" dirty="0" err="1">
                <a:effectLst>
                  <a:outerShdw blurRad="38100" dist="38100" dir="2700000" algn="tl">
                    <a:srgbClr val="000000">
                      <a:alpha val="43137"/>
                    </a:srgbClr>
                  </a:outerShdw>
                </a:effectLst>
              </a:rPr>
              <a:t>stock.h</a:t>
            </a:r>
            <a:r>
              <a:rPr lang="en-US" altLang="zh-CN" dirty="0"/>
              <a:t> </a:t>
            </a:r>
          </a:p>
          <a:p>
            <a:endParaRPr lang="zh-CN" altLang="en-US" dirty="0"/>
          </a:p>
        </p:txBody>
      </p:sp>
    </p:spTree>
    <p:extLst>
      <p:ext uri="{BB962C8B-B14F-4D97-AF65-F5344CB8AC3E}">
        <p14:creationId xmlns:p14="http://schemas.microsoft.com/office/powerpoint/2010/main" val="522572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a:xfrm>
            <a:off x="632520" y="1521892"/>
            <a:ext cx="8915400" cy="432048"/>
          </a:xfrm>
        </p:spPr>
        <p:txBody>
          <a:bodyPr/>
          <a:lstStyle/>
          <a:p>
            <a:r>
              <a:rPr lang="en-US" altLang="zh-CN" dirty="0"/>
              <a:t>The file </a:t>
            </a:r>
            <a:r>
              <a:rPr lang="en-US" altLang="zh-CN" i="1" dirty="0" err="1">
                <a:effectLst>
                  <a:outerShdw blurRad="38100" dist="38100" dir="2700000" algn="tl">
                    <a:srgbClr val="000000">
                      <a:alpha val="43137"/>
                    </a:srgbClr>
                  </a:outerShdw>
                </a:effectLst>
              </a:rPr>
              <a:t>stock.h</a:t>
            </a:r>
            <a:r>
              <a:rPr lang="en-US" altLang="zh-CN" dirty="0"/>
              <a:t> </a:t>
            </a:r>
          </a:p>
          <a:p>
            <a:endParaRPr lang="zh-CN" altLang="en-US" dirty="0"/>
          </a:p>
        </p:txBody>
      </p:sp>
      <p:pic>
        <p:nvPicPr>
          <p:cNvPr id="63490" name="Picture 2"/>
          <p:cNvPicPr>
            <a:picLocks noChangeAspect="1" noChangeArrowheads="1"/>
          </p:cNvPicPr>
          <p:nvPr/>
        </p:nvPicPr>
        <p:blipFill>
          <a:blip r:embed="rId2" cstate="print"/>
          <a:srcRect/>
          <a:stretch>
            <a:fillRect/>
          </a:stretch>
        </p:blipFill>
        <p:spPr bwMode="auto">
          <a:xfrm>
            <a:off x="1136576" y="2132856"/>
            <a:ext cx="7230012" cy="3978669"/>
          </a:xfrm>
          <a:prstGeom prst="rect">
            <a:avLst/>
          </a:prstGeom>
          <a:noFill/>
          <a:ln w="9525">
            <a:noFill/>
            <a:miter lim="800000"/>
            <a:headEnd/>
            <a:tailEnd/>
          </a:ln>
          <a:effectLst/>
        </p:spPr>
      </p:pic>
    </p:spTree>
    <p:extLst>
      <p:ext uri="{BB962C8B-B14F-4D97-AF65-F5344CB8AC3E}">
        <p14:creationId xmlns:p14="http://schemas.microsoft.com/office/powerpoint/2010/main" val="2084229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a:xfrm>
            <a:off x="495300" y="1600200"/>
            <a:ext cx="8915400" cy="542916"/>
          </a:xfrm>
        </p:spPr>
        <p:txBody>
          <a:bodyPr/>
          <a:lstStyle/>
          <a:p>
            <a:r>
              <a:rPr lang="en-US" altLang="zh-CN" dirty="0"/>
              <a:t>The file </a:t>
            </a:r>
            <a:r>
              <a:rPr lang="en-US" altLang="zh-CN" i="1" dirty="0" err="1">
                <a:effectLst>
                  <a:outerShdw blurRad="38100" dist="38100" dir="2700000" algn="tl">
                    <a:srgbClr val="000000">
                      <a:alpha val="43137"/>
                    </a:srgbClr>
                  </a:outerShdw>
                </a:effectLst>
              </a:rPr>
              <a:t>stock.h</a:t>
            </a:r>
            <a:r>
              <a:rPr lang="en-US" altLang="zh-CN" dirty="0"/>
              <a:t> </a:t>
            </a:r>
          </a:p>
          <a:p>
            <a:endParaRPr lang="zh-CN" altLang="en-US" dirty="0"/>
          </a:p>
        </p:txBody>
      </p:sp>
      <p:pic>
        <p:nvPicPr>
          <p:cNvPr id="64514" name="Picture 2"/>
          <p:cNvPicPr>
            <a:picLocks noChangeAspect="1" noChangeArrowheads="1"/>
          </p:cNvPicPr>
          <p:nvPr/>
        </p:nvPicPr>
        <p:blipFill>
          <a:blip r:embed="rId2" cstate="print"/>
          <a:srcRect/>
          <a:stretch>
            <a:fillRect/>
          </a:stretch>
        </p:blipFill>
        <p:spPr bwMode="auto">
          <a:xfrm>
            <a:off x="1410022" y="2548268"/>
            <a:ext cx="7791450" cy="2514600"/>
          </a:xfrm>
          <a:prstGeom prst="rect">
            <a:avLst/>
          </a:prstGeom>
          <a:noFill/>
          <a:ln w="9525">
            <a:noFill/>
            <a:miter lim="800000"/>
            <a:headEnd/>
            <a:tailEnd/>
          </a:ln>
          <a:effectLst/>
        </p:spPr>
      </p:pic>
      <p:pic>
        <p:nvPicPr>
          <p:cNvPr id="64515" name="Picture 3"/>
          <p:cNvPicPr>
            <a:picLocks noChangeAspect="1" noChangeArrowheads="1"/>
          </p:cNvPicPr>
          <p:nvPr/>
        </p:nvPicPr>
        <p:blipFill>
          <a:blip r:embed="rId3" cstate="print"/>
          <a:srcRect/>
          <a:stretch>
            <a:fillRect/>
          </a:stretch>
        </p:blipFill>
        <p:spPr bwMode="auto">
          <a:xfrm>
            <a:off x="1410022" y="4905722"/>
            <a:ext cx="1323975" cy="971550"/>
          </a:xfrm>
          <a:prstGeom prst="rect">
            <a:avLst/>
          </a:prstGeom>
          <a:noFill/>
          <a:ln w="9525">
            <a:noFill/>
            <a:miter lim="800000"/>
            <a:headEnd/>
            <a:tailEnd/>
          </a:ln>
          <a:effectLst/>
        </p:spPr>
      </p:pic>
    </p:spTree>
    <p:extLst>
      <p:ext uri="{BB962C8B-B14F-4D97-AF65-F5344CB8AC3E}">
        <p14:creationId xmlns:p14="http://schemas.microsoft.com/office/powerpoint/2010/main" val="304536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p:txBody>
          <a:bodyPr/>
          <a:lstStyle/>
          <a:p>
            <a:r>
              <a:rPr lang="en-US" altLang="zh-CN" dirty="0"/>
              <a:t>The file </a:t>
            </a:r>
            <a:r>
              <a:rPr lang="en-US" altLang="zh-CN" i="1" dirty="0">
                <a:effectLst>
                  <a:outerShdw blurRad="38100" dist="38100" dir="2700000" algn="tl">
                    <a:srgbClr val="000000">
                      <a:alpha val="43137"/>
                    </a:srgbClr>
                  </a:outerShdw>
                </a:effectLst>
              </a:rPr>
              <a:t>stock.cpp</a:t>
            </a:r>
            <a:r>
              <a:rPr lang="en-US" altLang="zh-CN" dirty="0"/>
              <a:t> </a:t>
            </a:r>
          </a:p>
          <a:p>
            <a:endParaRPr lang="zh-CN" altLang="en-US" dirty="0"/>
          </a:p>
        </p:txBody>
      </p:sp>
      <p:pic>
        <p:nvPicPr>
          <p:cNvPr id="64516" name="Picture 4"/>
          <p:cNvPicPr>
            <a:picLocks noChangeAspect="1" noChangeArrowheads="1"/>
          </p:cNvPicPr>
          <p:nvPr/>
        </p:nvPicPr>
        <p:blipFill>
          <a:blip r:embed="rId2" cstate="print"/>
          <a:srcRect/>
          <a:stretch>
            <a:fillRect/>
          </a:stretch>
        </p:blipFill>
        <p:spPr bwMode="auto">
          <a:xfrm>
            <a:off x="1424608" y="2214554"/>
            <a:ext cx="6624736" cy="4112851"/>
          </a:xfrm>
          <a:prstGeom prst="rect">
            <a:avLst/>
          </a:prstGeom>
          <a:noFill/>
          <a:ln w="9525">
            <a:noFill/>
            <a:miter lim="800000"/>
            <a:headEnd/>
            <a:tailEnd/>
          </a:ln>
          <a:effectLst/>
        </p:spPr>
      </p:pic>
    </p:spTree>
    <p:extLst>
      <p:ext uri="{BB962C8B-B14F-4D97-AF65-F5344CB8AC3E}">
        <p14:creationId xmlns:p14="http://schemas.microsoft.com/office/powerpoint/2010/main" val="23563368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p:txBody>
          <a:bodyPr/>
          <a:lstStyle/>
          <a:p>
            <a:r>
              <a:rPr lang="en-US" altLang="zh-CN" dirty="0"/>
              <a:t>The file </a:t>
            </a:r>
            <a:r>
              <a:rPr lang="en-US" altLang="zh-CN" i="1" dirty="0">
                <a:effectLst>
                  <a:outerShdw blurRad="38100" dist="38100" dir="2700000" algn="tl">
                    <a:srgbClr val="000000">
                      <a:alpha val="43137"/>
                    </a:srgbClr>
                  </a:outerShdw>
                </a:effectLst>
              </a:rPr>
              <a:t>stock.cpp</a:t>
            </a:r>
            <a:r>
              <a:rPr lang="en-US" altLang="zh-CN" dirty="0"/>
              <a:t> </a:t>
            </a:r>
          </a:p>
          <a:p>
            <a:endParaRPr lang="zh-CN" altLang="en-US" dirty="0"/>
          </a:p>
        </p:txBody>
      </p:sp>
      <p:pic>
        <p:nvPicPr>
          <p:cNvPr id="65538" name="Picture 2"/>
          <p:cNvPicPr>
            <a:picLocks noChangeAspect="1" noChangeArrowheads="1"/>
          </p:cNvPicPr>
          <p:nvPr/>
        </p:nvPicPr>
        <p:blipFill>
          <a:blip r:embed="rId2" cstate="print"/>
          <a:srcRect/>
          <a:stretch>
            <a:fillRect/>
          </a:stretch>
        </p:blipFill>
        <p:spPr bwMode="auto">
          <a:xfrm>
            <a:off x="1712640" y="2254355"/>
            <a:ext cx="6000750" cy="4219569"/>
          </a:xfrm>
          <a:prstGeom prst="rect">
            <a:avLst/>
          </a:prstGeom>
          <a:noFill/>
          <a:ln w="9525">
            <a:noFill/>
            <a:miter lim="800000"/>
            <a:headEnd/>
            <a:tailEnd/>
          </a:ln>
          <a:effectLst/>
        </p:spPr>
      </p:pic>
    </p:spTree>
    <p:extLst>
      <p:ext uri="{BB962C8B-B14F-4D97-AF65-F5344CB8AC3E}">
        <p14:creationId xmlns:p14="http://schemas.microsoft.com/office/powerpoint/2010/main" val="3833922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p:txBody>
          <a:bodyPr/>
          <a:lstStyle/>
          <a:p>
            <a:r>
              <a:rPr lang="en-US" altLang="zh-CN" dirty="0"/>
              <a:t>The file </a:t>
            </a:r>
            <a:r>
              <a:rPr lang="en-US" altLang="zh-CN" i="1" dirty="0">
                <a:effectLst>
                  <a:outerShdw blurRad="38100" dist="38100" dir="2700000" algn="tl">
                    <a:srgbClr val="000000">
                      <a:alpha val="43137"/>
                    </a:srgbClr>
                  </a:outerShdw>
                </a:effectLst>
              </a:rPr>
              <a:t>stock.cpp</a:t>
            </a:r>
            <a:r>
              <a:rPr lang="en-US" altLang="zh-CN" dirty="0"/>
              <a:t> </a:t>
            </a:r>
          </a:p>
          <a:p>
            <a:endParaRPr lang="zh-CN" altLang="en-US" dirty="0"/>
          </a:p>
        </p:txBody>
      </p:sp>
      <p:pic>
        <p:nvPicPr>
          <p:cNvPr id="66562" name="Picture 2"/>
          <p:cNvPicPr>
            <a:picLocks noChangeAspect="1" noChangeArrowheads="1"/>
          </p:cNvPicPr>
          <p:nvPr/>
        </p:nvPicPr>
        <p:blipFill>
          <a:blip r:embed="rId2" cstate="print"/>
          <a:srcRect/>
          <a:stretch>
            <a:fillRect/>
          </a:stretch>
        </p:blipFill>
        <p:spPr bwMode="auto">
          <a:xfrm>
            <a:off x="1155355" y="2420888"/>
            <a:ext cx="7791450" cy="3276600"/>
          </a:xfrm>
          <a:prstGeom prst="rect">
            <a:avLst/>
          </a:prstGeom>
          <a:noFill/>
          <a:ln w="9525">
            <a:noFill/>
            <a:miter lim="800000"/>
            <a:headEnd/>
            <a:tailEnd/>
          </a:ln>
          <a:effectLst/>
        </p:spPr>
      </p:pic>
    </p:spTree>
    <p:extLst>
      <p:ext uri="{BB962C8B-B14F-4D97-AF65-F5344CB8AC3E}">
        <p14:creationId xmlns:p14="http://schemas.microsoft.com/office/powerpoint/2010/main" val="361057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9776"/>
            <a:ext cx="9906000" cy="1143000"/>
          </a:xfrm>
        </p:spPr>
        <p:txBody>
          <a:bodyPr/>
          <a:lstStyle/>
          <a:p>
            <a:r>
              <a:rPr lang="en-US" altLang="zh-CN" dirty="0"/>
              <a:t>12.1 Input/output class hierarchy</a:t>
            </a:r>
            <a:endParaRPr lang="zh-CN" altLang="en-US" dirty="0"/>
          </a:p>
        </p:txBody>
      </p:sp>
      <p:sp>
        <p:nvSpPr>
          <p:cNvPr id="3" name="内容占位符 2"/>
          <p:cNvSpPr>
            <a:spLocks noGrp="1"/>
          </p:cNvSpPr>
          <p:nvPr>
            <p:ph idx="1"/>
          </p:nvPr>
        </p:nvSpPr>
        <p:spPr/>
        <p:txBody>
          <a:bodyPr/>
          <a:lstStyle/>
          <a:p>
            <a:r>
              <a:rPr lang="en-US" altLang="zh-CN" dirty="0"/>
              <a:t>C++ has no built-in input/output (I/O) commands. In C++ the I/O commands are included in a class library.</a:t>
            </a:r>
          </a:p>
          <a:p>
            <a:endParaRPr lang="zh-CN" altLang="en-US" dirty="0"/>
          </a:p>
        </p:txBody>
      </p:sp>
      <p:pic>
        <p:nvPicPr>
          <p:cNvPr id="56322" name="Picture 2"/>
          <p:cNvPicPr>
            <a:picLocks noChangeAspect="1" noChangeArrowheads="1"/>
          </p:cNvPicPr>
          <p:nvPr/>
        </p:nvPicPr>
        <p:blipFill>
          <a:blip r:embed="rId2" cstate="print"/>
          <a:srcRect/>
          <a:stretch>
            <a:fillRect/>
          </a:stretch>
        </p:blipFill>
        <p:spPr bwMode="auto">
          <a:xfrm>
            <a:off x="380968" y="2786058"/>
            <a:ext cx="4997944" cy="3286148"/>
          </a:xfrm>
          <a:prstGeom prst="rect">
            <a:avLst/>
          </a:prstGeom>
          <a:noFill/>
          <a:ln w="9525">
            <a:solidFill>
              <a:schemeClr val="bg1">
                <a:lumMod val="60000"/>
                <a:lumOff val="40000"/>
              </a:schemeClr>
            </a:solidFill>
            <a:miter lim="800000"/>
            <a:headEnd/>
            <a:tailEnd/>
          </a:ln>
          <a:effectLst/>
        </p:spPr>
      </p:pic>
      <p:sp>
        <p:nvSpPr>
          <p:cNvPr id="5" name="矩形 4"/>
          <p:cNvSpPr/>
          <p:nvPr/>
        </p:nvSpPr>
        <p:spPr>
          <a:xfrm>
            <a:off x="5493244" y="3643314"/>
            <a:ext cx="4381496"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The base class </a:t>
            </a:r>
            <a:r>
              <a:rPr lang="en-US" altLang="zh-CN" dirty="0" err="1">
                <a:solidFill>
                  <a:srgbClr val="FF0000"/>
                </a:solidFill>
                <a:effectLst>
                  <a:outerShdw blurRad="38100" dist="38100" dir="2700000" algn="tl">
                    <a:srgbClr val="000000">
                      <a:alpha val="43137"/>
                    </a:srgbClr>
                  </a:outerShdw>
                </a:effectLst>
              </a:rPr>
              <a:t>ios</a:t>
            </a:r>
            <a:r>
              <a:rPr lang="en-US" altLang="zh-CN" dirty="0"/>
              <a:t> contains data members to indicate conditions such as whether a stream object is opened for input or output and whether the end of the file has been reached.</a:t>
            </a:r>
          </a:p>
        </p:txBody>
      </p:sp>
      <p:sp>
        <p:nvSpPr>
          <p:cNvPr id="6" name="矩形 5"/>
          <p:cNvSpPr/>
          <p:nvPr/>
        </p:nvSpPr>
        <p:spPr bwMode="auto">
          <a:xfrm>
            <a:off x="2381232" y="2786058"/>
            <a:ext cx="857256" cy="285752"/>
          </a:xfrm>
          <a:prstGeom prst="rect">
            <a:avLst/>
          </a:prstGeom>
          <a:solidFill>
            <a:schemeClr val="tx2">
              <a:lumMod val="40000"/>
              <a:lumOff val="60000"/>
              <a:alpha val="30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7" name="矩形 6"/>
          <p:cNvSpPr/>
          <p:nvPr/>
        </p:nvSpPr>
        <p:spPr bwMode="auto">
          <a:xfrm>
            <a:off x="452406" y="3643314"/>
            <a:ext cx="928694" cy="357190"/>
          </a:xfrm>
          <a:prstGeom prst="rect">
            <a:avLst/>
          </a:prstGeom>
          <a:solidFill>
            <a:srgbClr val="9999FF">
              <a:alpha val="29804"/>
            </a:srgb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8" name="矩形 7"/>
          <p:cNvSpPr/>
          <p:nvPr/>
        </p:nvSpPr>
        <p:spPr bwMode="auto">
          <a:xfrm>
            <a:off x="4167182" y="3643314"/>
            <a:ext cx="1000132" cy="357190"/>
          </a:xfrm>
          <a:prstGeom prst="rect">
            <a:avLst/>
          </a:prstGeom>
          <a:solidFill>
            <a:srgbClr val="9999FF">
              <a:alpha val="29804"/>
            </a:srgb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endParaRPr lang="zh-CN" altLang="en-US">
              <a:latin typeface="Arial" pitchFamily="34" charset="0"/>
            </a:endParaRPr>
          </a:p>
        </p:txBody>
      </p:sp>
      <p:sp>
        <p:nvSpPr>
          <p:cNvPr id="9" name="矩形 8"/>
          <p:cNvSpPr/>
          <p:nvPr/>
        </p:nvSpPr>
        <p:spPr bwMode="auto">
          <a:xfrm>
            <a:off x="2309794" y="4429132"/>
            <a:ext cx="1000132" cy="428628"/>
          </a:xfrm>
          <a:prstGeom prst="rect">
            <a:avLst/>
          </a:prstGeom>
          <a:solidFill>
            <a:srgbClr val="FFFF00">
              <a:alpha val="29804"/>
            </a:srgb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0" name="矩形 9"/>
          <p:cNvSpPr/>
          <p:nvPr/>
        </p:nvSpPr>
        <p:spPr bwMode="auto">
          <a:xfrm>
            <a:off x="452406" y="5286388"/>
            <a:ext cx="1000132" cy="357190"/>
          </a:xfrm>
          <a:prstGeom prst="rect">
            <a:avLst/>
          </a:prstGeom>
          <a:solidFill>
            <a:schemeClr val="accent2">
              <a:lumMod val="75000"/>
              <a:alpha val="30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1" name="矩形 10"/>
          <p:cNvSpPr/>
          <p:nvPr/>
        </p:nvSpPr>
        <p:spPr bwMode="auto">
          <a:xfrm>
            <a:off x="2381232" y="5286388"/>
            <a:ext cx="928694" cy="357190"/>
          </a:xfrm>
          <a:prstGeom prst="rect">
            <a:avLst/>
          </a:prstGeom>
          <a:solidFill>
            <a:schemeClr val="accent2">
              <a:lumMod val="75000"/>
              <a:alpha val="30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2" name="矩形 11"/>
          <p:cNvSpPr/>
          <p:nvPr/>
        </p:nvSpPr>
        <p:spPr bwMode="auto">
          <a:xfrm>
            <a:off x="4167182" y="5286388"/>
            <a:ext cx="1000132" cy="357190"/>
          </a:xfrm>
          <a:prstGeom prst="rect">
            <a:avLst/>
          </a:prstGeom>
          <a:solidFill>
            <a:schemeClr val="accent2">
              <a:lumMod val="75000"/>
              <a:alpha val="30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pic>
        <p:nvPicPr>
          <p:cNvPr id="9" name="图片 8">
            <a:extLst>
              <a:ext uri="{FF2B5EF4-FFF2-40B4-BE49-F238E27FC236}">
                <a16:creationId xmlns:a16="http://schemas.microsoft.com/office/drawing/2014/main" id="{A78C7682-F1A7-4BE5-80A7-3E753A359F11}"/>
              </a:ext>
            </a:extLst>
          </p:cNvPr>
          <p:cNvPicPr>
            <a:picLocks noChangeAspect="1"/>
          </p:cNvPicPr>
          <p:nvPr/>
        </p:nvPicPr>
        <p:blipFill>
          <a:blip r:embed="rId2"/>
          <a:stretch>
            <a:fillRect/>
          </a:stretch>
        </p:blipFill>
        <p:spPr>
          <a:xfrm>
            <a:off x="0" y="1556792"/>
            <a:ext cx="4680073" cy="3456384"/>
          </a:xfrm>
          <a:prstGeom prst="rect">
            <a:avLst/>
          </a:prstGeom>
        </p:spPr>
      </p:pic>
      <p:pic>
        <p:nvPicPr>
          <p:cNvPr id="11" name="图片 10">
            <a:extLst>
              <a:ext uri="{FF2B5EF4-FFF2-40B4-BE49-F238E27FC236}">
                <a16:creationId xmlns:a16="http://schemas.microsoft.com/office/drawing/2014/main" id="{B731F74C-F240-4A27-A449-C20EFBD062E6}"/>
              </a:ext>
            </a:extLst>
          </p:cNvPr>
          <p:cNvPicPr>
            <a:picLocks noChangeAspect="1"/>
          </p:cNvPicPr>
          <p:nvPr/>
        </p:nvPicPr>
        <p:blipFill>
          <a:blip r:embed="rId3"/>
          <a:stretch>
            <a:fillRect/>
          </a:stretch>
        </p:blipFill>
        <p:spPr>
          <a:xfrm>
            <a:off x="47989" y="5005948"/>
            <a:ext cx="3801117" cy="1156233"/>
          </a:xfrm>
          <a:prstGeom prst="rect">
            <a:avLst/>
          </a:prstGeom>
        </p:spPr>
      </p:pic>
      <p:pic>
        <p:nvPicPr>
          <p:cNvPr id="13" name="图片 12">
            <a:extLst>
              <a:ext uri="{FF2B5EF4-FFF2-40B4-BE49-F238E27FC236}">
                <a16:creationId xmlns:a16="http://schemas.microsoft.com/office/drawing/2014/main" id="{ADAF523C-1577-476A-8DD8-0A53D5CE5249}"/>
              </a:ext>
            </a:extLst>
          </p:cNvPr>
          <p:cNvPicPr>
            <a:picLocks noChangeAspect="1"/>
          </p:cNvPicPr>
          <p:nvPr/>
        </p:nvPicPr>
        <p:blipFill>
          <a:blip r:embed="rId4"/>
          <a:stretch>
            <a:fillRect/>
          </a:stretch>
        </p:blipFill>
        <p:spPr>
          <a:xfrm>
            <a:off x="4808984" y="1556793"/>
            <a:ext cx="4993897" cy="2088232"/>
          </a:xfrm>
          <a:prstGeom prst="rect">
            <a:avLst/>
          </a:prstGeom>
        </p:spPr>
      </p:pic>
      <p:sp>
        <p:nvSpPr>
          <p:cNvPr id="15" name="矩形 14">
            <a:extLst>
              <a:ext uri="{FF2B5EF4-FFF2-40B4-BE49-F238E27FC236}">
                <a16:creationId xmlns:a16="http://schemas.microsoft.com/office/drawing/2014/main" id="{E0CFD158-755B-4A89-8F6B-84B9B14C1974}"/>
              </a:ext>
            </a:extLst>
          </p:cNvPr>
          <p:cNvSpPr/>
          <p:nvPr/>
        </p:nvSpPr>
        <p:spPr>
          <a:xfrm>
            <a:off x="4948478" y="4056008"/>
            <a:ext cx="4714908" cy="1015663"/>
          </a:xfrm>
          <a:prstGeom prst="rect">
            <a:avLst/>
          </a:prstGeom>
          <a:solidFill>
            <a:schemeClr val="accent4">
              <a:lumMod val="75000"/>
              <a:alpha val="50000"/>
            </a:schemeClr>
          </a:solidFill>
        </p:spPr>
        <p:style>
          <a:lnRef idx="1">
            <a:schemeClr val="accent2"/>
          </a:lnRef>
          <a:fillRef idx="2">
            <a:schemeClr val="accent2"/>
          </a:fillRef>
          <a:effectRef idx="1">
            <a:schemeClr val="accent2"/>
          </a:effectRef>
          <a:fontRef idx="minor">
            <a:schemeClr val="dk1"/>
          </a:fontRef>
        </p:style>
        <p:txBody>
          <a:bodyPr wrap="square" anchor="ctr" anchorCtr="0">
            <a:spAutoFit/>
          </a:bodyPr>
          <a:lstStyle/>
          <a:p>
            <a:r>
              <a:rPr lang="en-US" altLang="zh-CN" dirty="0">
                <a:latin typeface="Times New Roman" panose="02020603050405020304" pitchFamily="18" charset="0"/>
                <a:cs typeface="Times New Roman" panose="02020603050405020304" pitchFamily="18" charset="0"/>
              </a:rPr>
              <a:t>Line 23 calculates the second argument in </a:t>
            </a:r>
            <a:r>
              <a:rPr lang="en-US" altLang="zh-CN"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write(), </a:t>
            </a:r>
            <a:r>
              <a:rPr lang="en-US" altLang="zh-CN" dirty="0">
                <a:latin typeface="Times New Roman" panose="02020603050405020304" pitchFamily="18" charset="0"/>
                <a:cs typeface="Times New Roman" panose="02020603050405020304" pitchFamily="18" charset="0"/>
              </a:rPr>
              <a:t>the number of bytes in the memory block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13" name="矩形 12"/>
          <p:cNvSpPr/>
          <p:nvPr/>
        </p:nvSpPr>
        <p:spPr>
          <a:xfrm>
            <a:off x="6825208" y="2195459"/>
            <a:ext cx="2827560" cy="2554545"/>
          </a:xfrm>
          <a:prstGeom prst="rect">
            <a:avLst/>
          </a:prstGeom>
          <a:solidFill>
            <a:schemeClr val="accent2">
              <a:lumMod val="90000"/>
              <a:alpha val="5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dirty="0"/>
              <a:t>The write() function on line 41 treats the stock object as a block of memory bytes or characters, which it copies from the memory to a disk file without converting to ASCII.</a:t>
            </a:r>
          </a:p>
        </p:txBody>
      </p:sp>
      <p:pic>
        <p:nvPicPr>
          <p:cNvPr id="7" name="图片 6">
            <a:extLst>
              <a:ext uri="{FF2B5EF4-FFF2-40B4-BE49-F238E27FC236}">
                <a16:creationId xmlns:a16="http://schemas.microsoft.com/office/drawing/2014/main" id="{E3D82ECE-231A-405D-BACD-5C51D9142F16}"/>
              </a:ext>
            </a:extLst>
          </p:cNvPr>
          <p:cNvPicPr>
            <a:picLocks noChangeAspect="1"/>
          </p:cNvPicPr>
          <p:nvPr/>
        </p:nvPicPr>
        <p:blipFill>
          <a:blip r:embed="rId2"/>
          <a:stretch>
            <a:fillRect/>
          </a:stretch>
        </p:blipFill>
        <p:spPr>
          <a:xfrm>
            <a:off x="200472" y="1857364"/>
            <a:ext cx="6461472" cy="32307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heckerboard(across)">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a:xfrm>
            <a:off x="495300" y="1412911"/>
            <a:ext cx="9210228" cy="4686300"/>
          </a:xfrm>
        </p:spPr>
        <p:txBody>
          <a:bodyPr/>
          <a:lstStyle/>
          <a:p>
            <a:r>
              <a:rPr lang="en-US" altLang="zh-CN" sz="2400" dirty="0"/>
              <a:t>The first argument in write() is a pointer to a character string. </a:t>
            </a:r>
          </a:p>
          <a:p>
            <a:pPr lvl="1"/>
            <a:r>
              <a:rPr lang="en-US" altLang="zh-CN" sz="2000" dirty="0"/>
              <a:t>The object is treated as a block of characters,  so the address of the </a:t>
            </a:r>
            <a:r>
              <a:rPr lang="en-US" altLang="zh-CN" sz="2000" i="1" dirty="0" err="1"/>
              <a:t>ith</a:t>
            </a:r>
            <a:r>
              <a:rPr lang="en-US" altLang="zh-CN" sz="2000" i="1" dirty="0"/>
              <a:t> </a:t>
            </a:r>
            <a:r>
              <a:rPr lang="en-US" altLang="zh-CN" sz="2000" dirty="0"/>
              <a:t>stock object, </a:t>
            </a:r>
            <a:r>
              <a:rPr lang="en-US" altLang="zh-CN" sz="2000" i="1" dirty="0">
                <a:solidFill>
                  <a:srgbClr val="FF0000"/>
                </a:solidFill>
                <a:effectLst>
                  <a:outerShdw blurRad="38100" dist="38100" dir="2700000" algn="tl">
                    <a:srgbClr val="000000">
                      <a:alpha val="43137"/>
                    </a:srgbClr>
                  </a:outerShdw>
                </a:effectLst>
              </a:rPr>
              <a:t>&amp;stationery[</a:t>
            </a:r>
            <a:r>
              <a:rPr lang="en-US" altLang="zh-CN" sz="2000" i="1" dirty="0" err="1">
                <a:solidFill>
                  <a:srgbClr val="FF0000"/>
                </a:solidFill>
                <a:effectLst>
                  <a:outerShdw blurRad="38100" dist="38100" dir="2700000" algn="tl">
                    <a:srgbClr val="000000">
                      <a:alpha val="43137"/>
                    </a:srgbClr>
                  </a:outerShdw>
                </a:effectLst>
              </a:rPr>
              <a:t>i</a:t>
            </a:r>
            <a:r>
              <a:rPr lang="en-US" altLang="zh-CN" sz="2000" i="1" dirty="0">
                <a:solidFill>
                  <a:srgbClr val="FF0000"/>
                </a:solidFill>
                <a:effectLst>
                  <a:outerShdw blurRad="38100" dist="38100" dir="2700000" algn="tl">
                    <a:srgbClr val="000000">
                      <a:alpha val="43137"/>
                    </a:srgbClr>
                  </a:outerShdw>
                </a:effectLst>
              </a:rPr>
              <a:t>]</a:t>
            </a:r>
            <a:r>
              <a:rPr lang="en-US" altLang="zh-CN" sz="2000" i="1" dirty="0">
                <a:effectLst>
                  <a:outerShdw blurRad="38100" dist="38100" dir="2700000" algn="tl">
                    <a:srgbClr val="000000">
                      <a:alpha val="43137"/>
                    </a:srgbClr>
                  </a:outerShdw>
                </a:effectLst>
              </a:rPr>
              <a:t>,</a:t>
            </a:r>
            <a:r>
              <a:rPr lang="en-US" altLang="zh-CN" sz="2000" i="1" dirty="0">
                <a:solidFill>
                  <a:srgbClr val="FF0000"/>
                </a:solidFill>
                <a:effectLst>
                  <a:outerShdw blurRad="38100" dist="38100" dir="2700000" algn="tl">
                    <a:srgbClr val="000000">
                      <a:alpha val="43137"/>
                    </a:srgbClr>
                  </a:outerShdw>
                </a:effectLst>
              </a:rPr>
              <a:t> </a:t>
            </a:r>
            <a:r>
              <a:rPr lang="en-US" altLang="zh-CN" sz="2000" dirty="0"/>
              <a:t>is cast to a pointer to a character string by</a:t>
            </a:r>
          </a:p>
          <a:p>
            <a:pPr lvl="1"/>
            <a:endParaRPr lang="en-US" altLang="zh-CN" sz="2400" dirty="0"/>
          </a:p>
          <a:p>
            <a:pPr lvl="1"/>
            <a:r>
              <a:rPr lang="en-US" altLang="zh-CN" sz="2000" dirty="0"/>
              <a:t>The </a:t>
            </a:r>
            <a:r>
              <a:rPr lang="en-US" altLang="zh-CN" sz="2000" dirty="0" err="1"/>
              <a:t>reinterpret_cast</a:t>
            </a:r>
            <a:r>
              <a:rPr lang="en-US" altLang="zh-CN" sz="2000" dirty="0"/>
              <a:t> allows any pointer type to be converted to any other pointer type.</a:t>
            </a:r>
          </a:p>
          <a:p>
            <a:r>
              <a:rPr lang="en-US" altLang="zh-CN" sz="2400" dirty="0"/>
              <a:t>The second argument in write() is the number of bytes in the memory block</a:t>
            </a:r>
          </a:p>
          <a:p>
            <a:endParaRPr lang="zh-CN" altLang="en-US" dirty="0"/>
          </a:p>
        </p:txBody>
      </p:sp>
      <p:pic>
        <p:nvPicPr>
          <p:cNvPr id="13313" name="Picture 1"/>
          <p:cNvPicPr>
            <a:picLocks noChangeAspect="1" noChangeArrowheads="1"/>
          </p:cNvPicPr>
          <p:nvPr/>
        </p:nvPicPr>
        <p:blipFill>
          <a:blip r:embed="rId2" cstate="print"/>
          <a:srcRect/>
          <a:stretch>
            <a:fillRect/>
          </a:stretch>
        </p:blipFill>
        <p:spPr bwMode="auto">
          <a:xfrm>
            <a:off x="1928664" y="2924944"/>
            <a:ext cx="5653127" cy="50776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313"/>
                                        </p:tgtEl>
                                        <p:attrNameLst>
                                          <p:attrName>style.visibility</p:attrName>
                                        </p:attrNameLst>
                                      </p:cBhvr>
                                      <p:to>
                                        <p:strVal val="visible"/>
                                      </p:to>
                                    </p:set>
                                    <p:animEffect transition="in" filter="checkerboard(across)">
                                      <p:cBhvr>
                                        <p:cTn id="17" dur="500"/>
                                        <p:tgtEl>
                                          <p:spTgt spid="1331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p:txBody>
          <a:bodyPr/>
          <a:lstStyle/>
          <a:p>
            <a:r>
              <a:rPr lang="en-US" altLang="zh-CN" b="1" dirty="0"/>
              <a:t>Serial reading of objects from a binary file </a:t>
            </a:r>
            <a:r>
              <a:rPr lang="en-US" altLang="zh-CN" b="1" dirty="0">
                <a:solidFill>
                  <a:srgbClr val="FF0000"/>
                </a:solidFill>
                <a:effectLst>
                  <a:outerShdw blurRad="38100" dist="38100" dir="2700000" algn="tl">
                    <a:srgbClr val="000000">
                      <a:alpha val="43137"/>
                    </a:srgbClr>
                  </a:outerShdw>
                </a:effectLst>
              </a:rPr>
              <a:t>read() </a:t>
            </a:r>
          </a:p>
          <a:p>
            <a:pPr lvl="1"/>
            <a:r>
              <a:rPr lang="en-US" altLang="zh-CN" dirty="0"/>
              <a:t>The </a:t>
            </a:r>
            <a:r>
              <a:rPr lang="en-US" altLang="zh-CN" i="1" dirty="0" err="1"/>
              <a:t>istream</a:t>
            </a:r>
            <a:r>
              <a:rPr lang="en-US" altLang="zh-CN" dirty="0"/>
              <a:t> member function </a:t>
            </a:r>
          </a:p>
          <a:p>
            <a:pPr lvl="1"/>
            <a:r>
              <a:rPr lang="en-US" altLang="zh-CN" dirty="0"/>
              <a:t>Be used to read an object’s data from a binary file into memory. </a:t>
            </a:r>
          </a:p>
          <a:p>
            <a:pPr lvl="1"/>
            <a:r>
              <a:rPr lang="en-US" altLang="zh-CN" dirty="0"/>
              <a:t>This function uses the same arguments as </a:t>
            </a:r>
            <a:r>
              <a:rPr lang="en-US" altLang="zh-CN" i="1" dirty="0">
                <a:effectLst>
                  <a:outerShdw blurRad="38100" dist="38100" dir="2700000" algn="tl">
                    <a:srgbClr val="000000">
                      <a:alpha val="43137"/>
                    </a:srgbClr>
                  </a:outerShdw>
                </a:effectLst>
              </a:rPr>
              <a:t>write()</a:t>
            </a:r>
          </a:p>
          <a:p>
            <a:pPr lvl="2"/>
            <a:endParaRPr lang="en-US" altLang="zh-CN" dirty="0"/>
          </a:p>
          <a:p>
            <a:pPr lvl="2"/>
            <a:endParaRPr lang="en-US" altLang="zh-CN" i="1" dirty="0">
              <a:effectLst>
                <a:outerShdw blurRad="38100" dist="38100" dir="2700000" algn="tl">
                  <a:srgbClr val="000000">
                    <a:alpha val="43137"/>
                  </a:srgbClr>
                </a:outerShdw>
              </a:effectLst>
            </a:endParaRPr>
          </a:p>
          <a:p>
            <a:endParaRPr lang="zh-CN" altLang="en-US" dirty="0"/>
          </a:p>
        </p:txBody>
      </p:sp>
      <p:pic>
        <p:nvPicPr>
          <p:cNvPr id="5" name="图片 4">
            <a:extLst>
              <a:ext uri="{FF2B5EF4-FFF2-40B4-BE49-F238E27FC236}">
                <a16:creationId xmlns:a16="http://schemas.microsoft.com/office/drawing/2014/main" id="{90909F5F-023F-426F-92E9-D2618E46E8D7}"/>
              </a:ext>
            </a:extLst>
          </p:cNvPr>
          <p:cNvPicPr>
            <a:picLocks noChangeAspect="1"/>
          </p:cNvPicPr>
          <p:nvPr/>
        </p:nvPicPr>
        <p:blipFill>
          <a:blip r:embed="rId2"/>
          <a:stretch>
            <a:fillRect/>
          </a:stretch>
        </p:blipFill>
        <p:spPr>
          <a:xfrm>
            <a:off x="1576625" y="4221088"/>
            <a:ext cx="7596844" cy="194421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pic>
        <p:nvPicPr>
          <p:cNvPr id="69635" name="Picture 3"/>
          <p:cNvPicPr>
            <a:picLocks noChangeAspect="1" noChangeArrowheads="1"/>
          </p:cNvPicPr>
          <p:nvPr/>
        </p:nvPicPr>
        <p:blipFill>
          <a:blip r:embed="rId2" cstate="print"/>
          <a:srcRect/>
          <a:stretch>
            <a:fillRect/>
          </a:stretch>
        </p:blipFill>
        <p:spPr bwMode="auto">
          <a:xfrm>
            <a:off x="1496680" y="1971592"/>
            <a:ext cx="1170304" cy="323923"/>
          </a:xfrm>
          <a:prstGeom prst="rect">
            <a:avLst/>
          </a:prstGeom>
          <a:noFill/>
          <a:ln w="9525">
            <a:noFill/>
            <a:miter lim="800000"/>
            <a:headEnd/>
            <a:tailEnd/>
          </a:ln>
          <a:effectLst/>
        </p:spPr>
      </p:pic>
      <p:pic>
        <p:nvPicPr>
          <p:cNvPr id="69634" name="Picture 2"/>
          <p:cNvPicPr>
            <a:picLocks noChangeAspect="1" noChangeArrowheads="1"/>
          </p:cNvPicPr>
          <p:nvPr/>
        </p:nvPicPr>
        <p:blipFill>
          <a:blip r:embed="rId3" cstate="print"/>
          <a:srcRect/>
          <a:stretch>
            <a:fillRect/>
          </a:stretch>
        </p:blipFill>
        <p:spPr bwMode="auto">
          <a:xfrm>
            <a:off x="1452538" y="2214554"/>
            <a:ext cx="6775484" cy="3673818"/>
          </a:xfrm>
          <a:prstGeom prst="rect">
            <a:avLst/>
          </a:prstGeom>
          <a:noFill/>
          <a:ln w="9525">
            <a:noFill/>
            <a:miter lim="800000"/>
            <a:headEnd/>
            <a:tailEnd/>
          </a:ln>
          <a:effectLst/>
        </p:spPr>
      </p:pic>
      <p:sp>
        <p:nvSpPr>
          <p:cNvPr id="9" name="矩形 8"/>
          <p:cNvSpPr/>
          <p:nvPr/>
        </p:nvSpPr>
        <p:spPr bwMode="auto">
          <a:xfrm>
            <a:off x="2024042" y="4786322"/>
            <a:ext cx="3786214" cy="428628"/>
          </a:xfrm>
          <a:prstGeom prst="rect">
            <a:avLst/>
          </a:prstGeom>
          <a:solidFill>
            <a:schemeClr val="tx2">
              <a:lumMod val="20000"/>
              <a:lumOff val="80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pic>
        <p:nvPicPr>
          <p:cNvPr id="70658" name="Picture 2"/>
          <p:cNvPicPr>
            <a:picLocks noChangeAspect="1" noChangeArrowheads="1"/>
          </p:cNvPicPr>
          <p:nvPr/>
        </p:nvPicPr>
        <p:blipFill>
          <a:blip r:embed="rId2" cstate="print"/>
          <a:srcRect/>
          <a:stretch>
            <a:fillRect/>
          </a:stretch>
        </p:blipFill>
        <p:spPr bwMode="auto">
          <a:xfrm>
            <a:off x="56456" y="2000240"/>
            <a:ext cx="6549699" cy="3214710"/>
          </a:xfrm>
          <a:prstGeom prst="rect">
            <a:avLst/>
          </a:prstGeom>
          <a:noFill/>
          <a:ln w="9525">
            <a:noFill/>
            <a:miter lim="800000"/>
            <a:headEnd/>
            <a:tailEnd/>
          </a:ln>
          <a:effectLst/>
        </p:spPr>
      </p:pic>
      <p:sp>
        <p:nvSpPr>
          <p:cNvPr id="9" name="矩形 8"/>
          <p:cNvSpPr/>
          <p:nvPr/>
        </p:nvSpPr>
        <p:spPr bwMode="auto">
          <a:xfrm>
            <a:off x="1342340" y="2214554"/>
            <a:ext cx="5072098" cy="928694"/>
          </a:xfrm>
          <a:prstGeom prst="rect">
            <a:avLst/>
          </a:prstGeom>
          <a:solidFill>
            <a:schemeClr val="bg1">
              <a:lumMod val="20000"/>
              <a:lumOff val="80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0" name="矩形 9"/>
          <p:cNvSpPr/>
          <p:nvPr/>
        </p:nvSpPr>
        <p:spPr bwMode="auto">
          <a:xfrm>
            <a:off x="1556654" y="2500306"/>
            <a:ext cx="4643470" cy="285752"/>
          </a:xfrm>
          <a:prstGeom prst="rect">
            <a:avLst/>
          </a:prstGeom>
          <a:noFill/>
          <a:ln w="9525" cap="flat" cmpd="sng" algn="ctr">
            <a:solidFill>
              <a:srgbClr val="FF0000"/>
            </a:solid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1" name="矩形 10"/>
          <p:cNvSpPr/>
          <p:nvPr/>
        </p:nvSpPr>
        <p:spPr bwMode="auto">
          <a:xfrm>
            <a:off x="1556654" y="2786058"/>
            <a:ext cx="1428760" cy="285752"/>
          </a:xfrm>
          <a:prstGeom prst="rect">
            <a:avLst/>
          </a:prstGeom>
          <a:noFill/>
          <a:ln w="9525" cap="flat" cmpd="sng" algn="ctr">
            <a:solidFill>
              <a:srgbClr val="FF0000"/>
            </a:solid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pic>
        <p:nvPicPr>
          <p:cNvPr id="13" name="Picture 3"/>
          <p:cNvPicPr>
            <a:picLocks noChangeAspect="1" noChangeArrowheads="1"/>
          </p:cNvPicPr>
          <p:nvPr/>
        </p:nvPicPr>
        <p:blipFill>
          <a:blip r:embed="rId3" cstate="print"/>
          <a:srcRect/>
          <a:stretch>
            <a:fillRect/>
          </a:stretch>
        </p:blipFill>
        <p:spPr bwMode="auto">
          <a:xfrm>
            <a:off x="6675655" y="2717808"/>
            <a:ext cx="3033165" cy="2295368"/>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a:xfrm>
            <a:off x="462152" y="1439582"/>
            <a:ext cx="9243375" cy="4686300"/>
          </a:xfrm>
        </p:spPr>
        <p:txBody>
          <a:bodyPr/>
          <a:lstStyle/>
          <a:p>
            <a:r>
              <a:rPr lang="en-US" altLang="zh-CN" sz="2400" b="1" dirty="0"/>
              <a:t>Binary I/O as class member functions</a:t>
            </a:r>
          </a:p>
          <a:p>
            <a:pPr lvl="1"/>
            <a:r>
              <a:rPr lang="en-US" altLang="zh-CN" sz="2000" dirty="0"/>
              <a:t>Binary I/O is made easier for the users of a class (the client programmers) if the details of the read and write functions are “hidden” in class member functions.</a:t>
            </a:r>
          </a:p>
          <a:p>
            <a:r>
              <a:rPr lang="en-US" altLang="zh-CN" sz="2400" i="1" dirty="0"/>
              <a:t>stock.cpp</a:t>
            </a:r>
          </a:p>
          <a:p>
            <a:endParaRPr lang="en-US" altLang="zh-CN" sz="2400" dirty="0"/>
          </a:p>
          <a:p>
            <a:endParaRPr lang="en-US" altLang="zh-CN" sz="2400" dirty="0"/>
          </a:p>
          <a:p>
            <a:endParaRPr lang="en-US" altLang="zh-CN" sz="2400" dirty="0"/>
          </a:p>
          <a:p>
            <a:endParaRPr lang="zh-CN" altLang="en-US" dirty="0"/>
          </a:p>
        </p:txBody>
      </p:sp>
      <p:pic>
        <p:nvPicPr>
          <p:cNvPr id="71682" name="Picture 2"/>
          <p:cNvPicPr>
            <a:picLocks noChangeAspect="1" noChangeArrowheads="1"/>
          </p:cNvPicPr>
          <p:nvPr/>
        </p:nvPicPr>
        <p:blipFill>
          <a:blip r:embed="rId2" cstate="print"/>
          <a:srcRect/>
          <a:stretch>
            <a:fillRect/>
          </a:stretch>
        </p:blipFill>
        <p:spPr bwMode="auto">
          <a:xfrm>
            <a:off x="1085904" y="3678558"/>
            <a:ext cx="7995869" cy="1285885"/>
          </a:xfrm>
          <a:prstGeom prst="rect">
            <a:avLst/>
          </a:prstGeom>
          <a:noFill/>
          <a:ln w="9525">
            <a:noFill/>
            <a:miter lim="800000"/>
            <a:headEnd/>
            <a:tailEnd/>
          </a:ln>
          <a:effectLst/>
        </p:spPr>
      </p:pic>
      <p:pic>
        <p:nvPicPr>
          <p:cNvPr id="71683" name="Picture 3"/>
          <p:cNvPicPr>
            <a:picLocks noChangeAspect="1" noChangeArrowheads="1"/>
          </p:cNvPicPr>
          <p:nvPr/>
        </p:nvPicPr>
        <p:blipFill>
          <a:blip r:embed="rId3" cstate="print"/>
          <a:srcRect/>
          <a:stretch>
            <a:fillRect/>
          </a:stretch>
        </p:blipFill>
        <p:spPr bwMode="auto">
          <a:xfrm>
            <a:off x="684752" y="5962699"/>
            <a:ext cx="4929222" cy="478457"/>
          </a:xfrm>
          <a:prstGeom prst="rect">
            <a:avLst/>
          </a:prstGeom>
          <a:noFill/>
          <a:ln w="9525">
            <a:noFill/>
            <a:miter lim="800000"/>
            <a:headEnd/>
            <a:tailEnd/>
          </a:ln>
          <a:effectLst/>
        </p:spPr>
      </p:pic>
      <p:pic>
        <p:nvPicPr>
          <p:cNvPr id="71684" name="Picture 4"/>
          <p:cNvPicPr>
            <a:picLocks noChangeAspect="1" noChangeArrowheads="1"/>
          </p:cNvPicPr>
          <p:nvPr/>
        </p:nvPicPr>
        <p:blipFill>
          <a:blip r:embed="rId4" cstate="print"/>
          <a:srcRect/>
          <a:stretch>
            <a:fillRect/>
          </a:stretch>
        </p:blipFill>
        <p:spPr bwMode="auto">
          <a:xfrm>
            <a:off x="684752" y="5111931"/>
            <a:ext cx="7663802" cy="500066"/>
          </a:xfrm>
          <a:prstGeom prst="rect">
            <a:avLst/>
          </a:prstGeom>
          <a:noFill/>
          <a:ln w="9525">
            <a:noFill/>
            <a:miter lim="800000"/>
            <a:headEnd/>
            <a:tailEnd/>
          </a:ln>
          <a:effectLst/>
        </p:spPr>
      </p:pic>
      <p:sp>
        <p:nvSpPr>
          <p:cNvPr id="10" name="矩形 9"/>
          <p:cNvSpPr/>
          <p:nvPr/>
        </p:nvSpPr>
        <p:spPr>
          <a:xfrm>
            <a:off x="3368824" y="2807183"/>
            <a:ext cx="6159028" cy="70788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dirty="0"/>
              <a:t>The built-in pointer </a:t>
            </a:r>
            <a:r>
              <a:rPr lang="en-US" altLang="zh-CN" b="1" dirty="0">
                <a:solidFill>
                  <a:srgbClr val="FF0000"/>
                </a:solidFill>
                <a:effectLst>
                  <a:outerShdw blurRad="38100" dist="38100" dir="2700000" algn="tl">
                    <a:srgbClr val="000000">
                      <a:alpha val="43137"/>
                    </a:srgbClr>
                  </a:outerShdw>
                </a:effectLst>
              </a:rPr>
              <a:t>this</a:t>
            </a:r>
            <a:r>
              <a:rPr lang="en-US" altLang="zh-CN" dirty="0"/>
              <a:t> is a pointer to the object that invoked the member function, i.e. </a:t>
            </a:r>
            <a:r>
              <a:rPr lang="en-US" altLang="zh-CN" i="1" dirty="0"/>
              <a:t>stationery[</a:t>
            </a:r>
            <a:r>
              <a:rPr lang="en-US" altLang="zh-CN" i="1" dirty="0" err="1"/>
              <a:t>i</a:t>
            </a:r>
            <a:r>
              <a:rPr lang="en-US" altLang="zh-CN" i="1" dirty="0"/>
              <a:t>]</a:t>
            </a:r>
          </a:p>
        </p:txBody>
      </p:sp>
      <p:sp>
        <p:nvSpPr>
          <p:cNvPr id="11" name="矩形 10"/>
          <p:cNvSpPr/>
          <p:nvPr/>
        </p:nvSpPr>
        <p:spPr bwMode="auto">
          <a:xfrm>
            <a:off x="5694169" y="4284690"/>
            <a:ext cx="571504" cy="357190"/>
          </a:xfrm>
          <a:prstGeom prst="rect">
            <a:avLst/>
          </a:prstGeom>
          <a:noFill/>
          <a:ln w="9525" cap="flat" cmpd="sng" algn="ctr">
            <a:solidFill>
              <a:schemeClr val="tx2">
                <a:lumMod val="60000"/>
                <a:lumOff val="40000"/>
              </a:schemeClr>
            </a:solid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2" name="矩形 11"/>
          <p:cNvSpPr/>
          <p:nvPr/>
        </p:nvSpPr>
        <p:spPr>
          <a:xfrm>
            <a:off x="5853072" y="5927271"/>
            <a:ext cx="3351381" cy="707886"/>
          </a:xfrm>
          <a:prstGeom prst="rect">
            <a:avLst/>
          </a:prstGeom>
          <a:solidFill>
            <a:schemeClr val="tx2">
              <a:lumMod val="50000"/>
              <a:lumOff val="50000"/>
              <a:alpha val="5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i="1" dirty="0" err="1">
                <a:solidFill>
                  <a:srgbClr val="C00000"/>
                </a:solidFill>
              </a:rPr>
              <a:t>sizeof</a:t>
            </a:r>
            <a:r>
              <a:rPr lang="en-US" altLang="zh-CN" i="1" dirty="0">
                <a:solidFill>
                  <a:srgbClr val="C00000"/>
                </a:solidFill>
              </a:rPr>
              <a:t>( *this ) </a:t>
            </a:r>
            <a:r>
              <a:rPr lang="en-US" altLang="zh-CN" dirty="0"/>
              <a:t>is equivalent to </a:t>
            </a:r>
          </a:p>
          <a:p>
            <a:r>
              <a:rPr lang="en-US" altLang="zh-CN" i="1" dirty="0" err="1">
                <a:solidFill>
                  <a:srgbClr val="C00000"/>
                </a:solidFill>
              </a:rPr>
              <a:t>sizeof</a:t>
            </a:r>
            <a:r>
              <a:rPr lang="en-US" altLang="zh-CN" i="1" dirty="0">
                <a:solidFill>
                  <a:srgbClr val="C00000"/>
                </a:solidFill>
              </a:rPr>
              <a:t> ( stationery[</a:t>
            </a:r>
            <a:r>
              <a:rPr lang="en-US" altLang="zh-CN" i="1" dirty="0" err="1">
                <a:solidFill>
                  <a:srgbClr val="C00000"/>
                </a:solidFill>
              </a:rPr>
              <a:t>i</a:t>
            </a:r>
            <a:r>
              <a:rPr lang="en-US" altLang="zh-CN" i="1" dirty="0">
                <a:solidFill>
                  <a:srgbClr val="C00000"/>
                </a:solidFill>
              </a:rPr>
              <a:t>] )</a:t>
            </a:r>
          </a:p>
        </p:txBody>
      </p:sp>
      <p:sp>
        <p:nvSpPr>
          <p:cNvPr id="13" name="矩形 12"/>
          <p:cNvSpPr/>
          <p:nvPr/>
        </p:nvSpPr>
        <p:spPr bwMode="auto">
          <a:xfrm>
            <a:off x="6564349" y="4277930"/>
            <a:ext cx="1928826" cy="357190"/>
          </a:xfrm>
          <a:prstGeom prst="rect">
            <a:avLst/>
          </a:prstGeom>
          <a:noFill/>
          <a:ln w="9525" cap="flat" cmpd="sng" algn="ctr">
            <a:solidFill>
              <a:schemeClr val="tx2">
                <a:lumMod val="60000"/>
                <a:lumOff val="40000"/>
              </a:schemeClr>
            </a:solid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4" name="下箭头 13"/>
          <p:cNvSpPr/>
          <p:nvPr/>
        </p:nvSpPr>
        <p:spPr bwMode="auto">
          <a:xfrm>
            <a:off x="3368824" y="5605509"/>
            <a:ext cx="357190" cy="357190"/>
          </a:xfrm>
          <a:prstGeom prst="downArrow">
            <a:avLst/>
          </a:prstGeom>
          <a:solidFill>
            <a:srgbClr val="0070C0"/>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checkerboard(across)">
                                      <p:cBhvr>
                                        <p:cTn id="7" dur="500"/>
                                        <p:tgtEl>
                                          <p:spTgt spid="716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1683"/>
                                        </p:tgtEl>
                                        <p:attrNameLst>
                                          <p:attrName>style.visibility</p:attrName>
                                        </p:attrNameLst>
                                      </p:cBhvr>
                                      <p:to>
                                        <p:strVal val="visible"/>
                                      </p:to>
                                    </p:set>
                                    <p:animEffect transition="in" filter="checkerboard(across)">
                                      <p:cBhvr>
                                        <p:cTn id="17" dur="500"/>
                                        <p:tgtEl>
                                          <p:spTgt spid="7168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heckerboard(across)">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checkerboard(across)">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sp>
        <p:nvSpPr>
          <p:cNvPr id="3" name="内容占位符 2"/>
          <p:cNvSpPr>
            <a:spLocks noGrp="1"/>
          </p:cNvSpPr>
          <p:nvPr>
            <p:ph idx="1"/>
          </p:nvPr>
        </p:nvSpPr>
        <p:spPr/>
        <p:txBody>
          <a:bodyPr/>
          <a:lstStyle/>
          <a:p>
            <a:r>
              <a:rPr lang="en-US" altLang="zh-CN" i="1" dirty="0"/>
              <a:t>stock.cpp</a:t>
            </a:r>
          </a:p>
          <a:p>
            <a:endParaRPr lang="en-US" altLang="zh-CN" i="1" dirty="0"/>
          </a:p>
          <a:p>
            <a:endParaRPr lang="en-US" altLang="zh-CN" i="1" dirty="0"/>
          </a:p>
          <a:p>
            <a:pPr marL="342900" lvl="1"/>
            <a:endParaRPr lang="en-US" altLang="zh-CN" dirty="0"/>
          </a:p>
          <a:p>
            <a:endParaRPr lang="en-US" altLang="zh-CN" i="1" dirty="0"/>
          </a:p>
          <a:p>
            <a:endParaRPr lang="zh-CN" altLang="en-US" dirty="0"/>
          </a:p>
        </p:txBody>
      </p:sp>
      <p:pic>
        <p:nvPicPr>
          <p:cNvPr id="72706" name="Picture 2"/>
          <p:cNvPicPr>
            <a:picLocks noChangeAspect="1" noChangeArrowheads="1"/>
          </p:cNvPicPr>
          <p:nvPr/>
        </p:nvPicPr>
        <p:blipFill>
          <a:blip r:embed="rId2" cstate="print"/>
          <a:srcRect/>
          <a:stretch>
            <a:fillRect/>
          </a:stretch>
        </p:blipFill>
        <p:spPr bwMode="auto">
          <a:xfrm>
            <a:off x="1023910" y="2288842"/>
            <a:ext cx="7716928" cy="1500198"/>
          </a:xfrm>
          <a:prstGeom prst="rect">
            <a:avLst/>
          </a:prstGeom>
          <a:noFill/>
          <a:ln w="9525">
            <a:noFill/>
            <a:miter lim="800000"/>
            <a:headEnd/>
            <a:tailEnd/>
          </a:ln>
          <a:effectLst/>
        </p:spPr>
      </p:pic>
      <p:pic>
        <p:nvPicPr>
          <p:cNvPr id="72707" name="Picture 3"/>
          <p:cNvPicPr>
            <a:picLocks noChangeAspect="1" noChangeArrowheads="1"/>
          </p:cNvPicPr>
          <p:nvPr/>
        </p:nvPicPr>
        <p:blipFill>
          <a:blip r:embed="rId3" cstate="print"/>
          <a:srcRect/>
          <a:stretch>
            <a:fillRect/>
          </a:stretch>
        </p:blipFill>
        <p:spPr bwMode="auto">
          <a:xfrm>
            <a:off x="488504" y="5687571"/>
            <a:ext cx="6000792" cy="477733"/>
          </a:xfrm>
          <a:prstGeom prst="rect">
            <a:avLst/>
          </a:prstGeom>
          <a:noFill/>
          <a:ln w="9525">
            <a:noFill/>
            <a:miter lim="800000"/>
            <a:headEnd/>
            <a:tailEnd/>
          </a:ln>
          <a:effectLst/>
        </p:spPr>
      </p:pic>
      <p:pic>
        <p:nvPicPr>
          <p:cNvPr id="72708" name="Picture 4"/>
          <p:cNvPicPr>
            <a:picLocks noChangeAspect="1" noChangeArrowheads="1"/>
          </p:cNvPicPr>
          <p:nvPr/>
        </p:nvPicPr>
        <p:blipFill>
          <a:blip r:embed="rId4" cstate="print"/>
          <a:srcRect/>
          <a:stretch>
            <a:fillRect/>
          </a:stretch>
        </p:blipFill>
        <p:spPr bwMode="auto">
          <a:xfrm>
            <a:off x="559941" y="4445214"/>
            <a:ext cx="6215106" cy="791397"/>
          </a:xfrm>
          <a:prstGeom prst="rect">
            <a:avLst/>
          </a:prstGeom>
          <a:noFill/>
          <a:ln w="9525">
            <a:noFill/>
            <a:miter lim="800000"/>
            <a:headEnd/>
            <a:tailEnd/>
          </a:ln>
          <a:effectLst/>
        </p:spPr>
      </p:pic>
      <p:sp>
        <p:nvSpPr>
          <p:cNvPr id="7" name="下箭头 6"/>
          <p:cNvSpPr/>
          <p:nvPr/>
        </p:nvSpPr>
        <p:spPr bwMode="auto">
          <a:xfrm>
            <a:off x="3203147" y="5308049"/>
            <a:ext cx="357190" cy="357190"/>
          </a:xfrm>
          <a:prstGeom prst="downArrow">
            <a:avLst/>
          </a:prstGeom>
          <a:solidFill>
            <a:srgbClr val="0070C0"/>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9" name="矩形 8"/>
          <p:cNvSpPr/>
          <p:nvPr/>
        </p:nvSpPr>
        <p:spPr bwMode="auto">
          <a:xfrm>
            <a:off x="1381100" y="3146098"/>
            <a:ext cx="2214578" cy="357190"/>
          </a:xfrm>
          <a:prstGeom prst="rect">
            <a:avLst/>
          </a:prstGeom>
          <a:noFill/>
          <a:ln w="9525" cap="flat" cmpd="sng" algn="ctr">
            <a:solidFill>
              <a:schemeClr val="tx2">
                <a:lumMod val="60000"/>
                <a:lumOff val="40000"/>
              </a:schemeClr>
            </a:solid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1" name="矩形 10"/>
          <p:cNvSpPr/>
          <p:nvPr/>
        </p:nvSpPr>
        <p:spPr>
          <a:xfrm>
            <a:off x="6969224" y="3967956"/>
            <a:ext cx="2808312" cy="2246769"/>
          </a:xfrm>
          <a:prstGeom prst="rect">
            <a:avLst/>
          </a:prstGeom>
          <a:solidFill>
            <a:schemeClr val="accent4">
              <a:lumMod val="60000"/>
              <a:lumOff val="40000"/>
              <a:alpha val="50000"/>
            </a:schemeClr>
          </a:solidFill>
        </p:spPr>
        <p:style>
          <a:lnRef idx="1">
            <a:schemeClr val="accent2"/>
          </a:lnRef>
          <a:fillRef idx="2">
            <a:schemeClr val="accent2"/>
          </a:fillRef>
          <a:effectRef idx="1">
            <a:schemeClr val="accent2"/>
          </a:effectRef>
          <a:fontRef idx="minor">
            <a:schemeClr val="dk1"/>
          </a:fontRef>
        </p:style>
        <p:txBody>
          <a:bodyPr wrap="square" anchor="ctr" anchorCtr="0">
            <a:spAutoFit/>
          </a:bodyPr>
          <a:lstStyle/>
          <a:p>
            <a:r>
              <a:rPr lang="en-US" altLang="zh-CN" dirty="0"/>
              <a:t>In addition to reading an object from the input stream, </a:t>
            </a:r>
            <a:r>
              <a:rPr lang="en-US" altLang="zh-CN" i="1" dirty="0" err="1"/>
              <a:t>binary_read</a:t>
            </a:r>
            <a:r>
              <a:rPr lang="en-US" altLang="zh-CN" i="1" dirty="0"/>
              <a:t>() </a:t>
            </a:r>
            <a:r>
              <a:rPr lang="en-US" altLang="zh-CN" dirty="0"/>
              <a:t>returns false if the end of the file has been reached, otherwise it returns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checkerboard(across)">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2707"/>
                                        </p:tgtEl>
                                        <p:attrNameLst>
                                          <p:attrName>style.visibility</p:attrName>
                                        </p:attrNameLst>
                                      </p:cBhvr>
                                      <p:to>
                                        <p:strVal val="visible"/>
                                      </p:to>
                                    </p:set>
                                    <p:animEffect transition="in" filter="checkerboard(across)">
                                      <p:cBhvr>
                                        <p:cTn id="17" dur="500"/>
                                        <p:tgtEl>
                                          <p:spTgt spid="7270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12.4 Object and Binary I/O</a:t>
            </a:r>
            <a:endParaRPr lang="zh-CN" altLang="en-US" dirty="0"/>
          </a:p>
        </p:txBody>
      </p:sp>
      <p:pic>
        <p:nvPicPr>
          <p:cNvPr id="4" name="Picture 5"/>
          <p:cNvPicPr>
            <a:picLocks noChangeAspect="1" noChangeArrowheads="1"/>
          </p:cNvPicPr>
          <p:nvPr/>
        </p:nvPicPr>
        <p:blipFill>
          <a:blip r:embed="rId2" cstate="print"/>
          <a:srcRect/>
          <a:stretch>
            <a:fillRect/>
          </a:stretch>
        </p:blipFill>
        <p:spPr bwMode="auto">
          <a:xfrm>
            <a:off x="1425747" y="3203489"/>
            <a:ext cx="7238703" cy="500042"/>
          </a:xfrm>
          <a:prstGeom prst="rect">
            <a:avLst/>
          </a:prstGeom>
          <a:noFill/>
          <a:ln w="9525">
            <a:noFill/>
            <a:miter lim="800000"/>
            <a:headEnd/>
            <a:tailEnd/>
          </a:ln>
          <a:effectLst/>
        </p:spPr>
      </p:pic>
      <p:pic>
        <p:nvPicPr>
          <p:cNvPr id="5" name="Picture 6"/>
          <p:cNvPicPr>
            <a:picLocks noChangeAspect="1" noChangeArrowheads="1"/>
          </p:cNvPicPr>
          <p:nvPr/>
        </p:nvPicPr>
        <p:blipFill>
          <a:blip r:embed="rId3" cstate="print"/>
          <a:srcRect/>
          <a:stretch>
            <a:fillRect/>
          </a:stretch>
        </p:blipFill>
        <p:spPr bwMode="auto">
          <a:xfrm>
            <a:off x="1568624" y="2276872"/>
            <a:ext cx="6858048" cy="338073"/>
          </a:xfrm>
          <a:prstGeom prst="rect">
            <a:avLst/>
          </a:prstGeom>
          <a:noFill/>
          <a:ln w="9525">
            <a:noFill/>
            <a:miter lim="800000"/>
            <a:headEnd/>
            <a:tailEnd/>
          </a:ln>
          <a:effectLst/>
        </p:spPr>
      </p:pic>
      <p:sp>
        <p:nvSpPr>
          <p:cNvPr id="6" name="下箭头 5"/>
          <p:cNvSpPr/>
          <p:nvPr/>
        </p:nvSpPr>
        <p:spPr bwMode="auto">
          <a:xfrm>
            <a:off x="4540473" y="2730622"/>
            <a:ext cx="357190" cy="357190"/>
          </a:xfrm>
          <a:prstGeom prst="downArrow">
            <a:avLst/>
          </a:prstGeom>
          <a:solidFill>
            <a:srgbClr val="0B02BE"/>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7" name="矩形 6"/>
          <p:cNvSpPr/>
          <p:nvPr/>
        </p:nvSpPr>
        <p:spPr>
          <a:xfrm>
            <a:off x="2825961" y="4365104"/>
            <a:ext cx="4306800" cy="1008112"/>
          </a:xfrm>
          <a:prstGeom prst="rect">
            <a:avLst/>
          </a:prstGeo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To make </a:t>
            </a:r>
            <a:r>
              <a:rPr lang="en-US" altLang="zh-CN" i="1" dirty="0" err="1"/>
              <a:t>stock_file</a:t>
            </a:r>
            <a:r>
              <a:rPr lang="en-US" altLang="zh-CN" dirty="0"/>
              <a:t> an </a:t>
            </a:r>
            <a:r>
              <a:rPr lang="en-US" altLang="zh-CN" dirty="0" err="1"/>
              <a:t>fstream</a:t>
            </a:r>
            <a:r>
              <a:rPr lang="en-US" altLang="zh-CN" dirty="0"/>
              <a:t> object as required by the function </a:t>
            </a:r>
            <a:r>
              <a:rPr lang="en-US" altLang="zh-CN" dirty="0" err="1"/>
              <a:t>bool</a:t>
            </a:r>
            <a:r>
              <a:rPr lang="en-US" altLang="zh-CN" dirty="0"/>
              <a:t> </a:t>
            </a:r>
            <a:r>
              <a:rPr lang="en-US" altLang="zh-CN" i="1" dirty="0"/>
              <a:t>stock::</a:t>
            </a:r>
            <a:r>
              <a:rPr lang="en-US" altLang="zh-CN" i="1" dirty="0" err="1"/>
              <a:t>binary_read</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ppt_x</p:attrName>
                                        </p:attrNameLst>
                                      </p:cBhvr>
                                      <p:tavLst>
                                        <p:tav tm="0">
                                          <p:val>
                                            <p:strVal val="#ppt_x-.2"/>
                                          </p:val>
                                        </p:tav>
                                        <p:tav tm="100000">
                                          <p:val>
                                            <p:strVal val="#ppt_x"/>
                                          </p:val>
                                        </p:tav>
                                      </p:tavLst>
                                    </p:anim>
                                    <p:anim calcmode="lin" valueType="num">
                                      <p:cBhvr>
                                        <p:cTn id="23" dur="1000" fill="hold"/>
                                        <p:tgtEl>
                                          <p:spTgt spid="7"/>
                                        </p:tgtEl>
                                        <p:attrNameLst>
                                          <p:attrName>ppt_y</p:attrName>
                                        </p:attrNameLst>
                                      </p:cBhvr>
                                      <p:tavLst>
                                        <p:tav tm="0">
                                          <p:val>
                                            <p:strVal val="#ppt_y"/>
                                          </p:val>
                                        </p:tav>
                                        <p:tav tm="100000">
                                          <p:val>
                                            <p:strVal val="#ppt_y"/>
                                          </p:val>
                                        </p:tav>
                                      </p:tavLst>
                                    </p:anim>
                                    <p:animEffect transition="in" filter="wipe(right)" prLst="gradientSize: 0.1">
                                      <p:cBhvr>
                                        <p:cTn id="2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96" y="1426960"/>
            <a:ext cx="9895904" cy="4686300"/>
          </a:xfrm>
        </p:spPr>
        <p:txBody>
          <a:bodyPr/>
          <a:lstStyle/>
          <a:p>
            <a:pPr lvl="1"/>
            <a:r>
              <a:rPr lang="en-US" altLang="zh-CN" dirty="0"/>
              <a:t>The layout of the file as created by previous program</a:t>
            </a:r>
          </a:p>
          <a:p>
            <a:pPr lvl="1"/>
            <a:endParaRPr lang="en-US" altLang="zh-CN" sz="2000" dirty="0"/>
          </a:p>
          <a:p>
            <a:pPr lvl="1"/>
            <a:endParaRPr lang="en-US" altLang="zh-CN" sz="2000" dirty="0"/>
          </a:p>
          <a:p>
            <a:pPr lvl="1"/>
            <a:endParaRPr lang="en-US" altLang="zh-CN" sz="2000" dirty="0"/>
          </a:p>
          <a:p>
            <a:pPr lvl="1"/>
            <a:r>
              <a:rPr lang="en-US" altLang="zh-CN" i="1" dirty="0"/>
              <a:t>Relative file</a:t>
            </a:r>
          </a:p>
          <a:p>
            <a:pPr lvl="2"/>
            <a:r>
              <a:rPr lang="en-US" altLang="zh-CN" i="1" dirty="0"/>
              <a:t>The stock </a:t>
            </a:r>
            <a:r>
              <a:rPr lang="en-US" altLang="zh-CN" dirty="0"/>
              <a:t>code is related to the position of the record in the file, </a:t>
            </a:r>
          </a:p>
          <a:p>
            <a:pPr lvl="3">
              <a:spcAft>
                <a:spcPts val="0"/>
              </a:spcAft>
            </a:pPr>
            <a:r>
              <a:rPr lang="en-US" altLang="zh-CN" dirty="0"/>
              <a:t>stock code 1 is the first record, </a:t>
            </a:r>
          </a:p>
          <a:p>
            <a:pPr lvl="3">
              <a:spcAft>
                <a:spcPts val="0"/>
              </a:spcAft>
            </a:pPr>
            <a:r>
              <a:rPr lang="en-US" altLang="zh-CN" dirty="0"/>
              <a:t>stock code 2 is the second record ,</a:t>
            </a:r>
          </a:p>
          <a:p>
            <a:pPr lvl="3">
              <a:spcAft>
                <a:spcPts val="0"/>
              </a:spcAft>
            </a:pPr>
            <a:r>
              <a:rPr lang="en-US" altLang="zh-CN" dirty="0"/>
              <a:t>stock code 3 is the third record ,</a:t>
            </a:r>
          </a:p>
          <a:p>
            <a:pPr lvl="3">
              <a:spcAft>
                <a:spcPts val="0"/>
              </a:spcAft>
            </a:pPr>
            <a:r>
              <a:rPr lang="en-US" altLang="zh-CN" dirty="0"/>
              <a:t>……</a:t>
            </a:r>
            <a:endParaRPr lang="zh-CN" altLang="en-US" dirty="0"/>
          </a:p>
        </p:txBody>
      </p:sp>
      <p:pic>
        <p:nvPicPr>
          <p:cNvPr id="73730" name="Picture 2"/>
          <p:cNvPicPr>
            <a:picLocks noChangeAspect="1" noChangeArrowheads="1"/>
          </p:cNvPicPr>
          <p:nvPr/>
        </p:nvPicPr>
        <p:blipFill>
          <a:blip r:embed="rId2" cstate="print"/>
          <a:srcRect/>
          <a:stretch>
            <a:fillRect/>
          </a:stretch>
        </p:blipFill>
        <p:spPr bwMode="auto">
          <a:xfrm>
            <a:off x="1244588" y="2053694"/>
            <a:ext cx="7416824" cy="1469276"/>
          </a:xfrm>
          <a:prstGeom prst="rect">
            <a:avLst/>
          </a:prstGeom>
          <a:noFill/>
          <a:ln w="9525">
            <a:solidFill>
              <a:schemeClr val="bg1">
                <a:lumMod val="40000"/>
                <a:lumOff val="60000"/>
              </a:schemeClr>
            </a:solidFill>
            <a:miter lim="800000"/>
            <a:headEnd/>
            <a:tailEnd/>
          </a:ln>
          <a:effectLst/>
        </p:spPr>
      </p:pic>
      <p:sp>
        <p:nvSpPr>
          <p:cNvPr id="6" name="矩形 5"/>
          <p:cNvSpPr/>
          <p:nvPr/>
        </p:nvSpPr>
        <p:spPr>
          <a:xfrm>
            <a:off x="5601072" y="4797152"/>
            <a:ext cx="3960440" cy="1631216"/>
          </a:xfrm>
          <a:prstGeom prst="rect">
            <a:avLst/>
          </a:prstGeo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The offset of a stock record in the file can be calculated by subtracting 1 from the stock code and multiplying the result by the size of the stock record.</a:t>
            </a:r>
          </a:p>
        </p:txBody>
      </p:sp>
      <p:sp>
        <p:nvSpPr>
          <p:cNvPr id="7" name="标题 1">
            <a:extLst>
              <a:ext uri="{FF2B5EF4-FFF2-40B4-BE49-F238E27FC236}">
                <a16:creationId xmlns:a16="http://schemas.microsoft.com/office/drawing/2014/main" id="{5D536CD7-147B-4590-8072-AA714121C370}"/>
              </a:ext>
            </a:extLst>
          </p:cNvPr>
          <p:cNvSpPr>
            <a:spLocks noGrp="1"/>
          </p:cNvSpPr>
          <p:nvPr>
            <p:ph type="title"/>
          </p:nvPr>
        </p:nvSpPr>
        <p:spPr>
          <a:xfrm>
            <a:off x="495300" y="269776"/>
            <a:ext cx="8915400" cy="1143000"/>
          </a:xfrm>
        </p:spPr>
        <p:txBody>
          <a:bodyPr/>
          <a:lstStyle/>
          <a:p>
            <a:r>
              <a:rPr lang="en-US" altLang="zh-CN" dirty="0"/>
              <a:t>12.4 Object and Binary I/O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checkerboard(across)">
                                      <p:cBhvr>
                                        <p:cTn id="12" dur="500"/>
                                        <p:tgtEl>
                                          <p:spTgt spid="7373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checkerboard(across)">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checkerboard(across)">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checkerboard(across)">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checkerboard(across)">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checkerboard(across)">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heckerboard(across)">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9776"/>
            <a:ext cx="9906000" cy="1143000"/>
          </a:xfrm>
        </p:spPr>
        <p:txBody>
          <a:bodyPr/>
          <a:lstStyle/>
          <a:p>
            <a:r>
              <a:rPr lang="en-US" altLang="zh-CN" dirty="0"/>
              <a:t>12.1 Input/output class hierarchy</a:t>
            </a:r>
            <a:endParaRPr lang="zh-CN" altLang="en-US" dirty="0"/>
          </a:p>
        </p:txBody>
      </p:sp>
      <p:sp>
        <p:nvSpPr>
          <p:cNvPr id="3" name="内容占位符 2"/>
          <p:cNvSpPr>
            <a:spLocks noGrp="1"/>
          </p:cNvSpPr>
          <p:nvPr>
            <p:ph idx="1"/>
          </p:nvPr>
        </p:nvSpPr>
        <p:spPr>
          <a:xfrm>
            <a:off x="495300" y="1556792"/>
            <a:ext cx="8915400" cy="4061048"/>
          </a:xfrm>
        </p:spPr>
        <p:txBody>
          <a:bodyPr/>
          <a:lstStyle/>
          <a:p>
            <a:pPr>
              <a:spcBef>
                <a:spcPts val="0"/>
              </a:spcBef>
              <a:spcAft>
                <a:spcPts val="0"/>
              </a:spcAft>
            </a:pPr>
            <a:r>
              <a:rPr lang="en-US" altLang="zh-CN" sz="2400" dirty="0"/>
              <a:t>The derived class </a:t>
            </a:r>
            <a:r>
              <a:rPr lang="en-US" altLang="zh-CN" sz="2400" i="1" dirty="0" err="1">
                <a:solidFill>
                  <a:srgbClr val="FF0000"/>
                </a:solidFill>
                <a:effectLst>
                  <a:outerShdw blurRad="38100" dist="38100" dir="2700000" algn="tl">
                    <a:srgbClr val="000000">
                      <a:alpha val="43137"/>
                    </a:srgbClr>
                  </a:outerShdw>
                </a:effectLst>
              </a:rPr>
              <a:t>istream</a:t>
            </a:r>
            <a:r>
              <a:rPr lang="en-US" altLang="zh-CN" sz="2400" dirty="0"/>
              <a:t> extends the base class by adding member functions to input data from a stream. </a:t>
            </a:r>
          </a:p>
          <a:p>
            <a:pPr lvl="1">
              <a:spcBef>
                <a:spcPts val="0"/>
              </a:spcBef>
              <a:spcAft>
                <a:spcPts val="0"/>
              </a:spcAft>
            </a:pPr>
            <a:r>
              <a:rPr lang="en-US" altLang="zh-CN" sz="2000" dirty="0"/>
              <a:t>This class provides basic input processing by including overloaded operators </a:t>
            </a:r>
            <a:r>
              <a:rPr lang="en-US" altLang="zh-CN" sz="2000" dirty="0">
                <a:solidFill>
                  <a:srgbClr val="FF0000"/>
                </a:solidFill>
              </a:rPr>
              <a:t>&gt;&gt; </a:t>
            </a:r>
            <a:r>
              <a:rPr lang="en-US" altLang="zh-CN" sz="2000" dirty="0"/>
              <a:t>for reading the built-in data types (char, </a:t>
            </a:r>
            <a:r>
              <a:rPr lang="en-US" altLang="zh-CN" sz="2000" dirty="0" err="1"/>
              <a:t>int</a:t>
            </a:r>
            <a:r>
              <a:rPr lang="en-US" altLang="zh-CN" sz="2000" dirty="0"/>
              <a:t>, float etc.) from a stream.</a:t>
            </a:r>
          </a:p>
          <a:p>
            <a:pPr>
              <a:spcBef>
                <a:spcPts val="0"/>
              </a:spcBef>
              <a:spcAft>
                <a:spcPts val="0"/>
              </a:spcAft>
            </a:pPr>
            <a:r>
              <a:rPr lang="en-US" altLang="zh-CN" sz="2400" dirty="0"/>
              <a:t>The derived class </a:t>
            </a:r>
            <a:r>
              <a:rPr lang="en-US" altLang="zh-CN" sz="2400" i="1" dirty="0" err="1">
                <a:solidFill>
                  <a:srgbClr val="FF0000"/>
                </a:solidFill>
                <a:effectLst>
                  <a:outerShdw blurRad="38100" dist="38100" dir="2700000" algn="tl">
                    <a:srgbClr val="000000">
                      <a:alpha val="43137"/>
                    </a:srgbClr>
                  </a:outerShdw>
                </a:effectLst>
              </a:rPr>
              <a:t>ostream</a:t>
            </a:r>
            <a:r>
              <a:rPr lang="en-US" altLang="zh-CN" sz="2400" dirty="0"/>
              <a:t> contains member functions to output data to a stream. </a:t>
            </a:r>
          </a:p>
          <a:p>
            <a:pPr lvl="1">
              <a:spcBef>
                <a:spcPts val="0"/>
              </a:spcBef>
              <a:spcAft>
                <a:spcPts val="0"/>
              </a:spcAft>
            </a:pPr>
            <a:r>
              <a:rPr lang="en-US" altLang="zh-CN" sz="2000" dirty="0"/>
              <a:t>This class provides basic output processing by including overloaded insertion operators (&lt;&lt;) for writing built-in data types to a stream.</a:t>
            </a:r>
          </a:p>
          <a:p>
            <a:pPr lvl="1">
              <a:spcBef>
                <a:spcPts val="0"/>
              </a:spcBef>
              <a:spcAft>
                <a:spcPts val="0"/>
              </a:spcAft>
            </a:pPr>
            <a:r>
              <a:rPr lang="en-US" altLang="zh-CN" sz="2000" dirty="0"/>
              <a:t>The stream </a:t>
            </a:r>
            <a:r>
              <a:rPr lang="en-US" altLang="zh-CN" sz="2000" i="1" dirty="0" err="1">
                <a:solidFill>
                  <a:srgbClr val="FF0000"/>
                </a:solidFill>
              </a:rPr>
              <a:t>cout</a:t>
            </a:r>
            <a:r>
              <a:rPr lang="en-US" altLang="zh-CN" sz="2000" dirty="0"/>
              <a:t> is an object of this class and is normally attached to the screen.</a:t>
            </a:r>
            <a:endParaRPr lang="zh-CN" alt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35092DA3-0D80-4FB3-A0B2-028B87AF8B71}"/>
              </a:ext>
            </a:extLst>
          </p:cNvPr>
          <p:cNvSpPr>
            <a:spLocks noGrp="1"/>
          </p:cNvSpPr>
          <p:nvPr>
            <p:ph type="title"/>
          </p:nvPr>
        </p:nvSpPr>
        <p:spPr>
          <a:xfrm>
            <a:off x="495300" y="269776"/>
            <a:ext cx="8915400" cy="1143000"/>
          </a:xfrm>
        </p:spPr>
        <p:txBody>
          <a:bodyPr/>
          <a:lstStyle/>
          <a:p>
            <a:r>
              <a:rPr lang="en-US" altLang="zh-CN" dirty="0"/>
              <a:t>12.4 Object and Binary I/O</a:t>
            </a:r>
            <a:endParaRPr lang="zh-CN" altLang="en-US" dirty="0"/>
          </a:p>
        </p:txBody>
      </p:sp>
      <p:pic>
        <p:nvPicPr>
          <p:cNvPr id="3" name="图片 2"/>
          <p:cNvPicPr>
            <a:picLocks noChangeAspect="1"/>
          </p:cNvPicPr>
          <p:nvPr/>
        </p:nvPicPr>
        <p:blipFill>
          <a:blip r:embed="rId3"/>
          <a:stretch>
            <a:fillRect/>
          </a:stretch>
        </p:blipFill>
        <p:spPr>
          <a:xfrm>
            <a:off x="523875" y="1556792"/>
            <a:ext cx="8858250" cy="473392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2A97692D-C0E8-4817-B415-8FF505743E04}"/>
              </a:ext>
            </a:extLst>
          </p:cNvPr>
          <p:cNvSpPr>
            <a:spLocks noGrp="1"/>
          </p:cNvSpPr>
          <p:nvPr>
            <p:ph type="title"/>
          </p:nvPr>
        </p:nvSpPr>
        <p:spPr>
          <a:xfrm>
            <a:off x="495300" y="269776"/>
            <a:ext cx="8915400" cy="1143000"/>
          </a:xfrm>
        </p:spPr>
        <p:txBody>
          <a:bodyPr/>
          <a:lstStyle/>
          <a:p>
            <a:r>
              <a:rPr lang="en-US" altLang="zh-CN" dirty="0"/>
              <a:t>12.4 Object and Binary I/O</a:t>
            </a:r>
            <a:endParaRPr lang="zh-CN" altLang="en-US" dirty="0"/>
          </a:p>
        </p:txBody>
      </p:sp>
      <p:pic>
        <p:nvPicPr>
          <p:cNvPr id="2" name="图片 1"/>
          <p:cNvPicPr>
            <a:picLocks noChangeAspect="1"/>
          </p:cNvPicPr>
          <p:nvPr/>
        </p:nvPicPr>
        <p:blipFill rotWithShape="1">
          <a:blip r:embed="rId3"/>
          <a:srcRect b="85720"/>
          <a:stretch/>
        </p:blipFill>
        <p:spPr>
          <a:xfrm>
            <a:off x="1424609" y="1556792"/>
            <a:ext cx="7233171" cy="1748194"/>
          </a:xfrm>
          <a:prstGeom prst="rect">
            <a:avLst/>
          </a:prstGeom>
        </p:spPr>
      </p:pic>
      <p:pic>
        <p:nvPicPr>
          <p:cNvPr id="6" name="图片 5"/>
          <p:cNvPicPr>
            <a:picLocks noChangeAspect="1"/>
          </p:cNvPicPr>
          <p:nvPr/>
        </p:nvPicPr>
        <p:blipFill rotWithShape="1">
          <a:blip r:embed="rId3"/>
          <a:srcRect t="52609" b="20335"/>
          <a:stretch/>
        </p:blipFill>
        <p:spPr>
          <a:xfrm>
            <a:off x="1424608" y="2924944"/>
            <a:ext cx="7233172" cy="331236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9843" y="1561454"/>
            <a:ext cx="6971389" cy="4866132"/>
          </a:xfrm>
          <a:prstGeom prst="rect">
            <a:avLst/>
          </a:prstGeom>
        </p:spPr>
      </p:pic>
      <p:sp>
        <p:nvSpPr>
          <p:cNvPr id="10" name="矩形 9"/>
          <p:cNvSpPr/>
          <p:nvPr/>
        </p:nvSpPr>
        <p:spPr>
          <a:xfrm>
            <a:off x="6662464" y="2922346"/>
            <a:ext cx="3168352" cy="2246769"/>
          </a:xfrm>
          <a:prstGeom prst="rect">
            <a:avLst/>
          </a:prstGeo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After the updating of the file is complete, the entire file is displayed. This is done by first moving back to the start of the file on line 49, and then displaying each stock record.</a:t>
            </a:r>
          </a:p>
        </p:txBody>
      </p:sp>
      <p:sp>
        <p:nvSpPr>
          <p:cNvPr id="11" name="矩形 10"/>
          <p:cNvSpPr/>
          <p:nvPr/>
        </p:nvSpPr>
        <p:spPr bwMode="auto">
          <a:xfrm>
            <a:off x="56456" y="4725144"/>
            <a:ext cx="5929354" cy="1702442"/>
          </a:xfrm>
          <a:prstGeom prst="rect">
            <a:avLst/>
          </a:prstGeom>
          <a:solidFill>
            <a:schemeClr val="tx1">
              <a:lumMod val="50000"/>
              <a:lumOff val="50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2" name="标题 1">
            <a:extLst>
              <a:ext uri="{FF2B5EF4-FFF2-40B4-BE49-F238E27FC236}">
                <a16:creationId xmlns:a16="http://schemas.microsoft.com/office/drawing/2014/main" id="{96E89FC5-50F8-4FDF-8ED6-F208634E4067}"/>
              </a:ext>
            </a:extLst>
          </p:cNvPr>
          <p:cNvSpPr>
            <a:spLocks noGrp="1"/>
          </p:cNvSpPr>
          <p:nvPr>
            <p:ph type="title"/>
          </p:nvPr>
        </p:nvSpPr>
        <p:spPr>
          <a:xfrm>
            <a:off x="495300" y="269776"/>
            <a:ext cx="8915400" cy="1143000"/>
          </a:xfrm>
        </p:spPr>
        <p:txBody>
          <a:bodyPr/>
          <a:lstStyle/>
          <a:p>
            <a:r>
              <a:rPr lang="en-US" altLang="zh-CN" dirty="0"/>
              <a:t>12.4 Object and Binary I/O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BD6CD9AC-137C-44E8-98F2-C7257C09958A}"/>
              </a:ext>
            </a:extLst>
          </p:cNvPr>
          <p:cNvSpPr>
            <a:spLocks noGrp="1"/>
          </p:cNvSpPr>
          <p:nvPr>
            <p:ph type="title"/>
          </p:nvPr>
        </p:nvSpPr>
        <p:spPr>
          <a:xfrm>
            <a:off x="495300" y="269776"/>
            <a:ext cx="8915400" cy="1143000"/>
          </a:xfrm>
        </p:spPr>
        <p:txBody>
          <a:bodyPr/>
          <a:lstStyle/>
          <a:p>
            <a:r>
              <a:rPr lang="en-US" altLang="zh-CN" dirty="0"/>
              <a:t>12.4 Object and Binary I/O</a:t>
            </a:r>
            <a:endParaRPr lang="zh-CN" altLang="en-US" dirty="0"/>
          </a:p>
        </p:txBody>
      </p:sp>
      <p:pic>
        <p:nvPicPr>
          <p:cNvPr id="2" name="图片 1"/>
          <p:cNvPicPr>
            <a:picLocks noChangeAspect="1"/>
          </p:cNvPicPr>
          <p:nvPr/>
        </p:nvPicPr>
        <p:blipFill rotWithShape="1">
          <a:blip r:embed="rId2"/>
          <a:srcRect t="73875" b="4738"/>
          <a:stretch/>
        </p:blipFill>
        <p:spPr>
          <a:xfrm>
            <a:off x="1785594" y="4068199"/>
            <a:ext cx="6090096" cy="1665058"/>
          </a:xfrm>
          <a:prstGeom prst="rect">
            <a:avLst/>
          </a:prstGeom>
        </p:spPr>
      </p:pic>
      <p:pic>
        <p:nvPicPr>
          <p:cNvPr id="6" name="图片 5"/>
          <p:cNvPicPr>
            <a:picLocks noChangeAspect="1"/>
          </p:cNvPicPr>
          <p:nvPr/>
        </p:nvPicPr>
        <p:blipFill rotWithShape="1">
          <a:blip r:embed="rId2"/>
          <a:srcRect b="71328"/>
          <a:stretch/>
        </p:blipFill>
        <p:spPr>
          <a:xfrm>
            <a:off x="1784648" y="1844824"/>
            <a:ext cx="6090096" cy="2232248"/>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9902" y="1617087"/>
            <a:ext cx="6707659" cy="4764097"/>
          </a:xfrm>
          <a:prstGeom prst="rect">
            <a:avLst/>
          </a:prstGeom>
        </p:spPr>
      </p:pic>
      <p:sp>
        <p:nvSpPr>
          <p:cNvPr id="10" name="矩形 9"/>
          <p:cNvSpPr/>
          <p:nvPr/>
        </p:nvSpPr>
        <p:spPr bwMode="auto">
          <a:xfrm>
            <a:off x="199902" y="1960752"/>
            <a:ext cx="6337274" cy="1214446"/>
          </a:xfrm>
          <a:prstGeom prst="rect">
            <a:avLst/>
          </a:prstGeom>
          <a:solidFill>
            <a:schemeClr val="tx2">
              <a:lumMod val="25000"/>
              <a:lumOff val="75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9" name="矩形 8"/>
          <p:cNvSpPr/>
          <p:nvPr/>
        </p:nvSpPr>
        <p:spPr>
          <a:xfrm>
            <a:off x="6753200" y="2567975"/>
            <a:ext cx="2729508" cy="2862322"/>
          </a:xfrm>
          <a:prstGeom prst="rect">
            <a:avLst/>
          </a:prstGeom>
          <a:solidFill>
            <a:schemeClr val="accent4">
              <a:lumMod val="60000"/>
              <a:lumOff val="40000"/>
            </a:schemeClr>
          </a:solidFill>
        </p:spPr>
        <p:style>
          <a:lnRef idx="1">
            <a:schemeClr val="accent2"/>
          </a:lnRef>
          <a:fillRef idx="2">
            <a:schemeClr val="accent2"/>
          </a:fillRef>
          <a:effectRef idx="1">
            <a:schemeClr val="accent2"/>
          </a:effectRef>
          <a:fontRef idx="minor">
            <a:schemeClr val="dk1"/>
          </a:fontRef>
        </p:style>
        <p:txBody>
          <a:bodyPr wrap="square" anchor="ctr" anchorCtr="0">
            <a:spAutoFit/>
          </a:bodyPr>
          <a:lstStyle/>
          <a:p>
            <a:r>
              <a:rPr lang="en-US" altLang="zh-CN" dirty="0"/>
              <a:t>The stock record corresponding to the entered stock code is retrieved by calculating the offset of the record in the file, moving the file position marker to the start of the record, and reading the record. </a:t>
            </a:r>
          </a:p>
        </p:txBody>
      </p:sp>
      <p:sp>
        <p:nvSpPr>
          <p:cNvPr id="11" name="标题 1">
            <a:extLst>
              <a:ext uri="{FF2B5EF4-FFF2-40B4-BE49-F238E27FC236}">
                <a16:creationId xmlns:a16="http://schemas.microsoft.com/office/drawing/2014/main" id="{E852EFC9-2DEC-46AE-932E-6552EC3101F9}"/>
              </a:ext>
            </a:extLst>
          </p:cNvPr>
          <p:cNvSpPr>
            <a:spLocks noGrp="1"/>
          </p:cNvSpPr>
          <p:nvPr>
            <p:ph type="title"/>
          </p:nvPr>
        </p:nvSpPr>
        <p:spPr>
          <a:xfrm>
            <a:off x="495300" y="269776"/>
            <a:ext cx="8915400" cy="1143000"/>
          </a:xfrm>
        </p:spPr>
        <p:txBody>
          <a:bodyPr/>
          <a:lstStyle/>
          <a:p>
            <a:r>
              <a:rPr lang="en-US" altLang="zh-CN" dirty="0"/>
              <a:t>12.4 Object and Binary I/O</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标题 6">
            <a:extLst>
              <a:ext uri="{FF2B5EF4-FFF2-40B4-BE49-F238E27FC236}">
                <a16:creationId xmlns:a16="http://schemas.microsoft.com/office/drawing/2014/main" id="{E520FAEB-ADD9-4695-AF20-AF2C2908ACA2}"/>
              </a:ext>
            </a:extLst>
          </p:cNvPr>
          <p:cNvSpPr>
            <a:spLocks noGrp="1" noChangeArrowheads="1"/>
          </p:cNvSpPr>
          <p:nvPr>
            <p:ph type="title"/>
          </p:nvPr>
        </p:nvSpPr>
        <p:spPr>
          <a:xfrm>
            <a:off x="495300" y="269875"/>
            <a:ext cx="8915400" cy="1143000"/>
          </a:xfrm>
        </p:spPr>
        <p:txBody>
          <a:bodyPr/>
          <a:lstStyle/>
          <a:p>
            <a:pPr eaLnBrk="1" hangingPunct="1"/>
            <a:endParaRPr lang="zh-CN" altLang="en-US"/>
          </a:p>
        </p:txBody>
      </p:sp>
      <p:grpSp>
        <p:nvGrpSpPr>
          <p:cNvPr id="63491" name="Group 6">
            <a:extLst>
              <a:ext uri="{FF2B5EF4-FFF2-40B4-BE49-F238E27FC236}">
                <a16:creationId xmlns:a16="http://schemas.microsoft.com/office/drawing/2014/main" id="{3352D2D8-6F66-4E57-9BEB-A95D000B9471}"/>
              </a:ext>
            </a:extLst>
          </p:cNvPr>
          <p:cNvGrpSpPr>
            <a:grpSpLocks/>
          </p:cNvGrpSpPr>
          <p:nvPr/>
        </p:nvGrpSpPr>
        <p:grpSpPr bwMode="auto">
          <a:xfrm>
            <a:off x="849313" y="2205038"/>
            <a:ext cx="3511550" cy="3852862"/>
            <a:chOff x="204" y="1162"/>
            <a:chExt cx="2212" cy="2427"/>
          </a:xfrm>
        </p:grpSpPr>
        <p:grpSp>
          <p:nvGrpSpPr>
            <p:cNvPr id="63578" name="Group 7">
              <a:extLst>
                <a:ext uri="{FF2B5EF4-FFF2-40B4-BE49-F238E27FC236}">
                  <a16:creationId xmlns:a16="http://schemas.microsoft.com/office/drawing/2014/main" id="{0D68CE99-715E-4BCB-AB20-803E709E235C}"/>
                </a:ext>
              </a:extLst>
            </p:cNvPr>
            <p:cNvGrpSpPr>
              <a:grpSpLocks/>
            </p:cNvGrpSpPr>
            <p:nvPr/>
          </p:nvGrpSpPr>
          <p:grpSpPr bwMode="auto">
            <a:xfrm>
              <a:off x="204" y="1162"/>
              <a:ext cx="2212" cy="2427"/>
              <a:chOff x="418" y="1589"/>
              <a:chExt cx="2212" cy="2427"/>
            </a:xfrm>
          </p:grpSpPr>
          <p:sp>
            <p:nvSpPr>
              <p:cNvPr id="63582" name="Freeform 8">
                <a:extLst>
                  <a:ext uri="{FF2B5EF4-FFF2-40B4-BE49-F238E27FC236}">
                    <a16:creationId xmlns:a16="http://schemas.microsoft.com/office/drawing/2014/main" id="{8B5C2360-86F8-4167-A395-D0188615B370}"/>
                  </a:ext>
                </a:extLst>
              </p:cNvPr>
              <p:cNvSpPr>
                <a:spLocks noChangeArrowheads="1"/>
              </p:cNvSpPr>
              <p:nvPr/>
            </p:nvSpPr>
            <p:spPr bwMode="auto">
              <a:xfrm>
                <a:off x="591" y="3779"/>
                <a:ext cx="394" cy="237"/>
              </a:xfrm>
              <a:custGeom>
                <a:avLst/>
                <a:gdLst>
                  <a:gd name="T0" fmla="*/ 252 w 394"/>
                  <a:gd name="T1" fmla="*/ 0 h 237"/>
                  <a:gd name="T2" fmla="*/ 51 w 394"/>
                  <a:gd name="T3" fmla="*/ 20 h 237"/>
                  <a:gd name="T4" fmla="*/ 31 w 394"/>
                  <a:gd name="T5" fmla="*/ 36 h 237"/>
                  <a:gd name="T6" fmla="*/ 19 w 394"/>
                  <a:gd name="T7" fmla="*/ 54 h 237"/>
                  <a:gd name="T8" fmla="*/ 8 w 394"/>
                  <a:gd name="T9" fmla="*/ 74 h 237"/>
                  <a:gd name="T10" fmla="*/ 0 w 394"/>
                  <a:gd name="T11" fmla="*/ 107 h 237"/>
                  <a:gd name="T12" fmla="*/ 1 w 394"/>
                  <a:gd name="T13" fmla="*/ 144 h 237"/>
                  <a:gd name="T14" fmla="*/ 8 w 394"/>
                  <a:gd name="T15" fmla="*/ 164 h 237"/>
                  <a:gd name="T16" fmla="*/ 19 w 394"/>
                  <a:gd name="T17" fmla="*/ 187 h 237"/>
                  <a:gd name="T18" fmla="*/ 40 w 394"/>
                  <a:gd name="T19" fmla="*/ 206 h 237"/>
                  <a:gd name="T20" fmla="*/ 65 w 394"/>
                  <a:gd name="T21" fmla="*/ 221 h 237"/>
                  <a:gd name="T22" fmla="*/ 90 w 394"/>
                  <a:gd name="T23" fmla="*/ 230 h 237"/>
                  <a:gd name="T24" fmla="*/ 112 w 394"/>
                  <a:gd name="T25" fmla="*/ 235 h 237"/>
                  <a:gd name="T26" fmla="*/ 141 w 394"/>
                  <a:gd name="T27" fmla="*/ 237 h 237"/>
                  <a:gd name="T28" fmla="*/ 138 w 394"/>
                  <a:gd name="T29" fmla="*/ 235 h 237"/>
                  <a:gd name="T30" fmla="*/ 295 w 394"/>
                  <a:gd name="T31" fmla="*/ 219 h 237"/>
                  <a:gd name="T32" fmla="*/ 394 w 394"/>
                  <a:gd name="T33" fmla="*/ 0 h 237"/>
                  <a:gd name="T34" fmla="*/ 252 w 39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4" h="237">
                    <a:moveTo>
                      <a:pt x="252" y="0"/>
                    </a:moveTo>
                    <a:lnTo>
                      <a:pt x="51" y="20"/>
                    </a:lnTo>
                    <a:lnTo>
                      <a:pt x="31" y="36"/>
                    </a:lnTo>
                    <a:lnTo>
                      <a:pt x="19" y="54"/>
                    </a:lnTo>
                    <a:lnTo>
                      <a:pt x="8" y="74"/>
                    </a:lnTo>
                    <a:lnTo>
                      <a:pt x="0" y="107"/>
                    </a:lnTo>
                    <a:lnTo>
                      <a:pt x="1" y="144"/>
                    </a:lnTo>
                    <a:lnTo>
                      <a:pt x="8" y="164"/>
                    </a:lnTo>
                    <a:lnTo>
                      <a:pt x="19" y="187"/>
                    </a:lnTo>
                    <a:lnTo>
                      <a:pt x="40" y="206"/>
                    </a:lnTo>
                    <a:lnTo>
                      <a:pt x="65" y="221"/>
                    </a:lnTo>
                    <a:lnTo>
                      <a:pt x="90" y="230"/>
                    </a:lnTo>
                    <a:lnTo>
                      <a:pt x="112" y="235"/>
                    </a:lnTo>
                    <a:lnTo>
                      <a:pt x="141" y="237"/>
                    </a:lnTo>
                    <a:lnTo>
                      <a:pt x="138" y="235"/>
                    </a:lnTo>
                    <a:lnTo>
                      <a:pt x="295" y="219"/>
                    </a:lnTo>
                    <a:lnTo>
                      <a:pt x="394" y="0"/>
                    </a:lnTo>
                    <a:lnTo>
                      <a:pt x="252" y="0"/>
                    </a:lnTo>
                    <a:close/>
                  </a:path>
                </a:pathLst>
              </a:custGeom>
              <a:solidFill>
                <a:srgbClr val="808080"/>
              </a:solidFill>
              <a:ln w="28575">
                <a:solidFill>
                  <a:srgbClr val="000000"/>
                </a:solidFill>
                <a:round/>
                <a:headEnd/>
                <a:tailEnd/>
              </a:ln>
            </p:spPr>
            <p:txBody>
              <a:bodyPr/>
              <a:lstStyle/>
              <a:p>
                <a:endParaRPr lang="zh-CN" altLang="en-US"/>
              </a:p>
            </p:txBody>
          </p:sp>
          <p:sp>
            <p:nvSpPr>
              <p:cNvPr id="63583" name="Freeform 9">
                <a:extLst>
                  <a:ext uri="{FF2B5EF4-FFF2-40B4-BE49-F238E27FC236}">
                    <a16:creationId xmlns:a16="http://schemas.microsoft.com/office/drawing/2014/main" id="{EDEDD186-3247-45F3-9A03-6F42E9B7134F}"/>
                  </a:ext>
                </a:extLst>
              </p:cNvPr>
              <p:cNvSpPr>
                <a:spLocks noChangeArrowheads="1"/>
              </p:cNvSpPr>
              <p:nvPr/>
            </p:nvSpPr>
            <p:spPr bwMode="auto">
              <a:xfrm>
                <a:off x="418" y="1589"/>
                <a:ext cx="2212" cy="2425"/>
              </a:xfrm>
              <a:custGeom>
                <a:avLst/>
                <a:gdLst>
                  <a:gd name="T0" fmla="*/ 124 w 2212"/>
                  <a:gd name="T1" fmla="*/ 9 h 2425"/>
                  <a:gd name="T2" fmla="*/ 79 w 2212"/>
                  <a:gd name="T3" fmla="*/ 42 h 2425"/>
                  <a:gd name="T4" fmla="*/ 23 w 2212"/>
                  <a:gd name="T5" fmla="*/ 109 h 2425"/>
                  <a:gd name="T6" fmla="*/ 4 w 2212"/>
                  <a:gd name="T7" fmla="*/ 178 h 2425"/>
                  <a:gd name="T8" fmla="*/ 0 w 2212"/>
                  <a:gd name="T9" fmla="*/ 262 h 2425"/>
                  <a:gd name="T10" fmla="*/ 10 w 2212"/>
                  <a:gd name="T11" fmla="*/ 332 h 2425"/>
                  <a:gd name="T12" fmla="*/ 39 w 2212"/>
                  <a:gd name="T13" fmla="*/ 446 h 2425"/>
                  <a:gd name="T14" fmla="*/ 117 w 2212"/>
                  <a:gd name="T15" fmla="*/ 639 h 2425"/>
                  <a:gd name="T16" fmla="*/ 211 w 2212"/>
                  <a:gd name="T17" fmla="*/ 854 h 2425"/>
                  <a:gd name="T18" fmla="*/ 298 w 2212"/>
                  <a:gd name="T19" fmla="*/ 1076 h 2425"/>
                  <a:gd name="T20" fmla="*/ 365 w 2212"/>
                  <a:gd name="T21" fmla="*/ 1364 h 2425"/>
                  <a:gd name="T22" fmla="*/ 405 w 2212"/>
                  <a:gd name="T23" fmla="*/ 1713 h 2425"/>
                  <a:gd name="T24" fmla="*/ 425 w 2212"/>
                  <a:gd name="T25" fmla="*/ 1962 h 2425"/>
                  <a:gd name="T26" fmla="*/ 425 w 2212"/>
                  <a:gd name="T27" fmla="*/ 2150 h 2425"/>
                  <a:gd name="T28" fmla="*/ 399 w 2212"/>
                  <a:gd name="T29" fmla="*/ 2291 h 2425"/>
                  <a:gd name="T30" fmla="*/ 365 w 2212"/>
                  <a:gd name="T31" fmla="*/ 2371 h 2425"/>
                  <a:gd name="T32" fmla="*/ 333 w 2212"/>
                  <a:gd name="T33" fmla="*/ 2410 h 2425"/>
                  <a:gd name="T34" fmla="*/ 515 w 2212"/>
                  <a:gd name="T35" fmla="*/ 2403 h 2425"/>
                  <a:gd name="T36" fmla="*/ 1211 w 2212"/>
                  <a:gd name="T37" fmla="*/ 2311 h 2425"/>
                  <a:gd name="T38" fmla="*/ 1843 w 2212"/>
                  <a:gd name="T39" fmla="*/ 2257 h 2425"/>
                  <a:gd name="T40" fmla="*/ 2104 w 2212"/>
                  <a:gd name="T41" fmla="*/ 2264 h 2425"/>
                  <a:gd name="T42" fmla="*/ 2158 w 2212"/>
                  <a:gd name="T43" fmla="*/ 2223 h 2425"/>
                  <a:gd name="T44" fmla="*/ 2195 w 2212"/>
                  <a:gd name="T45" fmla="*/ 2132 h 2425"/>
                  <a:gd name="T46" fmla="*/ 2212 w 2212"/>
                  <a:gd name="T47" fmla="*/ 2002 h 2425"/>
                  <a:gd name="T48" fmla="*/ 2208 w 2212"/>
                  <a:gd name="T49" fmla="*/ 1837 h 2425"/>
                  <a:gd name="T50" fmla="*/ 2185 w 2212"/>
                  <a:gd name="T51" fmla="*/ 1592 h 2425"/>
                  <a:gd name="T52" fmla="*/ 2111 w 2212"/>
                  <a:gd name="T53" fmla="*/ 1277 h 2425"/>
                  <a:gd name="T54" fmla="*/ 2024 w 2212"/>
                  <a:gd name="T55" fmla="*/ 995 h 2425"/>
                  <a:gd name="T56" fmla="*/ 1923 w 2212"/>
                  <a:gd name="T57" fmla="*/ 734 h 2425"/>
                  <a:gd name="T58" fmla="*/ 1809 w 2212"/>
                  <a:gd name="T59" fmla="*/ 444 h 2425"/>
                  <a:gd name="T60" fmla="*/ 1771 w 2212"/>
                  <a:gd name="T61" fmla="*/ 317 h 2425"/>
                  <a:gd name="T62" fmla="*/ 1766 w 2212"/>
                  <a:gd name="T63" fmla="*/ 218 h 2425"/>
                  <a:gd name="T64" fmla="*/ 1809 w 2212"/>
                  <a:gd name="T65" fmla="*/ 22 h 2425"/>
                  <a:gd name="T66" fmla="*/ 139 w 2212"/>
                  <a:gd name="T67" fmla="*/ 5 h 24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12" h="2425">
                    <a:moveTo>
                      <a:pt x="139" y="5"/>
                    </a:moveTo>
                    <a:lnTo>
                      <a:pt x="124" y="9"/>
                    </a:lnTo>
                    <a:lnTo>
                      <a:pt x="103" y="19"/>
                    </a:lnTo>
                    <a:lnTo>
                      <a:pt x="79" y="42"/>
                    </a:lnTo>
                    <a:lnTo>
                      <a:pt x="46" y="74"/>
                    </a:lnTo>
                    <a:lnTo>
                      <a:pt x="23" y="109"/>
                    </a:lnTo>
                    <a:lnTo>
                      <a:pt x="10" y="146"/>
                    </a:lnTo>
                    <a:lnTo>
                      <a:pt x="4" y="178"/>
                    </a:lnTo>
                    <a:lnTo>
                      <a:pt x="0" y="221"/>
                    </a:lnTo>
                    <a:lnTo>
                      <a:pt x="0" y="262"/>
                    </a:lnTo>
                    <a:lnTo>
                      <a:pt x="5" y="297"/>
                    </a:lnTo>
                    <a:lnTo>
                      <a:pt x="10" y="332"/>
                    </a:lnTo>
                    <a:lnTo>
                      <a:pt x="16" y="364"/>
                    </a:lnTo>
                    <a:lnTo>
                      <a:pt x="39" y="446"/>
                    </a:lnTo>
                    <a:lnTo>
                      <a:pt x="70" y="538"/>
                    </a:lnTo>
                    <a:lnTo>
                      <a:pt x="117" y="639"/>
                    </a:lnTo>
                    <a:lnTo>
                      <a:pt x="164" y="754"/>
                    </a:lnTo>
                    <a:lnTo>
                      <a:pt x="211" y="854"/>
                    </a:lnTo>
                    <a:lnTo>
                      <a:pt x="251" y="955"/>
                    </a:lnTo>
                    <a:lnTo>
                      <a:pt x="298" y="1076"/>
                    </a:lnTo>
                    <a:lnTo>
                      <a:pt x="338" y="1230"/>
                    </a:lnTo>
                    <a:lnTo>
                      <a:pt x="365" y="1364"/>
                    </a:lnTo>
                    <a:lnTo>
                      <a:pt x="392" y="1532"/>
                    </a:lnTo>
                    <a:lnTo>
                      <a:pt x="405" y="1713"/>
                    </a:lnTo>
                    <a:lnTo>
                      <a:pt x="425" y="1874"/>
                    </a:lnTo>
                    <a:lnTo>
                      <a:pt x="425" y="1962"/>
                    </a:lnTo>
                    <a:lnTo>
                      <a:pt x="425" y="2076"/>
                    </a:lnTo>
                    <a:lnTo>
                      <a:pt x="425" y="2150"/>
                    </a:lnTo>
                    <a:lnTo>
                      <a:pt x="420" y="2219"/>
                    </a:lnTo>
                    <a:lnTo>
                      <a:pt x="399" y="2291"/>
                    </a:lnTo>
                    <a:lnTo>
                      <a:pt x="384" y="2333"/>
                    </a:lnTo>
                    <a:lnTo>
                      <a:pt x="365" y="2371"/>
                    </a:lnTo>
                    <a:lnTo>
                      <a:pt x="346" y="2396"/>
                    </a:lnTo>
                    <a:lnTo>
                      <a:pt x="333" y="2410"/>
                    </a:lnTo>
                    <a:lnTo>
                      <a:pt x="318" y="2425"/>
                    </a:lnTo>
                    <a:lnTo>
                      <a:pt x="515" y="2403"/>
                    </a:lnTo>
                    <a:lnTo>
                      <a:pt x="896" y="2351"/>
                    </a:lnTo>
                    <a:lnTo>
                      <a:pt x="1211" y="2311"/>
                    </a:lnTo>
                    <a:lnTo>
                      <a:pt x="1573" y="2270"/>
                    </a:lnTo>
                    <a:lnTo>
                      <a:pt x="1843" y="2257"/>
                    </a:lnTo>
                    <a:lnTo>
                      <a:pt x="2051" y="2264"/>
                    </a:lnTo>
                    <a:lnTo>
                      <a:pt x="2104" y="2264"/>
                    </a:lnTo>
                    <a:lnTo>
                      <a:pt x="2138" y="2257"/>
                    </a:lnTo>
                    <a:lnTo>
                      <a:pt x="2158" y="2223"/>
                    </a:lnTo>
                    <a:lnTo>
                      <a:pt x="2178" y="2187"/>
                    </a:lnTo>
                    <a:lnTo>
                      <a:pt x="2195" y="2132"/>
                    </a:lnTo>
                    <a:lnTo>
                      <a:pt x="2205" y="2066"/>
                    </a:lnTo>
                    <a:lnTo>
                      <a:pt x="2212" y="2002"/>
                    </a:lnTo>
                    <a:lnTo>
                      <a:pt x="2212" y="1909"/>
                    </a:lnTo>
                    <a:lnTo>
                      <a:pt x="2208" y="1837"/>
                    </a:lnTo>
                    <a:lnTo>
                      <a:pt x="2205" y="1719"/>
                    </a:lnTo>
                    <a:lnTo>
                      <a:pt x="2185" y="1592"/>
                    </a:lnTo>
                    <a:lnTo>
                      <a:pt x="2151" y="1428"/>
                    </a:lnTo>
                    <a:lnTo>
                      <a:pt x="2111" y="1277"/>
                    </a:lnTo>
                    <a:lnTo>
                      <a:pt x="2078" y="1143"/>
                    </a:lnTo>
                    <a:lnTo>
                      <a:pt x="2024" y="995"/>
                    </a:lnTo>
                    <a:lnTo>
                      <a:pt x="1970" y="861"/>
                    </a:lnTo>
                    <a:lnTo>
                      <a:pt x="1923" y="734"/>
                    </a:lnTo>
                    <a:lnTo>
                      <a:pt x="1850" y="551"/>
                    </a:lnTo>
                    <a:lnTo>
                      <a:pt x="1809" y="444"/>
                    </a:lnTo>
                    <a:lnTo>
                      <a:pt x="1785" y="373"/>
                    </a:lnTo>
                    <a:lnTo>
                      <a:pt x="1771" y="317"/>
                    </a:lnTo>
                    <a:lnTo>
                      <a:pt x="1766" y="264"/>
                    </a:lnTo>
                    <a:lnTo>
                      <a:pt x="1766" y="218"/>
                    </a:lnTo>
                    <a:lnTo>
                      <a:pt x="1796" y="55"/>
                    </a:lnTo>
                    <a:lnTo>
                      <a:pt x="1809" y="22"/>
                    </a:lnTo>
                    <a:lnTo>
                      <a:pt x="161" y="0"/>
                    </a:lnTo>
                    <a:lnTo>
                      <a:pt x="139" y="5"/>
                    </a:lnTo>
                    <a:close/>
                  </a:path>
                </a:pathLst>
              </a:custGeom>
              <a:solidFill>
                <a:srgbClr val="FFFFFF"/>
              </a:solidFill>
              <a:ln w="28575">
                <a:solidFill>
                  <a:srgbClr val="000000"/>
                </a:solidFill>
                <a:round/>
                <a:headEnd/>
                <a:tailEnd/>
              </a:ln>
            </p:spPr>
            <p:txBody>
              <a:bodyPr/>
              <a:lstStyle/>
              <a:p>
                <a:endParaRPr lang="zh-CN" altLang="en-US"/>
              </a:p>
            </p:txBody>
          </p:sp>
          <p:sp>
            <p:nvSpPr>
              <p:cNvPr id="63584" name="Freeform 10">
                <a:extLst>
                  <a:ext uri="{FF2B5EF4-FFF2-40B4-BE49-F238E27FC236}">
                    <a16:creationId xmlns:a16="http://schemas.microsoft.com/office/drawing/2014/main" id="{F97E9B30-968B-4EF4-931C-93A7CBB99814}"/>
                  </a:ext>
                </a:extLst>
              </p:cNvPr>
              <p:cNvSpPr>
                <a:spLocks noChangeArrowheads="1"/>
              </p:cNvSpPr>
              <p:nvPr/>
            </p:nvSpPr>
            <p:spPr bwMode="auto">
              <a:xfrm>
                <a:off x="534" y="1700"/>
                <a:ext cx="182" cy="159"/>
              </a:xfrm>
              <a:custGeom>
                <a:avLst/>
                <a:gdLst>
                  <a:gd name="T0" fmla="*/ 182 w 182"/>
                  <a:gd name="T1" fmla="*/ 11 h 159"/>
                  <a:gd name="T2" fmla="*/ 135 w 182"/>
                  <a:gd name="T3" fmla="*/ 145 h 159"/>
                  <a:gd name="T4" fmla="*/ 88 w 182"/>
                  <a:gd name="T5" fmla="*/ 159 h 159"/>
                  <a:gd name="T6" fmla="*/ 65 w 182"/>
                  <a:gd name="T7" fmla="*/ 156 h 159"/>
                  <a:gd name="T8" fmla="*/ 41 w 182"/>
                  <a:gd name="T9" fmla="*/ 148 h 159"/>
                  <a:gd name="T10" fmla="*/ 23 w 182"/>
                  <a:gd name="T11" fmla="*/ 132 h 159"/>
                  <a:gd name="T12" fmla="*/ 11 w 182"/>
                  <a:gd name="T13" fmla="*/ 116 h 159"/>
                  <a:gd name="T14" fmla="*/ 3 w 182"/>
                  <a:gd name="T15" fmla="*/ 96 h 159"/>
                  <a:gd name="T16" fmla="*/ 0 w 182"/>
                  <a:gd name="T17" fmla="*/ 78 h 159"/>
                  <a:gd name="T18" fmla="*/ 1 w 182"/>
                  <a:gd name="T19" fmla="*/ 55 h 159"/>
                  <a:gd name="T20" fmla="*/ 8 w 182"/>
                  <a:gd name="T21" fmla="*/ 38 h 159"/>
                  <a:gd name="T22" fmla="*/ 21 w 182"/>
                  <a:gd name="T23" fmla="*/ 25 h 159"/>
                  <a:gd name="T24" fmla="*/ 38 w 182"/>
                  <a:gd name="T25" fmla="*/ 13 h 159"/>
                  <a:gd name="T26" fmla="*/ 58 w 182"/>
                  <a:gd name="T27" fmla="*/ 8 h 159"/>
                  <a:gd name="T28" fmla="*/ 75 w 182"/>
                  <a:gd name="T29" fmla="*/ 4 h 159"/>
                  <a:gd name="T30" fmla="*/ 94 w 182"/>
                  <a:gd name="T31" fmla="*/ 1 h 159"/>
                  <a:gd name="T32" fmla="*/ 108 w 182"/>
                  <a:gd name="T33" fmla="*/ 1 h 159"/>
                  <a:gd name="T34" fmla="*/ 127 w 182"/>
                  <a:gd name="T35" fmla="*/ 0 h 159"/>
                  <a:gd name="T36" fmla="*/ 182 w 182"/>
                  <a:gd name="T37" fmla="*/ 11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2" h="159">
                    <a:moveTo>
                      <a:pt x="182" y="11"/>
                    </a:moveTo>
                    <a:lnTo>
                      <a:pt x="135" y="145"/>
                    </a:lnTo>
                    <a:lnTo>
                      <a:pt x="88" y="159"/>
                    </a:lnTo>
                    <a:lnTo>
                      <a:pt x="65" y="156"/>
                    </a:lnTo>
                    <a:lnTo>
                      <a:pt x="41" y="148"/>
                    </a:lnTo>
                    <a:lnTo>
                      <a:pt x="23" y="132"/>
                    </a:lnTo>
                    <a:lnTo>
                      <a:pt x="11" y="116"/>
                    </a:lnTo>
                    <a:lnTo>
                      <a:pt x="3" y="96"/>
                    </a:lnTo>
                    <a:lnTo>
                      <a:pt x="0" y="78"/>
                    </a:lnTo>
                    <a:lnTo>
                      <a:pt x="1" y="55"/>
                    </a:lnTo>
                    <a:lnTo>
                      <a:pt x="8" y="38"/>
                    </a:lnTo>
                    <a:lnTo>
                      <a:pt x="21" y="25"/>
                    </a:lnTo>
                    <a:lnTo>
                      <a:pt x="38" y="13"/>
                    </a:lnTo>
                    <a:lnTo>
                      <a:pt x="58" y="8"/>
                    </a:lnTo>
                    <a:lnTo>
                      <a:pt x="75" y="4"/>
                    </a:lnTo>
                    <a:lnTo>
                      <a:pt x="94" y="1"/>
                    </a:lnTo>
                    <a:lnTo>
                      <a:pt x="108" y="1"/>
                    </a:lnTo>
                    <a:lnTo>
                      <a:pt x="127" y="0"/>
                    </a:lnTo>
                    <a:lnTo>
                      <a:pt x="182" y="11"/>
                    </a:lnTo>
                    <a:close/>
                  </a:path>
                </a:pathLst>
              </a:custGeom>
              <a:solidFill>
                <a:srgbClr val="808080"/>
              </a:solidFill>
              <a:ln w="28575">
                <a:solidFill>
                  <a:srgbClr val="000000"/>
                </a:solidFill>
                <a:round/>
                <a:headEnd/>
                <a:tailEnd/>
              </a:ln>
            </p:spPr>
            <p:txBody>
              <a:bodyPr/>
              <a:lstStyle/>
              <a:p>
                <a:endParaRPr lang="zh-CN" altLang="en-US"/>
              </a:p>
            </p:txBody>
          </p:sp>
          <p:sp>
            <p:nvSpPr>
              <p:cNvPr id="63585" name="Freeform 11">
                <a:extLst>
                  <a:ext uri="{FF2B5EF4-FFF2-40B4-BE49-F238E27FC236}">
                    <a16:creationId xmlns:a16="http://schemas.microsoft.com/office/drawing/2014/main" id="{41AFE10A-3897-49F2-9D3B-E1BCF7CDD485}"/>
                  </a:ext>
                </a:extLst>
              </p:cNvPr>
              <p:cNvSpPr>
                <a:spLocks noChangeArrowheads="1"/>
              </p:cNvSpPr>
              <p:nvPr/>
            </p:nvSpPr>
            <p:spPr bwMode="auto">
              <a:xfrm>
                <a:off x="604" y="1691"/>
                <a:ext cx="128" cy="130"/>
              </a:xfrm>
              <a:custGeom>
                <a:avLst/>
                <a:gdLst>
                  <a:gd name="T0" fmla="*/ 0 w 128"/>
                  <a:gd name="T1" fmla="*/ 16 h 130"/>
                  <a:gd name="T2" fmla="*/ 24 w 128"/>
                  <a:gd name="T3" fmla="*/ 32 h 130"/>
                  <a:gd name="T4" fmla="*/ 35 w 128"/>
                  <a:gd name="T5" fmla="*/ 49 h 130"/>
                  <a:gd name="T6" fmla="*/ 40 w 128"/>
                  <a:gd name="T7" fmla="*/ 66 h 130"/>
                  <a:gd name="T8" fmla="*/ 42 w 128"/>
                  <a:gd name="T9" fmla="*/ 91 h 130"/>
                  <a:gd name="T10" fmla="*/ 37 w 128"/>
                  <a:gd name="T11" fmla="*/ 111 h 130"/>
                  <a:gd name="T12" fmla="*/ 24 w 128"/>
                  <a:gd name="T13" fmla="*/ 130 h 130"/>
                  <a:gd name="T14" fmla="*/ 128 w 128"/>
                  <a:gd name="T15" fmla="*/ 107 h 130"/>
                  <a:gd name="T16" fmla="*/ 119 w 128"/>
                  <a:gd name="T17" fmla="*/ 0 h 130"/>
                  <a:gd name="T18" fmla="*/ 0 w 128"/>
                  <a:gd name="T19" fmla="*/ 16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130">
                    <a:moveTo>
                      <a:pt x="0" y="16"/>
                    </a:moveTo>
                    <a:lnTo>
                      <a:pt x="24" y="32"/>
                    </a:lnTo>
                    <a:lnTo>
                      <a:pt x="35" y="49"/>
                    </a:lnTo>
                    <a:lnTo>
                      <a:pt x="40" y="66"/>
                    </a:lnTo>
                    <a:lnTo>
                      <a:pt x="42" y="91"/>
                    </a:lnTo>
                    <a:lnTo>
                      <a:pt x="37" y="111"/>
                    </a:lnTo>
                    <a:lnTo>
                      <a:pt x="24" y="130"/>
                    </a:lnTo>
                    <a:lnTo>
                      <a:pt x="128" y="107"/>
                    </a:lnTo>
                    <a:lnTo>
                      <a:pt x="119" y="0"/>
                    </a:lnTo>
                    <a:lnTo>
                      <a:pt x="0" y="16"/>
                    </a:lnTo>
                    <a:close/>
                  </a:path>
                </a:pathLst>
              </a:custGeom>
              <a:solidFill>
                <a:srgbClr val="000000"/>
              </a:solidFill>
              <a:ln w="28575">
                <a:solidFill>
                  <a:srgbClr val="000000"/>
                </a:solidFill>
                <a:round/>
                <a:headEnd/>
                <a:tailEnd/>
              </a:ln>
            </p:spPr>
            <p:txBody>
              <a:bodyPr/>
              <a:lstStyle/>
              <a:p>
                <a:endParaRPr lang="zh-CN" altLang="en-US"/>
              </a:p>
            </p:txBody>
          </p:sp>
          <p:sp>
            <p:nvSpPr>
              <p:cNvPr id="63586" name="Freeform 12">
                <a:extLst>
                  <a:ext uri="{FF2B5EF4-FFF2-40B4-BE49-F238E27FC236}">
                    <a16:creationId xmlns:a16="http://schemas.microsoft.com/office/drawing/2014/main" id="{A0BE1FEA-BF14-4D03-969C-0D37402D1703}"/>
                  </a:ext>
                </a:extLst>
              </p:cNvPr>
              <p:cNvSpPr>
                <a:spLocks noChangeArrowheads="1"/>
              </p:cNvSpPr>
              <p:nvPr/>
            </p:nvSpPr>
            <p:spPr bwMode="auto">
              <a:xfrm>
                <a:off x="568" y="1590"/>
                <a:ext cx="1853" cy="269"/>
              </a:xfrm>
              <a:custGeom>
                <a:avLst/>
                <a:gdLst>
                  <a:gd name="T0" fmla="*/ 1753 w 1853"/>
                  <a:gd name="T1" fmla="*/ 21 h 269"/>
                  <a:gd name="T2" fmla="*/ 0 w 1853"/>
                  <a:gd name="T3" fmla="*/ 0 h 269"/>
                  <a:gd name="T4" fmla="*/ 50 w 1853"/>
                  <a:gd name="T5" fmla="*/ 8 h 269"/>
                  <a:gd name="T6" fmla="*/ 68 w 1853"/>
                  <a:gd name="T7" fmla="*/ 14 h 269"/>
                  <a:gd name="T8" fmla="*/ 87 w 1853"/>
                  <a:gd name="T9" fmla="*/ 22 h 269"/>
                  <a:gd name="T10" fmla="*/ 99 w 1853"/>
                  <a:gd name="T11" fmla="*/ 34 h 269"/>
                  <a:gd name="T12" fmla="*/ 113 w 1853"/>
                  <a:gd name="T13" fmla="*/ 52 h 269"/>
                  <a:gd name="T14" fmla="*/ 120 w 1853"/>
                  <a:gd name="T15" fmla="*/ 73 h 269"/>
                  <a:gd name="T16" fmla="*/ 125 w 1853"/>
                  <a:gd name="T17" fmla="*/ 95 h 269"/>
                  <a:gd name="T18" fmla="*/ 127 w 1853"/>
                  <a:gd name="T19" fmla="*/ 118 h 269"/>
                  <a:gd name="T20" fmla="*/ 128 w 1853"/>
                  <a:gd name="T21" fmla="*/ 137 h 269"/>
                  <a:gd name="T22" fmla="*/ 125 w 1853"/>
                  <a:gd name="T23" fmla="*/ 165 h 269"/>
                  <a:gd name="T24" fmla="*/ 120 w 1853"/>
                  <a:gd name="T25" fmla="*/ 192 h 269"/>
                  <a:gd name="T26" fmla="*/ 108 w 1853"/>
                  <a:gd name="T27" fmla="*/ 215 h 269"/>
                  <a:gd name="T28" fmla="*/ 89 w 1853"/>
                  <a:gd name="T29" fmla="*/ 239 h 269"/>
                  <a:gd name="T30" fmla="*/ 65 w 1853"/>
                  <a:gd name="T31" fmla="*/ 254 h 269"/>
                  <a:gd name="T32" fmla="*/ 46 w 1853"/>
                  <a:gd name="T33" fmla="*/ 269 h 269"/>
                  <a:gd name="T34" fmla="*/ 161 w 1853"/>
                  <a:gd name="T35" fmla="*/ 255 h 269"/>
                  <a:gd name="T36" fmla="*/ 289 w 1853"/>
                  <a:gd name="T37" fmla="*/ 235 h 269"/>
                  <a:gd name="T38" fmla="*/ 491 w 1853"/>
                  <a:gd name="T39" fmla="*/ 222 h 269"/>
                  <a:gd name="T40" fmla="*/ 659 w 1853"/>
                  <a:gd name="T41" fmla="*/ 208 h 269"/>
                  <a:gd name="T42" fmla="*/ 860 w 1853"/>
                  <a:gd name="T43" fmla="*/ 208 h 269"/>
                  <a:gd name="T44" fmla="*/ 1081 w 1853"/>
                  <a:gd name="T45" fmla="*/ 215 h 269"/>
                  <a:gd name="T46" fmla="*/ 1356 w 1853"/>
                  <a:gd name="T47" fmla="*/ 222 h 269"/>
                  <a:gd name="T48" fmla="*/ 1619 w 1853"/>
                  <a:gd name="T49" fmla="*/ 242 h 269"/>
                  <a:gd name="T50" fmla="*/ 1726 w 1853"/>
                  <a:gd name="T51" fmla="*/ 262 h 269"/>
                  <a:gd name="T52" fmla="*/ 1757 w 1853"/>
                  <a:gd name="T53" fmla="*/ 266 h 269"/>
                  <a:gd name="T54" fmla="*/ 1790 w 1853"/>
                  <a:gd name="T55" fmla="*/ 268 h 269"/>
                  <a:gd name="T56" fmla="*/ 1814 w 1853"/>
                  <a:gd name="T57" fmla="*/ 262 h 269"/>
                  <a:gd name="T58" fmla="*/ 1834 w 1853"/>
                  <a:gd name="T59" fmla="*/ 242 h 269"/>
                  <a:gd name="T60" fmla="*/ 1845 w 1853"/>
                  <a:gd name="T61" fmla="*/ 217 h 269"/>
                  <a:gd name="T62" fmla="*/ 1850 w 1853"/>
                  <a:gd name="T63" fmla="*/ 196 h 269"/>
                  <a:gd name="T64" fmla="*/ 1853 w 1853"/>
                  <a:gd name="T65" fmla="*/ 173 h 269"/>
                  <a:gd name="T66" fmla="*/ 1848 w 1853"/>
                  <a:gd name="T67" fmla="*/ 130 h 269"/>
                  <a:gd name="T68" fmla="*/ 1839 w 1853"/>
                  <a:gd name="T69" fmla="*/ 103 h 269"/>
                  <a:gd name="T70" fmla="*/ 1826 w 1853"/>
                  <a:gd name="T71" fmla="*/ 75 h 269"/>
                  <a:gd name="T72" fmla="*/ 1814 w 1853"/>
                  <a:gd name="T73" fmla="*/ 57 h 269"/>
                  <a:gd name="T74" fmla="*/ 1799 w 1853"/>
                  <a:gd name="T75" fmla="*/ 43 h 269"/>
                  <a:gd name="T76" fmla="*/ 1778 w 1853"/>
                  <a:gd name="T77" fmla="*/ 28 h 269"/>
                  <a:gd name="T78" fmla="*/ 1753 w 1853"/>
                  <a:gd name="T79" fmla="*/ 21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53" h="269">
                    <a:moveTo>
                      <a:pt x="1753" y="21"/>
                    </a:moveTo>
                    <a:lnTo>
                      <a:pt x="0" y="0"/>
                    </a:lnTo>
                    <a:lnTo>
                      <a:pt x="50" y="8"/>
                    </a:lnTo>
                    <a:lnTo>
                      <a:pt x="68" y="14"/>
                    </a:lnTo>
                    <a:lnTo>
                      <a:pt x="87" y="22"/>
                    </a:lnTo>
                    <a:lnTo>
                      <a:pt x="99" y="34"/>
                    </a:lnTo>
                    <a:lnTo>
                      <a:pt x="113" y="52"/>
                    </a:lnTo>
                    <a:lnTo>
                      <a:pt x="120" y="73"/>
                    </a:lnTo>
                    <a:lnTo>
                      <a:pt x="125" y="95"/>
                    </a:lnTo>
                    <a:lnTo>
                      <a:pt x="127" y="118"/>
                    </a:lnTo>
                    <a:lnTo>
                      <a:pt x="128" y="137"/>
                    </a:lnTo>
                    <a:lnTo>
                      <a:pt x="125" y="165"/>
                    </a:lnTo>
                    <a:lnTo>
                      <a:pt x="120" y="192"/>
                    </a:lnTo>
                    <a:lnTo>
                      <a:pt x="108" y="215"/>
                    </a:lnTo>
                    <a:lnTo>
                      <a:pt x="89" y="239"/>
                    </a:lnTo>
                    <a:lnTo>
                      <a:pt x="65" y="254"/>
                    </a:lnTo>
                    <a:lnTo>
                      <a:pt x="46" y="269"/>
                    </a:lnTo>
                    <a:lnTo>
                      <a:pt x="161" y="255"/>
                    </a:lnTo>
                    <a:lnTo>
                      <a:pt x="289" y="235"/>
                    </a:lnTo>
                    <a:lnTo>
                      <a:pt x="491" y="222"/>
                    </a:lnTo>
                    <a:lnTo>
                      <a:pt x="659" y="208"/>
                    </a:lnTo>
                    <a:lnTo>
                      <a:pt x="860" y="208"/>
                    </a:lnTo>
                    <a:lnTo>
                      <a:pt x="1081" y="215"/>
                    </a:lnTo>
                    <a:lnTo>
                      <a:pt x="1356" y="222"/>
                    </a:lnTo>
                    <a:lnTo>
                      <a:pt x="1619" y="242"/>
                    </a:lnTo>
                    <a:lnTo>
                      <a:pt x="1726" y="262"/>
                    </a:lnTo>
                    <a:lnTo>
                      <a:pt x="1757" y="266"/>
                    </a:lnTo>
                    <a:lnTo>
                      <a:pt x="1790" y="268"/>
                    </a:lnTo>
                    <a:lnTo>
                      <a:pt x="1814" y="262"/>
                    </a:lnTo>
                    <a:lnTo>
                      <a:pt x="1834" y="242"/>
                    </a:lnTo>
                    <a:lnTo>
                      <a:pt x="1845" y="217"/>
                    </a:lnTo>
                    <a:lnTo>
                      <a:pt x="1850" y="196"/>
                    </a:lnTo>
                    <a:lnTo>
                      <a:pt x="1853" y="173"/>
                    </a:lnTo>
                    <a:lnTo>
                      <a:pt x="1848" y="130"/>
                    </a:lnTo>
                    <a:lnTo>
                      <a:pt x="1839" y="103"/>
                    </a:lnTo>
                    <a:lnTo>
                      <a:pt x="1826" y="75"/>
                    </a:lnTo>
                    <a:lnTo>
                      <a:pt x="1814" y="57"/>
                    </a:lnTo>
                    <a:lnTo>
                      <a:pt x="1799" y="43"/>
                    </a:lnTo>
                    <a:lnTo>
                      <a:pt x="1778" y="28"/>
                    </a:lnTo>
                    <a:lnTo>
                      <a:pt x="1753" y="21"/>
                    </a:lnTo>
                    <a:close/>
                  </a:path>
                </a:pathLst>
              </a:custGeom>
              <a:solidFill>
                <a:srgbClr val="FFFFFF"/>
              </a:solidFill>
              <a:ln w="28575">
                <a:solidFill>
                  <a:srgbClr val="000000"/>
                </a:solidFill>
                <a:round/>
                <a:headEnd/>
                <a:tailEnd/>
              </a:ln>
            </p:spPr>
            <p:txBody>
              <a:bodyPr/>
              <a:lstStyle/>
              <a:p>
                <a:endParaRPr lang="zh-CN" altLang="en-US"/>
              </a:p>
            </p:txBody>
          </p:sp>
        </p:grpSp>
        <p:sp>
          <p:nvSpPr>
            <p:cNvPr id="63579" name="WordArt 13">
              <a:extLst>
                <a:ext uri="{FF2B5EF4-FFF2-40B4-BE49-F238E27FC236}">
                  <a16:creationId xmlns:a16="http://schemas.microsoft.com/office/drawing/2014/main" id="{34D72C84-70E6-436A-8248-BF0B319E63BA}"/>
                </a:ext>
              </a:extLst>
            </p:cNvPr>
            <p:cNvSpPr>
              <a:spLocks noChangeShapeType="1" noTextEdit="1"/>
            </p:cNvSpPr>
            <p:nvPr/>
          </p:nvSpPr>
          <p:spPr bwMode="auto">
            <a:xfrm>
              <a:off x="697" y="2059"/>
              <a:ext cx="1308" cy="234"/>
            </a:xfrm>
            <a:prstGeom prst="rect">
              <a:avLst/>
            </a:prstGeom>
          </p:spPr>
          <p:txBody>
            <a:bodyPr spcFirstLastPara="1" wrap="none" fromWordArt="1">
              <a:prstTxWarp prst="textArchUp">
                <a:avLst>
                  <a:gd name="adj" fmla="val 10800021"/>
                </a:avLst>
              </a:prstTxWarp>
            </a:bodyPr>
            <a:lstStyle/>
            <a:p>
              <a:pPr algn="ctr"/>
              <a:r>
                <a:rPr lang="en-US" altLang="zh-CN" sz="4800" b="1" kern="10">
                  <a:ln w="9525">
                    <a:solidFill>
                      <a:srgbClr val="000000"/>
                    </a:solidFill>
                    <a:round/>
                    <a:headEnd/>
                    <a:tailEnd/>
                  </a:ln>
                  <a:solidFill>
                    <a:srgbClr val="000000"/>
                  </a:solidFill>
                  <a:latin typeface="Brush Script MT" panose="03060802040406070304" pitchFamily="66" charset="0"/>
                </a:rPr>
                <a:t>Thank you for </a:t>
              </a:r>
            </a:p>
            <a:p>
              <a:pPr algn="ctr"/>
              <a:r>
                <a:rPr lang="en-US" altLang="zh-CN" sz="4800" b="1" kern="10">
                  <a:ln w="9525">
                    <a:solidFill>
                      <a:srgbClr val="000000"/>
                    </a:solidFill>
                    <a:round/>
                    <a:headEnd/>
                    <a:tailEnd/>
                  </a:ln>
                  <a:solidFill>
                    <a:srgbClr val="000000"/>
                  </a:solidFill>
                  <a:latin typeface="Brush Script MT" panose="03060802040406070304" pitchFamily="66" charset="0"/>
                </a:rPr>
                <a:t>your attention !</a:t>
              </a:r>
              <a:endParaRPr lang="zh-CN" altLang="en-US" sz="4800" b="1" kern="10">
                <a:ln w="9525">
                  <a:solidFill>
                    <a:srgbClr val="000000"/>
                  </a:solidFill>
                  <a:round/>
                  <a:headEnd/>
                  <a:tailEnd/>
                </a:ln>
                <a:solidFill>
                  <a:srgbClr val="000000"/>
                </a:solidFill>
                <a:latin typeface="Brush Script MT" panose="03060802040406070304" pitchFamily="66" charset="0"/>
              </a:endParaRPr>
            </a:p>
          </p:txBody>
        </p:sp>
        <p:graphicFrame>
          <p:nvGraphicFramePr>
            <p:cNvPr id="63580" name="Object 14">
              <a:extLst>
                <a:ext uri="{FF2B5EF4-FFF2-40B4-BE49-F238E27FC236}">
                  <a16:creationId xmlns:a16="http://schemas.microsoft.com/office/drawing/2014/main" id="{5C1BEA34-6A2D-4B90-951C-E2DB466EC7DB}"/>
                </a:ext>
              </a:extLst>
            </p:cNvPr>
            <p:cNvGraphicFramePr>
              <a:graphicFrameLocks noChangeAspect="1"/>
            </p:cNvGraphicFramePr>
            <p:nvPr/>
          </p:nvGraphicFramePr>
          <p:xfrm>
            <a:off x="2015" y="2665"/>
            <a:ext cx="342" cy="317"/>
          </p:xfrm>
          <a:graphic>
            <a:graphicData uri="http://schemas.openxmlformats.org/presentationml/2006/ole">
              <mc:AlternateContent xmlns:mc="http://schemas.openxmlformats.org/markup-compatibility/2006">
                <mc:Choice xmlns:v="urn:schemas-microsoft-com:vml" Requires="v">
                  <p:oleObj spid="_x0000_s63744" r:id="rId3" imgW="771429" imgH="714286" progId="">
                    <p:embed/>
                  </p:oleObj>
                </mc:Choice>
                <mc:Fallback>
                  <p:oleObj r:id="rId3" imgW="771429" imgH="714286"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 y="2665"/>
                          <a:ext cx="3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81" name="Text Box 15">
              <a:extLst>
                <a:ext uri="{FF2B5EF4-FFF2-40B4-BE49-F238E27FC236}">
                  <a16:creationId xmlns:a16="http://schemas.microsoft.com/office/drawing/2014/main" id="{9A746977-AC23-4997-B4E0-93219068B3E9}"/>
                </a:ext>
              </a:extLst>
            </p:cNvPr>
            <p:cNvSpPr txBox="1">
              <a:spLocks noChangeArrowheads="1"/>
            </p:cNvSpPr>
            <p:nvPr/>
          </p:nvSpPr>
          <p:spPr bwMode="auto">
            <a:xfrm>
              <a:off x="1054" y="2837"/>
              <a:ext cx="127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r>
                <a:rPr lang="en-US" altLang="zh-CN" sz="2400" b="1" dirty="0" err="1">
                  <a:solidFill>
                    <a:srgbClr val="000000"/>
                  </a:solidFill>
                  <a:latin typeface="Monotype Corsiva" panose="03010101010201010101" pitchFamily="66" charset="0"/>
                  <a:ea typeface="华文行楷" panose="02010800040101010101" pitchFamily="2" charset="-122"/>
                </a:rPr>
                <a:t>ZhangMeiShan</a:t>
              </a:r>
              <a:endParaRPr lang="en-US" altLang="zh-CN" sz="2400" b="1" dirty="0">
                <a:solidFill>
                  <a:srgbClr val="000000"/>
                </a:solidFill>
                <a:latin typeface="Monotype Corsiva" panose="03010101010201010101" pitchFamily="66" charset="0"/>
                <a:ea typeface="华文行楷" panose="02010800040101010101" pitchFamily="2" charset="-122"/>
              </a:endParaRPr>
            </a:p>
          </p:txBody>
        </p:sp>
      </p:grpSp>
      <p:grpSp>
        <p:nvGrpSpPr>
          <p:cNvPr id="63492" name="组合 99">
            <a:extLst>
              <a:ext uri="{FF2B5EF4-FFF2-40B4-BE49-F238E27FC236}">
                <a16:creationId xmlns:a16="http://schemas.microsoft.com/office/drawing/2014/main" id="{F6C9533A-02F6-4857-A9DA-75B30911FC57}"/>
              </a:ext>
            </a:extLst>
          </p:cNvPr>
          <p:cNvGrpSpPr>
            <a:grpSpLocks/>
          </p:cNvGrpSpPr>
          <p:nvPr/>
        </p:nvGrpSpPr>
        <p:grpSpPr bwMode="auto">
          <a:xfrm>
            <a:off x="5908675" y="3429000"/>
            <a:ext cx="3581400" cy="2759075"/>
            <a:chOff x="5029200" y="3429000"/>
            <a:chExt cx="3581400" cy="2759075"/>
          </a:xfrm>
        </p:grpSpPr>
        <p:grpSp>
          <p:nvGrpSpPr>
            <p:cNvPr id="63494" name="Group 17">
              <a:extLst>
                <a:ext uri="{FF2B5EF4-FFF2-40B4-BE49-F238E27FC236}">
                  <a16:creationId xmlns:a16="http://schemas.microsoft.com/office/drawing/2014/main" id="{D33087BA-F799-4F86-B6F6-A0D50271F690}"/>
                </a:ext>
              </a:extLst>
            </p:cNvPr>
            <p:cNvGrpSpPr>
              <a:grpSpLocks noChangeAspect="1"/>
            </p:cNvGrpSpPr>
            <p:nvPr/>
          </p:nvGrpSpPr>
          <p:grpSpPr bwMode="auto">
            <a:xfrm>
              <a:off x="5029200" y="3429000"/>
              <a:ext cx="3581400" cy="2759075"/>
              <a:chOff x="3168" y="2160"/>
              <a:chExt cx="2256" cy="1738"/>
            </a:xfrm>
          </p:grpSpPr>
          <p:sp>
            <p:nvSpPr>
              <p:cNvPr id="63496" name="AutoShape 16">
                <a:extLst>
                  <a:ext uri="{FF2B5EF4-FFF2-40B4-BE49-F238E27FC236}">
                    <a16:creationId xmlns:a16="http://schemas.microsoft.com/office/drawing/2014/main" id="{A7DC2FD9-EC32-412D-8F8B-254F33AD12A7}"/>
                  </a:ext>
                </a:extLst>
              </p:cNvPr>
              <p:cNvSpPr>
                <a:spLocks noChangeAspect="1" noChangeArrowheads="1" noTextEdit="1"/>
              </p:cNvSpPr>
              <p:nvPr/>
            </p:nvSpPr>
            <p:spPr bwMode="auto">
              <a:xfrm>
                <a:off x="3168" y="2160"/>
                <a:ext cx="22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7" name="Rectangle 18">
                <a:extLst>
                  <a:ext uri="{FF2B5EF4-FFF2-40B4-BE49-F238E27FC236}">
                    <a16:creationId xmlns:a16="http://schemas.microsoft.com/office/drawing/2014/main" id="{B42E3ECD-9078-462F-8120-21E578409B9E}"/>
                  </a:ext>
                </a:extLst>
              </p:cNvPr>
              <p:cNvSpPr>
                <a:spLocks noChangeArrowheads="1"/>
              </p:cNvSpPr>
              <p:nvPr/>
            </p:nvSpPr>
            <p:spPr bwMode="auto">
              <a:xfrm>
                <a:off x="3199" y="2160"/>
                <a:ext cx="1619" cy="8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grpSp>
            <p:nvGrpSpPr>
              <p:cNvPr id="63498" name="Group 22">
                <a:extLst>
                  <a:ext uri="{FF2B5EF4-FFF2-40B4-BE49-F238E27FC236}">
                    <a16:creationId xmlns:a16="http://schemas.microsoft.com/office/drawing/2014/main" id="{4D157D89-8D4B-4912-9D37-DC2F538CBA40}"/>
                  </a:ext>
                </a:extLst>
              </p:cNvPr>
              <p:cNvGrpSpPr>
                <a:grpSpLocks/>
              </p:cNvGrpSpPr>
              <p:nvPr/>
            </p:nvGrpSpPr>
            <p:grpSpPr bwMode="auto">
              <a:xfrm>
                <a:off x="3846" y="2799"/>
                <a:ext cx="499" cy="473"/>
                <a:chOff x="3846" y="2799"/>
                <a:chExt cx="499" cy="473"/>
              </a:xfrm>
            </p:grpSpPr>
            <p:sp>
              <p:nvSpPr>
                <p:cNvPr id="63575" name="Freeform 19">
                  <a:extLst>
                    <a:ext uri="{FF2B5EF4-FFF2-40B4-BE49-F238E27FC236}">
                      <a16:creationId xmlns:a16="http://schemas.microsoft.com/office/drawing/2014/main" id="{9C7C2079-29F8-46A0-B5D0-F1494269E14F}"/>
                    </a:ext>
                  </a:extLst>
                </p:cNvPr>
                <p:cNvSpPr>
                  <a:spLocks noChangeArrowheads="1"/>
                </p:cNvSpPr>
                <p:nvPr/>
              </p:nvSpPr>
              <p:spPr bwMode="auto">
                <a:xfrm>
                  <a:off x="3983" y="2813"/>
                  <a:ext cx="362" cy="459"/>
                </a:xfrm>
                <a:custGeom>
                  <a:avLst/>
                  <a:gdLst>
                    <a:gd name="T0" fmla="*/ 0 w 724"/>
                    <a:gd name="T1" fmla="*/ 1 h 917"/>
                    <a:gd name="T2" fmla="*/ 1 w 724"/>
                    <a:gd name="T3" fmla="*/ 1 h 917"/>
                    <a:gd name="T4" fmla="*/ 1 w 724"/>
                    <a:gd name="T5" fmla="*/ 1 h 917"/>
                    <a:gd name="T6" fmla="*/ 1 w 724"/>
                    <a:gd name="T7" fmla="*/ 1 h 917"/>
                    <a:gd name="T8" fmla="*/ 1 w 724"/>
                    <a:gd name="T9" fmla="*/ 1 h 917"/>
                    <a:gd name="T10" fmla="*/ 1 w 724"/>
                    <a:gd name="T11" fmla="*/ 1 h 917"/>
                    <a:gd name="T12" fmla="*/ 1 w 724"/>
                    <a:gd name="T13" fmla="*/ 1 h 917"/>
                    <a:gd name="T14" fmla="*/ 1 w 724"/>
                    <a:gd name="T15" fmla="*/ 1 h 917"/>
                    <a:gd name="T16" fmla="*/ 1 w 724"/>
                    <a:gd name="T17" fmla="*/ 0 h 917"/>
                    <a:gd name="T18" fmla="*/ 1 w 724"/>
                    <a:gd name="T19" fmla="*/ 1 h 917"/>
                    <a:gd name="T20" fmla="*/ 1 w 724"/>
                    <a:gd name="T21" fmla="*/ 1 h 917"/>
                    <a:gd name="T22" fmla="*/ 1 w 724"/>
                    <a:gd name="T23" fmla="*/ 1 h 917"/>
                    <a:gd name="T24" fmla="*/ 1 w 724"/>
                    <a:gd name="T25" fmla="*/ 1 h 917"/>
                    <a:gd name="T26" fmla="*/ 1 w 724"/>
                    <a:gd name="T27" fmla="*/ 1 h 917"/>
                    <a:gd name="T28" fmla="*/ 1 w 724"/>
                    <a:gd name="T29" fmla="*/ 1 h 917"/>
                    <a:gd name="T30" fmla="*/ 1 w 724"/>
                    <a:gd name="T31" fmla="*/ 1 h 917"/>
                    <a:gd name="T32" fmla="*/ 1 w 724"/>
                    <a:gd name="T33" fmla="*/ 1 h 917"/>
                    <a:gd name="T34" fmla="*/ 1 w 724"/>
                    <a:gd name="T35" fmla="*/ 1 h 917"/>
                    <a:gd name="T36" fmla="*/ 1 w 724"/>
                    <a:gd name="T37" fmla="*/ 1 h 917"/>
                    <a:gd name="T38" fmla="*/ 1 w 724"/>
                    <a:gd name="T39" fmla="*/ 1 h 917"/>
                    <a:gd name="T40" fmla="*/ 1 w 724"/>
                    <a:gd name="T41" fmla="*/ 1 h 917"/>
                    <a:gd name="T42" fmla="*/ 1 w 724"/>
                    <a:gd name="T43" fmla="*/ 1 h 917"/>
                    <a:gd name="T44" fmla="*/ 0 w 724"/>
                    <a:gd name="T45" fmla="*/ 1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24" h="917">
                      <a:moveTo>
                        <a:pt x="0" y="673"/>
                      </a:moveTo>
                      <a:lnTo>
                        <a:pt x="28" y="630"/>
                      </a:lnTo>
                      <a:lnTo>
                        <a:pt x="19" y="559"/>
                      </a:lnTo>
                      <a:lnTo>
                        <a:pt x="4" y="403"/>
                      </a:lnTo>
                      <a:lnTo>
                        <a:pt x="23" y="242"/>
                      </a:lnTo>
                      <a:lnTo>
                        <a:pt x="71" y="119"/>
                      </a:lnTo>
                      <a:lnTo>
                        <a:pt x="146" y="48"/>
                      </a:lnTo>
                      <a:lnTo>
                        <a:pt x="265" y="15"/>
                      </a:lnTo>
                      <a:lnTo>
                        <a:pt x="402" y="0"/>
                      </a:lnTo>
                      <a:lnTo>
                        <a:pt x="506" y="15"/>
                      </a:lnTo>
                      <a:lnTo>
                        <a:pt x="615" y="81"/>
                      </a:lnTo>
                      <a:lnTo>
                        <a:pt x="662" y="171"/>
                      </a:lnTo>
                      <a:lnTo>
                        <a:pt x="705" y="280"/>
                      </a:lnTo>
                      <a:lnTo>
                        <a:pt x="724" y="441"/>
                      </a:lnTo>
                      <a:lnTo>
                        <a:pt x="700" y="479"/>
                      </a:lnTo>
                      <a:lnTo>
                        <a:pt x="710" y="521"/>
                      </a:lnTo>
                      <a:lnTo>
                        <a:pt x="705" y="606"/>
                      </a:lnTo>
                      <a:lnTo>
                        <a:pt x="681" y="692"/>
                      </a:lnTo>
                      <a:lnTo>
                        <a:pt x="568" y="838"/>
                      </a:lnTo>
                      <a:lnTo>
                        <a:pt x="487" y="871"/>
                      </a:lnTo>
                      <a:lnTo>
                        <a:pt x="393" y="895"/>
                      </a:lnTo>
                      <a:lnTo>
                        <a:pt x="315" y="917"/>
                      </a:lnTo>
                      <a:lnTo>
                        <a:pt x="0" y="673"/>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6" name="Freeform 20">
                  <a:extLst>
                    <a:ext uri="{FF2B5EF4-FFF2-40B4-BE49-F238E27FC236}">
                      <a16:creationId xmlns:a16="http://schemas.microsoft.com/office/drawing/2014/main" id="{9DDFE745-0A68-4B50-9FD9-22DB7BD94F50}"/>
                    </a:ext>
                  </a:extLst>
                </p:cNvPr>
                <p:cNvSpPr>
                  <a:spLocks noChangeArrowheads="1"/>
                </p:cNvSpPr>
                <p:nvPr/>
              </p:nvSpPr>
              <p:spPr bwMode="auto">
                <a:xfrm>
                  <a:off x="3964" y="2799"/>
                  <a:ext cx="357" cy="372"/>
                </a:xfrm>
                <a:custGeom>
                  <a:avLst/>
                  <a:gdLst>
                    <a:gd name="T0" fmla="*/ 1 w 714"/>
                    <a:gd name="T1" fmla="*/ 1 h 743"/>
                    <a:gd name="T2" fmla="*/ 1 w 714"/>
                    <a:gd name="T3" fmla="*/ 1 h 743"/>
                    <a:gd name="T4" fmla="*/ 0 w 714"/>
                    <a:gd name="T5" fmla="*/ 1 h 743"/>
                    <a:gd name="T6" fmla="*/ 1 w 714"/>
                    <a:gd name="T7" fmla="*/ 1 h 743"/>
                    <a:gd name="T8" fmla="*/ 1 w 714"/>
                    <a:gd name="T9" fmla="*/ 1 h 743"/>
                    <a:gd name="T10" fmla="*/ 1 w 714"/>
                    <a:gd name="T11" fmla="*/ 1 h 743"/>
                    <a:gd name="T12" fmla="*/ 1 w 714"/>
                    <a:gd name="T13" fmla="*/ 1 h 743"/>
                    <a:gd name="T14" fmla="*/ 1 w 714"/>
                    <a:gd name="T15" fmla="*/ 0 h 743"/>
                    <a:gd name="T16" fmla="*/ 1 w 714"/>
                    <a:gd name="T17" fmla="*/ 1 h 743"/>
                    <a:gd name="T18" fmla="*/ 1 w 714"/>
                    <a:gd name="T19" fmla="*/ 1 h 743"/>
                    <a:gd name="T20" fmla="*/ 1 w 714"/>
                    <a:gd name="T21" fmla="*/ 1 h 743"/>
                    <a:gd name="T22" fmla="*/ 1 w 714"/>
                    <a:gd name="T23" fmla="*/ 1 h 743"/>
                    <a:gd name="T24" fmla="*/ 1 w 714"/>
                    <a:gd name="T25" fmla="*/ 1 h 743"/>
                    <a:gd name="T26" fmla="*/ 1 w 714"/>
                    <a:gd name="T27" fmla="*/ 1 h 743"/>
                    <a:gd name="T28" fmla="*/ 1 w 714"/>
                    <a:gd name="T29" fmla="*/ 1 h 743"/>
                    <a:gd name="T30" fmla="*/ 1 w 714"/>
                    <a:gd name="T31" fmla="*/ 1 h 743"/>
                    <a:gd name="T32" fmla="*/ 1 w 714"/>
                    <a:gd name="T33" fmla="*/ 1 h 743"/>
                    <a:gd name="T34" fmla="*/ 1 w 714"/>
                    <a:gd name="T35" fmla="*/ 1 h 743"/>
                    <a:gd name="T36" fmla="*/ 1 w 714"/>
                    <a:gd name="T37" fmla="*/ 1 h 743"/>
                    <a:gd name="T38" fmla="*/ 1 w 714"/>
                    <a:gd name="T39" fmla="*/ 1 h 743"/>
                    <a:gd name="T40" fmla="*/ 1 w 714"/>
                    <a:gd name="T41" fmla="*/ 1 h 743"/>
                    <a:gd name="T42" fmla="*/ 1 w 714"/>
                    <a:gd name="T43" fmla="*/ 1 h 743"/>
                    <a:gd name="T44" fmla="*/ 1 w 714"/>
                    <a:gd name="T45" fmla="*/ 1 h 743"/>
                    <a:gd name="T46" fmla="*/ 1 w 714"/>
                    <a:gd name="T47" fmla="*/ 1 h 743"/>
                    <a:gd name="T48" fmla="*/ 1 w 714"/>
                    <a:gd name="T49" fmla="*/ 1 h 743"/>
                    <a:gd name="T50" fmla="*/ 1 w 714"/>
                    <a:gd name="T51" fmla="*/ 1 h 743"/>
                    <a:gd name="T52" fmla="*/ 1 w 714"/>
                    <a:gd name="T53" fmla="*/ 1 h 743"/>
                    <a:gd name="T54" fmla="*/ 1 w 714"/>
                    <a:gd name="T55" fmla="*/ 1 h 743"/>
                    <a:gd name="T56" fmla="*/ 1 w 714"/>
                    <a:gd name="T57" fmla="*/ 1 h 743"/>
                    <a:gd name="T58" fmla="*/ 1 w 714"/>
                    <a:gd name="T59" fmla="*/ 1 h 743"/>
                    <a:gd name="T60" fmla="*/ 1 w 714"/>
                    <a:gd name="T61" fmla="*/ 1 h 743"/>
                    <a:gd name="T62" fmla="*/ 1 w 714"/>
                    <a:gd name="T63" fmla="*/ 1 h 743"/>
                    <a:gd name="T64" fmla="*/ 1 w 714"/>
                    <a:gd name="T65" fmla="*/ 1 h 743"/>
                    <a:gd name="T66" fmla="*/ 1 w 714"/>
                    <a:gd name="T67" fmla="*/ 1 h 743"/>
                    <a:gd name="T68" fmla="*/ 1 w 714"/>
                    <a:gd name="T69" fmla="*/ 1 h 743"/>
                    <a:gd name="T70" fmla="*/ 1 w 714"/>
                    <a:gd name="T71" fmla="*/ 1 h 743"/>
                    <a:gd name="T72" fmla="*/ 1 w 714"/>
                    <a:gd name="T73" fmla="*/ 1 h 743"/>
                    <a:gd name="T74" fmla="*/ 1 w 714"/>
                    <a:gd name="T75" fmla="*/ 1 h 743"/>
                    <a:gd name="T76" fmla="*/ 1 w 714"/>
                    <a:gd name="T77" fmla="*/ 1 h 743"/>
                    <a:gd name="T78" fmla="*/ 1 w 714"/>
                    <a:gd name="T79" fmla="*/ 1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4" h="743">
                      <a:moveTo>
                        <a:pt x="33" y="644"/>
                      </a:moveTo>
                      <a:lnTo>
                        <a:pt x="5" y="464"/>
                      </a:lnTo>
                      <a:lnTo>
                        <a:pt x="0" y="365"/>
                      </a:lnTo>
                      <a:lnTo>
                        <a:pt x="23" y="223"/>
                      </a:lnTo>
                      <a:lnTo>
                        <a:pt x="61" y="114"/>
                      </a:lnTo>
                      <a:lnTo>
                        <a:pt x="151" y="28"/>
                      </a:lnTo>
                      <a:lnTo>
                        <a:pt x="260" y="5"/>
                      </a:lnTo>
                      <a:lnTo>
                        <a:pt x="397" y="0"/>
                      </a:lnTo>
                      <a:lnTo>
                        <a:pt x="473" y="10"/>
                      </a:lnTo>
                      <a:lnTo>
                        <a:pt x="549" y="38"/>
                      </a:lnTo>
                      <a:lnTo>
                        <a:pt x="615" y="71"/>
                      </a:lnTo>
                      <a:lnTo>
                        <a:pt x="677" y="118"/>
                      </a:lnTo>
                      <a:lnTo>
                        <a:pt x="696" y="161"/>
                      </a:lnTo>
                      <a:lnTo>
                        <a:pt x="625" y="118"/>
                      </a:lnTo>
                      <a:lnTo>
                        <a:pt x="558" y="114"/>
                      </a:lnTo>
                      <a:lnTo>
                        <a:pt x="535" y="109"/>
                      </a:lnTo>
                      <a:lnTo>
                        <a:pt x="591" y="152"/>
                      </a:lnTo>
                      <a:lnTo>
                        <a:pt x="625" y="199"/>
                      </a:lnTo>
                      <a:lnTo>
                        <a:pt x="643" y="246"/>
                      </a:lnTo>
                      <a:lnTo>
                        <a:pt x="672" y="279"/>
                      </a:lnTo>
                      <a:lnTo>
                        <a:pt x="700" y="322"/>
                      </a:lnTo>
                      <a:lnTo>
                        <a:pt x="710" y="365"/>
                      </a:lnTo>
                      <a:lnTo>
                        <a:pt x="714" y="412"/>
                      </a:lnTo>
                      <a:lnTo>
                        <a:pt x="686" y="502"/>
                      </a:lnTo>
                      <a:lnTo>
                        <a:pt x="658" y="563"/>
                      </a:lnTo>
                      <a:lnTo>
                        <a:pt x="620" y="544"/>
                      </a:lnTo>
                      <a:lnTo>
                        <a:pt x="629" y="521"/>
                      </a:lnTo>
                      <a:lnTo>
                        <a:pt x="634" y="488"/>
                      </a:lnTo>
                      <a:lnTo>
                        <a:pt x="610" y="459"/>
                      </a:lnTo>
                      <a:lnTo>
                        <a:pt x="554" y="473"/>
                      </a:lnTo>
                      <a:lnTo>
                        <a:pt x="483" y="516"/>
                      </a:lnTo>
                      <a:lnTo>
                        <a:pt x="454" y="601"/>
                      </a:lnTo>
                      <a:lnTo>
                        <a:pt x="440" y="639"/>
                      </a:lnTo>
                      <a:lnTo>
                        <a:pt x="454" y="667"/>
                      </a:lnTo>
                      <a:lnTo>
                        <a:pt x="483" y="682"/>
                      </a:lnTo>
                      <a:lnTo>
                        <a:pt x="364" y="720"/>
                      </a:lnTo>
                      <a:lnTo>
                        <a:pt x="270" y="734"/>
                      </a:lnTo>
                      <a:lnTo>
                        <a:pt x="194" y="743"/>
                      </a:lnTo>
                      <a:lnTo>
                        <a:pt x="104" y="691"/>
                      </a:lnTo>
                      <a:lnTo>
                        <a:pt x="33" y="64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7" name="Freeform 21">
                  <a:extLst>
                    <a:ext uri="{FF2B5EF4-FFF2-40B4-BE49-F238E27FC236}">
                      <a16:creationId xmlns:a16="http://schemas.microsoft.com/office/drawing/2014/main" id="{E3A9833A-2FB5-4DD9-B1B8-CBAEB46D2D53}"/>
                    </a:ext>
                  </a:extLst>
                </p:cNvPr>
                <p:cNvSpPr>
                  <a:spLocks noChangeArrowheads="1"/>
                </p:cNvSpPr>
                <p:nvPr/>
              </p:nvSpPr>
              <p:spPr bwMode="auto">
                <a:xfrm>
                  <a:off x="3846" y="3137"/>
                  <a:ext cx="298" cy="135"/>
                </a:xfrm>
                <a:custGeom>
                  <a:avLst/>
                  <a:gdLst>
                    <a:gd name="T0" fmla="*/ 0 w 597"/>
                    <a:gd name="T1" fmla="*/ 1 h 270"/>
                    <a:gd name="T2" fmla="*/ 0 w 597"/>
                    <a:gd name="T3" fmla="*/ 1 h 270"/>
                    <a:gd name="T4" fmla="*/ 0 w 597"/>
                    <a:gd name="T5" fmla="*/ 0 h 270"/>
                    <a:gd name="T6" fmla="*/ 0 w 597"/>
                    <a:gd name="T7" fmla="*/ 1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7" h="270">
                      <a:moveTo>
                        <a:pt x="0" y="189"/>
                      </a:moveTo>
                      <a:lnTo>
                        <a:pt x="137" y="128"/>
                      </a:lnTo>
                      <a:lnTo>
                        <a:pt x="246" y="0"/>
                      </a:lnTo>
                      <a:lnTo>
                        <a:pt x="597"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9" name="Group 75">
                <a:extLst>
                  <a:ext uri="{FF2B5EF4-FFF2-40B4-BE49-F238E27FC236}">
                    <a16:creationId xmlns:a16="http://schemas.microsoft.com/office/drawing/2014/main" id="{98B6BA57-F3FA-4A4E-A5ED-F49851E91F68}"/>
                  </a:ext>
                </a:extLst>
              </p:cNvPr>
              <p:cNvGrpSpPr>
                <a:grpSpLocks/>
              </p:cNvGrpSpPr>
              <p:nvPr/>
            </p:nvGrpSpPr>
            <p:grpSpPr bwMode="auto">
              <a:xfrm>
                <a:off x="4556" y="2168"/>
                <a:ext cx="867" cy="1703"/>
                <a:chOff x="4556" y="2168"/>
                <a:chExt cx="867" cy="1703"/>
              </a:xfrm>
            </p:grpSpPr>
            <p:sp>
              <p:nvSpPr>
                <p:cNvPr id="63523" name="Freeform 23">
                  <a:extLst>
                    <a:ext uri="{FF2B5EF4-FFF2-40B4-BE49-F238E27FC236}">
                      <a16:creationId xmlns:a16="http://schemas.microsoft.com/office/drawing/2014/main" id="{C3E806EE-5494-425D-A69A-BAEE1900E729}"/>
                    </a:ext>
                  </a:extLst>
                </p:cNvPr>
                <p:cNvSpPr>
                  <a:spLocks noChangeArrowheads="1"/>
                </p:cNvSpPr>
                <p:nvPr/>
              </p:nvSpPr>
              <p:spPr bwMode="auto">
                <a:xfrm>
                  <a:off x="4619" y="3454"/>
                  <a:ext cx="635" cy="417"/>
                </a:xfrm>
                <a:custGeom>
                  <a:avLst/>
                  <a:gdLst>
                    <a:gd name="T0" fmla="*/ 1 w 1270"/>
                    <a:gd name="T1" fmla="*/ 0 h 834"/>
                    <a:gd name="T2" fmla="*/ 0 w 1270"/>
                    <a:gd name="T3" fmla="*/ 1 h 834"/>
                    <a:gd name="T4" fmla="*/ 1 w 1270"/>
                    <a:gd name="T5" fmla="*/ 1 h 834"/>
                    <a:gd name="T6" fmla="*/ 1 w 1270"/>
                    <a:gd name="T7" fmla="*/ 1 h 834"/>
                    <a:gd name="T8" fmla="*/ 1 w 1270"/>
                    <a:gd name="T9" fmla="*/ 0 h 8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 h="834">
                      <a:moveTo>
                        <a:pt x="104" y="0"/>
                      </a:moveTo>
                      <a:lnTo>
                        <a:pt x="0" y="834"/>
                      </a:lnTo>
                      <a:lnTo>
                        <a:pt x="1270" y="834"/>
                      </a:lnTo>
                      <a:lnTo>
                        <a:pt x="1222" y="9"/>
                      </a:lnTo>
                      <a:lnTo>
                        <a:pt x="104" y="0"/>
                      </a:lnTo>
                      <a:close/>
                    </a:path>
                  </a:pathLst>
                </a:custGeom>
                <a:solidFill>
                  <a:srgbClr val="00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4" name="Group 72">
                  <a:extLst>
                    <a:ext uri="{FF2B5EF4-FFF2-40B4-BE49-F238E27FC236}">
                      <a16:creationId xmlns:a16="http://schemas.microsoft.com/office/drawing/2014/main" id="{2C2CB70A-1E78-4251-AA8A-61F7F9E34EA7}"/>
                    </a:ext>
                  </a:extLst>
                </p:cNvPr>
                <p:cNvGrpSpPr>
                  <a:grpSpLocks/>
                </p:cNvGrpSpPr>
                <p:nvPr/>
              </p:nvGrpSpPr>
              <p:grpSpPr bwMode="auto">
                <a:xfrm>
                  <a:off x="4556" y="2168"/>
                  <a:ext cx="746" cy="1321"/>
                  <a:chOff x="4556" y="2168"/>
                  <a:chExt cx="746" cy="1321"/>
                </a:xfrm>
              </p:grpSpPr>
              <p:grpSp>
                <p:nvGrpSpPr>
                  <p:cNvPr id="63527" name="Group 27">
                    <a:extLst>
                      <a:ext uri="{FF2B5EF4-FFF2-40B4-BE49-F238E27FC236}">
                        <a16:creationId xmlns:a16="http://schemas.microsoft.com/office/drawing/2014/main" id="{8AFA3F26-91C7-453C-84C6-2DD5E62A6C02}"/>
                      </a:ext>
                    </a:extLst>
                  </p:cNvPr>
                  <p:cNvGrpSpPr>
                    <a:grpSpLocks/>
                  </p:cNvGrpSpPr>
                  <p:nvPr/>
                </p:nvGrpSpPr>
                <p:grpSpPr bwMode="auto">
                  <a:xfrm>
                    <a:off x="4821" y="2580"/>
                    <a:ext cx="278" cy="319"/>
                    <a:chOff x="4821" y="2580"/>
                    <a:chExt cx="278" cy="319"/>
                  </a:xfrm>
                </p:grpSpPr>
                <p:sp>
                  <p:nvSpPr>
                    <p:cNvPr id="63572" name="Freeform 24">
                      <a:extLst>
                        <a:ext uri="{FF2B5EF4-FFF2-40B4-BE49-F238E27FC236}">
                          <a16:creationId xmlns:a16="http://schemas.microsoft.com/office/drawing/2014/main" id="{2B4ED9F7-B5C1-49A3-9A6E-51D36144B0E4}"/>
                        </a:ext>
                      </a:extLst>
                    </p:cNvPr>
                    <p:cNvSpPr>
                      <a:spLocks noChangeArrowheads="1"/>
                    </p:cNvSpPr>
                    <p:nvPr/>
                  </p:nvSpPr>
                  <p:spPr bwMode="auto">
                    <a:xfrm>
                      <a:off x="4821" y="2580"/>
                      <a:ext cx="278" cy="319"/>
                    </a:xfrm>
                    <a:custGeom>
                      <a:avLst/>
                      <a:gdLst>
                        <a:gd name="T0" fmla="*/ 1 w 555"/>
                        <a:gd name="T1" fmla="*/ 0 h 639"/>
                        <a:gd name="T2" fmla="*/ 1 w 555"/>
                        <a:gd name="T3" fmla="*/ 0 h 639"/>
                        <a:gd name="T4" fmla="*/ 1 w 555"/>
                        <a:gd name="T5" fmla="*/ 0 h 639"/>
                        <a:gd name="T6" fmla="*/ 1 w 555"/>
                        <a:gd name="T7" fmla="*/ 0 h 639"/>
                        <a:gd name="T8" fmla="*/ 0 w 555"/>
                        <a:gd name="T9" fmla="*/ 0 h 639"/>
                        <a:gd name="T10" fmla="*/ 1 w 555"/>
                        <a:gd name="T11" fmla="*/ 0 h 639"/>
                        <a:gd name="T12" fmla="*/ 1 w 555"/>
                        <a:gd name="T13" fmla="*/ 0 h 639"/>
                        <a:gd name="T14" fmla="*/ 1 w 555"/>
                        <a:gd name="T15" fmla="*/ 0 h 639"/>
                        <a:gd name="T16" fmla="*/ 1 w 555"/>
                        <a:gd name="T17" fmla="*/ 0 h 639"/>
                        <a:gd name="T18" fmla="*/ 1 w 555"/>
                        <a:gd name="T19" fmla="*/ 0 h 639"/>
                        <a:gd name="T20" fmla="*/ 1 w 555"/>
                        <a:gd name="T21" fmla="*/ 0 h 639"/>
                        <a:gd name="T22" fmla="*/ 1 w 555"/>
                        <a:gd name="T23" fmla="*/ 0 h 639"/>
                        <a:gd name="T24" fmla="*/ 1 w 555"/>
                        <a:gd name="T25" fmla="*/ 0 h 639"/>
                        <a:gd name="T26" fmla="*/ 1 w 555"/>
                        <a:gd name="T27" fmla="*/ 0 h 639"/>
                        <a:gd name="T28" fmla="*/ 1 w 555"/>
                        <a:gd name="T29" fmla="*/ 0 h 639"/>
                        <a:gd name="T30" fmla="*/ 1 w 555"/>
                        <a:gd name="T31" fmla="*/ 0 h 639"/>
                        <a:gd name="T32" fmla="*/ 1 w 555"/>
                        <a:gd name="T33" fmla="*/ 0 h 639"/>
                        <a:gd name="T34" fmla="*/ 1 w 555"/>
                        <a:gd name="T35" fmla="*/ 0 h 639"/>
                        <a:gd name="T36" fmla="*/ 1 w 555"/>
                        <a:gd name="T37" fmla="*/ 0 h 639"/>
                        <a:gd name="T38" fmla="*/ 1 w 555"/>
                        <a:gd name="T39" fmla="*/ 0 h 639"/>
                        <a:gd name="T40" fmla="*/ 1 w 555"/>
                        <a:gd name="T41" fmla="*/ 0 h 639"/>
                        <a:gd name="T42" fmla="*/ 1 w 555"/>
                        <a:gd name="T43" fmla="*/ 0 h 639"/>
                        <a:gd name="T44" fmla="*/ 1 w 555"/>
                        <a:gd name="T45" fmla="*/ 0 h 639"/>
                        <a:gd name="T46" fmla="*/ 1 w 555"/>
                        <a:gd name="T47" fmla="*/ 0 h 639"/>
                        <a:gd name="T48" fmla="*/ 1 w 555"/>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5" h="639">
                          <a:moveTo>
                            <a:pt x="102" y="0"/>
                          </a:moveTo>
                          <a:lnTo>
                            <a:pt x="72" y="171"/>
                          </a:lnTo>
                          <a:lnTo>
                            <a:pt x="56" y="187"/>
                          </a:lnTo>
                          <a:lnTo>
                            <a:pt x="30" y="204"/>
                          </a:lnTo>
                          <a:lnTo>
                            <a:pt x="0" y="213"/>
                          </a:lnTo>
                          <a:lnTo>
                            <a:pt x="34" y="379"/>
                          </a:lnTo>
                          <a:lnTo>
                            <a:pt x="49" y="460"/>
                          </a:lnTo>
                          <a:lnTo>
                            <a:pt x="63" y="508"/>
                          </a:lnTo>
                          <a:lnTo>
                            <a:pt x="83" y="551"/>
                          </a:lnTo>
                          <a:lnTo>
                            <a:pt x="124" y="578"/>
                          </a:lnTo>
                          <a:lnTo>
                            <a:pt x="191" y="606"/>
                          </a:lnTo>
                          <a:lnTo>
                            <a:pt x="271" y="632"/>
                          </a:lnTo>
                          <a:lnTo>
                            <a:pt x="329" y="639"/>
                          </a:lnTo>
                          <a:lnTo>
                            <a:pt x="381" y="632"/>
                          </a:lnTo>
                          <a:lnTo>
                            <a:pt x="443" y="616"/>
                          </a:lnTo>
                          <a:lnTo>
                            <a:pt x="484" y="589"/>
                          </a:lnTo>
                          <a:lnTo>
                            <a:pt x="541" y="512"/>
                          </a:lnTo>
                          <a:lnTo>
                            <a:pt x="555" y="442"/>
                          </a:lnTo>
                          <a:lnTo>
                            <a:pt x="547" y="346"/>
                          </a:lnTo>
                          <a:lnTo>
                            <a:pt x="527" y="310"/>
                          </a:lnTo>
                          <a:lnTo>
                            <a:pt x="462" y="243"/>
                          </a:lnTo>
                          <a:lnTo>
                            <a:pt x="441" y="223"/>
                          </a:lnTo>
                          <a:lnTo>
                            <a:pt x="438" y="130"/>
                          </a:lnTo>
                          <a:lnTo>
                            <a:pt x="451" y="67"/>
                          </a:lnTo>
                          <a:lnTo>
                            <a:pt x="102" y="0"/>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3" name="Freeform 25">
                      <a:extLst>
                        <a:ext uri="{FF2B5EF4-FFF2-40B4-BE49-F238E27FC236}">
                          <a16:creationId xmlns:a16="http://schemas.microsoft.com/office/drawing/2014/main" id="{FBB57B79-E3F1-49A9-A1D2-8BA0DE3386BB}"/>
                        </a:ext>
                      </a:extLst>
                    </p:cNvPr>
                    <p:cNvSpPr>
                      <a:spLocks noChangeArrowheads="1"/>
                    </p:cNvSpPr>
                    <p:nvPr/>
                  </p:nvSpPr>
                  <p:spPr bwMode="auto">
                    <a:xfrm>
                      <a:off x="4822" y="2580"/>
                      <a:ext cx="226" cy="275"/>
                    </a:xfrm>
                    <a:custGeom>
                      <a:avLst/>
                      <a:gdLst>
                        <a:gd name="T0" fmla="*/ 1 w 451"/>
                        <a:gd name="T1" fmla="*/ 0 h 551"/>
                        <a:gd name="T2" fmla="*/ 1 w 451"/>
                        <a:gd name="T3" fmla="*/ 0 h 551"/>
                        <a:gd name="T4" fmla="*/ 1 w 451"/>
                        <a:gd name="T5" fmla="*/ 0 h 551"/>
                        <a:gd name="T6" fmla="*/ 1 w 451"/>
                        <a:gd name="T7" fmla="*/ 0 h 551"/>
                        <a:gd name="T8" fmla="*/ 0 w 451"/>
                        <a:gd name="T9" fmla="*/ 0 h 551"/>
                        <a:gd name="T10" fmla="*/ 1 w 451"/>
                        <a:gd name="T11" fmla="*/ 0 h 551"/>
                        <a:gd name="T12" fmla="*/ 1 w 451"/>
                        <a:gd name="T13" fmla="*/ 0 h 551"/>
                        <a:gd name="T14" fmla="*/ 1 w 451"/>
                        <a:gd name="T15" fmla="*/ 0 h 551"/>
                        <a:gd name="T16" fmla="*/ 1 w 451"/>
                        <a:gd name="T17" fmla="*/ 0 h 551"/>
                        <a:gd name="T18" fmla="*/ 1 w 451"/>
                        <a:gd name="T19" fmla="*/ 0 h 551"/>
                        <a:gd name="T20" fmla="*/ 1 w 451"/>
                        <a:gd name="T21" fmla="*/ 0 h 551"/>
                        <a:gd name="T22" fmla="*/ 1 w 451"/>
                        <a:gd name="T23" fmla="*/ 0 h 551"/>
                        <a:gd name="T24" fmla="*/ 1 w 451"/>
                        <a:gd name="T25" fmla="*/ 0 h 551"/>
                        <a:gd name="T26" fmla="*/ 1 w 451"/>
                        <a:gd name="T27" fmla="*/ 0 h 551"/>
                        <a:gd name="T28" fmla="*/ 1 w 451"/>
                        <a:gd name="T29" fmla="*/ 0 h 551"/>
                        <a:gd name="T30" fmla="*/ 1 w 451"/>
                        <a:gd name="T31" fmla="*/ 0 h 551"/>
                        <a:gd name="T32" fmla="*/ 1 w 451"/>
                        <a:gd name="T33" fmla="*/ 0 h 551"/>
                        <a:gd name="T34" fmla="*/ 1 w 451"/>
                        <a:gd name="T35" fmla="*/ 0 h 551"/>
                        <a:gd name="T36" fmla="*/ 1 w 451"/>
                        <a:gd name="T37" fmla="*/ 0 h 551"/>
                        <a:gd name="T38" fmla="*/ 1 w 451"/>
                        <a:gd name="T39" fmla="*/ 0 h 551"/>
                        <a:gd name="T40" fmla="*/ 1 w 451"/>
                        <a:gd name="T41" fmla="*/ 0 h 551"/>
                        <a:gd name="T42" fmla="*/ 1 w 451"/>
                        <a:gd name="T43" fmla="*/ 0 h 551"/>
                        <a:gd name="T44" fmla="*/ 1 w 451"/>
                        <a:gd name="T45" fmla="*/ 0 h 5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1" h="551">
                          <a:moveTo>
                            <a:pt x="103" y="0"/>
                          </a:moveTo>
                          <a:lnTo>
                            <a:pt x="73" y="171"/>
                          </a:lnTo>
                          <a:lnTo>
                            <a:pt x="57" y="187"/>
                          </a:lnTo>
                          <a:lnTo>
                            <a:pt x="30" y="204"/>
                          </a:lnTo>
                          <a:lnTo>
                            <a:pt x="0" y="213"/>
                          </a:lnTo>
                          <a:lnTo>
                            <a:pt x="35" y="379"/>
                          </a:lnTo>
                          <a:lnTo>
                            <a:pt x="49" y="460"/>
                          </a:lnTo>
                          <a:lnTo>
                            <a:pt x="63" y="508"/>
                          </a:lnTo>
                          <a:lnTo>
                            <a:pt x="84" y="551"/>
                          </a:lnTo>
                          <a:lnTo>
                            <a:pt x="89" y="515"/>
                          </a:lnTo>
                          <a:lnTo>
                            <a:pt x="89" y="483"/>
                          </a:lnTo>
                          <a:lnTo>
                            <a:pt x="100" y="453"/>
                          </a:lnTo>
                          <a:lnTo>
                            <a:pt x="103" y="431"/>
                          </a:lnTo>
                          <a:lnTo>
                            <a:pt x="111" y="390"/>
                          </a:lnTo>
                          <a:lnTo>
                            <a:pt x="115" y="359"/>
                          </a:lnTo>
                          <a:lnTo>
                            <a:pt x="130" y="310"/>
                          </a:lnTo>
                          <a:lnTo>
                            <a:pt x="147" y="278"/>
                          </a:lnTo>
                          <a:lnTo>
                            <a:pt x="174" y="253"/>
                          </a:lnTo>
                          <a:lnTo>
                            <a:pt x="201" y="229"/>
                          </a:lnTo>
                          <a:lnTo>
                            <a:pt x="234" y="199"/>
                          </a:lnTo>
                          <a:lnTo>
                            <a:pt x="278" y="172"/>
                          </a:lnTo>
                          <a:lnTo>
                            <a:pt x="451" y="67"/>
                          </a:lnTo>
                          <a:lnTo>
                            <a:pt x="103" y="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4" name="Freeform 26">
                      <a:extLst>
                        <a:ext uri="{FF2B5EF4-FFF2-40B4-BE49-F238E27FC236}">
                          <a16:creationId xmlns:a16="http://schemas.microsoft.com/office/drawing/2014/main" id="{CEBBDD94-216B-473E-AABC-411F67FC3630}"/>
                        </a:ext>
                      </a:extLst>
                    </p:cNvPr>
                    <p:cNvSpPr>
                      <a:spLocks noChangeArrowheads="1"/>
                    </p:cNvSpPr>
                    <p:nvPr/>
                  </p:nvSpPr>
                  <p:spPr bwMode="auto">
                    <a:xfrm>
                      <a:off x="4821" y="2580"/>
                      <a:ext cx="226" cy="229"/>
                    </a:xfrm>
                    <a:custGeom>
                      <a:avLst/>
                      <a:gdLst>
                        <a:gd name="T0" fmla="*/ 1 w 451"/>
                        <a:gd name="T1" fmla="*/ 0 h 460"/>
                        <a:gd name="T2" fmla="*/ 1 w 451"/>
                        <a:gd name="T3" fmla="*/ 0 h 460"/>
                        <a:gd name="T4" fmla="*/ 1 w 451"/>
                        <a:gd name="T5" fmla="*/ 0 h 460"/>
                        <a:gd name="T6" fmla="*/ 1 w 451"/>
                        <a:gd name="T7" fmla="*/ 0 h 460"/>
                        <a:gd name="T8" fmla="*/ 0 w 451"/>
                        <a:gd name="T9" fmla="*/ 0 h 460"/>
                        <a:gd name="T10" fmla="*/ 1 w 451"/>
                        <a:gd name="T11" fmla="*/ 0 h 460"/>
                        <a:gd name="T12" fmla="*/ 1 w 451"/>
                        <a:gd name="T13" fmla="*/ 0 h 460"/>
                        <a:gd name="T14" fmla="*/ 1 w 451"/>
                        <a:gd name="T15" fmla="*/ 0 h 460"/>
                        <a:gd name="T16" fmla="*/ 1 w 451"/>
                        <a:gd name="T17" fmla="*/ 0 h 460"/>
                        <a:gd name="T18" fmla="*/ 1 w 451"/>
                        <a:gd name="T19" fmla="*/ 0 h 460"/>
                        <a:gd name="T20" fmla="*/ 1 w 451"/>
                        <a:gd name="T21" fmla="*/ 0 h 460"/>
                        <a:gd name="T22" fmla="*/ 1 w 451"/>
                        <a:gd name="T23" fmla="*/ 0 h 460"/>
                        <a:gd name="T24" fmla="*/ 1 w 451"/>
                        <a:gd name="T25" fmla="*/ 0 h 460"/>
                        <a:gd name="T26" fmla="*/ 1 w 451"/>
                        <a:gd name="T27" fmla="*/ 0 h 460"/>
                        <a:gd name="T28" fmla="*/ 1 w 451"/>
                        <a:gd name="T29" fmla="*/ 0 h 460"/>
                        <a:gd name="T30" fmla="*/ 1 w 451"/>
                        <a:gd name="T31" fmla="*/ 0 h 460"/>
                        <a:gd name="T32" fmla="*/ 1 w 451"/>
                        <a:gd name="T33" fmla="*/ 0 h 460"/>
                        <a:gd name="T34" fmla="*/ 1 w 451"/>
                        <a:gd name="T35" fmla="*/ 0 h 460"/>
                        <a:gd name="T36" fmla="*/ 1 w 451"/>
                        <a:gd name="T37" fmla="*/ 0 h 460"/>
                        <a:gd name="T38" fmla="*/ 1 w 451"/>
                        <a:gd name="T39" fmla="*/ 0 h 4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1" h="460">
                          <a:moveTo>
                            <a:pt x="102" y="0"/>
                          </a:moveTo>
                          <a:lnTo>
                            <a:pt x="72" y="171"/>
                          </a:lnTo>
                          <a:lnTo>
                            <a:pt x="56" y="187"/>
                          </a:lnTo>
                          <a:lnTo>
                            <a:pt x="30" y="204"/>
                          </a:lnTo>
                          <a:lnTo>
                            <a:pt x="0" y="213"/>
                          </a:lnTo>
                          <a:lnTo>
                            <a:pt x="34" y="379"/>
                          </a:lnTo>
                          <a:lnTo>
                            <a:pt x="49" y="460"/>
                          </a:lnTo>
                          <a:lnTo>
                            <a:pt x="53" y="417"/>
                          </a:lnTo>
                          <a:lnTo>
                            <a:pt x="60" y="374"/>
                          </a:lnTo>
                          <a:lnTo>
                            <a:pt x="71" y="336"/>
                          </a:lnTo>
                          <a:lnTo>
                            <a:pt x="72" y="305"/>
                          </a:lnTo>
                          <a:lnTo>
                            <a:pt x="83" y="277"/>
                          </a:lnTo>
                          <a:lnTo>
                            <a:pt x="104" y="248"/>
                          </a:lnTo>
                          <a:lnTo>
                            <a:pt x="127" y="231"/>
                          </a:lnTo>
                          <a:lnTo>
                            <a:pt x="159" y="218"/>
                          </a:lnTo>
                          <a:lnTo>
                            <a:pt x="184" y="206"/>
                          </a:lnTo>
                          <a:lnTo>
                            <a:pt x="228" y="182"/>
                          </a:lnTo>
                          <a:lnTo>
                            <a:pt x="268" y="163"/>
                          </a:lnTo>
                          <a:lnTo>
                            <a:pt x="451" y="67"/>
                          </a:lnTo>
                          <a:lnTo>
                            <a:pt x="102" y="0"/>
                          </a:lnTo>
                          <a:close/>
                        </a:path>
                      </a:pathLst>
                    </a:custGeom>
                    <a:solidFill>
                      <a:srgbClr val="FF9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28" name="Group 57">
                    <a:extLst>
                      <a:ext uri="{FF2B5EF4-FFF2-40B4-BE49-F238E27FC236}">
                        <a16:creationId xmlns:a16="http://schemas.microsoft.com/office/drawing/2014/main" id="{1D8927D0-7246-4B4C-A848-201AA0FDCF3D}"/>
                      </a:ext>
                    </a:extLst>
                  </p:cNvPr>
                  <p:cNvGrpSpPr>
                    <a:grpSpLocks/>
                  </p:cNvGrpSpPr>
                  <p:nvPr/>
                </p:nvGrpSpPr>
                <p:grpSpPr bwMode="auto">
                  <a:xfrm>
                    <a:off x="4785" y="2168"/>
                    <a:ext cx="430" cy="490"/>
                    <a:chOff x="4785" y="2168"/>
                    <a:chExt cx="430" cy="490"/>
                  </a:xfrm>
                </p:grpSpPr>
                <p:grpSp>
                  <p:nvGrpSpPr>
                    <p:cNvPr id="63543" name="Group 33">
                      <a:extLst>
                        <a:ext uri="{FF2B5EF4-FFF2-40B4-BE49-F238E27FC236}">
                          <a16:creationId xmlns:a16="http://schemas.microsoft.com/office/drawing/2014/main" id="{BE89700A-DCA2-4E50-9B97-32FE51179205}"/>
                        </a:ext>
                      </a:extLst>
                    </p:cNvPr>
                    <p:cNvGrpSpPr>
                      <a:grpSpLocks/>
                    </p:cNvGrpSpPr>
                    <p:nvPr/>
                  </p:nvGrpSpPr>
                  <p:grpSpPr bwMode="auto">
                    <a:xfrm>
                      <a:off x="4813" y="2244"/>
                      <a:ext cx="313" cy="414"/>
                      <a:chOff x="4813" y="2244"/>
                      <a:chExt cx="313" cy="414"/>
                    </a:xfrm>
                  </p:grpSpPr>
                  <p:grpSp>
                    <p:nvGrpSpPr>
                      <p:cNvPr id="63567" name="Group 31">
                        <a:extLst>
                          <a:ext uri="{FF2B5EF4-FFF2-40B4-BE49-F238E27FC236}">
                            <a16:creationId xmlns:a16="http://schemas.microsoft.com/office/drawing/2014/main" id="{AA0A2BBF-39B6-413C-A226-3073D03489EE}"/>
                          </a:ext>
                        </a:extLst>
                      </p:cNvPr>
                      <p:cNvGrpSpPr>
                        <a:grpSpLocks/>
                      </p:cNvGrpSpPr>
                      <p:nvPr/>
                    </p:nvGrpSpPr>
                    <p:grpSpPr bwMode="auto">
                      <a:xfrm>
                        <a:off x="4813" y="2244"/>
                        <a:ext cx="313" cy="414"/>
                        <a:chOff x="4813" y="2244"/>
                        <a:chExt cx="313" cy="414"/>
                      </a:xfrm>
                    </p:grpSpPr>
                    <p:sp>
                      <p:nvSpPr>
                        <p:cNvPr id="63569" name="Freeform 28">
                          <a:extLst>
                            <a:ext uri="{FF2B5EF4-FFF2-40B4-BE49-F238E27FC236}">
                              <a16:creationId xmlns:a16="http://schemas.microsoft.com/office/drawing/2014/main" id="{0D810F91-E487-4C08-9811-EFC9A6AC9828}"/>
                            </a:ext>
                          </a:extLst>
                        </p:cNvPr>
                        <p:cNvSpPr>
                          <a:spLocks noChangeArrowheads="1"/>
                        </p:cNvSpPr>
                        <p:nvPr/>
                      </p:nvSpPr>
                      <p:spPr bwMode="auto">
                        <a:xfrm>
                          <a:off x="4876" y="2590"/>
                          <a:ext cx="164" cy="67"/>
                        </a:xfrm>
                        <a:custGeom>
                          <a:avLst/>
                          <a:gdLst>
                            <a:gd name="T0" fmla="*/ 0 w 328"/>
                            <a:gd name="T1" fmla="*/ 0 h 134"/>
                            <a:gd name="T2" fmla="*/ 1 w 328"/>
                            <a:gd name="T3" fmla="*/ 1 h 134"/>
                            <a:gd name="T4" fmla="*/ 1 w 328"/>
                            <a:gd name="T5" fmla="*/ 1 h 134"/>
                            <a:gd name="T6" fmla="*/ 1 w 328"/>
                            <a:gd name="T7" fmla="*/ 1 h 134"/>
                            <a:gd name="T8" fmla="*/ 1 w 328"/>
                            <a:gd name="T9" fmla="*/ 1 h 134"/>
                            <a:gd name="T10" fmla="*/ 1 w 328"/>
                            <a:gd name="T11" fmla="*/ 1 h 134"/>
                            <a:gd name="T12" fmla="*/ 1 w 328"/>
                            <a:gd name="T13" fmla="*/ 1 h 134"/>
                            <a:gd name="T14" fmla="*/ 1 w 328"/>
                            <a:gd name="T15" fmla="*/ 1 h 134"/>
                            <a:gd name="T16" fmla="*/ 1 w 328"/>
                            <a:gd name="T17" fmla="*/ 1 h 134"/>
                            <a:gd name="T18" fmla="*/ 1 w 328"/>
                            <a:gd name="T19" fmla="*/ 1 h 134"/>
                            <a:gd name="T20" fmla="*/ 1 w 328"/>
                            <a:gd name="T21" fmla="*/ 1 h 134"/>
                            <a:gd name="T22" fmla="*/ 1 w 328"/>
                            <a:gd name="T23" fmla="*/ 1 h 134"/>
                            <a:gd name="T24" fmla="*/ 1 w 328"/>
                            <a:gd name="T25" fmla="*/ 1 h 134"/>
                            <a:gd name="T26" fmla="*/ 1 w 328"/>
                            <a:gd name="T27" fmla="*/ 1 h 134"/>
                            <a:gd name="T28" fmla="*/ 1 w 328"/>
                            <a:gd name="T29" fmla="*/ 1 h 134"/>
                            <a:gd name="T30" fmla="*/ 1 w 328"/>
                            <a:gd name="T31" fmla="*/ 1 h 134"/>
                            <a:gd name="T32" fmla="*/ 0 w 328"/>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8" h="134">
                              <a:moveTo>
                                <a:pt x="0" y="0"/>
                              </a:moveTo>
                              <a:lnTo>
                                <a:pt x="6" y="22"/>
                              </a:lnTo>
                              <a:lnTo>
                                <a:pt x="15" y="39"/>
                              </a:lnTo>
                              <a:lnTo>
                                <a:pt x="26" y="55"/>
                              </a:lnTo>
                              <a:lnTo>
                                <a:pt x="45" y="76"/>
                              </a:lnTo>
                              <a:lnTo>
                                <a:pt x="64" y="90"/>
                              </a:lnTo>
                              <a:lnTo>
                                <a:pt x="86" y="104"/>
                              </a:lnTo>
                              <a:lnTo>
                                <a:pt x="113" y="118"/>
                              </a:lnTo>
                              <a:lnTo>
                                <a:pt x="137" y="125"/>
                              </a:lnTo>
                              <a:lnTo>
                                <a:pt x="172" y="132"/>
                              </a:lnTo>
                              <a:lnTo>
                                <a:pt x="198" y="134"/>
                              </a:lnTo>
                              <a:lnTo>
                                <a:pt x="243" y="132"/>
                              </a:lnTo>
                              <a:lnTo>
                                <a:pt x="266" y="126"/>
                              </a:lnTo>
                              <a:lnTo>
                                <a:pt x="285" y="118"/>
                              </a:lnTo>
                              <a:lnTo>
                                <a:pt x="304" y="104"/>
                              </a:lnTo>
                              <a:lnTo>
                                <a:pt x="328" y="80"/>
                              </a:lnTo>
                              <a:lnTo>
                                <a:pt x="0" y="0"/>
                              </a:lnTo>
                              <a:close/>
                            </a:path>
                          </a:pathLst>
                        </a:custGeom>
                        <a:solidFill>
                          <a:srgbClr val="7F3F00"/>
                        </a:solidFill>
                        <a:ln w="9525">
                          <a:solidFill>
                            <a:srgbClr val="7F3F00"/>
                          </a:solidFill>
                          <a:round/>
                          <a:headEnd/>
                          <a:tailEnd/>
                        </a:ln>
                      </p:spPr>
                      <p:txBody>
                        <a:bodyPr/>
                        <a:lstStyle/>
                        <a:p>
                          <a:endParaRPr lang="zh-CN" altLang="en-US"/>
                        </a:p>
                      </p:txBody>
                    </p:sp>
                    <p:sp>
                      <p:nvSpPr>
                        <p:cNvPr id="63570" name="Freeform 29">
                          <a:extLst>
                            <a:ext uri="{FF2B5EF4-FFF2-40B4-BE49-F238E27FC236}">
                              <a16:creationId xmlns:a16="http://schemas.microsoft.com/office/drawing/2014/main" id="{41A33819-3A1E-4682-BB7F-57A469D796F2}"/>
                            </a:ext>
                          </a:extLst>
                        </p:cNvPr>
                        <p:cNvSpPr>
                          <a:spLocks noChangeArrowheads="1"/>
                        </p:cNvSpPr>
                        <p:nvPr/>
                      </p:nvSpPr>
                      <p:spPr bwMode="auto">
                        <a:xfrm>
                          <a:off x="4813" y="2244"/>
                          <a:ext cx="313" cy="413"/>
                        </a:xfrm>
                        <a:custGeom>
                          <a:avLst/>
                          <a:gdLst>
                            <a:gd name="T0" fmla="*/ 1 w 625"/>
                            <a:gd name="T1" fmla="*/ 1 h 825"/>
                            <a:gd name="T2" fmla="*/ 1 w 625"/>
                            <a:gd name="T3" fmla="*/ 1 h 825"/>
                            <a:gd name="T4" fmla="*/ 1 w 625"/>
                            <a:gd name="T5" fmla="*/ 1 h 825"/>
                            <a:gd name="T6" fmla="*/ 1 w 625"/>
                            <a:gd name="T7" fmla="*/ 1 h 825"/>
                            <a:gd name="T8" fmla="*/ 1 w 625"/>
                            <a:gd name="T9" fmla="*/ 1 h 825"/>
                            <a:gd name="T10" fmla="*/ 1 w 625"/>
                            <a:gd name="T11" fmla="*/ 1 h 825"/>
                            <a:gd name="T12" fmla="*/ 1 w 625"/>
                            <a:gd name="T13" fmla="*/ 1 h 825"/>
                            <a:gd name="T14" fmla="*/ 1 w 625"/>
                            <a:gd name="T15" fmla="*/ 1 h 825"/>
                            <a:gd name="T16" fmla="*/ 1 w 625"/>
                            <a:gd name="T17" fmla="*/ 1 h 825"/>
                            <a:gd name="T18" fmla="*/ 1 w 625"/>
                            <a:gd name="T19" fmla="*/ 1 h 825"/>
                            <a:gd name="T20" fmla="*/ 1 w 625"/>
                            <a:gd name="T21" fmla="*/ 1 h 825"/>
                            <a:gd name="T22" fmla="*/ 1 w 625"/>
                            <a:gd name="T23" fmla="*/ 1 h 825"/>
                            <a:gd name="T24" fmla="*/ 1 w 625"/>
                            <a:gd name="T25" fmla="*/ 1 h 825"/>
                            <a:gd name="T26" fmla="*/ 1 w 625"/>
                            <a:gd name="T27" fmla="*/ 0 h 825"/>
                            <a:gd name="T28" fmla="*/ 1 w 625"/>
                            <a:gd name="T29" fmla="*/ 1 h 825"/>
                            <a:gd name="T30" fmla="*/ 1 w 625"/>
                            <a:gd name="T31" fmla="*/ 1 h 825"/>
                            <a:gd name="T32" fmla="*/ 1 w 625"/>
                            <a:gd name="T33" fmla="*/ 1 h 825"/>
                            <a:gd name="T34" fmla="*/ 1 w 625"/>
                            <a:gd name="T35" fmla="*/ 1 h 825"/>
                            <a:gd name="T36" fmla="*/ 1 w 625"/>
                            <a:gd name="T37" fmla="*/ 1 h 825"/>
                            <a:gd name="T38" fmla="*/ 1 w 625"/>
                            <a:gd name="T39" fmla="*/ 1 h 825"/>
                            <a:gd name="T40" fmla="*/ 1 w 625"/>
                            <a:gd name="T41" fmla="*/ 1 h 825"/>
                            <a:gd name="T42" fmla="*/ 1 w 625"/>
                            <a:gd name="T43" fmla="*/ 1 h 825"/>
                            <a:gd name="T44" fmla="*/ 1 w 625"/>
                            <a:gd name="T45" fmla="*/ 1 h 825"/>
                            <a:gd name="T46" fmla="*/ 1 w 625"/>
                            <a:gd name="T47" fmla="*/ 1 h 825"/>
                            <a:gd name="T48" fmla="*/ 1 w 625"/>
                            <a:gd name="T49" fmla="*/ 1 h 825"/>
                            <a:gd name="T50" fmla="*/ 1 w 625"/>
                            <a:gd name="T51" fmla="*/ 1 h 825"/>
                            <a:gd name="T52" fmla="*/ 1 w 625"/>
                            <a:gd name="T53" fmla="*/ 1 h 825"/>
                            <a:gd name="T54" fmla="*/ 0 w 625"/>
                            <a:gd name="T55" fmla="*/ 1 h 825"/>
                            <a:gd name="T56" fmla="*/ 1 w 625"/>
                            <a:gd name="T57" fmla="*/ 1 h 825"/>
                            <a:gd name="T58" fmla="*/ 1 w 625"/>
                            <a:gd name="T59" fmla="*/ 1 h 825"/>
                            <a:gd name="T60" fmla="*/ 1 w 625"/>
                            <a:gd name="T61" fmla="*/ 1 h 825"/>
                            <a:gd name="T62" fmla="*/ 1 w 625"/>
                            <a:gd name="T63" fmla="*/ 1 h 825"/>
                            <a:gd name="T64" fmla="*/ 1 w 625"/>
                            <a:gd name="T65" fmla="*/ 1 h 825"/>
                            <a:gd name="T66" fmla="*/ 1 w 625"/>
                            <a:gd name="T67" fmla="*/ 1 h 825"/>
                            <a:gd name="T68" fmla="*/ 1 w 625"/>
                            <a:gd name="T69" fmla="*/ 1 h 825"/>
                            <a:gd name="T70" fmla="*/ 1 w 625"/>
                            <a:gd name="T71" fmla="*/ 1 h 825"/>
                            <a:gd name="T72" fmla="*/ 1 w 625"/>
                            <a:gd name="T73" fmla="*/ 1 h 825"/>
                            <a:gd name="T74" fmla="*/ 1 w 625"/>
                            <a:gd name="T75" fmla="*/ 1 h 825"/>
                            <a:gd name="T76" fmla="*/ 1 w 625"/>
                            <a:gd name="T77" fmla="*/ 1 h 825"/>
                            <a:gd name="T78" fmla="*/ 1 w 625"/>
                            <a:gd name="T79" fmla="*/ 1 h 825"/>
                            <a:gd name="T80" fmla="*/ 1 w 625"/>
                            <a:gd name="T81" fmla="*/ 1 h 825"/>
                            <a:gd name="T82" fmla="*/ 1 w 625"/>
                            <a:gd name="T83" fmla="*/ 1 h 825"/>
                            <a:gd name="T84" fmla="*/ 1 w 625"/>
                            <a:gd name="T85" fmla="*/ 1 h 825"/>
                            <a:gd name="T86" fmla="*/ 1 w 625"/>
                            <a:gd name="T87" fmla="*/ 1 h 825"/>
                            <a:gd name="T88" fmla="*/ 1 w 625"/>
                            <a:gd name="T89" fmla="*/ 1 h 825"/>
                            <a:gd name="T90" fmla="*/ 1 w 625"/>
                            <a:gd name="T91" fmla="*/ 1 h 825"/>
                            <a:gd name="T92" fmla="*/ 1 w 625"/>
                            <a:gd name="T93" fmla="*/ 1 h 825"/>
                            <a:gd name="T94" fmla="*/ 1 w 625"/>
                            <a:gd name="T95" fmla="*/ 1 h 825"/>
                            <a:gd name="T96" fmla="*/ 1 w 625"/>
                            <a:gd name="T97" fmla="*/ 1 h 825"/>
                            <a:gd name="T98" fmla="*/ 1 w 625"/>
                            <a:gd name="T99" fmla="*/ 1 h 825"/>
                            <a:gd name="T100" fmla="*/ 1 w 625"/>
                            <a:gd name="T101" fmla="*/ 1 h 825"/>
                            <a:gd name="T102" fmla="*/ 1 w 625"/>
                            <a:gd name="T103" fmla="*/ 1 h 825"/>
                            <a:gd name="T104" fmla="*/ 1 w 625"/>
                            <a:gd name="T105" fmla="*/ 1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25" h="825">
                              <a:moveTo>
                                <a:pt x="464" y="756"/>
                              </a:moveTo>
                              <a:lnTo>
                                <a:pt x="480" y="732"/>
                              </a:lnTo>
                              <a:lnTo>
                                <a:pt x="494" y="707"/>
                              </a:lnTo>
                              <a:lnTo>
                                <a:pt x="527" y="637"/>
                              </a:lnTo>
                              <a:lnTo>
                                <a:pt x="571" y="528"/>
                              </a:lnTo>
                              <a:lnTo>
                                <a:pt x="595" y="442"/>
                              </a:lnTo>
                              <a:lnTo>
                                <a:pt x="609" y="363"/>
                              </a:lnTo>
                              <a:lnTo>
                                <a:pt x="625" y="252"/>
                              </a:lnTo>
                              <a:lnTo>
                                <a:pt x="620" y="153"/>
                              </a:lnTo>
                              <a:lnTo>
                                <a:pt x="599" y="98"/>
                              </a:lnTo>
                              <a:lnTo>
                                <a:pt x="554" y="55"/>
                              </a:lnTo>
                              <a:lnTo>
                                <a:pt x="486" y="19"/>
                              </a:lnTo>
                              <a:lnTo>
                                <a:pt x="420" y="5"/>
                              </a:lnTo>
                              <a:lnTo>
                                <a:pt x="355" y="0"/>
                              </a:lnTo>
                              <a:lnTo>
                                <a:pt x="292" y="6"/>
                              </a:lnTo>
                              <a:lnTo>
                                <a:pt x="230" y="16"/>
                              </a:lnTo>
                              <a:lnTo>
                                <a:pt x="186" y="31"/>
                              </a:lnTo>
                              <a:lnTo>
                                <a:pt x="143" y="61"/>
                              </a:lnTo>
                              <a:lnTo>
                                <a:pt x="109" y="101"/>
                              </a:lnTo>
                              <a:lnTo>
                                <a:pt x="79" y="154"/>
                              </a:lnTo>
                              <a:lnTo>
                                <a:pt x="60" y="205"/>
                              </a:lnTo>
                              <a:lnTo>
                                <a:pt x="44" y="259"/>
                              </a:lnTo>
                              <a:lnTo>
                                <a:pt x="41" y="322"/>
                              </a:lnTo>
                              <a:lnTo>
                                <a:pt x="36" y="361"/>
                              </a:lnTo>
                              <a:lnTo>
                                <a:pt x="39" y="390"/>
                              </a:lnTo>
                              <a:lnTo>
                                <a:pt x="17" y="393"/>
                              </a:lnTo>
                              <a:lnTo>
                                <a:pt x="3" y="407"/>
                              </a:lnTo>
                              <a:lnTo>
                                <a:pt x="0" y="423"/>
                              </a:lnTo>
                              <a:lnTo>
                                <a:pt x="13" y="459"/>
                              </a:lnTo>
                              <a:lnTo>
                                <a:pt x="30" y="476"/>
                              </a:lnTo>
                              <a:lnTo>
                                <a:pt x="44" y="500"/>
                              </a:lnTo>
                              <a:lnTo>
                                <a:pt x="66" y="516"/>
                              </a:lnTo>
                              <a:lnTo>
                                <a:pt x="95" y="516"/>
                              </a:lnTo>
                              <a:lnTo>
                                <a:pt x="88" y="560"/>
                              </a:lnTo>
                              <a:lnTo>
                                <a:pt x="98" y="609"/>
                              </a:lnTo>
                              <a:lnTo>
                                <a:pt x="112" y="655"/>
                              </a:lnTo>
                              <a:lnTo>
                                <a:pt x="121" y="689"/>
                              </a:lnTo>
                              <a:lnTo>
                                <a:pt x="132" y="715"/>
                              </a:lnTo>
                              <a:lnTo>
                                <a:pt x="145" y="734"/>
                              </a:lnTo>
                              <a:lnTo>
                                <a:pt x="161" y="752"/>
                              </a:lnTo>
                              <a:lnTo>
                                <a:pt x="178" y="773"/>
                              </a:lnTo>
                              <a:lnTo>
                                <a:pt x="203" y="790"/>
                              </a:lnTo>
                              <a:lnTo>
                                <a:pt x="224" y="801"/>
                              </a:lnTo>
                              <a:lnTo>
                                <a:pt x="246" y="811"/>
                              </a:lnTo>
                              <a:lnTo>
                                <a:pt x="268" y="816"/>
                              </a:lnTo>
                              <a:lnTo>
                                <a:pt x="290" y="820"/>
                              </a:lnTo>
                              <a:lnTo>
                                <a:pt x="315" y="823"/>
                              </a:lnTo>
                              <a:lnTo>
                                <a:pt x="342" y="825"/>
                              </a:lnTo>
                              <a:lnTo>
                                <a:pt x="372" y="822"/>
                              </a:lnTo>
                              <a:lnTo>
                                <a:pt x="399" y="814"/>
                              </a:lnTo>
                              <a:lnTo>
                                <a:pt x="420" y="803"/>
                              </a:lnTo>
                              <a:lnTo>
                                <a:pt x="443" y="781"/>
                              </a:lnTo>
                              <a:lnTo>
                                <a:pt x="464" y="756"/>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1" name="Freeform 30">
                          <a:extLst>
                            <a:ext uri="{FF2B5EF4-FFF2-40B4-BE49-F238E27FC236}">
                              <a16:creationId xmlns:a16="http://schemas.microsoft.com/office/drawing/2014/main" id="{BBCAEF59-772D-4E13-87FC-38D2F2FAC438}"/>
                            </a:ext>
                          </a:extLst>
                        </p:cNvPr>
                        <p:cNvSpPr>
                          <a:spLocks noChangeArrowheads="1"/>
                        </p:cNvSpPr>
                        <p:nvPr/>
                      </p:nvSpPr>
                      <p:spPr bwMode="auto">
                        <a:xfrm>
                          <a:off x="4948" y="2509"/>
                          <a:ext cx="151" cy="149"/>
                        </a:xfrm>
                        <a:custGeom>
                          <a:avLst/>
                          <a:gdLst>
                            <a:gd name="T0" fmla="*/ 0 w 303"/>
                            <a:gd name="T1" fmla="*/ 1 h 297"/>
                            <a:gd name="T2" fmla="*/ 0 w 303"/>
                            <a:gd name="T3" fmla="*/ 1 h 297"/>
                            <a:gd name="T4" fmla="*/ 0 w 303"/>
                            <a:gd name="T5" fmla="*/ 1 h 297"/>
                            <a:gd name="T6" fmla="*/ 0 w 303"/>
                            <a:gd name="T7" fmla="*/ 1 h 297"/>
                            <a:gd name="T8" fmla="*/ 0 w 303"/>
                            <a:gd name="T9" fmla="*/ 0 h 297"/>
                            <a:gd name="T10" fmla="*/ 0 w 303"/>
                            <a:gd name="T11" fmla="*/ 1 h 297"/>
                            <a:gd name="T12" fmla="*/ 0 w 303"/>
                            <a:gd name="T13" fmla="*/ 1 h 297"/>
                            <a:gd name="T14" fmla="*/ 0 w 303"/>
                            <a:gd name="T15" fmla="*/ 1 h 297"/>
                            <a:gd name="T16" fmla="*/ 0 w 303"/>
                            <a:gd name="T17" fmla="*/ 1 h 297"/>
                            <a:gd name="T18" fmla="*/ 0 w 303"/>
                            <a:gd name="T19" fmla="*/ 1 h 297"/>
                            <a:gd name="T20" fmla="*/ 0 w 303"/>
                            <a:gd name="T21" fmla="*/ 1 h 297"/>
                            <a:gd name="T22" fmla="*/ 0 w 303"/>
                            <a:gd name="T23" fmla="*/ 1 h 297"/>
                            <a:gd name="T24" fmla="*/ 0 w 303"/>
                            <a:gd name="T25" fmla="*/ 1 h 297"/>
                            <a:gd name="T26" fmla="*/ 0 w 303"/>
                            <a:gd name="T27" fmla="*/ 1 h 297"/>
                            <a:gd name="T28" fmla="*/ 0 w 303"/>
                            <a:gd name="T29" fmla="*/ 1 h 297"/>
                            <a:gd name="T30" fmla="*/ 0 w 303"/>
                            <a:gd name="T31" fmla="*/ 1 h 297"/>
                            <a:gd name="T32" fmla="*/ 0 w 303"/>
                            <a:gd name="T33" fmla="*/ 1 h 297"/>
                            <a:gd name="T34" fmla="*/ 0 w 303"/>
                            <a:gd name="T35" fmla="*/ 1 h 297"/>
                            <a:gd name="T36" fmla="*/ 0 w 303"/>
                            <a:gd name="T37" fmla="*/ 1 h 297"/>
                            <a:gd name="T38" fmla="*/ 0 w 303"/>
                            <a:gd name="T39" fmla="*/ 1 h 297"/>
                            <a:gd name="T40" fmla="*/ 0 w 303"/>
                            <a:gd name="T41" fmla="*/ 1 h 297"/>
                            <a:gd name="T42" fmla="*/ 0 w 303"/>
                            <a:gd name="T43" fmla="*/ 1 h 297"/>
                            <a:gd name="T44" fmla="*/ 0 w 303"/>
                            <a:gd name="T45" fmla="*/ 1 h 297"/>
                            <a:gd name="T46" fmla="*/ 0 w 303"/>
                            <a:gd name="T47" fmla="*/ 1 h 297"/>
                            <a:gd name="T48" fmla="*/ 0 w 303"/>
                            <a:gd name="T49" fmla="*/ 1 h 297"/>
                            <a:gd name="T50" fmla="*/ 0 w 303"/>
                            <a:gd name="T51" fmla="*/ 1 h 297"/>
                            <a:gd name="T52" fmla="*/ 0 w 303"/>
                            <a:gd name="T53" fmla="*/ 1 h 297"/>
                            <a:gd name="T54" fmla="*/ 0 w 303"/>
                            <a:gd name="T55" fmla="*/ 1 h 297"/>
                            <a:gd name="T56" fmla="*/ 0 w 303"/>
                            <a:gd name="T57" fmla="*/ 1 h 2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3" h="297">
                              <a:moveTo>
                                <a:pt x="196" y="227"/>
                              </a:moveTo>
                              <a:lnTo>
                                <a:pt x="212" y="204"/>
                              </a:lnTo>
                              <a:lnTo>
                                <a:pt x="226" y="178"/>
                              </a:lnTo>
                              <a:lnTo>
                                <a:pt x="259" y="109"/>
                              </a:lnTo>
                              <a:lnTo>
                                <a:pt x="303" y="0"/>
                              </a:lnTo>
                              <a:lnTo>
                                <a:pt x="271" y="46"/>
                              </a:lnTo>
                              <a:lnTo>
                                <a:pt x="241" y="90"/>
                              </a:lnTo>
                              <a:lnTo>
                                <a:pt x="226" y="121"/>
                              </a:lnTo>
                              <a:lnTo>
                                <a:pt x="219" y="148"/>
                              </a:lnTo>
                              <a:lnTo>
                                <a:pt x="204" y="183"/>
                              </a:lnTo>
                              <a:lnTo>
                                <a:pt x="188" y="213"/>
                              </a:lnTo>
                              <a:lnTo>
                                <a:pt x="169" y="230"/>
                              </a:lnTo>
                              <a:lnTo>
                                <a:pt x="153" y="246"/>
                              </a:lnTo>
                              <a:lnTo>
                                <a:pt x="134" y="257"/>
                              </a:lnTo>
                              <a:lnTo>
                                <a:pt x="106" y="248"/>
                              </a:lnTo>
                              <a:lnTo>
                                <a:pt x="100" y="230"/>
                              </a:lnTo>
                              <a:lnTo>
                                <a:pt x="77" y="210"/>
                              </a:lnTo>
                              <a:lnTo>
                                <a:pt x="84" y="246"/>
                              </a:lnTo>
                              <a:lnTo>
                                <a:pt x="68" y="270"/>
                              </a:lnTo>
                              <a:lnTo>
                                <a:pt x="51" y="281"/>
                              </a:lnTo>
                              <a:lnTo>
                                <a:pt x="0" y="287"/>
                              </a:lnTo>
                              <a:lnTo>
                                <a:pt x="22" y="292"/>
                              </a:lnTo>
                              <a:lnTo>
                                <a:pt x="47" y="295"/>
                              </a:lnTo>
                              <a:lnTo>
                                <a:pt x="74" y="297"/>
                              </a:lnTo>
                              <a:lnTo>
                                <a:pt x="104" y="293"/>
                              </a:lnTo>
                              <a:lnTo>
                                <a:pt x="131" y="286"/>
                              </a:lnTo>
                              <a:lnTo>
                                <a:pt x="152" y="275"/>
                              </a:lnTo>
                              <a:lnTo>
                                <a:pt x="175" y="252"/>
                              </a:lnTo>
                              <a:lnTo>
                                <a:pt x="196" y="227"/>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68" name="Freeform 32">
                        <a:extLst>
                          <a:ext uri="{FF2B5EF4-FFF2-40B4-BE49-F238E27FC236}">
                            <a16:creationId xmlns:a16="http://schemas.microsoft.com/office/drawing/2014/main" id="{DE440967-DE0F-4EA1-A403-1C9E33B69BB4}"/>
                          </a:ext>
                        </a:extLst>
                      </p:cNvPr>
                      <p:cNvSpPr>
                        <a:spLocks noChangeArrowheads="1"/>
                      </p:cNvSpPr>
                      <p:nvPr/>
                    </p:nvSpPr>
                    <p:spPr bwMode="auto">
                      <a:xfrm>
                        <a:off x="4814" y="2450"/>
                        <a:ext cx="66" cy="141"/>
                      </a:xfrm>
                      <a:custGeom>
                        <a:avLst/>
                        <a:gdLst>
                          <a:gd name="T0" fmla="*/ 1 w 131"/>
                          <a:gd name="T1" fmla="*/ 0 h 283"/>
                          <a:gd name="T2" fmla="*/ 1 w 131"/>
                          <a:gd name="T3" fmla="*/ 0 h 283"/>
                          <a:gd name="T4" fmla="*/ 1 w 131"/>
                          <a:gd name="T5" fmla="*/ 0 h 283"/>
                          <a:gd name="T6" fmla="*/ 1 w 131"/>
                          <a:gd name="T7" fmla="*/ 0 h 283"/>
                          <a:gd name="T8" fmla="*/ 1 w 131"/>
                          <a:gd name="T9" fmla="*/ 0 h 283"/>
                          <a:gd name="T10" fmla="*/ 1 w 131"/>
                          <a:gd name="T11" fmla="*/ 0 h 283"/>
                          <a:gd name="T12" fmla="*/ 1 w 131"/>
                          <a:gd name="T13" fmla="*/ 0 h 283"/>
                          <a:gd name="T14" fmla="*/ 1 w 131"/>
                          <a:gd name="T15" fmla="*/ 0 h 283"/>
                          <a:gd name="T16" fmla="*/ 1 w 131"/>
                          <a:gd name="T17" fmla="*/ 0 h 283"/>
                          <a:gd name="T18" fmla="*/ 1 w 131"/>
                          <a:gd name="T19" fmla="*/ 0 h 283"/>
                          <a:gd name="T20" fmla="*/ 1 w 131"/>
                          <a:gd name="T21" fmla="*/ 0 h 283"/>
                          <a:gd name="T22" fmla="*/ 1 w 131"/>
                          <a:gd name="T23" fmla="*/ 0 h 283"/>
                          <a:gd name="T24" fmla="*/ 1 w 131"/>
                          <a:gd name="T25" fmla="*/ 0 h 283"/>
                          <a:gd name="T26" fmla="*/ 1 w 131"/>
                          <a:gd name="T27" fmla="*/ 0 h 283"/>
                          <a:gd name="T28" fmla="*/ 1 w 131"/>
                          <a:gd name="T29" fmla="*/ 0 h 283"/>
                          <a:gd name="T30" fmla="*/ 1 w 131"/>
                          <a:gd name="T31" fmla="*/ 0 h 283"/>
                          <a:gd name="T32" fmla="*/ 1 w 131"/>
                          <a:gd name="T33" fmla="*/ 0 h 283"/>
                          <a:gd name="T34" fmla="*/ 0 w 131"/>
                          <a:gd name="T35" fmla="*/ 0 h 283"/>
                          <a:gd name="T36" fmla="*/ 1 w 131"/>
                          <a:gd name="T37" fmla="*/ 0 h 283"/>
                          <a:gd name="T38" fmla="*/ 1 w 131"/>
                          <a:gd name="T39" fmla="*/ 0 h 283"/>
                          <a:gd name="T40" fmla="*/ 1 w 131"/>
                          <a:gd name="T41" fmla="*/ 0 h 283"/>
                          <a:gd name="T42" fmla="*/ 1 w 131"/>
                          <a:gd name="T43" fmla="*/ 0 h 283"/>
                          <a:gd name="T44" fmla="*/ 1 w 131"/>
                          <a:gd name="T45" fmla="*/ 0 h 283"/>
                          <a:gd name="T46" fmla="*/ 1 w 131"/>
                          <a:gd name="T47" fmla="*/ 0 h 283"/>
                          <a:gd name="T48" fmla="*/ 1 w 131"/>
                          <a:gd name="T49" fmla="*/ 0 h 283"/>
                          <a:gd name="T50" fmla="*/ 1 w 131"/>
                          <a:gd name="T51" fmla="*/ 0 h 283"/>
                          <a:gd name="T52" fmla="*/ 1 w 131"/>
                          <a:gd name="T53" fmla="*/ 0 h 283"/>
                          <a:gd name="T54" fmla="*/ 1 w 131"/>
                          <a:gd name="T55" fmla="*/ 0 h 2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1" h="283">
                            <a:moveTo>
                              <a:pt x="122" y="230"/>
                            </a:moveTo>
                            <a:lnTo>
                              <a:pt x="114" y="212"/>
                            </a:lnTo>
                            <a:lnTo>
                              <a:pt x="114" y="189"/>
                            </a:lnTo>
                            <a:lnTo>
                              <a:pt x="117" y="172"/>
                            </a:lnTo>
                            <a:lnTo>
                              <a:pt x="122" y="152"/>
                            </a:lnTo>
                            <a:lnTo>
                              <a:pt x="127" y="129"/>
                            </a:lnTo>
                            <a:lnTo>
                              <a:pt x="127" y="112"/>
                            </a:lnTo>
                            <a:lnTo>
                              <a:pt x="127" y="95"/>
                            </a:lnTo>
                            <a:lnTo>
                              <a:pt x="131" y="73"/>
                            </a:lnTo>
                            <a:lnTo>
                              <a:pt x="124" y="66"/>
                            </a:lnTo>
                            <a:lnTo>
                              <a:pt x="113" y="54"/>
                            </a:lnTo>
                            <a:lnTo>
                              <a:pt x="105" y="38"/>
                            </a:lnTo>
                            <a:lnTo>
                              <a:pt x="100" y="30"/>
                            </a:lnTo>
                            <a:lnTo>
                              <a:pt x="97" y="17"/>
                            </a:lnTo>
                            <a:lnTo>
                              <a:pt x="86" y="6"/>
                            </a:lnTo>
                            <a:lnTo>
                              <a:pt x="75" y="11"/>
                            </a:lnTo>
                            <a:lnTo>
                              <a:pt x="4" y="0"/>
                            </a:lnTo>
                            <a:lnTo>
                              <a:pt x="0" y="16"/>
                            </a:lnTo>
                            <a:lnTo>
                              <a:pt x="13" y="52"/>
                            </a:lnTo>
                            <a:lnTo>
                              <a:pt x="30" y="69"/>
                            </a:lnTo>
                            <a:lnTo>
                              <a:pt x="45" y="93"/>
                            </a:lnTo>
                            <a:lnTo>
                              <a:pt x="67" y="109"/>
                            </a:lnTo>
                            <a:lnTo>
                              <a:pt x="95" y="109"/>
                            </a:lnTo>
                            <a:lnTo>
                              <a:pt x="89" y="153"/>
                            </a:lnTo>
                            <a:lnTo>
                              <a:pt x="98" y="202"/>
                            </a:lnTo>
                            <a:lnTo>
                              <a:pt x="113" y="248"/>
                            </a:lnTo>
                            <a:lnTo>
                              <a:pt x="122" y="283"/>
                            </a:lnTo>
                            <a:lnTo>
                              <a:pt x="122" y="23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44" name="Group 48">
                      <a:extLst>
                        <a:ext uri="{FF2B5EF4-FFF2-40B4-BE49-F238E27FC236}">
                          <a16:creationId xmlns:a16="http://schemas.microsoft.com/office/drawing/2014/main" id="{A8F33417-EFF7-458C-A489-09CB10BF2E67}"/>
                        </a:ext>
                      </a:extLst>
                    </p:cNvPr>
                    <p:cNvGrpSpPr>
                      <a:grpSpLocks/>
                    </p:cNvGrpSpPr>
                    <p:nvPr/>
                  </p:nvGrpSpPr>
                  <p:grpSpPr bwMode="auto">
                    <a:xfrm>
                      <a:off x="4889" y="2381"/>
                      <a:ext cx="193" cy="217"/>
                      <a:chOff x="4889" y="2381"/>
                      <a:chExt cx="193" cy="217"/>
                    </a:xfrm>
                  </p:grpSpPr>
                  <p:grpSp>
                    <p:nvGrpSpPr>
                      <p:cNvPr id="63553" name="Group 37">
                        <a:extLst>
                          <a:ext uri="{FF2B5EF4-FFF2-40B4-BE49-F238E27FC236}">
                            <a16:creationId xmlns:a16="http://schemas.microsoft.com/office/drawing/2014/main" id="{75865317-A860-49F4-A979-D06561052103}"/>
                          </a:ext>
                        </a:extLst>
                      </p:cNvPr>
                      <p:cNvGrpSpPr>
                        <a:grpSpLocks/>
                      </p:cNvGrpSpPr>
                      <p:nvPr/>
                    </p:nvGrpSpPr>
                    <p:grpSpPr bwMode="auto">
                      <a:xfrm>
                        <a:off x="4933" y="2554"/>
                        <a:ext cx="78" cy="44"/>
                        <a:chOff x="4933" y="2554"/>
                        <a:chExt cx="78" cy="44"/>
                      </a:xfrm>
                    </p:grpSpPr>
                    <p:sp>
                      <p:nvSpPr>
                        <p:cNvPr id="63564" name="Oval 34">
                          <a:extLst>
                            <a:ext uri="{FF2B5EF4-FFF2-40B4-BE49-F238E27FC236}">
                              <a16:creationId xmlns:a16="http://schemas.microsoft.com/office/drawing/2014/main" id="{D1EFD602-990F-421F-93F4-51054B2A06DC}"/>
                            </a:ext>
                          </a:extLst>
                        </p:cNvPr>
                        <p:cNvSpPr>
                          <a:spLocks noChangeArrowheads="1"/>
                        </p:cNvSpPr>
                        <p:nvPr/>
                      </p:nvSpPr>
                      <p:spPr bwMode="auto">
                        <a:xfrm>
                          <a:off x="4941" y="2568"/>
                          <a:ext cx="55"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sp>
                      <p:nvSpPr>
                        <p:cNvPr id="63565" name="Freeform 35">
                          <a:extLst>
                            <a:ext uri="{FF2B5EF4-FFF2-40B4-BE49-F238E27FC236}">
                              <a16:creationId xmlns:a16="http://schemas.microsoft.com/office/drawing/2014/main" id="{78482196-1487-4B24-8CC4-6B595FFEFC8A}"/>
                            </a:ext>
                          </a:extLst>
                        </p:cNvPr>
                        <p:cNvSpPr>
                          <a:spLocks noChangeArrowheads="1"/>
                        </p:cNvSpPr>
                        <p:nvPr/>
                      </p:nvSpPr>
                      <p:spPr bwMode="auto">
                        <a:xfrm>
                          <a:off x="4933" y="2554"/>
                          <a:ext cx="78" cy="27"/>
                        </a:xfrm>
                        <a:custGeom>
                          <a:avLst/>
                          <a:gdLst>
                            <a:gd name="T0" fmla="*/ 0 w 156"/>
                            <a:gd name="T1" fmla="*/ 0 h 56"/>
                            <a:gd name="T2" fmla="*/ 1 w 156"/>
                            <a:gd name="T3" fmla="*/ 0 h 56"/>
                            <a:gd name="T4" fmla="*/ 1 w 156"/>
                            <a:gd name="T5" fmla="*/ 0 h 56"/>
                            <a:gd name="T6" fmla="*/ 1 w 156"/>
                            <a:gd name="T7" fmla="*/ 0 h 56"/>
                            <a:gd name="T8" fmla="*/ 1 w 156"/>
                            <a:gd name="T9" fmla="*/ 0 h 56"/>
                            <a:gd name="T10" fmla="*/ 1 w 156"/>
                            <a:gd name="T11" fmla="*/ 0 h 56"/>
                            <a:gd name="T12" fmla="*/ 1 w 156"/>
                            <a:gd name="T13" fmla="*/ 0 h 56"/>
                            <a:gd name="T14" fmla="*/ 1 w 156"/>
                            <a:gd name="T15" fmla="*/ 0 h 56"/>
                            <a:gd name="T16" fmla="*/ 1 w 156"/>
                            <a:gd name="T17" fmla="*/ 0 h 56"/>
                            <a:gd name="T18" fmla="*/ 1 w 156"/>
                            <a:gd name="T19" fmla="*/ 0 h 56"/>
                            <a:gd name="T20" fmla="*/ 1 w 156"/>
                            <a:gd name="T21" fmla="*/ 0 h 56"/>
                            <a:gd name="T22" fmla="*/ 1 w 156"/>
                            <a:gd name="T23" fmla="*/ 0 h 56"/>
                            <a:gd name="T24" fmla="*/ 1 w 156"/>
                            <a:gd name="T25" fmla="*/ 0 h 56"/>
                            <a:gd name="T26" fmla="*/ 1 w 156"/>
                            <a:gd name="T27" fmla="*/ 0 h 56"/>
                            <a:gd name="T28" fmla="*/ 1 w 156"/>
                            <a:gd name="T29" fmla="*/ 0 h 56"/>
                            <a:gd name="T30" fmla="*/ 1 w 156"/>
                            <a:gd name="T31" fmla="*/ 0 h 56"/>
                            <a:gd name="T32" fmla="*/ 1 w 156"/>
                            <a:gd name="T33" fmla="*/ 0 h 56"/>
                            <a:gd name="T34" fmla="*/ 1 w 156"/>
                            <a:gd name="T35" fmla="*/ 0 h 56"/>
                            <a:gd name="T36" fmla="*/ 1 w 156"/>
                            <a:gd name="T37" fmla="*/ 0 h 56"/>
                            <a:gd name="T38" fmla="*/ 1 w 156"/>
                            <a:gd name="T39" fmla="*/ 0 h 56"/>
                            <a:gd name="T40" fmla="*/ 1 w 156"/>
                            <a:gd name="T41" fmla="*/ 0 h 56"/>
                            <a:gd name="T42" fmla="*/ 1 w 156"/>
                            <a:gd name="T43" fmla="*/ 0 h 56"/>
                            <a:gd name="T44" fmla="*/ 1 w 156"/>
                            <a:gd name="T45" fmla="*/ 0 h 56"/>
                            <a:gd name="T46" fmla="*/ 1 w 156"/>
                            <a:gd name="T47" fmla="*/ 0 h 56"/>
                            <a:gd name="T48" fmla="*/ 0 w 156"/>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6" h="56">
                              <a:moveTo>
                                <a:pt x="0" y="32"/>
                              </a:moveTo>
                              <a:lnTo>
                                <a:pt x="13" y="21"/>
                              </a:lnTo>
                              <a:lnTo>
                                <a:pt x="24" y="15"/>
                              </a:lnTo>
                              <a:lnTo>
                                <a:pt x="33" y="8"/>
                              </a:lnTo>
                              <a:lnTo>
                                <a:pt x="44" y="2"/>
                              </a:lnTo>
                              <a:lnTo>
                                <a:pt x="59" y="0"/>
                              </a:lnTo>
                              <a:lnTo>
                                <a:pt x="73" y="4"/>
                              </a:lnTo>
                              <a:lnTo>
                                <a:pt x="82" y="11"/>
                              </a:lnTo>
                              <a:lnTo>
                                <a:pt x="92" y="11"/>
                              </a:lnTo>
                              <a:lnTo>
                                <a:pt x="101" y="10"/>
                              </a:lnTo>
                              <a:lnTo>
                                <a:pt x="115" y="11"/>
                              </a:lnTo>
                              <a:lnTo>
                                <a:pt x="128" y="18"/>
                              </a:lnTo>
                              <a:lnTo>
                                <a:pt x="136" y="29"/>
                              </a:lnTo>
                              <a:lnTo>
                                <a:pt x="141" y="38"/>
                              </a:lnTo>
                              <a:lnTo>
                                <a:pt x="148" y="48"/>
                              </a:lnTo>
                              <a:lnTo>
                                <a:pt x="156" y="56"/>
                              </a:lnTo>
                              <a:lnTo>
                                <a:pt x="114" y="49"/>
                              </a:lnTo>
                              <a:lnTo>
                                <a:pt x="98" y="46"/>
                              </a:lnTo>
                              <a:lnTo>
                                <a:pt x="85" y="41"/>
                              </a:lnTo>
                              <a:lnTo>
                                <a:pt x="74" y="37"/>
                              </a:lnTo>
                              <a:lnTo>
                                <a:pt x="65" y="38"/>
                              </a:lnTo>
                              <a:lnTo>
                                <a:pt x="54" y="37"/>
                              </a:lnTo>
                              <a:lnTo>
                                <a:pt x="35" y="38"/>
                              </a:lnTo>
                              <a:lnTo>
                                <a:pt x="21" y="37"/>
                              </a:lnTo>
                              <a:lnTo>
                                <a:pt x="0"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6" name="Freeform 36">
                          <a:extLst>
                            <a:ext uri="{FF2B5EF4-FFF2-40B4-BE49-F238E27FC236}">
                              <a16:creationId xmlns:a16="http://schemas.microsoft.com/office/drawing/2014/main" id="{8956E1C0-92EF-46BB-9677-C5A43AAAE91C}"/>
                            </a:ext>
                          </a:extLst>
                        </p:cNvPr>
                        <p:cNvSpPr>
                          <a:spLocks noChangeArrowheads="1"/>
                        </p:cNvSpPr>
                        <p:nvPr/>
                      </p:nvSpPr>
                      <p:spPr bwMode="auto">
                        <a:xfrm>
                          <a:off x="4933" y="2569"/>
                          <a:ext cx="77" cy="29"/>
                        </a:xfrm>
                        <a:custGeom>
                          <a:avLst/>
                          <a:gdLst>
                            <a:gd name="T0" fmla="*/ 0 w 155"/>
                            <a:gd name="T1" fmla="*/ 0 h 57"/>
                            <a:gd name="T2" fmla="*/ 0 w 155"/>
                            <a:gd name="T3" fmla="*/ 1 h 57"/>
                            <a:gd name="T4" fmla="*/ 0 w 155"/>
                            <a:gd name="T5" fmla="*/ 1 h 57"/>
                            <a:gd name="T6" fmla="*/ 0 w 155"/>
                            <a:gd name="T7" fmla="*/ 1 h 57"/>
                            <a:gd name="T8" fmla="*/ 0 w 155"/>
                            <a:gd name="T9" fmla="*/ 1 h 57"/>
                            <a:gd name="T10" fmla="*/ 0 w 155"/>
                            <a:gd name="T11" fmla="*/ 1 h 57"/>
                            <a:gd name="T12" fmla="*/ 0 w 155"/>
                            <a:gd name="T13" fmla="*/ 1 h 57"/>
                            <a:gd name="T14" fmla="*/ 0 w 155"/>
                            <a:gd name="T15" fmla="*/ 1 h 57"/>
                            <a:gd name="T16" fmla="*/ 0 w 155"/>
                            <a:gd name="T17" fmla="*/ 1 h 57"/>
                            <a:gd name="T18" fmla="*/ 0 w 155"/>
                            <a:gd name="T19" fmla="*/ 1 h 57"/>
                            <a:gd name="T20" fmla="*/ 0 w 155"/>
                            <a:gd name="T21" fmla="*/ 1 h 57"/>
                            <a:gd name="T22" fmla="*/ 0 w 155"/>
                            <a:gd name="T23" fmla="*/ 1 h 57"/>
                            <a:gd name="T24" fmla="*/ 0 w 155"/>
                            <a:gd name="T25" fmla="*/ 1 h 57"/>
                            <a:gd name="T26" fmla="*/ 0 w 155"/>
                            <a:gd name="T27" fmla="*/ 1 h 57"/>
                            <a:gd name="T28" fmla="*/ 0 w 155"/>
                            <a:gd name="T29" fmla="*/ 1 h 57"/>
                            <a:gd name="T30" fmla="*/ 0 w 155"/>
                            <a:gd name="T31" fmla="*/ 1 h 57"/>
                            <a:gd name="T32" fmla="*/ 0 w 155"/>
                            <a:gd name="T33" fmla="*/ 1 h 57"/>
                            <a:gd name="T34" fmla="*/ 0 w 155"/>
                            <a:gd name="T35" fmla="*/ 1 h 57"/>
                            <a:gd name="T36" fmla="*/ 0 w 155"/>
                            <a:gd name="T37" fmla="*/ 1 h 57"/>
                            <a:gd name="T38" fmla="*/ 0 w 155"/>
                            <a:gd name="T39" fmla="*/ 1 h 57"/>
                            <a:gd name="T40" fmla="*/ 0 w 155"/>
                            <a:gd name="T41" fmla="*/ 1 h 57"/>
                            <a:gd name="T42" fmla="*/ 0 w 155"/>
                            <a:gd name="T43" fmla="*/ 1 h 57"/>
                            <a:gd name="T44" fmla="*/ 0 w 155"/>
                            <a:gd name="T45" fmla="*/ 1 h 57"/>
                            <a:gd name="T46" fmla="*/ 0 w 155"/>
                            <a:gd name="T47" fmla="*/ 1 h 57"/>
                            <a:gd name="T48" fmla="*/ 0 w 155"/>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5" h="57">
                              <a:moveTo>
                                <a:pt x="0" y="0"/>
                              </a:moveTo>
                              <a:lnTo>
                                <a:pt x="16" y="3"/>
                              </a:lnTo>
                              <a:lnTo>
                                <a:pt x="30" y="8"/>
                              </a:lnTo>
                              <a:lnTo>
                                <a:pt x="41" y="8"/>
                              </a:lnTo>
                              <a:lnTo>
                                <a:pt x="51" y="9"/>
                              </a:lnTo>
                              <a:lnTo>
                                <a:pt x="62" y="11"/>
                              </a:lnTo>
                              <a:lnTo>
                                <a:pt x="71" y="16"/>
                              </a:lnTo>
                              <a:lnTo>
                                <a:pt x="82" y="16"/>
                              </a:lnTo>
                              <a:lnTo>
                                <a:pt x="93" y="16"/>
                              </a:lnTo>
                              <a:lnTo>
                                <a:pt x="109" y="17"/>
                              </a:lnTo>
                              <a:lnTo>
                                <a:pt x="123" y="19"/>
                              </a:lnTo>
                              <a:lnTo>
                                <a:pt x="139" y="20"/>
                              </a:lnTo>
                              <a:lnTo>
                                <a:pt x="155" y="24"/>
                              </a:lnTo>
                              <a:lnTo>
                                <a:pt x="144" y="35"/>
                              </a:lnTo>
                              <a:lnTo>
                                <a:pt x="125" y="47"/>
                              </a:lnTo>
                              <a:lnTo>
                                <a:pt x="109" y="55"/>
                              </a:lnTo>
                              <a:lnTo>
                                <a:pt x="96" y="57"/>
                              </a:lnTo>
                              <a:lnTo>
                                <a:pt x="82" y="57"/>
                              </a:lnTo>
                              <a:lnTo>
                                <a:pt x="68" y="57"/>
                              </a:lnTo>
                              <a:lnTo>
                                <a:pt x="54" y="52"/>
                              </a:lnTo>
                              <a:lnTo>
                                <a:pt x="40" y="44"/>
                              </a:lnTo>
                              <a:lnTo>
                                <a:pt x="29" y="35"/>
                              </a:lnTo>
                              <a:lnTo>
                                <a:pt x="19" y="22"/>
                              </a:lnTo>
                              <a:lnTo>
                                <a:pt x="11" y="11"/>
                              </a:lnTo>
                              <a:lnTo>
                                <a:pt x="0" y="0"/>
                              </a:lnTo>
                              <a:close/>
                            </a:path>
                          </a:pathLst>
                        </a:custGeom>
                        <a:solidFill>
                          <a:srgbClr val="FF00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4" name="Group 46">
                        <a:extLst>
                          <a:ext uri="{FF2B5EF4-FFF2-40B4-BE49-F238E27FC236}">
                            <a16:creationId xmlns:a16="http://schemas.microsoft.com/office/drawing/2014/main" id="{9A8839E8-518B-4AC3-8473-16DE4F2CA173}"/>
                          </a:ext>
                        </a:extLst>
                      </p:cNvPr>
                      <p:cNvGrpSpPr>
                        <a:grpSpLocks/>
                      </p:cNvGrpSpPr>
                      <p:nvPr/>
                    </p:nvGrpSpPr>
                    <p:grpSpPr bwMode="auto">
                      <a:xfrm>
                        <a:off x="4889" y="2381"/>
                        <a:ext cx="193" cy="84"/>
                        <a:chOff x="4889" y="2381"/>
                        <a:chExt cx="193" cy="84"/>
                      </a:xfrm>
                    </p:grpSpPr>
                    <p:grpSp>
                      <p:nvGrpSpPr>
                        <p:cNvPr id="63556" name="Group 41">
                          <a:extLst>
                            <a:ext uri="{FF2B5EF4-FFF2-40B4-BE49-F238E27FC236}">
                              <a16:creationId xmlns:a16="http://schemas.microsoft.com/office/drawing/2014/main" id="{328C1B76-20D9-4EB8-B767-115ACB13F65F}"/>
                            </a:ext>
                          </a:extLst>
                        </p:cNvPr>
                        <p:cNvGrpSpPr>
                          <a:grpSpLocks/>
                        </p:cNvGrpSpPr>
                        <p:nvPr/>
                      </p:nvGrpSpPr>
                      <p:grpSpPr bwMode="auto">
                        <a:xfrm>
                          <a:off x="4889" y="2381"/>
                          <a:ext cx="80" cy="55"/>
                          <a:chOff x="4889" y="2381"/>
                          <a:chExt cx="80" cy="55"/>
                        </a:xfrm>
                      </p:grpSpPr>
                      <p:sp>
                        <p:nvSpPr>
                          <p:cNvPr id="63561" name="Freeform 38">
                            <a:extLst>
                              <a:ext uri="{FF2B5EF4-FFF2-40B4-BE49-F238E27FC236}">
                                <a16:creationId xmlns:a16="http://schemas.microsoft.com/office/drawing/2014/main" id="{305AC4D1-9ECA-4F4C-8B0C-6BA2AB180606}"/>
                              </a:ext>
                            </a:extLst>
                          </p:cNvPr>
                          <p:cNvSpPr>
                            <a:spLocks noChangeArrowheads="1"/>
                          </p:cNvSpPr>
                          <p:nvPr/>
                        </p:nvSpPr>
                        <p:spPr bwMode="auto">
                          <a:xfrm>
                            <a:off x="4895" y="2381"/>
                            <a:ext cx="74" cy="39"/>
                          </a:xfrm>
                          <a:custGeom>
                            <a:avLst/>
                            <a:gdLst>
                              <a:gd name="T0" fmla="*/ 1 w 147"/>
                              <a:gd name="T1" fmla="*/ 0 h 79"/>
                              <a:gd name="T2" fmla="*/ 1 w 147"/>
                              <a:gd name="T3" fmla="*/ 0 h 79"/>
                              <a:gd name="T4" fmla="*/ 1 w 147"/>
                              <a:gd name="T5" fmla="*/ 0 h 79"/>
                              <a:gd name="T6" fmla="*/ 1 w 147"/>
                              <a:gd name="T7" fmla="*/ 0 h 79"/>
                              <a:gd name="T8" fmla="*/ 1 w 147"/>
                              <a:gd name="T9" fmla="*/ 0 h 79"/>
                              <a:gd name="T10" fmla="*/ 1 w 147"/>
                              <a:gd name="T11" fmla="*/ 0 h 79"/>
                              <a:gd name="T12" fmla="*/ 1 w 147"/>
                              <a:gd name="T13" fmla="*/ 0 h 79"/>
                              <a:gd name="T14" fmla="*/ 1 w 147"/>
                              <a:gd name="T15" fmla="*/ 0 h 79"/>
                              <a:gd name="T16" fmla="*/ 1 w 147"/>
                              <a:gd name="T17" fmla="*/ 0 h 79"/>
                              <a:gd name="T18" fmla="*/ 1 w 147"/>
                              <a:gd name="T19" fmla="*/ 0 h 79"/>
                              <a:gd name="T20" fmla="*/ 1 w 147"/>
                              <a:gd name="T21" fmla="*/ 0 h 79"/>
                              <a:gd name="T22" fmla="*/ 1 w 147"/>
                              <a:gd name="T23" fmla="*/ 0 h 79"/>
                              <a:gd name="T24" fmla="*/ 1 w 147"/>
                              <a:gd name="T25" fmla="*/ 0 h 79"/>
                              <a:gd name="T26" fmla="*/ 1 w 147"/>
                              <a:gd name="T27" fmla="*/ 0 h 79"/>
                              <a:gd name="T28" fmla="*/ 1 w 147"/>
                              <a:gd name="T29" fmla="*/ 0 h 79"/>
                              <a:gd name="T30" fmla="*/ 1 w 147"/>
                              <a:gd name="T31" fmla="*/ 0 h 79"/>
                              <a:gd name="T32" fmla="*/ 0 w 147"/>
                              <a:gd name="T33" fmla="*/ 0 h 79"/>
                              <a:gd name="T34" fmla="*/ 1 w 147"/>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79">
                                <a:moveTo>
                                  <a:pt x="5" y="17"/>
                                </a:moveTo>
                                <a:lnTo>
                                  <a:pt x="38" y="1"/>
                                </a:lnTo>
                                <a:lnTo>
                                  <a:pt x="55" y="0"/>
                                </a:lnTo>
                                <a:lnTo>
                                  <a:pt x="68" y="0"/>
                                </a:lnTo>
                                <a:lnTo>
                                  <a:pt x="91" y="5"/>
                                </a:lnTo>
                                <a:lnTo>
                                  <a:pt x="109" y="14"/>
                                </a:lnTo>
                                <a:lnTo>
                                  <a:pt x="121" y="27"/>
                                </a:lnTo>
                                <a:lnTo>
                                  <a:pt x="134" y="42"/>
                                </a:lnTo>
                                <a:lnTo>
                                  <a:pt x="142" y="60"/>
                                </a:lnTo>
                                <a:lnTo>
                                  <a:pt x="147" y="79"/>
                                </a:lnTo>
                                <a:lnTo>
                                  <a:pt x="121" y="60"/>
                                </a:lnTo>
                                <a:lnTo>
                                  <a:pt x="106" y="41"/>
                                </a:lnTo>
                                <a:lnTo>
                                  <a:pt x="91" y="25"/>
                                </a:lnTo>
                                <a:lnTo>
                                  <a:pt x="74" y="14"/>
                                </a:lnTo>
                                <a:lnTo>
                                  <a:pt x="50" y="9"/>
                                </a:lnTo>
                                <a:lnTo>
                                  <a:pt x="33" y="12"/>
                                </a:lnTo>
                                <a:lnTo>
                                  <a:pt x="0" y="25"/>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2" name="Freeform 39">
                            <a:extLst>
                              <a:ext uri="{FF2B5EF4-FFF2-40B4-BE49-F238E27FC236}">
                                <a16:creationId xmlns:a16="http://schemas.microsoft.com/office/drawing/2014/main" id="{957690F7-C356-401B-8AE5-D1506BB1E120}"/>
                              </a:ext>
                            </a:extLst>
                          </p:cNvPr>
                          <p:cNvSpPr>
                            <a:spLocks noChangeArrowheads="1"/>
                          </p:cNvSpPr>
                          <p:nvPr/>
                        </p:nvSpPr>
                        <p:spPr bwMode="auto">
                          <a:xfrm>
                            <a:off x="4889" y="2405"/>
                            <a:ext cx="71" cy="30"/>
                          </a:xfrm>
                          <a:custGeom>
                            <a:avLst/>
                            <a:gdLst>
                              <a:gd name="T0" fmla="*/ 0 w 142"/>
                              <a:gd name="T1" fmla="*/ 1 h 58"/>
                              <a:gd name="T2" fmla="*/ 1 w 142"/>
                              <a:gd name="T3" fmla="*/ 1 h 58"/>
                              <a:gd name="T4" fmla="*/ 1 w 142"/>
                              <a:gd name="T5" fmla="*/ 1 h 58"/>
                              <a:gd name="T6" fmla="*/ 1 w 142"/>
                              <a:gd name="T7" fmla="*/ 1 h 58"/>
                              <a:gd name="T8" fmla="*/ 1 w 142"/>
                              <a:gd name="T9" fmla="*/ 0 h 58"/>
                              <a:gd name="T10" fmla="*/ 1 w 142"/>
                              <a:gd name="T11" fmla="*/ 1 h 58"/>
                              <a:gd name="T12" fmla="*/ 1 w 142"/>
                              <a:gd name="T13" fmla="*/ 1 h 58"/>
                              <a:gd name="T14" fmla="*/ 1 w 142"/>
                              <a:gd name="T15" fmla="*/ 1 h 58"/>
                              <a:gd name="T16" fmla="*/ 1 w 142"/>
                              <a:gd name="T17" fmla="*/ 1 h 58"/>
                              <a:gd name="T18" fmla="*/ 1 w 142"/>
                              <a:gd name="T19" fmla="*/ 1 h 58"/>
                              <a:gd name="T20" fmla="*/ 1 w 142"/>
                              <a:gd name="T21" fmla="*/ 1 h 58"/>
                              <a:gd name="T22" fmla="*/ 1 w 142"/>
                              <a:gd name="T23" fmla="*/ 1 h 58"/>
                              <a:gd name="T24" fmla="*/ 1 w 142"/>
                              <a:gd name="T25" fmla="*/ 1 h 58"/>
                              <a:gd name="T26" fmla="*/ 1 w 142"/>
                              <a:gd name="T27" fmla="*/ 1 h 58"/>
                              <a:gd name="T28" fmla="*/ 1 w 142"/>
                              <a:gd name="T29" fmla="*/ 1 h 58"/>
                              <a:gd name="T30" fmla="*/ 1 w 142"/>
                              <a:gd name="T31" fmla="*/ 1 h 58"/>
                              <a:gd name="T32" fmla="*/ 1 w 142"/>
                              <a:gd name="T33" fmla="*/ 1 h 58"/>
                              <a:gd name="T34" fmla="*/ 1 w 142"/>
                              <a:gd name="T35" fmla="*/ 1 h 58"/>
                              <a:gd name="T36" fmla="*/ 1 w 142"/>
                              <a:gd name="T37" fmla="*/ 1 h 58"/>
                              <a:gd name="T38" fmla="*/ 1 w 142"/>
                              <a:gd name="T39" fmla="*/ 1 h 58"/>
                              <a:gd name="T40" fmla="*/ 1 w 142"/>
                              <a:gd name="T41" fmla="*/ 1 h 58"/>
                              <a:gd name="T42" fmla="*/ 1 w 142"/>
                              <a:gd name="T43" fmla="*/ 1 h 58"/>
                              <a:gd name="T44" fmla="*/ 1 w 142"/>
                              <a:gd name="T45" fmla="*/ 1 h 58"/>
                              <a:gd name="T46" fmla="*/ 1 w 142"/>
                              <a:gd name="T47" fmla="*/ 1 h 58"/>
                              <a:gd name="T48" fmla="*/ 0 w 142"/>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58">
                                <a:moveTo>
                                  <a:pt x="0" y="17"/>
                                </a:moveTo>
                                <a:lnTo>
                                  <a:pt x="22" y="17"/>
                                </a:lnTo>
                                <a:lnTo>
                                  <a:pt x="34" y="11"/>
                                </a:lnTo>
                                <a:lnTo>
                                  <a:pt x="46" y="4"/>
                                </a:lnTo>
                                <a:lnTo>
                                  <a:pt x="65" y="0"/>
                                </a:lnTo>
                                <a:lnTo>
                                  <a:pt x="81" y="1"/>
                                </a:lnTo>
                                <a:lnTo>
                                  <a:pt x="98" y="6"/>
                                </a:lnTo>
                                <a:lnTo>
                                  <a:pt x="108" y="12"/>
                                </a:lnTo>
                                <a:lnTo>
                                  <a:pt x="123" y="23"/>
                                </a:lnTo>
                                <a:lnTo>
                                  <a:pt x="133" y="36"/>
                                </a:lnTo>
                                <a:lnTo>
                                  <a:pt x="142" y="50"/>
                                </a:lnTo>
                                <a:lnTo>
                                  <a:pt x="139" y="57"/>
                                </a:lnTo>
                                <a:lnTo>
                                  <a:pt x="128" y="58"/>
                                </a:lnTo>
                                <a:lnTo>
                                  <a:pt x="114" y="38"/>
                                </a:lnTo>
                                <a:lnTo>
                                  <a:pt x="104" y="31"/>
                                </a:lnTo>
                                <a:lnTo>
                                  <a:pt x="97" y="42"/>
                                </a:lnTo>
                                <a:lnTo>
                                  <a:pt x="87" y="45"/>
                                </a:lnTo>
                                <a:lnTo>
                                  <a:pt x="76" y="45"/>
                                </a:lnTo>
                                <a:lnTo>
                                  <a:pt x="65" y="42"/>
                                </a:lnTo>
                                <a:lnTo>
                                  <a:pt x="59" y="36"/>
                                </a:lnTo>
                                <a:lnTo>
                                  <a:pt x="56" y="27"/>
                                </a:lnTo>
                                <a:lnTo>
                                  <a:pt x="41" y="31"/>
                                </a:lnTo>
                                <a:lnTo>
                                  <a:pt x="24" y="30"/>
                                </a:lnTo>
                                <a:lnTo>
                                  <a:pt x="11"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3" name="Freeform 40">
                            <a:extLst>
                              <a:ext uri="{FF2B5EF4-FFF2-40B4-BE49-F238E27FC236}">
                                <a16:creationId xmlns:a16="http://schemas.microsoft.com/office/drawing/2014/main" id="{AA508BC8-600A-431E-AC76-13216D6AA831}"/>
                              </a:ext>
                            </a:extLst>
                          </p:cNvPr>
                          <p:cNvSpPr>
                            <a:spLocks noChangeArrowheads="1"/>
                          </p:cNvSpPr>
                          <p:nvPr/>
                        </p:nvSpPr>
                        <p:spPr bwMode="auto">
                          <a:xfrm>
                            <a:off x="4904" y="2424"/>
                            <a:ext cx="33" cy="12"/>
                          </a:xfrm>
                          <a:custGeom>
                            <a:avLst/>
                            <a:gdLst>
                              <a:gd name="T0" fmla="*/ 0 w 65"/>
                              <a:gd name="T1" fmla="*/ 0 h 23"/>
                              <a:gd name="T2" fmla="*/ 1 w 65"/>
                              <a:gd name="T3" fmla="*/ 1 h 23"/>
                              <a:gd name="T4" fmla="*/ 1 w 65"/>
                              <a:gd name="T5" fmla="*/ 1 h 23"/>
                              <a:gd name="T6" fmla="*/ 1 w 65"/>
                              <a:gd name="T7" fmla="*/ 1 h 23"/>
                              <a:gd name="T8" fmla="*/ 1 w 65"/>
                              <a:gd name="T9" fmla="*/ 1 h 23"/>
                              <a:gd name="T10" fmla="*/ 1 w 65"/>
                              <a:gd name="T11" fmla="*/ 1 h 23"/>
                              <a:gd name="T12" fmla="*/ 1 w 65"/>
                              <a:gd name="T13" fmla="*/ 1 h 23"/>
                              <a:gd name="T14" fmla="*/ 1 w 65"/>
                              <a:gd name="T15" fmla="*/ 1 h 23"/>
                              <a:gd name="T16" fmla="*/ 1 w 65"/>
                              <a:gd name="T17" fmla="*/ 1 h 23"/>
                              <a:gd name="T18" fmla="*/ 1 w 65"/>
                              <a:gd name="T19" fmla="*/ 1 h 23"/>
                              <a:gd name="T20" fmla="*/ 1 w 65"/>
                              <a:gd name="T21" fmla="*/ 1 h 23"/>
                              <a:gd name="T22" fmla="*/ 0 w 65"/>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23">
                                <a:moveTo>
                                  <a:pt x="0" y="0"/>
                                </a:moveTo>
                                <a:lnTo>
                                  <a:pt x="11" y="3"/>
                                </a:lnTo>
                                <a:lnTo>
                                  <a:pt x="19" y="9"/>
                                </a:lnTo>
                                <a:lnTo>
                                  <a:pt x="30" y="15"/>
                                </a:lnTo>
                                <a:lnTo>
                                  <a:pt x="41" y="19"/>
                                </a:lnTo>
                                <a:lnTo>
                                  <a:pt x="52" y="19"/>
                                </a:lnTo>
                                <a:lnTo>
                                  <a:pt x="65" y="15"/>
                                </a:lnTo>
                                <a:lnTo>
                                  <a:pt x="51" y="20"/>
                                </a:lnTo>
                                <a:lnTo>
                                  <a:pt x="43" y="23"/>
                                </a:lnTo>
                                <a:lnTo>
                                  <a:pt x="32" y="22"/>
                                </a:lnTo>
                                <a:lnTo>
                                  <a:pt x="15"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7" name="Group 45">
                          <a:extLst>
                            <a:ext uri="{FF2B5EF4-FFF2-40B4-BE49-F238E27FC236}">
                              <a16:creationId xmlns:a16="http://schemas.microsoft.com/office/drawing/2014/main" id="{F03C88CD-3EB8-48E6-B707-3E0BC09AF4AA}"/>
                            </a:ext>
                          </a:extLst>
                        </p:cNvPr>
                        <p:cNvGrpSpPr>
                          <a:grpSpLocks/>
                        </p:cNvGrpSpPr>
                        <p:nvPr/>
                      </p:nvGrpSpPr>
                      <p:grpSpPr bwMode="auto">
                        <a:xfrm>
                          <a:off x="5007" y="2408"/>
                          <a:ext cx="75" cy="57"/>
                          <a:chOff x="5007" y="2408"/>
                          <a:chExt cx="75" cy="57"/>
                        </a:xfrm>
                      </p:grpSpPr>
                      <p:sp>
                        <p:nvSpPr>
                          <p:cNvPr id="63558" name="Freeform 42">
                            <a:extLst>
                              <a:ext uri="{FF2B5EF4-FFF2-40B4-BE49-F238E27FC236}">
                                <a16:creationId xmlns:a16="http://schemas.microsoft.com/office/drawing/2014/main" id="{1BB955CC-3F72-4FD4-80B1-31FD95B65C39}"/>
                              </a:ext>
                            </a:extLst>
                          </p:cNvPr>
                          <p:cNvSpPr>
                            <a:spLocks noChangeArrowheads="1"/>
                          </p:cNvSpPr>
                          <p:nvPr/>
                        </p:nvSpPr>
                        <p:spPr bwMode="auto">
                          <a:xfrm>
                            <a:off x="5007" y="2408"/>
                            <a:ext cx="75" cy="38"/>
                          </a:xfrm>
                          <a:custGeom>
                            <a:avLst/>
                            <a:gdLst>
                              <a:gd name="T0" fmla="*/ 0 w 152"/>
                              <a:gd name="T1" fmla="*/ 0 h 78"/>
                              <a:gd name="T2" fmla="*/ 0 w 152"/>
                              <a:gd name="T3" fmla="*/ 0 h 78"/>
                              <a:gd name="T4" fmla="*/ 0 w 152"/>
                              <a:gd name="T5" fmla="*/ 0 h 78"/>
                              <a:gd name="T6" fmla="*/ 0 w 152"/>
                              <a:gd name="T7" fmla="*/ 0 h 78"/>
                              <a:gd name="T8" fmla="*/ 0 w 152"/>
                              <a:gd name="T9" fmla="*/ 0 h 78"/>
                              <a:gd name="T10" fmla="*/ 0 w 152"/>
                              <a:gd name="T11" fmla="*/ 0 h 78"/>
                              <a:gd name="T12" fmla="*/ 0 w 152"/>
                              <a:gd name="T13" fmla="*/ 0 h 78"/>
                              <a:gd name="T14" fmla="*/ 0 w 152"/>
                              <a:gd name="T15" fmla="*/ 0 h 78"/>
                              <a:gd name="T16" fmla="*/ 0 w 152"/>
                              <a:gd name="T17" fmla="*/ 0 h 78"/>
                              <a:gd name="T18" fmla="*/ 0 w 152"/>
                              <a:gd name="T19" fmla="*/ 0 h 78"/>
                              <a:gd name="T20" fmla="*/ 0 w 152"/>
                              <a:gd name="T21" fmla="*/ 0 h 78"/>
                              <a:gd name="T22" fmla="*/ 0 w 152"/>
                              <a:gd name="T23" fmla="*/ 0 h 78"/>
                              <a:gd name="T24" fmla="*/ 0 w 152"/>
                              <a:gd name="T25" fmla="*/ 0 h 78"/>
                              <a:gd name="T26" fmla="*/ 0 w 152"/>
                              <a:gd name="T27" fmla="*/ 0 h 78"/>
                              <a:gd name="T28" fmla="*/ 0 w 152"/>
                              <a:gd name="T29" fmla="*/ 0 h 78"/>
                              <a:gd name="T30" fmla="*/ 0 w 152"/>
                              <a:gd name="T31" fmla="*/ 0 h 78"/>
                              <a:gd name="T32" fmla="*/ 0 w 152"/>
                              <a:gd name="T33" fmla="*/ 0 h 78"/>
                              <a:gd name="T34" fmla="*/ 0 w 152"/>
                              <a:gd name="T35" fmla="*/ 0 h 78"/>
                              <a:gd name="T36" fmla="*/ 0 w 152"/>
                              <a:gd name="T37" fmla="*/ 0 h 78"/>
                              <a:gd name="T38" fmla="*/ 0 w 152"/>
                              <a:gd name="T39" fmla="*/ 0 h 78"/>
                              <a:gd name="T40" fmla="*/ 0 w 152"/>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78">
                                <a:moveTo>
                                  <a:pt x="2" y="78"/>
                                </a:moveTo>
                                <a:lnTo>
                                  <a:pt x="0" y="68"/>
                                </a:lnTo>
                                <a:lnTo>
                                  <a:pt x="8" y="45"/>
                                </a:lnTo>
                                <a:lnTo>
                                  <a:pt x="23" y="26"/>
                                </a:lnTo>
                                <a:lnTo>
                                  <a:pt x="35" y="16"/>
                                </a:lnTo>
                                <a:lnTo>
                                  <a:pt x="54" y="7"/>
                                </a:lnTo>
                                <a:lnTo>
                                  <a:pt x="82" y="0"/>
                                </a:lnTo>
                                <a:lnTo>
                                  <a:pt x="108" y="0"/>
                                </a:lnTo>
                                <a:lnTo>
                                  <a:pt x="130" y="0"/>
                                </a:lnTo>
                                <a:lnTo>
                                  <a:pt x="147" y="11"/>
                                </a:lnTo>
                                <a:lnTo>
                                  <a:pt x="152" y="23"/>
                                </a:lnTo>
                                <a:lnTo>
                                  <a:pt x="142" y="16"/>
                                </a:lnTo>
                                <a:lnTo>
                                  <a:pt x="123" y="11"/>
                                </a:lnTo>
                                <a:lnTo>
                                  <a:pt x="97" y="11"/>
                                </a:lnTo>
                                <a:lnTo>
                                  <a:pt x="76" y="16"/>
                                </a:lnTo>
                                <a:lnTo>
                                  <a:pt x="59" y="24"/>
                                </a:lnTo>
                                <a:lnTo>
                                  <a:pt x="43" y="30"/>
                                </a:lnTo>
                                <a:lnTo>
                                  <a:pt x="32" y="40"/>
                                </a:lnTo>
                                <a:lnTo>
                                  <a:pt x="23" y="53"/>
                                </a:lnTo>
                                <a:lnTo>
                                  <a:pt x="15" y="68"/>
                                </a:lnTo>
                                <a:lnTo>
                                  <a:pt x="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59" name="Freeform 43">
                            <a:extLst>
                              <a:ext uri="{FF2B5EF4-FFF2-40B4-BE49-F238E27FC236}">
                                <a16:creationId xmlns:a16="http://schemas.microsoft.com/office/drawing/2014/main" id="{4A2A68B1-9B32-47E4-80A9-209EA874C8F6}"/>
                              </a:ext>
                            </a:extLst>
                          </p:cNvPr>
                          <p:cNvSpPr>
                            <a:spLocks noChangeArrowheads="1"/>
                          </p:cNvSpPr>
                          <p:nvPr/>
                        </p:nvSpPr>
                        <p:spPr bwMode="auto">
                          <a:xfrm>
                            <a:off x="5022" y="2431"/>
                            <a:ext cx="60" cy="34"/>
                          </a:xfrm>
                          <a:custGeom>
                            <a:avLst/>
                            <a:gdLst>
                              <a:gd name="T0" fmla="*/ 0 w 120"/>
                              <a:gd name="T1" fmla="*/ 1 h 68"/>
                              <a:gd name="T2" fmla="*/ 1 w 120"/>
                              <a:gd name="T3" fmla="*/ 1 h 68"/>
                              <a:gd name="T4" fmla="*/ 1 w 120"/>
                              <a:gd name="T5" fmla="*/ 1 h 68"/>
                              <a:gd name="T6" fmla="*/ 1 w 120"/>
                              <a:gd name="T7" fmla="*/ 1 h 68"/>
                              <a:gd name="T8" fmla="*/ 1 w 120"/>
                              <a:gd name="T9" fmla="*/ 0 h 68"/>
                              <a:gd name="T10" fmla="*/ 1 w 120"/>
                              <a:gd name="T11" fmla="*/ 1 h 68"/>
                              <a:gd name="T12" fmla="*/ 1 w 120"/>
                              <a:gd name="T13" fmla="*/ 1 h 68"/>
                              <a:gd name="T14" fmla="*/ 1 w 120"/>
                              <a:gd name="T15" fmla="*/ 1 h 68"/>
                              <a:gd name="T16" fmla="*/ 1 w 120"/>
                              <a:gd name="T17" fmla="*/ 1 h 68"/>
                              <a:gd name="T18" fmla="*/ 1 w 120"/>
                              <a:gd name="T19" fmla="*/ 1 h 68"/>
                              <a:gd name="T20" fmla="*/ 1 w 120"/>
                              <a:gd name="T21" fmla="*/ 1 h 68"/>
                              <a:gd name="T22" fmla="*/ 1 w 120"/>
                              <a:gd name="T23" fmla="*/ 1 h 68"/>
                              <a:gd name="T24" fmla="*/ 1 w 120"/>
                              <a:gd name="T25" fmla="*/ 1 h 68"/>
                              <a:gd name="T26" fmla="*/ 1 w 120"/>
                              <a:gd name="T27" fmla="*/ 1 h 68"/>
                              <a:gd name="T28" fmla="*/ 1 w 120"/>
                              <a:gd name="T29" fmla="*/ 1 h 68"/>
                              <a:gd name="T30" fmla="*/ 1 w 120"/>
                              <a:gd name="T31" fmla="*/ 1 h 68"/>
                              <a:gd name="T32" fmla="*/ 1 w 120"/>
                              <a:gd name="T33" fmla="*/ 1 h 68"/>
                              <a:gd name="T34" fmla="*/ 1 w 120"/>
                              <a:gd name="T35" fmla="*/ 1 h 68"/>
                              <a:gd name="T36" fmla="*/ 1 w 120"/>
                              <a:gd name="T37" fmla="*/ 1 h 68"/>
                              <a:gd name="T38" fmla="*/ 1 w 120"/>
                              <a:gd name="T39" fmla="*/ 1 h 68"/>
                              <a:gd name="T40" fmla="*/ 1 w 120"/>
                              <a:gd name="T41" fmla="*/ 1 h 68"/>
                              <a:gd name="T42" fmla="*/ 1 w 120"/>
                              <a:gd name="T43" fmla="*/ 1 h 68"/>
                              <a:gd name="T44" fmla="*/ 1 w 120"/>
                              <a:gd name="T45" fmla="*/ 1 h 68"/>
                              <a:gd name="T46" fmla="*/ 1 w 120"/>
                              <a:gd name="T47" fmla="*/ 1 h 68"/>
                              <a:gd name="T48" fmla="*/ 1 w 120"/>
                              <a:gd name="T49" fmla="*/ 1 h 68"/>
                              <a:gd name="T50" fmla="*/ 0 w 120"/>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0" h="68">
                                <a:moveTo>
                                  <a:pt x="0" y="33"/>
                                </a:moveTo>
                                <a:lnTo>
                                  <a:pt x="2" y="19"/>
                                </a:lnTo>
                                <a:lnTo>
                                  <a:pt x="19" y="8"/>
                                </a:lnTo>
                                <a:lnTo>
                                  <a:pt x="33" y="3"/>
                                </a:lnTo>
                                <a:lnTo>
                                  <a:pt x="54" y="0"/>
                                </a:lnTo>
                                <a:lnTo>
                                  <a:pt x="73" y="3"/>
                                </a:lnTo>
                                <a:lnTo>
                                  <a:pt x="87" y="8"/>
                                </a:lnTo>
                                <a:lnTo>
                                  <a:pt x="104" y="8"/>
                                </a:lnTo>
                                <a:lnTo>
                                  <a:pt x="96" y="14"/>
                                </a:lnTo>
                                <a:lnTo>
                                  <a:pt x="109" y="27"/>
                                </a:lnTo>
                                <a:lnTo>
                                  <a:pt x="110" y="41"/>
                                </a:lnTo>
                                <a:lnTo>
                                  <a:pt x="115" y="54"/>
                                </a:lnTo>
                                <a:lnTo>
                                  <a:pt x="120" y="57"/>
                                </a:lnTo>
                                <a:lnTo>
                                  <a:pt x="115" y="68"/>
                                </a:lnTo>
                                <a:lnTo>
                                  <a:pt x="99" y="60"/>
                                </a:lnTo>
                                <a:lnTo>
                                  <a:pt x="93" y="48"/>
                                </a:lnTo>
                                <a:lnTo>
                                  <a:pt x="90" y="40"/>
                                </a:lnTo>
                                <a:lnTo>
                                  <a:pt x="79" y="38"/>
                                </a:lnTo>
                                <a:lnTo>
                                  <a:pt x="73" y="43"/>
                                </a:lnTo>
                                <a:lnTo>
                                  <a:pt x="60" y="46"/>
                                </a:lnTo>
                                <a:lnTo>
                                  <a:pt x="46" y="46"/>
                                </a:lnTo>
                                <a:lnTo>
                                  <a:pt x="35" y="40"/>
                                </a:lnTo>
                                <a:lnTo>
                                  <a:pt x="30" y="32"/>
                                </a:lnTo>
                                <a:lnTo>
                                  <a:pt x="28" y="22"/>
                                </a:lnTo>
                                <a:lnTo>
                                  <a:pt x="13" y="2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0" name="Freeform 44">
                            <a:extLst>
                              <a:ext uri="{FF2B5EF4-FFF2-40B4-BE49-F238E27FC236}">
                                <a16:creationId xmlns:a16="http://schemas.microsoft.com/office/drawing/2014/main" id="{B1725F65-2EB5-4CAE-804C-4C2BB30B0D54}"/>
                              </a:ext>
                            </a:extLst>
                          </p:cNvPr>
                          <p:cNvSpPr>
                            <a:spLocks noChangeArrowheads="1"/>
                          </p:cNvSpPr>
                          <p:nvPr/>
                        </p:nvSpPr>
                        <p:spPr bwMode="auto">
                          <a:xfrm>
                            <a:off x="5018" y="2449"/>
                            <a:ext cx="4" cy="8"/>
                          </a:xfrm>
                          <a:custGeom>
                            <a:avLst/>
                            <a:gdLst>
                              <a:gd name="T0" fmla="*/ 0 w 9"/>
                              <a:gd name="T1" fmla="*/ 0 h 18"/>
                              <a:gd name="T2" fmla="*/ 0 w 9"/>
                              <a:gd name="T3" fmla="*/ 0 h 18"/>
                              <a:gd name="T4" fmla="*/ 0 w 9"/>
                              <a:gd name="T5" fmla="*/ 0 h 18"/>
                              <a:gd name="T6" fmla="*/ 0 w 9"/>
                              <a:gd name="T7" fmla="*/ 0 h 18"/>
                              <a:gd name="T8" fmla="*/ 0 w 9"/>
                              <a:gd name="T9" fmla="*/ 0 h 18"/>
                              <a:gd name="T10" fmla="*/ 0 w 9"/>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8">
                                <a:moveTo>
                                  <a:pt x="9" y="0"/>
                                </a:moveTo>
                                <a:lnTo>
                                  <a:pt x="1" y="8"/>
                                </a:lnTo>
                                <a:lnTo>
                                  <a:pt x="0" y="15"/>
                                </a:lnTo>
                                <a:lnTo>
                                  <a:pt x="4" y="18"/>
                                </a:lnTo>
                                <a:lnTo>
                                  <a:pt x="6"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3555" name="Freeform 47">
                        <a:extLst>
                          <a:ext uri="{FF2B5EF4-FFF2-40B4-BE49-F238E27FC236}">
                            <a16:creationId xmlns:a16="http://schemas.microsoft.com/office/drawing/2014/main" id="{44255D25-9255-49CB-B98E-A69C0931D8B8}"/>
                          </a:ext>
                        </a:extLst>
                      </p:cNvPr>
                      <p:cNvSpPr>
                        <a:spLocks noChangeArrowheads="1"/>
                      </p:cNvSpPr>
                      <p:nvPr/>
                    </p:nvSpPr>
                    <p:spPr bwMode="auto">
                      <a:xfrm>
                        <a:off x="4952" y="2490"/>
                        <a:ext cx="58" cy="32"/>
                      </a:xfrm>
                      <a:custGeom>
                        <a:avLst/>
                        <a:gdLst>
                          <a:gd name="T0" fmla="*/ 0 w 117"/>
                          <a:gd name="T1" fmla="*/ 0 h 64"/>
                          <a:gd name="T2" fmla="*/ 0 w 117"/>
                          <a:gd name="T3" fmla="*/ 1 h 64"/>
                          <a:gd name="T4" fmla="*/ 0 w 117"/>
                          <a:gd name="T5" fmla="*/ 1 h 64"/>
                          <a:gd name="T6" fmla="*/ 0 w 117"/>
                          <a:gd name="T7" fmla="*/ 1 h 64"/>
                          <a:gd name="T8" fmla="*/ 0 w 117"/>
                          <a:gd name="T9" fmla="*/ 1 h 64"/>
                          <a:gd name="T10" fmla="*/ 0 w 117"/>
                          <a:gd name="T11" fmla="*/ 1 h 64"/>
                          <a:gd name="T12" fmla="*/ 0 w 117"/>
                          <a:gd name="T13" fmla="*/ 1 h 64"/>
                          <a:gd name="T14" fmla="*/ 0 w 117"/>
                          <a:gd name="T15" fmla="*/ 1 h 64"/>
                          <a:gd name="T16" fmla="*/ 0 w 117"/>
                          <a:gd name="T17" fmla="*/ 1 h 64"/>
                          <a:gd name="T18" fmla="*/ 0 w 117"/>
                          <a:gd name="T19" fmla="*/ 1 h 64"/>
                          <a:gd name="T20" fmla="*/ 0 w 117"/>
                          <a:gd name="T21" fmla="*/ 1 h 64"/>
                          <a:gd name="T22" fmla="*/ 0 w 117"/>
                          <a:gd name="T23" fmla="*/ 1 h 64"/>
                          <a:gd name="T24" fmla="*/ 0 w 117"/>
                          <a:gd name="T25" fmla="*/ 1 h 64"/>
                          <a:gd name="T26" fmla="*/ 0 w 117"/>
                          <a:gd name="T27" fmla="*/ 1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7" h="64">
                            <a:moveTo>
                              <a:pt x="30" y="0"/>
                            </a:moveTo>
                            <a:lnTo>
                              <a:pt x="19" y="6"/>
                            </a:lnTo>
                            <a:lnTo>
                              <a:pt x="9" y="11"/>
                            </a:lnTo>
                            <a:lnTo>
                              <a:pt x="2" y="20"/>
                            </a:lnTo>
                            <a:lnTo>
                              <a:pt x="0" y="30"/>
                            </a:lnTo>
                            <a:lnTo>
                              <a:pt x="5" y="41"/>
                            </a:lnTo>
                            <a:lnTo>
                              <a:pt x="21" y="42"/>
                            </a:lnTo>
                            <a:lnTo>
                              <a:pt x="35" y="48"/>
                            </a:lnTo>
                            <a:lnTo>
                              <a:pt x="44" y="58"/>
                            </a:lnTo>
                            <a:lnTo>
                              <a:pt x="58" y="64"/>
                            </a:lnTo>
                            <a:lnTo>
                              <a:pt x="76" y="61"/>
                            </a:lnTo>
                            <a:lnTo>
                              <a:pt x="87" y="55"/>
                            </a:lnTo>
                            <a:lnTo>
                              <a:pt x="104" y="48"/>
                            </a:lnTo>
                            <a:lnTo>
                              <a:pt x="117" y="50"/>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545" name="Group 55">
                      <a:extLst>
                        <a:ext uri="{FF2B5EF4-FFF2-40B4-BE49-F238E27FC236}">
                          <a16:creationId xmlns:a16="http://schemas.microsoft.com/office/drawing/2014/main" id="{B34DF229-72D4-46BD-814A-8B0DE1ADDA96}"/>
                        </a:ext>
                      </a:extLst>
                    </p:cNvPr>
                    <p:cNvGrpSpPr>
                      <a:grpSpLocks/>
                    </p:cNvGrpSpPr>
                    <p:nvPr/>
                  </p:nvGrpSpPr>
                  <p:grpSpPr bwMode="auto">
                    <a:xfrm>
                      <a:off x="4785" y="2168"/>
                      <a:ext cx="430" cy="419"/>
                      <a:chOff x="4785" y="2168"/>
                      <a:chExt cx="430" cy="419"/>
                    </a:xfrm>
                  </p:grpSpPr>
                  <p:sp>
                    <p:nvSpPr>
                      <p:cNvPr id="63547" name="Freeform 49">
                        <a:extLst>
                          <a:ext uri="{FF2B5EF4-FFF2-40B4-BE49-F238E27FC236}">
                            <a16:creationId xmlns:a16="http://schemas.microsoft.com/office/drawing/2014/main" id="{280F4448-25FF-4893-8CE6-D06B99BAB1BE}"/>
                          </a:ext>
                        </a:extLst>
                      </p:cNvPr>
                      <p:cNvSpPr>
                        <a:spLocks noChangeArrowheads="1"/>
                      </p:cNvSpPr>
                      <p:nvPr/>
                    </p:nvSpPr>
                    <p:spPr bwMode="auto">
                      <a:xfrm>
                        <a:off x="4785" y="2168"/>
                        <a:ext cx="430" cy="419"/>
                      </a:xfrm>
                      <a:custGeom>
                        <a:avLst/>
                        <a:gdLst>
                          <a:gd name="T0" fmla="*/ 1 w 860"/>
                          <a:gd name="T1" fmla="*/ 1 h 838"/>
                          <a:gd name="T2" fmla="*/ 1 w 860"/>
                          <a:gd name="T3" fmla="*/ 1 h 838"/>
                          <a:gd name="T4" fmla="*/ 1 w 860"/>
                          <a:gd name="T5" fmla="*/ 1 h 838"/>
                          <a:gd name="T6" fmla="*/ 1 w 860"/>
                          <a:gd name="T7" fmla="*/ 1 h 838"/>
                          <a:gd name="T8" fmla="*/ 1 w 860"/>
                          <a:gd name="T9" fmla="*/ 1 h 838"/>
                          <a:gd name="T10" fmla="*/ 1 w 860"/>
                          <a:gd name="T11" fmla="*/ 1 h 838"/>
                          <a:gd name="T12" fmla="*/ 0 w 860"/>
                          <a:gd name="T13" fmla="*/ 1 h 838"/>
                          <a:gd name="T14" fmla="*/ 1 w 860"/>
                          <a:gd name="T15" fmla="*/ 1 h 838"/>
                          <a:gd name="T16" fmla="*/ 1 w 860"/>
                          <a:gd name="T17" fmla="*/ 1 h 838"/>
                          <a:gd name="T18" fmla="*/ 1 w 860"/>
                          <a:gd name="T19" fmla="*/ 1 h 838"/>
                          <a:gd name="T20" fmla="*/ 1 w 860"/>
                          <a:gd name="T21" fmla="*/ 1 h 838"/>
                          <a:gd name="T22" fmla="*/ 1 w 860"/>
                          <a:gd name="T23" fmla="*/ 1 h 838"/>
                          <a:gd name="T24" fmla="*/ 1 w 860"/>
                          <a:gd name="T25" fmla="*/ 1 h 838"/>
                          <a:gd name="T26" fmla="*/ 1 w 860"/>
                          <a:gd name="T27" fmla="*/ 1 h 838"/>
                          <a:gd name="T28" fmla="*/ 1 w 860"/>
                          <a:gd name="T29" fmla="*/ 1 h 838"/>
                          <a:gd name="T30" fmla="*/ 1 w 860"/>
                          <a:gd name="T31" fmla="*/ 1 h 838"/>
                          <a:gd name="T32" fmla="*/ 1 w 860"/>
                          <a:gd name="T33" fmla="*/ 1 h 838"/>
                          <a:gd name="T34" fmla="*/ 1 w 860"/>
                          <a:gd name="T35" fmla="*/ 1 h 838"/>
                          <a:gd name="T36" fmla="*/ 1 w 860"/>
                          <a:gd name="T37" fmla="*/ 1 h 838"/>
                          <a:gd name="T38" fmla="*/ 1 w 860"/>
                          <a:gd name="T39" fmla="*/ 1 h 838"/>
                          <a:gd name="T40" fmla="*/ 1 w 860"/>
                          <a:gd name="T41" fmla="*/ 1 h 838"/>
                          <a:gd name="T42" fmla="*/ 1 w 860"/>
                          <a:gd name="T43" fmla="*/ 1 h 838"/>
                          <a:gd name="T44" fmla="*/ 1 w 860"/>
                          <a:gd name="T45" fmla="*/ 1 h 838"/>
                          <a:gd name="T46" fmla="*/ 1 w 860"/>
                          <a:gd name="T47" fmla="*/ 1 h 838"/>
                          <a:gd name="T48" fmla="*/ 1 w 860"/>
                          <a:gd name="T49" fmla="*/ 1 h 838"/>
                          <a:gd name="T50" fmla="*/ 1 w 860"/>
                          <a:gd name="T51" fmla="*/ 1 h 838"/>
                          <a:gd name="T52" fmla="*/ 1 w 860"/>
                          <a:gd name="T53" fmla="*/ 1 h 838"/>
                          <a:gd name="T54" fmla="*/ 1 w 860"/>
                          <a:gd name="T55" fmla="*/ 1 h 838"/>
                          <a:gd name="T56" fmla="*/ 1 w 860"/>
                          <a:gd name="T57" fmla="*/ 1 h 838"/>
                          <a:gd name="T58" fmla="*/ 1 w 860"/>
                          <a:gd name="T59" fmla="*/ 1 h 838"/>
                          <a:gd name="T60" fmla="*/ 1 w 860"/>
                          <a:gd name="T61" fmla="*/ 1 h 838"/>
                          <a:gd name="T62" fmla="*/ 1 w 860"/>
                          <a:gd name="T63" fmla="*/ 1 h 838"/>
                          <a:gd name="T64" fmla="*/ 1 w 860"/>
                          <a:gd name="T65" fmla="*/ 1 h 838"/>
                          <a:gd name="T66" fmla="*/ 1 w 860"/>
                          <a:gd name="T67" fmla="*/ 1 h 838"/>
                          <a:gd name="T68" fmla="*/ 1 w 860"/>
                          <a:gd name="T69" fmla="*/ 1 h 838"/>
                          <a:gd name="T70" fmla="*/ 1 w 860"/>
                          <a:gd name="T71" fmla="*/ 1 h 838"/>
                          <a:gd name="T72" fmla="*/ 1 w 860"/>
                          <a:gd name="T73" fmla="*/ 1 h 838"/>
                          <a:gd name="T74" fmla="*/ 1 w 860"/>
                          <a:gd name="T75" fmla="*/ 1 h 838"/>
                          <a:gd name="T76" fmla="*/ 1 w 860"/>
                          <a:gd name="T77" fmla="*/ 1 h 838"/>
                          <a:gd name="T78" fmla="*/ 1 w 860"/>
                          <a:gd name="T79" fmla="*/ 1 h 838"/>
                          <a:gd name="T80" fmla="*/ 1 w 860"/>
                          <a:gd name="T81" fmla="*/ 1 h 838"/>
                          <a:gd name="T82" fmla="*/ 1 w 860"/>
                          <a:gd name="T83" fmla="*/ 1 h 838"/>
                          <a:gd name="T84" fmla="*/ 1 w 860"/>
                          <a:gd name="T85" fmla="*/ 1 h 838"/>
                          <a:gd name="T86" fmla="*/ 1 w 860"/>
                          <a:gd name="T87" fmla="*/ 1 h 838"/>
                          <a:gd name="T88" fmla="*/ 1 w 860"/>
                          <a:gd name="T89" fmla="*/ 1 h 838"/>
                          <a:gd name="T90" fmla="*/ 1 w 860"/>
                          <a:gd name="T91" fmla="*/ 1 h 8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60" h="838">
                            <a:moveTo>
                              <a:pt x="164" y="789"/>
                            </a:moveTo>
                            <a:lnTo>
                              <a:pt x="131" y="770"/>
                            </a:lnTo>
                            <a:lnTo>
                              <a:pt x="112" y="751"/>
                            </a:lnTo>
                            <a:lnTo>
                              <a:pt x="106" y="733"/>
                            </a:lnTo>
                            <a:lnTo>
                              <a:pt x="98" y="696"/>
                            </a:lnTo>
                            <a:lnTo>
                              <a:pt x="77" y="686"/>
                            </a:lnTo>
                            <a:lnTo>
                              <a:pt x="70" y="651"/>
                            </a:lnTo>
                            <a:lnTo>
                              <a:pt x="60" y="634"/>
                            </a:lnTo>
                            <a:lnTo>
                              <a:pt x="54" y="625"/>
                            </a:lnTo>
                            <a:lnTo>
                              <a:pt x="44" y="595"/>
                            </a:lnTo>
                            <a:lnTo>
                              <a:pt x="11" y="543"/>
                            </a:lnTo>
                            <a:lnTo>
                              <a:pt x="30" y="454"/>
                            </a:lnTo>
                            <a:lnTo>
                              <a:pt x="11" y="443"/>
                            </a:lnTo>
                            <a:lnTo>
                              <a:pt x="0" y="391"/>
                            </a:lnTo>
                            <a:lnTo>
                              <a:pt x="2" y="355"/>
                            </a:lnTo>
                            <a:lnTo>
                              <a:pt x="5" y="314"/>
                            </a:lnTo>
                            <a:lnTo>
                              <a:pt x="25" y="270"/>
                            </a:lnTo>
                            <a:lnTo>
                              <a:pt x="74" y="244"/>
                            </a:lnTo>
                            <a:lnTo>
                              <a:pt x="70" y="199"/>
                            </a:lnTo>
                            <a:lnTo>
                              <a:pt x="112" y="145"/>
                            </a:lnTo>
                            <a:lnTo>
                              <a:pt x="133" y="123"/>
                            </a:lnTo>
                            <a:lnTo>
                              <a:pt x="155" y="88"/>
                            </a:lnTo>
                            <a:lnTo>
                              <a:pt x="189" y="64"/>
                            </a:lnTo>
                            <a:lnTo>
                              <a:pt x="226" y="64"/>
                            </a:lnTo>
                            <a:lnTo>
                              <a:pt x="283" y="14"/>
                            </a:lnTo>
                            <a:lnTo>
                              <a:pt x="330" y="9"/>
                            </a:lnTo>
                            <a:lnTo>
                              <a:pt x="365" y="0"/>
                            </a:lnTo>
                            <a:lnTo>
                              <a:pt x="398" y="5"/>
                            </a:lnTo>
                            <a:lnTo>
                              <a:pt x="429" y="9"/>
                            </a:lnTo>
                            <a:lnTo>
                              <a:pt x="464" y="9"/>
                            </a:lnTo>
                            <a:lnTo>
                              <a:pt x="510" y="14"/>
                            </a:lnTo>
                            <a:lnTo>
                              <a:pt x="559" y="36"/>
                            </a:lnTo>
                            <a:lnTo>
                              <a:pt x="587" y="52"/>
                            </a:lnTo>
                            <a:lnTo>
                              <a:pt x="647" y="69"/>
                            </a:lnTo>
                            <a:lnTo>
                              <a:pt x="686" y="109"/>
                            </a:lnTo>
                            <a:lnTo>
                              <a:pt x="708" y="137"/>
                            </a:lnTo>
                            <a:lnTo>
                              <a:pt x="729" y="170"/>
                            </a:lnTo>
                            <a:lnTo>
                              <a:pt x="738" y="203"/>
                            </a:lnTo>
                            <a:lnTo>
                              <a:pt x="756" y="232"/>
                            </a:lnTo>
                            <a:lnTo>
                              <a:pt x="776" y="259"/>
                            </a:lnTo>
                            <a:lnTo>
                              <a:pt x="808" y="293"/>
                            </a:lnTo>
                            <a:lnTo>
                              <a:pt x="828" y="355"/>
                            </a:lnTo>
                            <a:lnTo>
                              <a:pt x="846" y="405"/>
                            </a:lnTo>
                            <a:lnTo>
                              <a:pt x="860" y="440"/>
                            </a:lnTo>
                            <a:lnTo>
                              <a:pt x="855" y="464"/>
                            </a:lnTo>
                            <a:lnTo>
                              <a:pt x="841" y="514"/>
                            </a:lnTo>
                            <a:lnTo>
                              <a:pt x="822" y="543"/>
                            </a:lnTo>
                            <a:lnTo>
                              <a:pt x="827" y="587"/>
                            </a:lnTo>
                            <a:lnTo>
                              <a:pt x="814" y="614"/>
                            </a:lnTo>
                            <a:lnTo>
                              <a:pt x="772" y="642"/>
                            </a:lnTo>
                            <a:lnTo>
                              <a:pt x="757" y="672"/>
                            </a:lnTo>
                            <a:lnTo>
                              <a:pt x="682" y="733"/>
                            </a:lnTo>
                            <a:lnTo>
                              <a:pt x="682" y="760"/>
                            </a:lnTo>
                            <a:lnTo>
                              <a:pt x="649" y="793"/>
                            </a:lnTo>
                            <a:lnTo>
                              <a:pt x="592" y="823"/>
                            </a:lnTo>
                            <a:lnTo>
                              <a:pt x="562" y="838"/>
                            </a:lnTo>
                            <a:lnTo>
                              <a:pt x="596" y="760"/>
                            </a:lnTo>
                            <a:lnTo>
                              <a:pt x="630" y="677"/>
                            </a:lnTo>
                            <a:lnTo>
                              <a:pt x="649" y="610"/>
                            </a:lnTo>
                            <a:lnTo>
                              <a:pt x="661" y="539"/>
                            </a:lnTo>
                            <a:lnTo>
                              <a:pt x="661" y="505"/>
                            </a:lnTo>
                            <a:lnTo>
                              <a:pt x="652" y="467"/>
                            </a:lnTo>
                            <a:lnTo>
                              <a:pt x="656" y="393"/>
                            </a:lnTo>
                            <a:lnTo>
                              <a:pt x="647" y="369"/>
                            </a:lnTo>
                            <a:lnTo>
                              <a:pt x="630" y="353"/>
                            </a:lnTo>
                            <a:lnTo>
                              <a:pt x="563" y="388"/>
                            </a:lnTo>
                            <a:lnTo>
                              <a:pt x="529" y="405"/>
                            </a:lnTo>
                            <a:lnTo>
                              <a:pt x="477" y="412"/>
                            </a:lnTo>
                            <a:lnTo>
                              <a:pt x="407" y="412"/>
                            </a:lnTo>
                            <a:lnTo>
                              <a:pt x="354" y="408"/>
                            </a:lnTo>
                            <a:lnTo>
                              <a:pt x="325" y="401"/>
                            </a:lnTo>
                            <a:lnTo>
                              <a:pt x="298" y="386"/>
                            </a:lnTo>
                            <a:lnTo>
                              <a:pt x="265" y="386"/>
                            </a:lnTo>
                            <a:lnTo>
                              <a:pt x="232" y="397"/>
                            </a:lnTo>
                            <a:lnTo>
                              <a:pt x="218" y="419"/>
                            </a:lnTo>
                            <a:lnTo>
                              <a:pt x="212" y="449"/>
                            </a:lnTo>
                            <a:lnTo>
                              <a:pt x="197" y="476"/>
                            </a:lnTo>
                            <a:lnTo>
                              <a:pt x="175" y="481"/>
                            </a:lnTo>
                            <a:lnTo>
                              <a:pt x="158" y="514"/>
                            </a:lnTo>
                            <a:lnTo>
                              <a:pt x="152" y="566"/>
                            </a:lnTo>
                            <a:lnTo>
                              <a:pt x="141" y="579"/>
                            </a:lnTo>
                            <a:lnTo>
                              <a:pt x="126" y="585"/>
                            </a:lnTo>
                            <a:lnTo>
                              <a:pt x="111" y="587"/>
                            </a:lnTo>
                            <a:lnTo>
                              <a:pt x="98" y="593"/>
                            </a:lnTo>
                            <a:lnTo>
                              <a:pt x="92" y="604"/>
                            </a:lnTo>
                            <a:lnTo>
                              <a:pt x="88" y="617"/>
                            </a:lnTo>
                            <a:lnTo>
                              <a:pt x="92" y="637"/>
                            </a:lnTo>
                            <a:lnTo>
                              <a:pt x="103" y="655"/>
                            </a:lnTo>
                            <a:lnTo>
                              <a:pt x="123" y="669"/>
                            </a:lnTo>
                            <a:lnTo>
                              <a:pt x="148" y="669"/>
                            </a:lnTo>
                            <a:lnTo>
                              <a:pt x="156" y="738"/>
                            </a:lnTo>
                            <a:lnTo>
                              <a:pt x="164" y="78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48" name="Group 54">
                        <a:extLst>
                          <a:ext uri="{FF2B5EF4-FFF2-40B4-BE49-F238E27FC236}">
                            <a16:creationId xmlns:a16="http://schemas.microsoft.com/office/drawing/2014/main" id="{3B104846-B615-4C37-9FF5-06182691704C}"/>
                          </a:ext>
                        </a:extLst>
                      </p:cNvPr>
                      <p:cNvGrpSpPr>
                        <a:grpSpLocks/>
                      </p:cNvGrpSpPr>
                      <p:nvPr/>
                    </p:nvGrpSpPr>
                    <p:grpSpPr bwMode="auto">
                      <a:xfrm>
                        <a:off x="4799" y="2184"/>
                        <a:ext cx="403" cy="293"/>
                        <a:chOff x="4799" y="2184"/>
                        <a:chExt cx="403" cy="293"/>
                      </a:xfrm>
                    </p:grpSpPr>
                    <p:sp>
                      <p:nvSpPr>
                        <p:cNvPr id="63549" name="Freeform 50">
                          <a:extLst>
                            <a:ext uri="{FF2B5EF4-FFF2-40B4-BE49-F238E27FC236}">
                              <a16:creationId xmlns:a16="http://schemas.microsoft.com/office/drawing/2014/main" id="{4A23A3B1-951B-4318-A755-899B2610539B}"/>
                            </a:ext>
                          </a:extLst>
                        </p:cNvPr>
                        <p:cNvSpPr>
                          <a:spLocks noChangeArrowheads="1"/>
                        </p:cNvSpPr>
                        <p:nvPr/>
                      </p:nvSpPr>
                      <p:spPr bwMode="auto">
                        <a:xfrm>
                          <a:off x="4799" y="2295"/>
                          <a:ext cx="170" cy="117"/>
                        </a:xfrm>
                        <a:custGeom>
                          <a:avLst/>
                          <a:gdLst>
                            <a:gd name="T0" fmla="*/ 1 w 339"/>
                            <a:gd name="T1" fmla="*/ 1 h 233"/>
                            <a:gd name="T2" fmla="*/ 1 w 339"/>
                            <a:gd name="T3" fmla="*/ 1 h 233"/>
                            <a:gd name="T4" fmla="*/ 1 w 339"/>
                            <a:gd name="T5" fmla="*/ 1 h 233"/>
                            <a:gd name="T6" fmla="*/ 1 w 339"/>
                            <a:gd name="T7" fmla="*/ 1 h 233"/>
                            <a:gd name="T8" fmla="*/ 1 w 339"/>
                            <a:gd name="T9" fmla="*/ 1 h 233"/>
                            <a:gd name="T10" fmla="*/ 1 w 339"/>
                            <a:gd name="T11" fmla="*/ 1 h 233"/>
                            <a:gd name="T12" fmla="*/ 0 w 339"/>
                            <a:gd name="T13" fmla="*/ 1 h 233"/>
                            <a:gd name="T14" fmla="*/ 1 w 339"/>
                            <a:gd name="T15" fmla="*/ 1 h 233"/>
                            <a:gd name="T16" fmla="*/ 1 w 339"/>
                            <a:gd name="T17" fmla="*/ 1 h 233"/>
                            <a:gd name="T18" fmla="*/ 1 w 339"/>
                            <a:gd name="T19" fmla="*/ 1 h 233"/>
                            <a:gd name="T20" fmla="*/ 1 w 339"/>
                            <a:gd name="T21" fmla="*/ 1 h 233"/>
                            <a:gd name="T22" fmla="*/ 1 w 339"/>
                            <a:gd name="T23" fmla="*/ 1 h 233"/>
                            <a:gd name="T24" fmla="*/ 1 w 339"/>
                            <a:gd name="T25" fmla="*/ 1 h 233"/>
                            <a:gd name="T26" fmla="*/ 1 w 339"/>
                            <a:gd name="T27" fmla="*/ 1 h 233"/>
                            <a:gd name="T28" fmla="*/ 1 w 339"/>
                            <a:gd name="T29" fmla="*/ 1 h 233"/>
                            <a:gd name="T30" fmla="*/ 1 w 339"/>
                            <a:gd name="T31" fmla="*/ 1 h 233"/>
                            <a:gd name="T32" fmla="*/ 1 w 339"/>
                            <a:gd name="T33" fmla="*/ 1 h 233"/>
                            <a:gd name="T34" fmla="*/ 1 w 339"/>
                            <a:gd name="T35" fmla="*/ 0 h 233"/>
                            <a:gd name="T36" fmla="*/ 1 w 339"/>
                            <a:gd name="T37" fmla="*/ 1 h 233"/>
                            <a:gd name="T38" fmla="*/ 1 w 339"/>
                            <a:gd name="T39" fmla="*/ 1 h 233"/>
                            <a:gd name="T40" fmla="*/ 1 w 339"/>
                            <a:gd name="T41" fmla="*/ 1 h 233"/>
                            <a:gd name="T42" fmla="*/ 1 w 339"/>
                            <a:gd name="T43" fmla="*/ 1 h 233"/>
                            <a:gd name="T44" fmla="*/ 1 w 339"/>
                            <a:gd name="T45" fmla="*/ 1 h 233"/>
                            <a:gd name="T46" fmla="*/ 1 w 339"/>
                            <a:gd name="T47" fmla="*/ 1 h 233"/>
                            <a:gd name="T48" fmla="*/ 1 w 339"/>
                            <a:gd name="T49" fmla="*/ 1 h 233"/>
                            <a:gd name="T50" fmla="*/ 1 w 339"/>
                            <a:gd name="T51" fmla="*/ 1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9" h="233">
                              <a:moveTo>
                                <a:pt x="11" y="233"/>
                              </a:moveTo>
                              <a:lnTo>
                                <a:pt x="71" y="233"/>
                              </a:lnTo>
                              <a:lnTo>
                                <a:pt x="168" y="181"/>
                              </a:lnTo>
                              <a:lnTo>
                                <a:pt x="96" y="175"/>
                              </a:lnTo>
                              <a:lnTo>
                                <a:pt x="42" y="167"/>
                              </a:lnTo>
                              <a:lnTo>
                                <a:pt x="18" y="158"/>
                              </a:lnTo>
                              <a:lnTo>
                                <a:pt x="0" y="129"/>
                              </a:lnTo>
                              <a:lnTo>
                                <a:pt x="1" y="76"/>
                              </a:lnTo>
                              <a:lnTo>
                                <a:pt x="42" y="96"/>
                              </a:lnTo>
                              <a:lnTo>
                                <a:pt x="72" y="109"/>
                              </a:lnTo>
                              <a:lnTo>
                                <a:pt x="119" y="115"/>
                              </a:lnTo>
                              <a:lnTo>
                                <a:pt x="153" y="120"/>
                              </a:lnTo>
                              <a:lnTo>
                                <a:pt x="201" y="139"/>
                              </a:lnTo>
                              <a:lnTo>
                                <a:pt x="167" y="99"/>
                              </a:lnTo>
                              <a:lnTo>
                                <a:pt x="140" y="77"/>
                              </a:lnTo>
                              <a:lnTo>
                                <a:pt x="100" y="58"/>
                              </a:lnTo>
                              <a:lnTo>
                                <a:pt x="105" y="14"/>
                              </a:lnTo>
                              <a:lnTo>
                                <a:pt x="100" y="0"/>
                              </a:lnTo>
                              <a:lnTo>
                                <a:pt x="153" y="1"/>
                              </a:lnTo>
                              <a:lnTo>
                                <a:pt x="154" y="38"/>
                              </a:lnTo>
                              <a:lnTo>
                                <a:pt x="162" y="66"/>
                              </a:lnTo>
                              <a:lnTo>
                                <a:pt x="178" y="85"/>
                              </a:lnTo>
                              <a:lnTo>
                                <a:pt x="209" y="101"/>
                              </a:lnTo>
                              <a:lnTo>
                                <a:pt x="257" y="120"/>
                              </a:lnTo>
                              <a:lnTo>
                                <a:pt x="313" y="139"/>
                              </a:lnTo>
                              <a:lnTo>
                                <a:pt x="339" y="143"/>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1">
                          <a:extLst>
                            <a:ext uri="{FF2B5EF4-FFF2-40B4-BE49-F238E27FC236}">
                              <a16:creationId xmlns:a16="http://schemas.microsoft.com/office/drawing/2014/main" id="{91E242EA-A958-4183-BB1C-FB6A0AAE66CE}"/>
                            </a:ext>
                          </a:extLst>
                        </p:cNvPr>
                        <p:cNvSpPr>
                          <a:spLocks noChangeArrowheads="1"/>
                        </p:cNvSpPr>
                        <p:nvPr/>
                      </p:nvSpPr>
                      <p:spPr bwMode="auto">
                        <a:xfrm>
                          <a:off x="4826" y="2241"/>
                          <a:ext cx="327" cy="97"/>
                        </a:xfrm>
                        <a:custGeom>
                          <a:avLst/>
                          <a:gdLst>
                            <a:gd name="T0" fmla="*/ 0 w 655"/>
                            <a:gd name="T1" fmla="*/ 1 h 194"/>
                            <a:gd name="T2" fmla="*/ 0 w 655"/>
                            <a:gd name="T3" fmla="*/ 1 h 194"/>
                            <a:gd name="T4" fmla="*/ 0 w 655"/>
                            <a:gd name="T5" fmla="*/ 1 h 194"/>
                            <a:gd name="T6" fmla="*/ 0 w 655"/>
                            <a:gd name="T7" fmla="*/ 1 h 194"/>
                            <a:gd name="T8" fmla="*/ 0 w 655"/>
                            <a:gd name="T9" fmla="*/ 1 h 194"/>
                            <a:gd name="T10" fmla="*/ 0 w 655"/>
                            <a:gd name="T11" fmla="*/ 1 h 194"/>
                            <a:gd name="T12" fmla="*/ 0 w 655"/>
                            <a:gd name="T13" fmla="*/ 1 h 194"/>
                            <a:gd name="T14" fmla="*/ 0 w 655"/>
                            <a:gd name="T15" fmla="*/ 1 h 194"/>
                            <a:gd name="T16" fmla="*/ 0 w 655"/>
                            <a:gd name="T17" fmla="*/ 1 h 194"/>
                            <a:gd name="T18" fmla="*/ 0 w 655"/>
                            <a:gd name="T19" fmla="*/ 1 h 194"/>
                            <a:gd name="T20" fmla="*/ 0 w 655"/>
                            <a:gd name="T21" fmla="*/ 0 h 194"/>
                            <a:gd name="T22" fmla="*/ 0 w 655"/>
                            <a:gd name="T23" fmla="*/ 1 h 194"/>
                            <a:gd name="T24" fmla="*/ 0 w 655"/>
                            <a:gd name="T25" fmla="*/ 1 h 194"/>
                            <a:gd name="T26" fmla="*/ 0 w 655"/>
                            <a:gd name="T27" fmla="*/ 1 h 194"/>
                            <a:gd name="T28" fmla="*/ 0 w 655"/>
                            <a:gd name="T29" fmla="*/ 1 h 194"/>
                            <a:gd name="T30" fmla="*/ 0 w 655"/>
                            <a:gd name="T31" fmla="*/ 1 h 194"/>
                            <a:gd name="T32" fmla="*/ 0 w 655"/>
                            <a:gd name="T33" fmla="*/ 1 h 194"/>
                            <a:gd name="T34" fmla="*/ 0 w 655"/>
                            <a:gd name="T35" fmla="*/ 1 h 194"/>
                            <a:gd name="T36" fmla="*/ 0 w 655"/>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5" h="194">
                              <a:moveTo>
                                <a:pt x="0" y="88"/>
                              </a:moveTo>
                              <a:lnTo>
                                <a:pt x="46" y="75"/>
                              </a:lnTo>
                              <a:lnTo>
                                <a:pt x="109" y="78"/>
                              </a:lnTo>
                              <a:lnTo>
                                <a:pt x="153" y="71"/>
                              </a:lnTo>
                              <a:lnTo>
                                <a:pt x="137" y="113"/>
                              </a:lnTo>
                              <a:lnTo>
                                <a:pt x="158" y="146"/>
                              </a:lnTo>
                              <a:lnTo>
                                <a:pt x="201" y="112"/>
                              </a:lnTo>
                              <a:lnTo>
                                <a:pt x="242" y="71"/>
                              </a:lnTo>
                              <a:lnTo>
                                <a:pt x="289" y="42"/>
                              </a:lnTo>
                              <a:lnTo>
                                <a:pt x="350" y="7"/>
                              </a:lnTo>
                              <a:lnTo>
                                <a:pt x="369" y="0"/>
                              </a:lnTo>
                              <a:lnTo>
                                <a:pt x="511" y="37"/>
                              </a:lnTo>
                              <a:lnTo>
                                <a:pt x="560" y="99"/>
                              </a:lnTo>
                              <a:lnTo>
                                <a:pt x="574" y="116"/>
                              </a:lnTo>
                              <a:lnTo>
                                <a:pt x="573" y="189"/>
                              </a:lnTo>
                              <a:lnTo>
                                <a:pt x="603" y="194"/>
                              </a:lnTo>
                              <a:lnTo>
                                <a:pt x="644" y="145"/>
                              </a:lnTo>
                              <a:lnTo>
                                <a:pt x="655" y="107"/>
                              </a:lnTo>
                              <a:lnTo>
                                <a:pt x="653" y="64"/>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Freeform 52">
                          <a:extLst>
                            <a:ext uri="{FF2B5EF4-FFF2-40B4-BE49-F238E27FC236}">
                              <a16:creationId xmlns:a16="http://schemas.microsoft.com/office/drawing/2014/main" id="{9CE1082F-20D1-424C-B1C1-DAFEA745560A}"/>
                            </a:ext>
                          </a:extLst>
                        </p:cNvPr>
                        <p:cNvSpPr>
                          <a:spLocks noChangeArrowheads="1"/>
                        </p:cNvSpPr>
                        <p:nvPr/>
                      </p:nvSpPr>
                      <p:spPr bwMode="auto">
                        <a:xfrm>
                          <a:off x="4845" y="2184"/>
                          <a:ext cx="287" cy="119"/>
                        </a:xfrm>
                        <a:custGeom>
                          <a:avLst/>
                          <a:gdLst>
                            <a:gd name="T0" fmla="*/ 1 w 574"/>
                            <a:gd name="T1" fmla="*/ 0 h 239"/>
                            <a:gd name="T2" fmla="*/ 1 w 574"/>
                            <a:gd name="T3" fmla="*/ 0 h 239"/>
                            <a:gd name="T4" fmla="*/ 1 w 574"/>
                            <a:gd name="T5" fmla="*/ 0 h 239"/>
                            <a:gd name="T6" fmla="*/ 0 w 574"/>
                            <a:gd name="T7" fmla="*/ 0 h 239"/>
                            <a:gd name="T8" fmla="*/ 1 w 574"/>
                            <a:gd name="T9" fmla="*/ 0 h 239"/>
                            <a:gd name="T10" fmla="*/ 1 w 574"/>
                            <a:gd name="T11" fmla="*/ 0 h 239"/>
                            <a:gd name="T12" fmla="*/ 1 w 574"/>
                            <a:gd name="T13" fmla="*/ 0 h 239"/>
                            <a:gd name="T14" fmla="*/ 1 w 574"/>
                            <a:gd name="T15" fmla="*/ 0 h 239"/>
                            <a:gd name="T16" fmla="*/ 1 w 574"/>
                            <a:gd name="T17" fmla="*/ 0 h 239"/>
                            <a:gd name="T18" fmla="*/ 1 w 574"/>
                            <a:gd name="T19" fmla="*/ 0 h 239"/>
                            <a:gd name="T20" fmla="*/ 1 w 574"/>
                            <a:gd name="T21" fmla="*/ 0 h 239"/>
                            <a:gd name="T22" fmla="*/ 1 w 574"/>
                            <a:gd name="T23" fmla="*/ 0 h 239"/>
                            <a:gd name="T24" fmla="*/ 1 w 574"/>
                            <a:gd name="T25" fmla="*/ 0 h 239"/>
                            <a:gd name="T26" fmla="*/ 1 w 574"/>
                            <a:gd name="T27" fmla="*/ 0 h 239"/>
                            <a:gd name="T28" fmla="*/ 1 w 574"/>
                            <a:gd name="T29" fmla="*/ 0 h 239"/>
                            <a:gd name="T30" fmla="*/ 1 w 574"/>
                            <a:gd name="T31" fmla="*/ 0 h 239"/>
                            <a:gd name="T32" fmla="*/ 1 w 574"/>
                            <a:gd name="T33" fmla="*/ 0 h 239"/>
                            <a:gd name="T34" fmla="*/ 1 w 574"/>
                            <a:gd name="T35" fmla="*/ 0 h 239"/>
                            <a:gd name="T36" fmla="*/ 1 w 574"/>
                            <a:gd name="T37" fmla="*/ 0 h 239"/>
                            <a:gd name="T38" fmla="*/ 1 w 574"/>
                            <a:gd name="T39" fmla="*/ 0 h 239"/>
                            <a:gd name="T40" fmla="*/ 1 w 574"/>
                            <a:gd name="T41" fmla="*/ 0 h 239"/>
                            <a:gd name="T42" fmla="*/ 1 w 574"/>
                            <a:gd name="T43" fmla="*/ 0 h 239"/>
                            <a:gd name="T44" fmla="*/ 1 w 574"/>
                            <a:gd name="T45" fmla="*/ 0 h 239"/>
                            <a:gd name="T46" fmla="*/ 1 w 574"/>
                            <a:gd name="T47" fmla="*/ 0 h 239"/>
                            <a:gd name="T48" fmla="*/ 1 w 574"/>
                            <a:gd name="T49" fmla="*/ 0 h 239"/>
                            <a:gd name="T50" fmla="*/ 1 w 574"/>
                            <a:gd name="T51" fmla="*/ 0 h 239"/>
                            <a:gd name="T52" fmla="*/ 1 w 574"/>
                            <a:gd name="T53" fmla="*/ 0 h 239"/>
                            <a:gd name="T54" fmla="*/ 1 w 574"/>
                            <a:gd name="T55" fmla="*/ 0 h 239"/>
                            <a:gd name="T56" fmla="*/ 1 w 574"/>
                            <a:gd name="T57" fmla="*/ 0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4" h="239">
                              <a:moveTo>
                                <a:pt x="200" y="161"/>
                              </a:moveTo>
                              <a:lnTo>
                                <a:pt x="153" y="142"/>
                              </a:lnTo>
                              <a:lnTo>
                                <a:pt x="77" y="142"/>
                              </a:lnTo>
                              <a:lnTo>
                                <a:pt x="0" y="153"/>
                              </a:lnTo>
                              <a:lnTo>
                                <a:pt x="120" y="109"/>
                              </a:lnTo>
                              <a:lnTo>
                                <a:pt x="218" y="106"/>
                              </a:lnTo>
                              <a:lnTo>
                                <a:pt x="181" y="82"/>
                              </a:lnTo>
                              <a:lnTo>
                                <a:pt x="109" y="62"/>
                              </a:lnTo>
                              <a:lnTo>
                                <a:pt x="204" y="57"/>
                              </a:lnTo>
                              <a:lnTo>
                                <a:pt x="238" y="76"/>
                              </a:lnTo>
                              <a:lnTo>
                                <a:pt x="284" y="97"/>
                              </a:lnTo>
                              <a:lnTo>
                                <a:pt x="314" y="68"/>
                              </a:lnTo>
                              <a:lnTo>
                                <a:pt x="257" y="10"/>
                              </a:lnTo>
                              <a:lnTo>
                                <a:pt x="298" y="0"/>
                              </a:lnTo>
                              <a:lnTo>
                                <a:pt x="331" y="0"/>
                              </a:lnTo>
                              <a:lnTo>
                                <a:pt x="360" y="78"/>
                              </a:lnTo>
                              <a:lnTo>
                                <a:pt x="388" y="49"/>
                              </a:lnTo>
                              <a:lnTo>
                                <a:pt x="398" y="21"/>
                              </a:lnTo>
                              <a:lnTo>
                                <a:pt x="426" y="52"/>
                              </a:lnTo>
                              <a:lnTo>
                                <a:pt x="446" y="86"/>
                              </a:lnTo>
                              <a:lnTo>
                                <a:pt x="456" y="101"/>
                              </a:lnTo>
                              <a:lnTo>
                                <a:pt x="465" y="120"/>
                              </a:lnTo>
                              <a:lnTo>
                                <a:pt x="488" y="128"/>
                              </a:lnTo>
                              <a:lnTo>
                                <a:pt x="497" y="68"/>
                              </a:lnTo>
                              <a:lnTo>
                                <a:pt x="532" y="81"/>
                              </a:lnTo>
                              <a:lnTo>
                                <a:pt x="525" y="130"/>
                              </a:lnTo>
                              <a:lnTo>
                                <a:pt x="521" y="152"/>
                              </a:lnTo>
                              <a:lnTo>
                                <a:pt x="546" y="180"/>
                              </a:lnTo>
                              <a:lnTo>
                                <a:pt x="574" y="239"/>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Freeform 53">
                          <a:extLst>
                            <a:ext uri="{FF2B5EF4-FFF2-40B4-BE49-F238E27FC236}">
                              <a16:creationId xmlns:a16="http://schemas.microsoft.com/office/drawing/2014/main" id="{04FC2E64-4D82-4705-A265-A092001A70A0}"/>
                            </a:ext>
                          </a:extLst>
                        </p:cNvPr>
                        <p:cNvSpPr>
                          <a:spLocks noChangeArrowheads="1"/>
                        </p:cNvSpPr>
                        <p:nvPr/>
                      </p:nvSpPr>
                      <p:spPr bwMode="auto">
                        <a:xfrm>
                          <a:off x="5122" y="2296"/>
                          <a:ext cx="80" cy="181"/>
                        </a:xfrm>
                        <a:custGeom>
                          <a:avLst/>
                          <a:gdLst>
                            <a:gd name="T0" fmla="*/ 0 w 161"/>
                            <a:gd name="T1" fmla="*/ 0 h 363"/>
                            <a:gd name="T2" fmla="*/ 0 w 161"/>
                            <a:gd name="T3" fmla="*/ 0 h 363"/>
                            <a:gd name="T4" fmla="*/ 0 w 161"/>
                            <a:gd name="T5" fmla="*/ 0 h 363"/>
                            <a:gd name="T6" fmla="*/ 0 w 161"/>
                            <a:gd name="T7" fmla="*/ 0 h 363"/>
                            <a:gd name="T8" fmla="*/ 0 w 161"/>
                            <a:gd name="T9" fmla="*/ 0 h 363"/>
                            <a:gd name="T10" fmla="*/ 0 w 161"/>
                            <a:gd name="T11" fmla="*/ 0 h 363"/>
                            <a:gd name="T12" fmla="*/ 0 w 161"/>
                            <a:gd name="T13" fmla="*/ 0 h 363"/>
                            <a:gd name="T14" fmla="*/ 0 w 161"/>
                            <a:gd name="T15" fmla="*/ 0 h 363"/>
                            <a:gd name="T16" fmla="*/ 0 w 161"/>
                            <a:gd name="T17" fmla="*/ 0 h 363"/>
                            <a:gd name="T18" fmla="*/ 0 w 161"/>
                            <a:gd name="T19" fmla="*/ 0 h 363"/>
                            <a:gd name="T20" fmla="*/ 0 w 161"/>
                            <a:gd name="T21" fmla="*/ 0 h 363"/>
                            <a:gd name="T22" fmla="*/ 0 w 161"/>
                            <a:gd name="T23" fmla="*/ 0 h 363"/>
                            <a:gd name="T24" fmla="*/ 0 w 161"/>
                            <a:gd name="T25" fmla="*/ 0 h 363"/>
                            <a:gd name="T26" fmla="*/ 0 w 161"/>
                            <a:gd name="T27" fmla="*/ 0 h 363"/>
                            <a:gd name="T28" fmla="*/ 0 w 161"/>
                            <a:gd name="T29" fmla="*/ 0 h 363"/>
                            <a:gd name="T30" fmla="*/ 0 w 161"/>
                            <a:gd name="T31" fmla="*/ 0 h 363"/>
                            <a:gd name="T32" fmla="*/ 0 w 161"/>
                            <a:gd name="T33" fmla="*/ 0 h 363"/>
                            <a:gd name="T34" fmla="*/ 0 w 161"/>
                            <a:gd name="T35" fmla="*/ 0 h 3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363">
                              <a:moveTo>
                                <a:pt x="85" y="0"/>
                              </a:moveTo>
                              <a:lnTo>
                                <a:pt x="124" y="86"/>
                              </a:lnTo>
                              <a:lnTo>
                                <a:pt x="143" y="131"/>
                              </a:lnTo>
                              <a:lnTo>
                                <a:pt x="158" y="176"/>
                              </a:lnTo>
                              <a:lnTo>
                                <a:pt x="161" y="209"/>
                              </a:lnTo>
                              <a:lnTo>
                                <a:pt x="151" y="250"/>
                              </a:lnTo>
                              <a:lnTo>
                                <a:pt x="139" y="269"/>
                              </a:lnTo>
                              <a:lnTo>
                                <a:pt x="124" y="212"/>
                              </a:lnTo>
                              <a:lnTo>
                                <a:pt x="109" y="164"/>
                              </a:lnTo>
                              <a:lnTo>
                                <a:pt x="77" y="108"/>
                              </a:lnTo>
                              <a:lnTo>
                                <a:pt x="49" y="65"/>
                              </a:lnTo>
                              <a:lnTo>
                                <a:pt x="30" y="160"/>
                              </a:lnTo>
                              <a:lnTo>
                                <a:pt x="71" y="213"/>
                              </a:lnTo>
                              <a:lnTo>
                                <a:pt x="91" y="242"/>
                              </a:lnTo>
                              <a:lnTo>
                                <a:pt x="104" y="363"/>
                              </a:lnTo>
                              <a:lnTo>
                                <a:pt x="34" y="335"/>
                              </a:lnTo>
                              <a:lnTo>
                                <a:pt x="20" y="288"/>
                              </a:lnTo>
                              <a:lnTo>
                                <a:pt x="0" y="231"/>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3546" name="Oval 56">
                      <a:extLst>
                        <a:ext uri="{FF2B5EF4-FFF2-40B4-BE49-F238E27FC236}">
                          <a16:creationId xmlns:a16="http://schemas.microsoft.com/office/drawing/2014/main" id="{69ACC4EC-6265-440E-A05A-D6F6E9DA307D}"/>
                        </a:ext>
                      </a:extLst>
                    </p:cNvPr>
                    <p:cNvSpPr>
                      <a:spLocks noChangeArrowheads="1"/>
                    </p:cNvSpPr>
                    <p:nvPr/>
                  </p:nvSpPr>
                  <p:spPr bwMode="auto">
                    <a:xfrm>
                      <a:off x="4844" y="2490"/>
                      <a:ext cx="19" cy="21"/>
                    </a:xfrm>
                    <a:prstGeom prst="ellipse">
                      <a:avLst/>
                    </a:prstGeom>
                    <a:solidFill>
                      <a:srgbClr val="FF5FBF"/>
                    </a:solidFill>
                    <a:ln w="9525">
                      <a:solidFill>
                        <a:srgbClr val="FF009F"/>
                      </a:solidFill>
                      <a:round/>
                      <a:headEnd/>
                      <a:tailEnd/>
                    </a:ln>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grpSp>
              <p:grpSp>
                <p:nvGrpSpPr>
                  <p:cNvPr id="63529" name="Group 71">
                    <a:extLst>
                      <a:ext uri="{FF2B5EF4-FFF2-40B4-BE49-F238E27FC236}">
                        <a16:creationId xmlns:a16="http://schemas.microsoft.com/office/drawing/2014/main" id="{77B0CA32-F089-4624-8132-88A633108FC4}"/>
                      </a:ext>
                    </a:extLst>
                  </p:cNvPr>
                  <p:cNvGrpSpPr>
                    <a:grpSpLocks/>
                  </p:cNvGrpSpPr>
                  <p:nvPr/>
                </p:nvGrpSpPr>
                <p:grpSpPr bwMode="auto">
                  <a:xfrm>
                    <a:off x="4556" y="2572"/>
                    <a:ext cx="746" cy="917"/>
                    <a:chOff x="4556" y="2572"/>
                    <a:chExt cx="746" cy="917"/>
                  </a:xfrm>
                </p:grpSpPr>
                <p:sp>
                  <p:nvSpPr>
                    <p:cNvPr id="63530" name="Freeform 58">
                      <a:extLst>
                        <a:ext uri="{FF2B5EF4-FFF2-40B4-BE49-F238E27FC236}">
                          <a16:creationId xmlns:a16="http://schemas.microsoft.com/office/drawing/2014/main" id="{ACFEACD7-54C2-4094-85D9-B234EF4B4DF3}"/>
                        </a:ext>
                      </a:extLst>
                    </p:cNvPr>
                    <p:cNvSpPr>
                      <a:spLocks noChangeArrowheads="1"/>
                    </p:cNvSpPr>
                    <p:nvPr/>
                  </p:nvSpPr>
                  <p:spPr bwMode="auto">
                    <a:xfrm>
                      <a:off x="4907" y="2572"/>
                      <a:ext cx="68" cy="286"/>
                    </a:xfrm>
                    <a:custGeom>
                      <a:avLst/>
                      <a:gdLst>
                        <a:gd name="T0" fmla="*/ 1 w 135"/>
                        <a:gd name="T1" fmla="*/ 1 h 572"/>
                        <a:gd name="T2" fmla="*/ 1 w 135"/>
                        <a:gd name="T3" fmla="*/ 1 h 572"/>
                        <a:gd name="T4" fmla="*/ 0 w 135"/>
                        <a:gd name="T5" fmla="*/ 1 h 572"/>
                        <a:gd name="T6" fmla="*/ 1 w 135"/>
                        <a:gd name="T7" fmla="*/ 1 h 572"/>
                        <a:gd name="T8" fmla="*/ 1 w 135"/>
                        <a:gd name="T9" fmla="*/ 0 h 572"/>
                        <a:gd name="T10" fmla="*/ 1 w 135"/>
                        <a:gd name="T11" fmla="*/ 0 h 572"/>
                        <a:gd name="T12" fmla="*/ 1 w 135"/>
                        <a:gd name="T13" fmla="*/ 1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572">
                          <a:moveTo>
                            <a:pt x="135" y="8"/>
                          </a:moveTo>
                          <a:lnTo>
                            <a:pt x="26" y="553"/>
                          </a:lnTo>
                          <a:lnTo>
                            <a:pt x="0" y="572"/>
                          </a:lnTo>
                          <a:lnTo>
                            <a:pt x="115" y="4"/>
                          </a:lnTo>
                          <a:lnTo>
                            <a:pt x="121" y="0"/>
                          </a:lnTo>
                          <a:lnTo>
                            <a:pt x="131" y="0"/>
                          </a:lnTo>
                          <a:lnTo>
                            <a:pt x="135" y="8"/>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1" name="Group 67">
                      <a:extLst>
                        <a:ext uri="{FF2B5EF4-FFF2-40B4-BE49-F238E27FC236}">
                          <a16:creationId xmlns:a16="http://schemas.microsoft.com/office/drawing/2014/main" id="{D6B05E2F-1753-4FBB-B7AB-73B7464C6638}"/>
                        </a:ext>
                      </a:extLst>
                    </p:cNvPr>
                    <p:cNvGrpSpPr>
                      <a:grpSpLocks/>
                    </p:cNvGrpSpPr>
                    <p:nvPr/>
                  </p:nvGrpSpPr>
                  <p:grpSpPr bwMode="auto">
                    <a:xfrm>
                      <a:off x="4556" y="2679"/>
                      <a:ext cx="746" cy="810"/>
                      <a:chOff x="4556" y="2679"/>
                      <a:chExt cx="746" cy="810"/>
                    </a:xfrm>
                  </p:grpSpPr>
                  <p:sp>
                    <p:nvSpPr>
                      <p:cNvPr id="63535" name="Freeform 59">
                        <a:extLst>
                          <a:ext uri="{FF2B5EF4-FFF2-40B4-BE49-F238E27FC236}">
                            <a16:creationId xmlns:a16="http://schemas.microsoft.com/office/drawing/2014/main" id="{E034166C-90E1-43BE-B00E-BEF4F0E58E1C}"/>
                          </a:ext>
                        </a:extLst>
                      </p:cNvPr>
                      <p:cNvSpPr>
                        <a:spLocks noChangeArrowheads="1"/>
                      </p:cNvSpPr>
                      <p:nvPr/>
                    </p:nvSpPr>
                    <p:spPr bwMode="auto">
                      <a:xfrm>
                        <a:off x="4556" y="2679"/>
                        <a:ext cx="746" cy="810"/>
                      </a:xfrm>
                      <a:custGeom>
                        <a:avLst/>
                        <a:gdLst>
                          <a:gd name="T0" fmla="*/ 1 w 1490"/>
                          <a:gd name="T1" fmla="*/ 0 h 1621"/>
                          <a:gd name="T2" fmla="*/ 1 w 1490"/>
                          <a:gd name="T3" fmla="*/ 0 h 1621"/>
                          <a:gd name="T4" fmla="*/ 1 w 1490"/>
                          <a:gd name="T5" fmla="*/ 0 h 1621"/>
                          <a:gd name="T6" fmla="*/ 1 w 1490"/>
                          <a:gd name="T7" fmla="*/ 0 h 1621"/>
                          <a:gd name="T8" fmla="*/ 1 w 1490"/>
                          <a:gd name="T9" fmla="*/ 0 h 1621"/>
                          <a:gd name="T10" fmla="*/ 1 w 1490"/>
                          <a:gd name="T11" fmla="*/ 0 h 1621"/>
                          <a:gd name="T12" fmla="*/ 1 w 1490"/>
                          <a:gd name="T13" fmla="*/ 0 h 1621"/>
                          <a:gd name="T14" fmla="*/ 1 w 1490"/>
                          <a:gd name="T15" fmla="*/ 0 h 1621"/>
                          <a:gd name="T16" fmla="*/ 0 w 1490"/>
                          <a:gd name="T17" fmla="*/ 0 h 1621"/>
                          <a:gd name="T18" fmla="*/ 1 w 1490"/>
                          <a:gd name="T19" fmla="*/ 0 h 1621"/>
                          <a:gd name="T20" fmla="*/ 1 w 1490"/>
                          <a:gd name="T21" fmla="*/ 0 h 1621"/>
                          <a:gd name="T22" fmla="*/ 1 w 1490"/>
                          <a:gd name="T23" fmla="*/ 0 h 1621"/>
                          <a:gd name="T24" fmla="*/ 1 w 1490"/>
                          <a:gd name="T25" fmla="*/ 0 h 1621"/>
                          <a:gd name="T26" fmla="*/ 1 w 1490"/>
                          <a:gd name="T27" fmla="*/ 0 h 1621"/>
                          <a:gd name="T28" fmla="*/ 1 w 1490"/>
                          <a:gd name="T29" fmla="*/ 0 h 1621"/>
                          <a:gd name="T30" fmla="*/ 1 w 1490"/>
                          <a:gd name="T31" fmla="*/ 0 h 1621"/>
                          <a:gd name="T32" fmla="*/ 1 w 1490"/>
                          <a:gd name="T33" fmla="*/ 0 h 1621"/>
                          <a:gd name="T34" fmla="*/ 1 w 1490"/>
                          <a:gd name="T35" fmla="*/ 0 h 1621"/>
                          <a:gd name="T36" fmla="*/ 1 w 1490"/>
                          <a:gd name="T37" fmla="*/ 0 h 1621"/>
                          <a:gd name="T38" fmla="*/ 1 w 1490"/>
                          <a:gd name="T39" fmla="*/ 0 h 1621"/>
                          <a:gd name="T40" fmla="*/ 1 w 1490"/>
                          <a:gd name="T41" fmla="*/ 0 h 1621"/>
                          <a:gd name="T42" fmla="*/ 1 w 1490"/>
                          <a:gd name="T43" fmla="*/ 0 h 1621"/>
                          <a:gd name="T44" fmla="*/ 1 w 1490"/>
                          <a:gd name="T45" fmla="*/ 0 h 1621"/>
                          <a:gd name="T46" fmla="*/ 1 w 1490"/>
                          <a:gd name="T47" fmla="*/ 0 h 1621"/>
                          <a:gd name="T48" fmla="*/ 1 w 1490"/>
                          <a:gd name="T49" fmla="*/ 0 h 1621"/>
                          <a:gd name="T50" fmla="*/ 1 w 1490"/>
                          <a:gd name="T51" fmla="*/ 0 h 1621"/>
                          <a:gd name="T52" fmla="*/ 1 w 1490"/>
                          <a:gd name="T53" fmla="*/ 0 h 1621"/>
                          <a:gd name="T54" fmla="*/ 1 w 1490"/>
                          <a:gd name="T55" fmla="*/ 0 h 1621"/>
                          <a:gd name="T56" fmla="*/ 1 w 1490"/>
                          <a:gd name="T57" fmla="*/ 0 h 1621"/>
                          <a:gd name="T58" fmla="*/ 1 w 1490"/>
                          <a:gd name="T59" fmla="*/ 0 h 1621"/>
                          <a:gd name="T60" fmla="*/ 1 w 1490"/>
                          <a:gd name="T61" fmla="*/ 0 h 1621"/>
                          <a:gd name="T62" fmla="*/ 1 w 1490"/>
                          <a:gd name="T63" fmla="*/ 0 h 1621"/>
                          <a:gd name="T64" fmla="*/ 1 w 1490"/>
                          <a:gd name="T65" fmla="*/ 0 h 1621"/>
                          <a:gd name="T66" fmla="*/ 1 w 1490"/>
                          <a:gd name="T67" fmla="*/ 0 h 1621"/>
                          <a:gd name="T68" fmla="*/ 1 w 1490"/>
                          <a:gd name="T69" fmla="*/ 0 h 1621"/>
                          <a:gd name="T70" fmla="*/ 1 w 1490"/>
                          <a:gd name="T71" fmla="*/ 0 h 1621"/>
                          <a:gd name="T72" fmla="*/ 1 w 1490"/>
                          <a:gd name="T73" fmla="*/ 0 h 1621"/>
                          <a:gd name="T74" fmla="*/ 1 w 1490"/>
                          <a:gd name="T75" fmla="*/ 0 h 1621"/>
                          <a:gd name="T76" fmla="*/ 1 w 1490"/>
                          <a:gd name="T77" fmla="*/ 0 h 1621"/>
                          <a:gd name="T78" fmla="*/ 1 w 1490"/>
                          <a:gd name="T79" fmla="*/ 0 h 1621"/>
                          <a:gd name="T80" fmla="*/ 1 w 1490"/>
                          <a:gd name="T81" fmla="*/ 0 h 1621"/>
                          <a:gd name="T82" fmla="*/ 1 w 1490"/>
                          <a:gd name="T83" fmla="*/ 0 h 1621"/>
                          <a:gd name="T84" fmla="*/ 1 w 1490"/>
                          <a:gd name="T85" fmla="*/ 0 h 1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0" h="1621">
                            <a:moveTo>
                              <a:pt x="541" y="8"/>
                            </a:moveTo>
                            <a:lnTo>
                              <a:pt x="515" y="16"/>
                            </a:lnTo>
                            <a:lnTo>
                              <a:pt x="478" y="25"/>
                            </a:lnTo>
                            <a:lnTo>
                              <a:pt x="443" y="33"/>
                            </a:lnTo>
                            <a:lnTo>
                              <a:pt x="402" y="43"/>
                            </a:lnTo>
                            <a:lnTo>
                              <a:pt x="364" y="51"/>
                            </a:lnTo>
                            <a:lnTo>
                              <a:pt x="331" y="60"/>
                            </a:lnTo>
                            <a:lnTo>
                              <a:pt x="307" y="68"/>
                            </a:lnTo>
                            <a:lnTo>
                              <a:pt x="285" y="79"/>
                            </a:lnTo>
                            <a:lnTo>
                              <a:pt x="260" y="93"/>
                            </a:lnTo>
                            <a:lnTo>
                              <a:pt x="239" y="109"/>
                            </a:lnTo>
                            <a:lnTo>
                              <a:pt x="220" y="125"/>
                            </a:lnTo>
                            <a:lnTo>
                              <a:pt x="202" y="142"/>
                            </a:lnTo>
                            <a:lnTo>
                              <a:pt x="181" y="164"/>
                            </a:lnTo>
                            <a:lnTo>
                              <a:pt x="161" y="193"/>
                            </a:lnTo>
                            <a:lnTo>
                              <a:pt x="126" y="246"/>
                            </a:lnTo>
                            <a:lnTo>
                              <a:pt x="69" y="344"/>
                            </a:lnTo>
                            <a:lnTo>
                              <a:pt x="0" y="464"/>
                            </a:lnTo>
                            <a:lnTo>
                              <a:pt x="8" y="481"/>
                            </a:lnTo>
                            <a:lnTo>
                              <a:pt x="34" y="500"/>
                            </a:lnTo>
                            <a:lnTo>
                              <a:pt x="353" y="620"/>
                            </a:lnTo>
                            <a:lnTo>
                              <a:pt x="364" y="657"/>
                            </a:lnTo>
                            <a:lnTo>
                              <a:pt x="367" y="802"/>
                            </a:lnTo>
                            <a:lnTo>
                              <a:pt x="353" y="999"/>
                            </a:lnTo>
                            <a:lnTo>
                              <a:pt x="339" y="1150"/>
                            </a:lnTo>
                            <a:lnTo>
                              <a:pt x="323" y="1248"/>
                            </a:lnTo>
                            <a:lnTo>
                              <a:pt x="290" y="1381"/>
                            </a:lnTo>
                            <a:lnTo>
                              <a:pt x="238" y="1490"/>
                            </a:lnTo>
                            <a:lnTo>
                              <a:pt x="168" y="1621"/>
                            </a:lnTo>
                            <a:lnTo>
                              <a:pt x="1404" y="1621"/>
                            </a:lnTo>
                            <a:lnTo>
                              <a:pt x="1273" y="1291"/>
                            </a:lnTo>
                            <a:lnTo>
                              <a:pt x="1216" y="1008"/>
                            </a:lnTo>
                            <a:lnTo>
                              <a:pt x="1244" y="983"/>
                            </a:lnTo>
                            <a:lnTo>
                              <a:pt x="1277" y="947"/>
                            </a:lnTo>
                            <a:lnTo>
                              <a:pt x="1298" y="903"/>
                            </a:lnTo>
                            <a:lnTo>
                              <a:pt x="1311" y="849"/>
                            </a:lnTo>
                            <a:lnTo>
                              <a:pt x="1312" y="800"/>
                            </a:lnTo>
                            <a:lnTo>
                              <a:pt x="1314" y="753"/>
                            </a:lnTo>
                            <a:lnTo>
                              <a:pt x="1315" y="717"/>
                            </a:lnTo>
                            <a:lnTo>
                              <a:pt x="1320" y="668"/>
                            </a:lnTo>
                            <a:lnTo>
                              <a:pt x="1490" y="526"/>
                            </a:lnTo>
                            <a:lnTo>
                              <a:pt x="1382" y="213"/>
                            </a:lnTo>
                            <a:lnTo>
                              <a:pt x="1364" y="167"/>
                            </a:lnTo>
                            <a:lnTo>
                              <a:pt x="1339" y="134"/>
                            </a:lnTo>
                            <a:lnTo>
                              <a:pt x="1307" y="108"/>
                            </a:lnTo>
                            <a:lnTo>
                              <a:pt x="1266" y="89"/>
                            </a:lnTo>
                            <a:lnTo>
                              <a:pt x="1080" y="32"/>
                            </a:lnTo>
                            <a:lnTo>
                              <a:pt x="1049" y="21"/>
                            </a:lnTo>
                            <a:lnTo>
                              <a:pt x="1027" y="13"/>
                            </a:lnTo>
                            <a:lnTo>
                              <a:pt x="1008" y="8"/>
                            </a:lnTo>
                            <a:lnTo>
                              <a:pt x="989" y="3"/>
                            </a:lnTo>
                            <a:lnTo>
                              <a:pt x="970" y="0"/>
                            </a:lnTo>
                            <a:lnTo>
                              <a:pt x="970" y="27"/>
                            </a:lnTo>
                            <a:lnTo>
                              <a:pt x="981" y="44"/>
                            </a:lnTo>
                            <a:lnTo>
                              <a:pt x="992" y="65"/>
                            </a:lnTo>
                            <a:lnTo>
                              <a:pt x="1008" y="89"/>
                            </a:lnTo>
                            <a:lnTo>
                              <a:pt x="1022" y="111"/>
                            </a:lnTo>
                            <a:lnTo>
                              <a:pt x="1036" y="139"/>
                            </a:lnTo>
                            <a:lnTo>
                              <a:pt x="1044" y="161"/>
                            </a:lnTo>
                            <a:lnTo>
                              <a:pt x="1050" y="180"/>
                            </a:lnTo>
                            <a:lnTo>
                              <a:pt x="1053" y="205"/>
                            </a:lnTo>
                            <a:lnTo>
                              <a:pt x="1053" y="234"/>
                            </a:lnTo>
                            <a:lnTo>
                              <a:pt x="1047" y="259"/>
                            </a:lnTo>
                            <a:lnTo>
                              <a:pt x="1038" y="286"/>
                            </a:lnTo>
                            <a:lnTo>
                              <a:pt x="1023" y="308"/>
                            </a:lnTo>
                            <a:lnTo>
                              <a:pt x="1003" y="325"/>
                            </a:lnTo>
                            <a:lnTo>
                              <a:pt x="975" y="344"/>
                            </a:lnTo>
                            <a:lnTo>
                              <a:pt x="946" y="357"/>
                            </a:lnTo>
                            <a:lnTo>
                              <a:pt x="916" y="369"/>
                            </a:lnTo>
                            <a:lnTo>
                              <a:pt x="885" y="377"/>
                            </a:lnTo>
                            <a:lnTo>
                              <a:pt x="855" y="382"/>
                            </a:lnTo>
                            <a:lnTo>
                              <a:pt x="815" y="377"/>
                            </a:lnTo>
                            <a:lnTo>
                              <a:pt x="784" y="368"/>
                            </a:lnTo>
                            <a:lnTo>
                              <a:pt x="751" y="357"/>
                            </a:lnTo>
                            <a:lnTo>
                              <a:pt x="714" y="338"/>
                            </a:lnTo>
                            <a:lnTo>
                              <a:pt x="672" y="314"/>
                            </a:lnTo>
                            <a:lnTo>
                              <a:pt x="648" y="298"/>
                            </a:lnTo>
                            <a:lnTo>
                              <a:pt x="620" y="267"/>
                            </a:lnTo>
                            <a:lnTo>
                              <a:pt x="609" y="237"/>
                            </a:lnTo>
                            <a:lnTo>
                              <a:pt x="593" y="205"/>
                            </a:lnTo>
                            <a:lnTo>
                              <a:pt x="580" y="172"/>
                            </a:lnTo>
                            <a:lnTo>
                              <a:pt x="569" y="134"/>
                            </a:lnTo>
                            <a:lnTo>
                              <a:pt x="560" y="100"/>
                            </a:lnTo>
                            <a:lnTo>
                              <a:pt x="545" y="55"/>
                            </a:lnTo>
                            <a:lnTo>
                              <a:pt x="539" y="24"/>
                            </a:lnTo>
                            <a:lnTo>
                              <a:pt x="541" y="8"/>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6" name="Group 65">
                        <a:extLst>
                          <a:ext uri="{FF2B5EF4-FFF2-40B4-BE49-F238E27FC236}">
                            <a16:creationId xmlns:a16="http://schemas.microsoft.com/office/drawing/2014/main" id="{16A143A8-E968-4EF4-9DFC-08BA2405C887}"/>
                          </a:ext>
                        </a:extLst>
                      </p:cNvPr>
                      <p:cNvGrpSpPr>
                        <a:grpSpLocks/>
                      </p:cNvGrpSpPr>
                      <p:nvPr/>
                    </p:nvGrpSpPr>
                    <p:grpSpPr bwMode="auto">
                      <a:xfrm>
                        <a:off x="4582" y="2811"/>
                        <a:ext cx="403" cy="594"/>
                        <a:chOff x="4582" y="2811"/>
                        <a:chExt cx="403" cy="594"/>
                      </a:xfrm>
                    </p:grpSpPr>
                    <p:sp>
                      <p:nvSpPr>
                        <p:cNvPr id="63538" name="Freeform 60">
                          <a:extLst>
                            <a:ext uri="{FF2B5EF4-FFF2-40B4-BE49-F238E27FC236}">
                              <a16:creationId xmlns:a16="http://schemas.microsoft.com/office/drawing/2014/main" id="{02DB3E41-CEC1-45A3-9248-C8BC39CF4AF9}"/>
                            </a:ext>
                          </a:extLst>
                        </p:cNvPr>
                        <p:cNvSpPr>
                          <a:spLocks noChangeArrowheads="1"/>
                        </p:cNvSpPr>
                        <p:nvPr/>
                      </p:nvSpPr>
                      <p:spPr bwMode="auto">
                        <a:xfrm>
                          <a:off x="4582" y="2811"/>
                          <a:ext cx="403" cy="594"/>
                        </a:xfrm>
                        <a:custGeom>
                          <a:avLst/>
                          <a:gdLst>
                            <a:gd name="T0" fmla="*/ 1 w 806"/>
                            <a:gd name="T1" fmla="*/ 1 h 1188"/>
                            <a:gd name="T2" fmla="*/ 0 w 806"/>
                            <a:gd name="T3" fmla="*/ 1 h 1188"/>
                            <a:gd name="T4" fmla="*/ 1 w 806"/>
                            <a:gd name="T5" fmla="*/ 1 h 1188"/>
                            <a:gd name="T6" fmla="*/ 1 w 806"/>
                            <a:gd name="T7" fmla="*/ 1 h 1188"/>
                            <a:gd name="T8" fmla="*/ 1 w 806"/>
                            <a:gd name="T9" fmla="*/ 1 h 1188"/>
                            <a:gd name="T10" fmla="*/ 1 w 806"/>
                            <a:gd name="T11" fmla="*/ 1 h 1188"/>
                            <a:gd name="T12" fmla="*/ 1 w 806"/>
                            <a:gd name="T13" fmla="*/ 1 h 1188"/>
                            <a:gd name="T14" fmla="*/ 1 w 806"/>
                            <a:gd name="T15" fmla="*/ 1 h 1188"/>
                            <a:gd name="T16" fmla="*/ 1 w 806"/>
                            <a:gd name="T17" fmla="*/ 1 h 1188"/>
                            <a:gd name="T18" fmla="*/ 1 w 806"/>
                            <a:gd name="T19" fmla="*/ 1 h 1188"/>
                            <a:gd name="T20" fmla="*/ 1 w 806"/>
                            <a:gd name="T21" fmla="*/ 1 h 1188"/>
                            <a:gd name="T22" fmla="*/ 1 w 806"/>
                            <a:gd name="T23" fmla="*/ 1 h 1188"/>
                            <a:gd name="T24" fmla="*/ 1 w 806"/>
                            <a:gd name="T25" fmla="*/ 1 h 1188"/>
                            <a:gd name="T26" fmla="*/ 1 w 806"/>
                            <a:gd name="T27" fmla="*/ 1 h 1188"/>
                            <a:gd name="T28" fmla="*/ 1 w 806"/>
                            <a:gd name="T29" fmla="*/ 1 h 1188"/>
                            <a:gd name="T30" fmla="*/ 1 w 806"/>
                            <a:gd name="T31" fmla="*/ 1 h 1188"/>
                            <a:gd name="T32" fmla="*/ 1 w 806"/>
                            <a:gd name="T33" fmla="*/ 1 h 1188"/>
                            <a:gd name="T34" fmla="*/ 1 w 806"/>
                            <a:gd name="T35" fmla="*/ 1 h 1188"/>
                            <a:gd name="T36" fmla="*/ 1 w 806"/>
                            <a:gd name="T37" fmla="*/ 1 h 1188"/>
                            <a:gd name="T38" fmla="*/ 1 w 806"/>
                            <a:gd name="T39" fmla="*/ 1 h 1188"/>
                            <a:gd name="T40" fmla="*/ 1 w 806"/>
                            <a:gd name="T41" fmla="*/ 1 h 1188"/>
                            <a:gd name="T42" fmla="*/ 1 w 806"/>
                            <a:gd name="T43" fmla="*/ 1 h 1188"/>
                            <a:gd name="T44" fmla="*/ 1 w 806"/>
                            <a:gd name="T45" fmla="*/ 1 h 1188"/>
                            <a:gd name="T46" fmla="*/ 1 w 806"/>
                            <a:gd name="T47" fmla="*/ 1 h 1188"/>
                            <a:gd name="T48" fmla="*/ 1 w 806"/>
                            <a:gd name="T49" fmla="*/ 1 h 1188"/>
                            <a:gd name="T50" fmla="*/ 1 w 806"/>
                            <a:gd name="T51" fmla="*/ 1 h 1188"/>
                            <a:gd name="T52" fmla="*/ 1 w 806"/>
                            <a:gd name="T53" fmla="*/ 1 h 1188"/>
                            <a:gd name="T54" fmla="*/ 1 w 806"/>
                            <a:gd name="T55" fmla="*/ 1 h 1188"/>
                            <a:gd name="T56" fmla="*/ 1 w 806"/>
                            <a:gd name="T57" fmla="*/ 0 h 1188"/>
                            <a:gd name="T58" fmla="*/ 1 w 806"/>
                            <a:gd name="T59" fmla="*/ 1 h 1188"/>
                            <a:gd name="T60" fmla="*/ 1 w 806"/>
                            <a:gd name="T61" fmla="*/ 1 h 1188"/>
                            <a:gd name="T62" fmla="*/ 1 w 806"/>
                            <a:gd name="T63" fmla="*/ 1 h 1188"/>
                            <a:gd name="T64" fmla="*/ 1 w 806"/>
                            <a:gd name="T65" fmla="*/ 1 h 1188"/>
                            <a:gd name="T66" fmla="*/ 1 w 806"/>
                            <a:gd name="T67" fmla="*/ 1 h 1188"/>
                            <a:gd name="T68" fmla="*/ 1 w 806"/>
                            <a:gd name="T69" fmla="*/ 1 h 1188"/>
                            <a:gd name="T70" fmla="*/ 1 w 806"/>
                            <a:gd name="T71" fmla="*/ 1 h 1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6" h="1188">
                              <a:moveTo>
                                <a:pt x="28" y="203"/>
                              </a:moveTo>
                              <a:lnTo>
                                <a:pt x="8" y="277"/>
                              </a:lnTo>
                              <a:lnTo>
                                <a:pt x="5" y="331"/>
                              </a:lnTo>
                              <a:lnTo>
                                <a:pt x="0" y="435"/>
                              </a:lnTo>
                              <a:lnTo>
                                <a:pt x="14" y="563"/>
                              </a:lnTo>
                              <a:lnTo>
                                <a:pt x="14" y="722"/>
                              </a:lnTo>
                              <a:lnTo>
                                <a:pt x="6" y="803"/>
                              </a:lnTo>
                              <a:lnTo>
                                <a:pt x="2" y="874"/>
                              </a:lnTo>
                              <a:lnTo>
                                <a:pt x="5" y="961"/>
                              </a:lnTo>
                              <a:lnTo>
                                <a:pt x="19" y="1041"/>
                              </a:lnTo>
                              <a:lnTo>
                                <a:pt x="38" y="1122"/>
                              </a:lnTo>
                              <a:lnTo>
                                <a:pt x="77" y="1188"/>
                              </a:lnTo>
                              <a:lnTo>
                                <a:pt x="156" y="1180"/>
                              </a:lnTo>
                              <a:lnTo>
                                <a:pt x="227" y="1170"/>
                              </a:lnTo>
                              <a:lnTo>
                                <a:pt x="322" y="1141"/>
                              </a:lnTo>
                              <a:lnTo>
                                <a:pt x="401" y="1054"/>
                              </a:lnTo>
                              <a:lnTo>
                                <a:pt x="454" y="980"/>
                              </a:lnTo>
                              <a:lnTo>
                                <a:pt x="685" y="625"/>
                              </a:lnTo>
                              <a:lnTo>
                                <a:pt x="734" y="558"/>
                              </a:lnTo>
                              <a:lnTo>
                                <a:pt x="743" y="538"/>
                              </a:lnTo>
                              <a:lnTo>
                                <a:pt x="751" y="514"/>
                              </a:lnTo>
                              <a:lnTo>
                                <a:pt x="761" y="492"/>
                              </a:lnTo>
                              <a:lnTo>
                                <a:pt x="767" y="467"/>
                              </a:lnTo>
                              <a:lnTo>
                                <a:pt x="787" y="400"/>
                              </a:lnTo>
                              <a:lnTo>
                                <a:pt x="790" y="386"/>
                              </a:lnTo>
                              <a:lnTo>
                                <a:pt x="787" y="369"/>
                              </a:lnTo>
                              <a:lnTo>
                                <a:pt x="779" y="353"/>
                              </a:lnTo>
                              <a:lnTo>
                                <a:pt x="770" y="337"/>
                              </a:lnTo>
                              <a:lnTo>
                                <a:pt x="759" y="320"/>
                              </a:lnTo>
                              <a:lnTo>
                                <a:pt x="743" y="303"/>
                              </a:lnTo>
                              <a:lnTo>
                                <a:pt x="738" y="287"/>
                              </a:lnTo>
                              <a:lnTo>
                                <a:pt x="727" y="274"/>
                              </a:lnTo>
                              <a:lnTo>
                                <a:pt x="705" y="257"/>
                              </a:lnTo>
                              <a:lnTo>
                                <a:pt x="729" y="246"/>
                              </a:lnTo>
                              <a:lnTo>
                                <a:pt x="749" y="241"/>
                              </a:lnTo>
                              <a:lnTo>
                                <a:pt x="761" y="255"/>
                              </a:lnTo>
                              <a:lnTo>
                                <a:pt x="773" y="276"/>
                              </a:lnTo>
                              <a:lnTo>
                                <a:pt x="778" y="292"/>
                              </a:lnTo>
                              <a:lnTo>
                                <a:pt x="783" y="303"/>
                              </a:lnTo>
                              <a:lnTo>
                                <a:pt x="790" y="312"/>
                              </a:lnTo>
                              <a:lnTo>
                                <a:pt x="802" y="317"/>
                              </a:lnTo>
                              <a:lnTo>
                                <a:pt x="806" y="306"/>
                              </a:lnTo>
                              <a:lnTo>
                                <a:pt x="805" y="290"/>
                              </a:lnTo>
                              <a:lnTo>
                                <a:pt x="803" y="268"/>
                              </a:lnTo>
                              <a:lnTo>
                                <a:pt x="798" y="232"/>
                              </a:lnTo>
                              <a:lnTo>
                                <a:pt x="794" y="195"/>
                              </a:lnTo>
                              <a:lnTo>
                                <a:pt x="786" y="187"/>
                              </a:lnTo>
                              <a:lnTo>
                                <a:pt x="784" y="159"/>
                              </a:lnTo>
                              <a:lnTo>
                                <a:pt x="781" y="150"/>
                              </a:lnTo>
                              <a:lnTo>
                                <a:pt x="762" y="142"/>
                              </a:lnTo>
                              <a:lnTo>
                                <a:pt x="749" y="104"/>
                              </a:lnTo>
                              <a:lnTo>
                                <a:pt x="740" y="77"/>
                              </a:lnTo>
                              <a:lnTo>
                                <a:pt x="731" y="53"/>
                              </a:lnTo>
                              <a:lnTo>
                                <a:pt x="727" y="33"/>
                              </a:lnTo>
                              <a:lnTo>
                                <a:pt x="726" y="19"/>
                              </a:lnTo>
                              <a:lnTo>
                                <a:pt x="718" y="4"/>
                              </a:lnTo>
                              <a:lnTo>
                                <a:pt x="705" y="0"/>
                              </a:lnTo>
                              <a:lnTo>
                                <a:pt x="693" y="0"/>
                              </a:lnTo>
                              <a:lnTo>
                                <a:pt x="682" y="49"/>
                              </a:lnTo>
                              <a:lnTo>
                                <a:pt x="589" y="153"/>
                              </a:lnTo>
                              <a:lnTo>
                                <a:pt x="570" y="181"/>
                              </a:lnTo>
                              <a:lnTo>
                                <a:pt x="560" y="195"/>
                              </a:lnTo>
                              <a:lnTo>
                                <a:pt x="555" y="210"/>
                              </a:lnTo>
                              <a:lnTo>
                                <a:pt x="554" y="222"/>
                              </a:lnTo>
                              <a:lnTo>
                                <a:pt x="570" y="270"/>
                              </a:lnTo>
                              <a:lnTo>
                                <a:pt x="590" y="350"/>
                              </a:lnTo>
                              <a:lnTo>
                                <a:pt x="611" y="397"/>
                              </a:lnTo>
                              <a:lnTo>
                                <a:pt x="626" y="468"/>
                              </a:lnTo>
                              <a:lnTo>
                                <a:pt x="488" y="577"/>
                              </a:lnTo>
                              <a:lnTo>
                                <a:pt x="312" y="726"/>
                              </a:lnTo>
                              <a:lnTo>
                                <a:pt x="319" y="549"/>
                              </a:lnTo>
                              <a:lnTo>
                                <a:pt x="312" y="359"/>
                              </a:lnTo>
                              <a:lnTo>
                                <a:pt x="28" y="203"/>
                              </a:lnTo>
                              <a:close/>
                            </a:path>
                          </a:pathLst>
                        </a:custGeom>
                        <a:solidFill>
                          <a:srgbClr val="FF9F7F"/>
                        </a:solidFill>
                        <a:ln w="9525">
                          <a:solidFill>
                            <a:srgbClr val="BF3F00"/>
                          </a:solidFill>
                          <a:round/>
                          <a:headEnd/>
                          <a:tailEnd/>
                        </a:ln>
                      </p:spPr>
                      <p:txBody>
                        <a:bodyPr/>
                        <a:lstStyle/>
                        <a:p>
                          <a:endParaRPr lang="zh-CN" altLang="en-US"/>
                        </a:p>
                      </p:txBody>
                    </p:sp>
                    <p:sp>
                      <p:nvSpPr>
                        <p:cNvPr id="63539" name="Freeform 61">
                          <a:extLst>
                            <a:ext uri="{FF2B5EF4-FFF2-40B4-BE49-F238E27FC236}">
                              <a16:creationId xmlns:a16="http://schemas.microsoft.com/office/drawing/2014/main" id="{B9569B52-45F6-473B-9E77-13450938AB34}"/>
                            </a:ext>
                          </a:extLst>
                        </p:cNvPr>
                        <p:cNvSpPr>
                          <a:spLocks noChangeArrowheads="1"/>
                        </p:cNvSpPr>
                        <p:nvPr/>
                      </p:nvSpPr>
                      <p:spPr bwMode="auto">
                        <a:xfrm>
                          <a:off x="4905" y="2884"/>
                          <a:ext cx="57" cy="11"/>
                        </a:xfrm>
                        <a:custGeom>
                          <a:avLst/>
                          <a:gdLst>
                            <a:gd name="T0" fmla="*/ 0 w 114"/>
                            <a:gd name="T1" fmla="*/ 0 h 23"/>
                            <a:gd name="T2" fmla="*/ 1 w 114"/>
                            <a:gd name="T3" fmla="*/ 0 h 23"/>
                            <a:gd name="T4" fmla="*/ 1 w 114"/>
                            <a:gd name="T5" fmla="*/ 0 h 23"/>
                            <a:gd name="T6" fmla="*/ 0 60000 65536"/>
                            <a:gd name="T7" fmla="*/ 0 60000 65536"/>
                            <a:gd name="T8" fmla="*/ 0 60000 65536"/>
                          </a:gdLst>
                          <a:ahLst/>
                          <a:cxnLst>
                            <a:cxn ang="T6">
                              <a:pos x="T0" y="T1"/>
                            </a:cxn>
                            <a:cxn ang="T7">
                              <a:pos x="T2" y="T3"/>
                            </a:cxn>
                            <a:cxn ang="T8">
                              <a:pos x="T4" y="T5"/>
                            </a:cxn>
                          </a:cxnLst>
                          <a:rect l="0" t="0" r="r" b="b"/>
                          <a:pathLst>
                            <a:path w="114" h="23">
                              <a:moveTo>
                                <a:pt x="0" y="23"/>
                              </a:moveTo>
                              <a:lnTo>
                                <a:pt x="74" y="0"/>
                              </a:lnTo>
                              <a:lnTo>
                                <a:pt x="114"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0" name="Freeform 62">
                          <a:extLst>
                            <a:ext uri="{FF2B5EF4-FFF2-40B4-BE49-F238E27FC236}">
                              <a16:creationId xmlns:a16="http://schemas.microsoft.com/office/drawing/2014/main" id="{17F8FEFD-8FF5-4612-ADC6-45F19B47E8FC}"/>
                            </a:ext>
                          </a:extLst>
                        </p:cNvPr>
                        <p:cNvSpPr>
                          <a:spLocks noChangeArrowheads="1"/>
                        </p:cNvSpPr>
                        <p:nvPr/>
                      </p:nvSpPr>
                      <p:spPr bwMode="auto">
                        <a:xfrm>
                          <a:off x="4897" y="2909"/>
                          <a:ext cx="75" cy="15"/>
                        </a:xfrm>
                        <a:custGeom>
                          <a:avLst/>
                          <a:gdLst>
                            <a:gd name="T0" fmla="*/ 0 w 150"/>
                            <a:gd name="T1" fmla="*/ 0 h 32"/>
                            <a:gd name="T2" fmla="*/ 1 w 150"/>
                            <a:gd name="T3" fmla="*/ 0 h 32"/>
                            <a:gd name="T4" fmla="*/ 1 w 150"/>
                            <a:gd name="T5" fmla="*/ 0 h 32"/>
                            <a:gd name="T6" fmla="*/ 0 60000 65536"/>
                            <a:gd name="T7" fmla="*/ 0 60000 65536"/>
                            <a:gd name="T8" fmla="*/ 0 60000 65536"/>
                          </a:gdLst>
                          <a:ahLst/>
                          <a:cxnLst>
                            <a:cxn ang="T6">
                              <a:pos x="T0" y="T1"/>
                            </a:cxn>
                            <a:cxn ang="T7">
                              <a:pos x="T2" y="T3"/>
                            </a:cxn>
                            <a:cxn ang="T8">
                              <a:pos x="T4" y="T5"/>
                            </a:cxn>
                          </a:cxnLst>
                          <a:rect l="0" t="0" r="r" b="b"/>
                          <a:pathLst>
                            <a:path w="150" h="32">
                              <a:moveTo>
                                <a:pt x="0" y="32"/>
                              </a:moveTo>
                              <a:lnTo>
                                <a:pt x="87" y="7"/>
                              </a:lnTo>
                              <a:lnTo>
                                <a:pt x="150"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1" name="Freeform 63">
                          <a:extLst>
                            <a:ext uri="{FF2B5EF4-FFF2-40B4-BE49-F238E27FC236}">
                              <a16:creationId xmlns:a16="http://schemas.microsoft.com/office/drawing/2014/main" id="{6F22BE85-E5E3-4034-B419-52FD1D705F74}"/>
                            </a:ext>
                          </a:extLst>
                        </p:cNvPr>
                        <p:cNvSpPr>
                          <a:spLocks noChangeArrowheads="1"/>
                        </p:cNvSpPr>
                        <p:nvPr/>
                      </p:nvSpPr>
                      <p:spPr bwMode="auto">
                        <a:xfrm>
                          <a:off x="4904" y="2872"/>
                          <a:ext cx="33" cy="22"/>
                        </a:xfrm>
                        <a:custGeom>
                          <a:avLst/>
                          <a:gdLst>
                            <a:gd name="T0" fmla="*/ 0 w 65"/>
                            <a:gd name="T1" fmla="*/ 1 h 44"/>
                            <a:gd name="T2" fmla="*/ 1 w 65"/>
                            <a:gd name="T3" fmla="*/ 0 h 44"/>
                            <a:gd name="T4" fmla="*/ 1 w 65"/>
                            <a:gd name="T5" fmla="*/ 1 h 44"/>
                            <a:gd name="T6" fmla="*/ 0 60000 65536"/>
                            <a:gd name="T7" fmla="*/ 0 60000 65536"/>
                            <a:gd name="T8" fmla="*/ 0 60000 65536"/>
                          </a:gdLst>
                          <a:ahLst/>
                          <a:cxnLst>
                            <a:cxn ang="T6">
                              <a:pos x="T0" y="T1"/>
                            </a:cxn>
                            <a:cxn ang="T7">
                              <a:pos x="T2" y="T3"/>
                            </a:cxn>
                            <a:cxn ang="T8">
                              <a:pos x="T4" y="T5"/>
                            </a:cxn>
                          </a:cxnLst>
                          <a:rect l="0" t="0" r="r" b="b"/>
                          <a:pathLst>
                            <a:path w="65" h="44">
                              <a:moveTo>
                                <a:pt x="0" y="44"/>
                              </a:moveTo>
                              <a:lnTo>
                                <a:pt x="54" y="0"/>
                              </a:lnTo>
                              <a:lnTo>
                                <a:pt x="65" y="23"/>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2" name="Line 64">
                          <a:extLst>
                            <a:ext uri="{FF2B5EF4-FFF2-40B4-BE49-F238E27FC236}">
                              <a16:creationId xmlns:a16="http://schemas.microsoft.com/office/drawing/2014/main" id="{1F94A482-74D4-4A61-AC69-6A737F355FA6}"/>
                            </a:ext>
                          </a:extLst>
                        </p:cNvPr>
                        <p:cNvSpPr>
                          <a:spLocks noChangeShapeType="1"/>
                        </p:cNvSpPr>
                        <p:nvPr/>
                      </p:nvSpPr>
                      <p:spPr bwMode="auto">
                        <a:xfrm flipH="1" flipV="1">
                          <a:off x="4929" y="2834"/>
                          <a:ext cx="15" cy="7"/>
                        </a:xfrm>
                        <a:prstGeom prst="line">
                          <a:avLst/>
                        </a:prstGeom>
                        <a:noFill/>
                        <a:ln w="9525">
                          <a:solidFill>
                            <a:srgbClr val="BF3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37" name="Freeform 66">
                        <a:extLst>
                          <a:ext uri="{FF2B5EF4-FFF2-40B4-BE49-F238E27FC236}">
                            <a16:creationId xmlns:a16="http://schemas.microsoft.com/office/drawing/2014/main" id="{C9BB4AC9-F39F-493B-B455-03223645A441}"/>
                          </a:ext>
                        </a:extLst>
                      </p:cNvPr>
                      <p:cNvSpPr>
                        <a:spLocks noChangeArrowheads="1"/>
                      </p:cNvSpPr>
                      <p:nvPr/>
                    </p:nvSpPr>
                    <p:spPr bwMode="auto">
                      <a:xfrm>
                        <a:off x="4556" y="2879"/>
                        <a:ext cx="190" cy="118"/>
                      </a:xfrm>
                      <a:custGeom>
                        <a:avLst/>
                        <a:gdLst>
                          <a:gd name="T0" fmla="*/ 1 w 380"/>
                          <a:gd name="T1" fmla="*/ 1 h 235"/>
                          <a:gd name="T2" fmla="*/ 1 w 380"/>
                          <a:gd name="T3" fmla="*/ 0 h 235"/>
                          <a:gd name="T4" fmla="*/ 0 w 380"/>
                          <a:gd name="T5" fmla="*/ 1 h 235"/>
                          <a:gd name="T6" fmla="*/ 1 w 380"/>
                          <a:gd name="T7" fmla="*/ 1 h 235"/>
                          <a:gd name="T8" fmla="*/ 1 w 380"/>
                          <a:gd name="T9" fmla="*/ 1 h 235"/>
                          <a:gd name="T10" fmla="*/ 1 w 380"/>
                          <a:gd name="T11" fmla="*/ 1 h 235"/>
                          <a:gd name="T12" fmla="*/ 1 w 380"/>
                          <a:gd name="T13" fmla="*/ 1 h 235"/>
                          <a:gd name="T14" fmla="*/ 1 w 380"/>
                          <a:gd name="T15" fmla="*/ 1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235">
                            <a:moveTo>
                              <a:pt x="173" y="87"/>
                            </a:moveTo>
                            <a:lnTo>
                              <a:pt x="31" y="0"/>
                            </a:lnTo>
                            <a:lnTo>
                              <a:pt x="0" y="63"/>
                            </a:lnTo>
                            <a:lnTo>
                              <a:pt x="8" y="80"/>
                            </a:lnTo>
                            <a:lnTo>
                              <a:pt x="34" y="99"/>
                            </a:lnTo>
                            <a:lnTo>
                              <a:pt x="380" y="235"/>
                            </a:lnTo>
                            <a:lnTo>
                              <a:pt x="380" y="204"/>
                            </a:lnTo>
                            <a:lnTo>
                              <a:pt x="173" y="8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32" name="Group 70">
                      <a:extLst>
                        <a:ext uri="{FF2B5EF4-FFF2-40B4-BE49-F238E27FC236}">
                          <a16:creationId xmlns:a16="http://schemas.microsoft.com/office/drawing/2014/main" id="{DAC08873-DB19-4C93-AE20-6141C0BDB858}"/>
                        </a:ext>
                      </a:extLst>
                    </p:cNvPr>
                    <p:cNvGrpSpPr>
                      <a:grpSpLocks/>
                    </p:cNvGrpSpPr>
                    <p:nvPr/>
                  </p:nvGrpSpPr>
                  <p:grpSpPr bwMode="auto">
                    <a:xfrm>
                      <a:off x="4869" y="2750"/>
                      <a:ext cx="77" cy="137"/>
                      <a:chOff x="4869" y="2750"/>
                      <a:chExt cx="77" cy="137"/>
                    </a:xfrm>
                  </p:grpSpPr>
                  <p:sp>
                    <p:nvSpPr>
                      <p:cNvPr id="63533" name="Freeform 68">
                        <a:extLst>
                          <a:ext uri="{FF2B5EF4-FFF2-40B4-BE49-F238E27FC236}">
                            <a16:creationId xmlns:a16="http://schemas.microsoft.com/office/drawing/2014/main" id="{C673D58B-D13F-4FCE-B408-DB9D7428C946}"/>
                          </a:ext>
                        </a:extLst>
                      </p:cNvPr>
                      <p:cNvSpPr>
                        <a:spLocks noChangeArrowheads="1"/>
                      </p:cNvSpPr>
                      <p:nvPr/>
                    </p:nvSpPr>
                    <p:spPr bwMode="auto">
                      <a:xfrm>
                        <a:off x="4869" y="2752"/>
                        <a:ext cx="73" cy="135"/>
                      </a:xfrm>
                      <a:custGeom>
                        <a:avLst/>
                        <a:gdLst>
                          <a:gd name="T0" fmla="*/ 1 w 145"/>
                          <a:gd name="T1" fmla="*/ 0 h 270"/>
                          <a:gd name="T2" fmla="*/ 1 w 145"/>
                          <a:gd name="T3" fmla="*/ 1 h 270"/>
                          <a:gd name="T4" fmla="*/ 1 w 145"/>
                          <a:gd name="T5" fmla="*/ 1 h 270"/>
                          <a:gd name="T6" fmla="*/ 1 w 145"/>
                          <a:gd name="T7" fmla="*/ 1 h 270"/>
                          <a:gd name="T8" fmla="*/ 0 w 145"/>
                          <a:gd name="T9" fmla="*/ 1 h 270"/>
                          <a:gd name="T10" fmla="*/ 1 w 145"/>
                          <a:gd name="T11" fmla="*/ 1 h 270"/>
                          <a:gd name="T12" fmla="*/ 1 w 145"/>
                          <a:gd name="T13" fmla="*/ 1 h 270"/>
                          <a:gd name="T14" fmla="*/ 1 w 145"/>
                          <a:gd name="T15" fmla="*/ 1 h 270"/>
                          <a:gd name="T16" fmla="*/ 1 w 145"/>
                          <a:gd name="T17" fmla="*/ 1 h 270"/>
                          <a:gd name="T18" fmla="*/ 1 w 145"/>
                          <a:gd name="T19" fmla="*/ 1 h 270"/>
                          <a:gd name="T20" fmla="*/ 1 w 145"/>
                          <a:gd name="T21" fmla="*/ 1 h 270"/>
                          <a:gd name="T22" fmla="*/ 1 w 145"/>
                          <a:gd name="T23" fmla="*/ 1 h 270"/>
                          <a:gd name="T24" fmla="*/ 1 w 145"/>
                          <a:gd name="T25" fmla="*/ 1 h 270"/>
                          <a:gd name="T26" fmla="*/ 1 w 145"/>
                          <a:gd name="T27" fmla="*/ 1 h 270"/>
                          <a:gd name="T28" fmla="*/ 1 w 145"/>
                          <a:gd name="T29" fmla="*/ 1 h 270"/>
                          <a:gd name="T30" fmla="*/ 1 w 145"/>
                          <a:gd name="T31" fmla="*/ 1 h 270"/>
                          <a:gd name="T32" fmla="*/ 1 w 145"/>
                          <a:gd name="T33" fmla="*/ 1 h 270"/>
                          <a:gd name="T34" fmla="*/ 1 w 145"/>
                          <a:gd name="T35" fmla="*/ 1 h 270"/>
                          <a:gd name="T36" fmla="*/ 1 w 145"/>
                          <a:gd name="T37" fmla="*/ 1 h 270"/>
                          <a:gd name="T38" fmla="*/ 1 w 145"/>
                          <a:gd name="T39" fmla="*/ 1 h 270"/>
                          <a:gd name="T40" fmla="*/ 1 w 145"/>
                          <a:gd name="T41" fmla="*/ 1 h 270"/>
                          <a:gd name="T42" fmla="*/ 1 w 145"/>
                          <a:gd name="T43" fmla="*/ 1 h 270"/>
                          <a:gd name="T44" fmla="*/ 1 w 145"/>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5" h="270">
                            <a:moveTo>
                              <a:pt x="139" y="0"/>
                            </a:moveTo>
                            <a:lnTo>
                              <a:pt x="91" y="17"/>
                            </a:lnTo>
                            <a:lnTo>
                              <a:pt x="50" y="39"/>
                            </a:lnTo>
                            <a:lnTo>
                              <a:pt x="22" y="85"/>
                            </a:lnTo>
                            <a:lnTo>
                              <a:pt x="0" y="118"/>
                            </a:lnTo>
                            <a:lnTo>
                              <a:pt x="5" y="155"/>
                            </a:lnTo>
                            <a:lnTo>
                              <a:pt x="8" y="226"/>
                            </a:lnTo>
                            <a:lnTo>
                              <a:pt x="17" y="270"/>
                            </a:lnTo>
                            <a:lnTo>
                              <a:pt x="65" y="219"/>
                            </a:lnTo>
                            <a:lnTo>
                              <a:pt x="66" y="175"/>
                            </a:lnTo>
                            <a:lnTo>
                              <a:pt x="63" y="155"/>
                            </a:lnTo>
                            <a:lnTo>
                              <a:pt x="57" y="140"/>
                            </a:lnTo>
                            <a:lnTo>
                              <a:pt x="66" y="134"/>
                            </a:lnTo>
                            <a:lnTo>
                              <a:pt x="74" y="123"/>
                            </a:lnTo>
                            <a:lnTo>
                              <a:pt x="85" y="106"/>
                            </a:lnTo>
                            <a:lnTo>
                              <a:pt x="90" y="87"/>
                            </a:lnTo>
                            <a:lnTo>
                              <a:pt x="95" y="69"/>
                            </a:lnTo>
                            <a:lnTo>
                              <a:pt x="110" y="66"/>
                            </a:lnTo>
                            <a:lnTo>
                              <a:pt x="125" y="58"/>
                            </a:lnTo>
                            <a:lnTo>
                              <a:pt x="136" y="49"/>
                            </a:lnTo>
                            <a:lnTo>
                              <a:pt x="143" y="35"/>
                            </a:lnTo>
                            <a:lnTo>
                              <a:pt x="145" y="16"/>
                            </a:lnTo>
                            <a:lnTo>
                              <a:pt x="139" y="0"/>
                            </a:lnTo>
                            <a:close/>
                          </a:path>
                        </a:pathLst>
                      </a:custGeom>
                      <a:solidFill>
                        <a:srgbClr val="FF9F7F"/>
                      </a:solidFill>
                      <a:ln w="9525">
                        <a:solidFill>
                          <a:srgbClr val="BF3F00"/>
                        </a:solidFill>
                        <a:round/>
                        <a:headEnd/>
                        <a:tailEnd/>
                      </a:ln>
                    </p:spPr>
                    <p:txBody>
                      <a:bodyPr/>
                      <a:lstStyle/>
                      <a:p>
                        <a:endParaRPr lang="zh-CN" altLang="en-US"/>
                      </a:p>
                    </p:txBody>
                  </p:sp>
                  <p:sp>
                    <p:nvSpPr>
                      <p:cNvPr id="63534" name="Freeform 69">
                        <a:extLst>
                          <a:ext uri="{FF2B5EF4-FFF2-40B4-BE49-F238E27FC236}">
                            <a16:creationId xmlns:a16="http://schemas.microsoft.com/office/drawing/2014/main" id="{697C5D32-B763-4BF2-97CF-707C32365854}"/>
                          </a:ext>
                        </a:extLst>
                      </p:cNvPr>
                      <p:cNvSpPr>
                        <a:spLocks noChangeArrowheads="1"/>
                      </p:cNvSpPr>
                      <p:nvPr/>
                    </p:nvSpPr>
                    <p:spPr bwMode="auto">
                      <a:xfrm>
                        <a:off x="4915" y="2750"/>
                        <a:ext cx="31" cy="14"/>
                      </a:xfrm>
                      <a:custGeom>
                        <a:avLst/>
                        <a:gdLst>
                          <a:gd name="T0" fmla="*/ 0 w 62"/>
                          <a:gd name="T1" fmla="*/ 0 h 29"/>
                          <a:gd name="T2" fmla="*/ 1 w 62"/>
                          <a:gd name="T3" fmla="*/ 0 h 29"/>
                          <a:gd name="T4" fmla="*/ 1 w 62"/>
                          <a:gd name="T5" fmla="*/ 0 h 29"/>
                          <a:gd name="T6" fmla="*/ 1 w 62"/>
                          <a:gd name="T7" fmla="*/ 0 h 29"/>
                          <a:gd name="T8" fmla="*/ 1 w 62"/>
                          <a:gd name="T9" fmla="*/ 0 h 29"/>
                          <a:gd name="T10" fmla="*/ 1 w 62"/>
                          <a:gd name="T11" fmla="*/ 0 h 29"/>
                          <a:gd name="T12" fmla="*/ 1 w 62"/>
                          <a:gd name="T13" fmla="*/ 0 h 29"/>
                          <a:gd name="T14" fmla="*/ 0 w 62"/>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9">
                            <a:moveTo>
                              <a:pt x="0" y="22"/>
                            </a:moveTo>
                            <a:lnTo>
                              <a:pt x="60" y="0"/>
                            </a:lnTo>
                            <a:lnTo>
                              <a:pt x="62" y="8"/>
                            </a:lnTo>
                            <a:lnTo>
                              <a:pt x="56" y="18"/>
                            </a:lnTo>
                            <a:lnTo>
                              <a:pt x="24" y="27"/>
                            </a:lnTo>
                            <a:lnTo>
                              <a:pt x="16" y="29"/>
                            </a:lnTo>
                            <a:lnTo>
                              <a:pt x="7" y="27"/>
                            </a:lnTo>
                            <a:lnTo>
                              <a:pt x="0" y="22"/>
                            </a:lnTo>
                            <a:close/>
                          </a:path>
                        </a:pathLst>
                      </a:custGeom>
                      <a:solidFill>
                        <a:srgbClr val="FF001F"/>
                      </a:solidFill>
                      <a:ln w="9525">
                        <a:solidFill>
                          <a:srgbClr val="FF001F"/>
                        </a:solidFill>
                        <a:round/>
                        <a:headEnd/>
                        <a:tailEnd/>
                      </a:ln>
                    </p:spPr>
                    <p:txBody>
                      <a:bodyPr/>
                      <a:lstStyle/>
                      <a:p>
                        <a:endParaRPr lang="zh-CN" altLang="en-US"/>
                      </a:p>
                    </p:txBody>
                  </p:sp>
                </p:grpSp>
              </p:grpSp>
            </p:grpSp>
            <p:sp>
              <p:nvSpPr>
                <p:cNvPr id="63525" name="Freeform 73">
                  <a:extLst>
                    <a:ext uri="{FF2B5EF4-FFF2-40B4-BE49-F238E27FC236}">
                      <a16:creationId xmlns:a16="http://schemas.microsoft.com/office/drawing/2014/main" id="{BD14F967-4F22-4522-9353-4E12E308FD38}"/>
                    </a:ext>
                  </a:extLst>
                </p:cNvPr>
                <p:cNvSpPr>
                  <a:spLocks noChangeArrowheads="1"/>
                </p:cNvSpPr>
                <p:nvPr/>
              </p:nvSpPr>
              <p:spPr bwMode="auto">
                <a:xfrm>
                  <a:off x="4935" y="2679"/>
                  <a:ext cx="488" cy="585"/>
                </a:xfrm>
                <a:custGeom>
                  <a:avLst/>
                  <a:gdLst>
                    <a:gd name="T0" fmla="*/ 1 w 976"/>
                    <a:gd name="T1" fmla="*/ 0 h 1169"/>
                    <a:gd name="T2" fmla="*/ 1 w 976"/>
                    <a:gd name="T3" fmla="*/ 1 h 1169"/>
                    <a:gd name="T4" fmla="*/ 1 w 976"/>
                    <a:gd name="T5" fmla="*/ 1 h 1169"/>
                    <a:gd name="T6" fmla="*/ 1 w 976"/>
                    <a:gd name="T7" fmla="*/ 1 h 1169"/>
                    <a:gd name="T8" fmla="*/ 1 w 976"/>
                    <a:gd name="T9" fmla="*/ 1 h 1169"/>
                    <a:gd name="T10" fmla="*/ 1 w 976"/>
                    <a:gd name="T11" fmla="*/ 1 h 1169"/>
                    <a:gd name="T12" fmla="*/ 0 w 976"/>
                    <a:gd name="T13" fmla="*/ 1 h 1169"/>
                    <a:gd name="T14" fmla="*/ 1 w 976"/>
                    <a:gd name="T15" fmla="*/ 0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6" h="1169">
                      <a:moveTo>
                        <a:pt x="379" y="0"/>
                      </a:moveTo>
                      <a:lnTo>
                        <a:pt x="946" y="114"/>
                      </a:lnTo>
                      <a:lnTo>
                        <a:pt x="904" y="128"/>
                      </a:lnTo>
                      <a:lnTo>
                        <a:pt x="976" y="161"/>
                      </a:lnTo>
                      <a:lnTo>
                        <a:pt x="653" y="1169"/>
                      </a:lnTo>
                      <a:lnTo>
                        <a:pt x="241" y="1122"/>
                      </a:lnTo>
                      <a:lnTo>
                        <a:pt x="0" y="990"/>
                      </a:lnTo>
                      <a:lnTo>
                        <a:pt x="379" y="0"/>
                      </a:lnTo>
                      <a:close/>
                    </a:path>
                  </a:pathLst>
                </a:custGeom>
                <a:solidFill>
                  <a:srgbClr val="9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6" name="Freeform 74">
                  <a:extLst>
                    <a:ext uri="{FF2B5EF4-FFF2-40B4-BE49-F238E27FC236}">
                      <a16:creationId xmlns:a16="http://schemas.microsoft.com/office/drawing/2014/main" id="{2AAFA5CB-21EA-4FB9-B4FD-F151CFE9829B}"/>
                    </a:ext>
                  </a:extLst>
                </p:cNvPr>
                <p:cNvSpPr>
                  <a:spLocks noChangeArrowheads="1"/>
                </p:cNvSpPr>
                <p:nvPr/>
              </p:nvSpPr>
              <p:spPr bwMode="auto">
                <a:xfrm>
                  <a:off x="4861" y="3044"/>
                  <a:ext cx="509" cy="284"/>
                </a:xfrm>
                <a:custGeom>
                  <a:avLst/>
                  <a:gdLst>
                    <a:gd name="T0" fmla="*/ 1 w 1017"/>
                    <a:gd name="T1" fmla="*/ 0 h 570"/>
                    <a:gd name="T2" fmla="*/ 1 w 1017"/>
                    <a:gd name="T3" fmla="*/ 0 h 570"/>
                    <a:gd name="T4" fmla="*/ 1 w 1017"/>
                    <a:gd name="T5" fmla="*/ 0 h 570"/>
                    <a:gd name="T6" fmla="*/ 1 w 1017"/>
                    <a:gd name="T7" fmla="*/ 0 h 570"/>
                    <a:gd name="T8" fmla="*/ 1 w 1017"/>
                    <a:gd name="T9" fmla="*/ 0 h 570"/>
                    <a:gd name="T10" fmla="*/ 1 w 1017"/>
                    <a:gd name="T11" fmla="*/ 0 h 570"/>
                    <a:gd name="T12" fmla="*/ 1 w 1017"/>
                    <a:gd name="T13" fmla="*/ 0 h 570"/>
                    <a:gd name="T14" fmla="*/ 1 w 1017"/>
                    <a:gd name="T15" fmla="*/ 0 h 570"/>
                    <a:gd name="T16" fmla="*/ 1 w 1017"/>
                    <a:gd name="T17" fmla="*/ 0 h 570"/>
                    <a:gd name="T18" fmla="*/ 1 w 1017"/>
                    <a:gd name="T19" fmla="*/ 0 h 570"/>
                    <a:gd name="T20" fmla="*/ 1 w 1017"/>
                    <a:gd name="T21" fmla="*/ 0 h 570"/>
                    <a:gd name="T22" fmla="*/ 1 w 1017"/>
                    <a:gd name="T23" fmla="*/ 0 h 570"/>
                    <a:gd name="T24" fmla="*/ 1 w 1017"/>
                    <a:gd name="T25" fmla="*/ 0 h 570"/>
                    <a:gd name="T26" fmla="*/ 1 w 1017"/>
                    <a:gd name="T27" fmla="*/ 0 h 570"/>
                    <a:gd name="T28" fmla="*/ 1 w 1017"/>
                    <a:gd name="T29" fmla="*/ 0 h 570"/>
                    <a:gd name="T30" fmla="*/ 1 w 1017"/>
                    <a:gd name="T31" fmla="*/ 0 h 570"/>
                    <a:gd name="T32" fmla="*/ 1 w 1017"/>
                    <a:gd name="T33" fmla="*/ 0 h 570"/>
                    <a:gd name="T34" fmla="*/ 1 w 1017"/>
                    <a:gd name="T35" fmla="*/ 0 h 570"/>
                    <a:gd name="T36" fmla="*/ 1 w 1017"/>
                    <a:gd name="T37" fmla="*/ 0 h 570"/>
                    <a:gd name="T38" fmla="*/ 1 w 1017"/>
                    <a:gd name="T39" fmla="*/ 0 h 570"/>
                    <a:gd name="T40" fmla="*/ 1 w 1017"/>
                    <a:gd name="T41" fmla="*/ 0 h 570"/>
                    <a:gd name="T42" fmla="*/ 1 w 1017"/>
                    <a:gd name="T43" fmla="*/ 0 h 570"/>
                    <a:gd name="T44" fmla="*/ 1 w 1017"/>
                    <a:gd name="T45" fmla="*/ 0 h 570"/>
                    <a:gd name="T46" fmla="*/ 1 w 1017"/>
                    <a:gd name="T47" fmla="*/ 0 h 570"/>
                    <a:gd name="T48" fmla="*/ 1 w 1017"/>
                    <a:gd name="T49" fmla="*/ 0 h 570"/>
                    <a:gd name="T50" fmla="*/ 1 w 1017"/>
                    <a:gd name="T51" fmla="*/ 0 h 570"/>
                    <a:gd name="T52" fmla="*/ 1 w 1017"/>
                    <a:gd name="T53" fmla="*/ 0 h 570"/>
                    <a:gd name="T54" fmla="*/ 1 w 1017"/>
                    <a:gd name="T55" fmla="*/ 0 h 570"/>
                    <a:gd name="T56" fmla="*/ 1 w 1017"/>
                    <a:gd name="T57" fmla="*/ 0 h 570"/>
                    <a:gd name="T58" fmla="*/ 1 w 1017"/>
                    <a:gd name="T59" fmla="*/ 0 h 570"/>
                    <a:gd name="T60" fmla="*/ 1 w 1017"/>
                    <a:gd name="T61" fmla="*/ 0 h 570"/>
                    <a:gd name="T62" fmla="*/ 1 w 1017"/>
                    <a:gd name="T63" fmla="*/ 0 h 5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7" h="570">
                      <a:moveTo>
                        <a:pt x="924" y="0"/>
                      </a:moveTo>
                      <a:lnTo>
                        <a:pt x="937" y="40"/>
                      </a:lnTo>
                      <a:lnTo>
                        <a:pt x="959" y="152"/>
                      </a:lnTo>
                      <a:lnTo>
                        <a:pt x="970" y="229"/>
                      </a:lnTo>
                      <a:lnTo>
                        <a:pt x="987" y="343"/>
                      </a:lnTo>
                      <a:lnTo>
                        <a:pt x="1001" y="390"/>
                      </a:lnTo>
                      <a:lnTo>
                        <a:pt x="1012" y="437"/>
                      </a:lnTo>
                      <a:lnTo>
                        <a:pt x="1017" y="478"/>
                      </a:lnTo>
                      <a:lnTo>
                        <a:pt x="1012" y="502"/>
                      </a:lnTo>
                      <a:lnTo>
                        <a:pt x="998" y="530"/>
                      </a:lnTo>
                      <a:lnTo>
                        <a:pt x="968" y="549"/>
                      </a:lnTo>
                      <a:lnTo>
                        <a:pt x="847" y="563"/>
                      </a:lnTo>
                      <a:lnTo>
                        <a:pt x="698" y="563"/>
                      </a:lnTo>
                      <a:lnTo>
                        <a:pt x="539" y="546"/>
                      </a:lnTo>
                      <a:lnTo>
                        <a:pt x="443" y="565"/>
                      </a:lnTo>
                      <a:lnTo>
                        <a:pt x="381" y="570"/>
                      </a:lnTo>
                      <a:lnTo>
                        <a:pt x="320" y="563"/>
                      </a:lnTo>
                      <a:lnTo>
                        <a:pt x="260" y="554"/>
                      </a:lnTo>
                      <a:lnTo>
                        <a:pt x="213" y="551"/>
                      </a:lnTo>
                      <a:lnTo>
                        <a:pt x="102" y="540"/>
                      </a:lnTo>
                      <a:lnTo>
                        <a:pt x="63" y="508"/>
                      </a:lnTo>
                      <a:lnTo>
                        <a:pt x="60" y="474"/>
                      </a:lnTo>
                      <a:lnTo>
                        <a:pt x="36" y="442"/>
                      </a:lnTo>
                      <a:lnTo>
                        <a:pt x="28" y="417"/>
                      </a:lnTo>
                      <a:lnTo>
                        <a:pt x="28" y="376"/>
                      </a:lnTo>
                      <a:lnTo>
                        <a:pt x="7" y="343"/>
                      </a:lnTo>
                      <a:lnTo>
                        <a:pt x="0" y="313"/>
                      </a:lnTo>
                      <a:lnTo>
                        <a:pt x="3" y="298"/>
                      </a:lnTo>
                      <a:lnTo>
                        <a:pt x="12" y="286"/>
                      </a:lnTo>
                      <a:lnTo>
                        <a:pt x="26" y="284"/>
                      </a:lnTo>
                      <a:lnTo>
                        <a:pt x="37" y="291"/>
                      </a:lnTo>
                      <a:lnTo>
                        <a:pt x="52" y="308"/>
                      </a:lnTo>
                      <a:lnTo>
                        <a:pt x="71" y="322"/>
                      </a:lnTo>
                      <a:lnTo>
                        <a:pt x="112" y="336"/>
                      </a:lnTo>
                      <a:lnTo>
                        <a:pt x="88" y="317"/>
                      </a:lnTo>
                      <a:lnTo>
                        <a:pt x="80" y="295"/>
                      </a:lnTo>
                      <a:lnTo>
                        <a:pt x="94" y="281"/>
                      </a:lnTo>
                      <a:lnTo>
                        <a:pt x="126" y="270"/>
                      </a:lnTo>
                      <a:lnTo>
                        <a:pt x="164" y="270"/>
                      </a:lnTo>
                      <a:lnTo>
                        <a:pt x="217" y="261"/>
                      </a:lnTo>
                      <a:lnTo>
                        <a:pt x="279" y="261"/>
                      </a:lnTo>
                      <a:lnTo>
                        <a:pt x="298" y="261"/>
                      </a:lnTo>
                      <a:lnTo>
                        <a:pt x="268" y="248"/>
                      </a:lnTo>
                      <a:lnTo>
                        <a:pt x="222" y="251"/>
                      </a:lnTo>
                      <a:lnTo>
                        <a:pt x="202" y="251"/>
                      </a:lnTo>
                      <a:lnTo>
                        <a:pt x="173" y="251"/>
                      </a:lnTo>
                      <a:lnTo>
                        <a:pt x="145" y="242"/>
                      </a:lnTo>
                      <a:lnTo>
                        <a:pt x="135" y="229"/>
                      </a:lnTo>
                      <a:lnTo>
                        <a:pt x="131" y="210"/>
                      </a:lnTo>
                      <a:lnTo>
                        <a:pt x="184" y="201"/>
                      </a:lnTo>
                      <a:lnTo>
                        <a:pt x="258" y="194"/>
                      </a:lnTo>
                      <a:lnTo>
                        <a:pt x="312" y="190"/>
                      </a:lnTo>
                      <a:lnTo>
                        <a:pt x="355" y="201"/>
                      </a:lnTo>
                      <a:lnTo>
                        <a:pt x="388" y="215"/>
                      </a:lnTo>
                      <a:lnTo>
                        <a:pt x="414" y="253"/>
                      </a:lnTo>
                      <a:lnTo>
                        <a:pt x="433" y="281"/>
                      </a:lnTo>
                      <a:lnTo>
                        <a:pt x="473" y="306"/>
                      </a:lnTo>
                      <a:lnTo>
                        <a:pt x="520" y="327"/>
                      </a:lnTo>
                      <a:lnTo>
                        <a:pt x="582" y="336"/>
                      </a:lnTo>
                      <a:lnTo>
                        <a:pt x="648" y="333"/>
                      </a:lnTo>
                      <a:lnTo>
                        <a:pt x="779" y="298"/>
                      </a:lnTo>
                      <a:lnTo>
                        <a:pt x="799" y="298"/>
                      </a:lnTo>
                      <a:lnTo>
                        <a:pt x="850" y="220"/>
                      </a:lnTo>
                      <a:lnTo>
                        <a:pt x="867" y="133"/>
                      </a:lnTo>
                      <a:lnTo>
                        <a:pt x="924" y="0"/>
                      </a:lnTo>
                      <a:close/>
                    </a:path>
                  </a:pathLst>
                </a:custGeom>
                <a:solidFill>
                  <a:srgbClr val="FF9F7F"/>
                </a:solidFill>
                <a:ln w="9525">
                  <a:solidFill>
                    <a:srgbClr val="BF3F00"/>
                  </a:solidFill>
                  <a:round/>
                  <a:headEnd/>
                  <a:tailEnd/>
                </a:ln>
              </p:spPr>
              <p:txBody>
                <a:bodyPr/>
                <a:lstStyle/>
                <a:p>
                  <a:endParaRPr lang="zh-CN" altLang="en-US"/>
                </a:p>
              </p:txBody>
            </p:sp>
          </p:grpSp>
          <p:grpSp>
            <p:nvGrpSpPr>
              <p:cNvPr id="63500" name="Group 83">
                <a:extLst>
                  <a:ext uri="{FF2B5EF4-FFF2-40B4-BE49-F238E27FC236}">
                    <a16:creationId xmlns:a16="http://schemas.microsoft.com/office/drawing/2014/main" id="{9F35548A-4BCE-41B3-8126-A8520BA44424}"/>
                  </a:ext>
                </a:extLst>
              </p:cNvPr>
              <p:cNvGrpSpPr>
                <a:grpSpLocks/>
              </p:cNvGrpSpPr>
              <p:nvPr/>
            </p:nvGrpSpPr>
            <p:grpSpPr bwMode="auto">
              <a:xfrm>
                <a:off x="3409" y="3098"/>
                <a:ext cx="560" cy="639"/>
                <a:chOff x="3409" y="3098"/>
                <a:chExt cx="560" cy="639"/>
              </a:xfrm>
            </p:grpSpPr>
            <p:sp>
              <p:nvSpPr>
                <p:cNvPr id="63516" name="Freeform 76">
                  <a:extLst>
                    <a:ext uri="{FF2B5EF4-FFF2-40B4-BE49-F238E27FC236}">
                      <a16:creationId xmlns:a16="http://schemas.microsoft.com/office/drawing/2014/main" id="{941F54C4-57F2-414A-A0F8-E42CF903C76A}"/>
                    </a:ext>
                  </a:extLst>
                </p:cNvPr>
                <p:cNvSpPr>
                  <a:spLocks noChangeArrowheads="1"/>
                </p:cNvSpPr>
                <p:nvPr/>
              </p:nvSpPr>
              <p:spPr bwMode="auto">
                <a:xfrm>
                  <a:off x="3476" y="3181"/>
                  <a:ext cx="433" cy="507"/>
                </a:xfrm>
                <a:custGeom>
                  <a:avLst/>
                  <a:gdLst>
                    <a:gd name="T0" fmla="*/ 0 w 868"/>
                    <a:gd name="T1" fmla="*/ 1 h 1014"/>
                    <a:gd name="T2" fmla="*/ 0 w 868"/>
                    <a:gd name="T3" fmla="*/ 1 h 1014"/>
                    <a:gd name="T4" fmla="*/ 0 w 868"/>
                    <a:gd name="T5" fmla="*/ 1 h 1014"/>
                    <a:gd name="T6" fmla="*/ 0 w 868"/>
                    <a:gd name="T7" fmla="*/ 1 h 1014"/>
                    <a:gd name="T8" fmla="*/ 0 w 868"/>
                    <a:gd name="T9" fmla="*/ 1 h 1014"/>
                    <a:gd name="T10" fmla="*/ 0 w 868"/>
                    <a:gd name="T11" fmla="*/ 1 h 1014"/>
                    <a:gd name="T12" fmla="*/ 0 w 868"/>
                    <a:gd name="T13" fmla="*/ 1 h 1014"/>
                    <a:gd name="T14" fmla="*/ 0 w 868"/>
                    <a:gd name="T15" fmla="*/ 1 h 1014"/>
                    <a:gd name="T16" fmla="*/ 0 w 868"/>
                    <a:gd name="T17" fmla="*/ 1 h 1014"/>
                    <a:gd name="T18" fmla="*/ 0 w 868"/>
                    <a:gd name="T19" fmla="*/ 1 h 1014"/>
                    <a:gd name="T20" fmla="*/ 0 w 868"/>
                    <a:gd name="T21" fmla="*/ 0 h 1014"/>
                    <a:gd name="T22" fmla="*/ 0 w 868"/>
                    <a:gd name="T23" fmla="*/ 1 h 1014"/>
                    <a:gd name="T24" fmla="*/ 0 w 868"/>
                    <a:gd name="T25" fmla="*/ 1 h 1014"/>
                    <a:gd name="T26" fmla="*/ 0 w 868"/>
                    <a:gd name="T27" fmla="*/ 1 h 1014"/>
                    <a:gd name="T28" fmla="*/ 0 w 868"/>
                    <a:gd name="T29" fmla="*/ 1 h 1014"/>
                    <a:gd name="T30" fmla="*/ 0 w 868"/>
                    <a:gd name="T31" fmla="*/ 1 h 1014"/>
                    <a:gd name="T32" fmla="*/ 0 w 868"/>
                    <a:gd name="T33" fmla="*/ 1 h 1014"/>
                    <a:gd name="T34" fmla="*/ 0 w 868"/>
                    <a:gd name="T35" fmla="*/ 1 h 1014"/>
                    <a:gd name="T36" fmla="*/ 0 w 868"/>
                    <a:gd name="T37" fmla="*/ 1 h 1014"/>
                    <a:gd name="T38" fmla="*/ 0 w 868"/>
                    <a:gd name="T39" fmla="*/ 1 h 1014"/>
                    <a:gd name="T40" fmla="*/ 0 w 868"/>
                    <a:gd name="T41" fmla="*/ 1 h 1014"/>
                    <a:gd name="T42" fmla="*/ 0 w 868"/>
                    <a:gd name="T43" fmla="*/ 1 h 1014"/>
                    <a:gd name="T44" fmla="*/ 0 w 868"/>
                    <a:gd name="T45" fmla="*/ 1 h 1014"/>
                    <a:gd name="T46" fmla="*/ 0 w 868"/>
                    <a:gd name="T47" fmla="*/ 1 h 1014"/>
                    <a:gd name="T48" fmla="*/ 0 w 868"/>
                    <a:gd name="T49" fmla="*/ 1 h 1014"/>
                    <a:gd name="T50" fmla="*/ 0 w 868"/>
                    <a:gd name="T51" fmla="*/ 1 h 1014"/>
                    <a:gd name="T52" fmla="*/ 0 w 868"/>
                    <a:gd name="T53" fmla="*/ 1 h 1014"/>
                    <a:gd name="T54" fmla="*/ 0 w 868"/>
                    <a:gd name="T55" fmla="*/ 1 h 1014"/>
                    <a:gd name="T56" fmla="*/ 0 w 868"/>
                    <a:gd name="T57" fmla="*/ 1 h 1014"/>
                    <a:gd name="T58" fmla="*/ 0 w 868"/>
                    <a:gd name="T59" fmla="*/ 1 h 1014"/>
                    <a:gd name="T60" fmla="*/ 0 w 868"/>
                    <a:gd name="T61" fmla="*/ 1 h 1014"/>
                    <a:gd name="T62" fmla="*/ 0 w 868"/>
                    <a:gd name="T63" fmla="*/ 1 h 1014"/>
                    <a:gd name="T64" fmla="*/ 0 w 868"/>
                    <a:gd name="T65" fmla="*/ 1 h 10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68" h="1014">
                      <a:moveTo>
                        <a:pt x="0" y="749"/>
                      </a:moveTo>
                      <a:lnTo>
                        <a:pt x="19" y="697"/>
                      </a:lnTo>
                      <a:lnTo>
                        <a:pt x="0" y="574"/>
                      </a:lnTo>
                      <a:lnTo>
                        <a:pt x="0" y="492"/>
                      </a:lnTo>
                      <a:lnTo>
                        <a:pt x="14" y="359"/>
                      </a:lnTo>
                      <a:lnTo>
                        <a:pt x="48" y="265"/>
                      </a:lnTo>
                      <a:lnTo>
                        <a:pt x="85" y="189"/>
                      </a:lnTo>
                      <a:lnTo>
                        <a:pt x="138" y="113"/>
                      </a:lnTo>
                      <a:lnTo>
                        <a:pt x="223" y="57"/>
                      </a:lnTo>
                      <a:lnTo>
                        <a:pt x="322" y="14"/>
                      </a:lnTo>
                      <a:lnTo>
                        <a:pt x="450" y="0"/>
                      </a:lnTo>
                      <a:lnTo>
                        <a:pt x="603" y="38"/>
                      </a:lnTo>
                      <a:lnTo>
                        <a:pt x="745" y="118"/>
                      </a:lnTo>
                      <a:lnTo>
                        <a:pt x="821" y="194"/>
                      </a:lnTo>
                      <a:lnTo>
                        <a:pt x="868" y="288"/>
                      </a:lnTo>
                      <a:lnTo>
                        <a:pt x="863" y="393"/>
                      </a:lnTo>
                      <a:lnTo>
                        <a:pt x="844" y="492"/>
                      </a:lnTo>
                      <a:lnTo>
                        <a:pt x="788" y="606"/>
                      </a:lnTo>
                      <a:lnTo>
                        <a:pt x="783" y="683"/>
                      </a:lnTo>
                      <a:lnTo>
                        <a:pt x="776" y="716"/>
                      </a:lnTo>
                      <a:lnTo>
                        <a:pt x="769" y="749"/>
                      </a:lnTo>
                      <a:lnTo>
                        <a:pt x="698" y="853"/>
                      </a:lnTo>
                      <a:lnTo>
                        <a:pt x="660" y="896"/>
                      </a:lnTo>
                      <a:lnTo>
                        <a:pt x="627" y="942"/>
                      </a:lnTo>
                      <a:lnTo>
                        <a:pt x="611" y="961"/>
                      </a:lnTo>
                      <a:lnTo>
                        <a:pt x="597" y="972"/>
                      </a:lnTo>
                      <a:lnTo>
                        <a:pt x="582" y="978"/>
                      </a:lnTo>
                      <a:lnTo>
                        <a:pt x="562" y="978"/>
                      </a:lnTo>
                      <a:lnTo>
                        <a:pt x="529" y="969"/>
                      </a:lnTo>
                      <a:lnTo>
                        <a:pt x="508" y="965"/>
                      </a:lnTo>
                      <a:lnTo>
                        <a:pt x="488" y="967"/>
                      </a:lnTo>
                      <a:lnTo>
                        <a:pt x="428" y="1014"/>
                      </a:lnTo>
                      <a:lnTo>
                        <a:pt x="0" y="74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7" name="Oval 77">
                  <a:extLst>
                    <a:ext uri="{FF2B5EF4-FFF2-40B4-BE49-F238E27FC236}">
                      <a16:creationId xmlns:a16="http://schemas.microsoft.com/office/drawing/2014/main" id="{96B0A41B-3057-4857-8EF7-D4E83D2FFD9D}"/>
                    </a:ext>
                  </a:extLst>
                </p:cNvPr>
                <p:cNvSpPr>
                  <a:spLocks noChangeArrowheads="1"/>
                </p:cNvSpPr>
                <p:nvPr/>
              </p:nvSpPr>
              <p:spPr bwMode="auto">
                <a:xfrm>
                  <a:off x="3721" y="3578"/>
                  <a:ext cx="55" cy="65"/>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sp>
              <p:nvSpPr>
                <p:cNvPr id="63518" name="Freeform 78">
                  <a:extLst>
                    <a:ext uri="{FF2B5EF4-FFF2-40B4-BE49-F238E27FC236}">
                      <a16:creationId xmlns:a16="http://schemas.microsoft.com/office/drawing/2014/main" id="{A66F7A8B-0E3A-4D6E-9928-7A04175A7B2E}"/>
                    </a:ext>
                  </a:extLst>
                </p:cNvPr>
                <p:cNvSpPr>
                  <a:spLocks noChangeArrowheads="1"/>
                </p:cNvSpPr>
                <p:nvPr/>
              </p:nvSpPr>
              <p:spPr bwMode="auto">
                <a:xfrm>
                  <a:off x="3713" y="3511"/>
                  <a:ext cx="51" cy="98"/>
                </a:xfrm>
                <a:custGeom>
                  <a:avLst/>
                  <a:gdLst>
                    <a:gd name="T0" fmla="*/ 0 w 103"/>
                    <a:gd name="T1" fmla="*/ 0 h 196"/>
                    <a:gd name="T2" fmla="*/ 0 w 103"/>
                    <a:gd name="T3" fmla="*/ 1 h 196"/>
                    <a:gd name="T4" fmla="*/ 0 w 103"/>
                    <a:gd name="T5" fmla="*/ 1 h 196"/>
                    <a:gd name="T6" fmla="*/ 0 w 103"/>
                    <a:gd name="T7" fmla="*/ 1 h 196"/>
                    <a:gd name="T8" fmla="*/ 0 w 103"/>
                    <a:gd name="T9" fmla="*/ 1 h 196"/>
                    <a:gd name="T10" fmla="*/ 0 w 103"/>
                    <a:gd name="T11" fmla="*/ 1 h 196"/>
                    <a:gd name="T12" fmla="*/ 0 w 103"/>
                    <a:gd name="T13" fmla="*/ 1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96">
                      <a:moveTo>
                        <a:pt x="6" y="0"/>
                      </a:moveTo>
                      <a:lnTo>
                        <a:pt x="0" y="30"/>
                      </a:lnTo>
                      <a:lnTo>
                        <a:pt x="0" y="61"/>
                      </a:lnTo>
                      <a:lnTo>
                        <a:pt x="19" y="128"/>
                      </a:lnTo>
                      <a:lnTo>
                        <a:pt x="46" y="186"/>
                      </a:lnTo>
                      <a:lnTo>
                        <a:pt x="79" y="196"/>
                      </a:lnTo>
                      <a:lnTo>
                        <a:pt x="103" y="186"/>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79">
                  <a:extLst>
                    <a:ext uri="{FF2B5EF4-FFF2-40B4-BE49-F238E27FC236}">
                      <a16:creationId xmlns:a16="http://schemas.microsoft.com/office/drawing/2014/main" id="{D6364E48-E14D-4BB1-9611-52A0D0121814}"/>
                    </a:ext>
                  </a:extLst>
                </p:cNvPr>
                <p:cNvSpPr>
                  <a:spLocks noChangeArrowheads="1"/>
                </p:cNvSpPr>
                <p:nvPr/>
              </p:nvSpPr>
              <p:spPr bwMode="auto">
                <a:xfrm>
                  <a:off x="3443" y="3526"/>
                  <a:ext cx="280" cy="211"/>
                </a:xfrm>
                <a:custGeom>
                  <a:avLst/>
                  <a:gdLst>
                    <a:gd name="T0" fmla="*/ 1 w 558"/>
                    <a:gd name="T1" fmla="*/ 0 h 421"/>
                    <a:gd name="T2" fmla="*/ 1 w 558"/>
                    <a:gd name="T3" fmla="*/ 1 h 421"/>
                    <a:gd name="T4" fmla="*/ 1 w 558"/>
                    <a:gd name="T5" fmla="*/ 1 h 421"/>
                    <a:gd name="T6" fmla="*/ 1 w 558"/>
                    <a:gd name="T7" fmla="*/ 1 h 421"/>
                    <a:gd name="T8" fmla="*/ 1 w 558"/>
                    <a:gd name="T9" fmla="*/ 1 h 421"/>
                    <a:gd name="T10" fmla="*/ 1 w 558"/>
                    <a:gd name="T11" fmla="*/ 1 h 421"/>
                    <a:gd name="T12" fmla="*/ 1 w 558"/>
                    <a:gd name="T13" fmla="*/ 1 h 421"/>
                    <a:gd name="T14" fmla="*/ 1 w 558"/>
                    <a:gd name="T15" fmla="*/ 1 h 421"/>
                    <a:gd name="T16" fmla="*/ 1 w 558"/>
                    <a:gd name="T17" fmla="*/ 1 h 421"/>
                    <a:gd name="T18" fmla="*/ 0 w 558"/>
                    <a:gd name="T19" fmla="*/ 1 h 421"/>
                    <a:gd name="T20" fmla="*/ 1 w 558"/>
                    <a:gd name="T21" fmla="*/ 0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8" h="421">
                      <a:moveTo>
                        <a:pt x="94" y="0"/>
                      </a:moveTo>
                      <a:lnTo>
                        <a:pt x="342" y="113"/>
                      </a:lnTo>
                      <a:lnTo>
                        <a:pt x="430" y="167"/>
                      </a:lnTo>
                      <a:lnTo>
                        <a:pt x="479" y="205"/>
                      </a:lnTo>
                      <a:lnTo>
                        <a:pt x="511" y="237"/>
                      </a:lnTo>
                      <a:lnTo>
                        <a:pt x="531" y="265"/>
                      </a:lnTo>
                      <a:lnTo>
                        <a:pt x="549" y="295"/>
                      </a:lnTo>
                      <a:lnTo>
                        <a:pt x="558" y="322"/>
                      </a:lnTo>
                      <a:lnTo>
                        <a:pt x="487" y="421"/>
                      </a:lnTo>
                      <a:lnTo>
                        <a:pt x="0" y="66"/>
                      </a:lnTo>
                      <a:lnTo>
                        <a:pt x="94"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0" name="Group 82">
                  <a:extLst>
                    <a:ext uri="{FF2B5EF4-FFF2-40B4-BE49-F238E27FC236}">
                      <a16:creationId xmlns:a16="http://schemas.microsoft.com/office/drawing/2014/main" id="{88589007-5FFA-406A-8413-7CD442BBA458}"/>
                    </a:ext>
                  </a:extLst>
                </p:cNvPr>
                <p:cNvGrpSpPr>
                  <a:grpSpLocks/>
                </p:cNvGrpSpPr>
                <p:nvPr/>
              </p:nvGrpSpPr>
              <p:grpSpPr bwMode="auto">
                <a:xfrm>
                  <a:off x="3409" y="3098"/>
                  <a:ext cx="560" cy="469"/>
                  <a:chOff x="3409" y="3098"/>
                  <a:chExt cx="560" cy="469"/>
                </a:xfrm>
              </p:grpSpPr>
              <p:sp>
                <p:nvSpPr>
                  <p:cNvPr id="63521" name="Freeform 80">
                    <a:extLst>
                      <a:ext uri="{FF2B5EF4-FFF2-40B4-BE49-F238E27FC236}">
                        <a16:creationId xmlns:a16="http://schemas.microsoft.com/office/drawing/2014/main" id="{C570B47A-5290-4659-9D8D-57E78B01B3A5}"/>
                      </a:ext>
                    </a:extLst>
                  </p:cNvPr>
                  <p:cNvSpPr>
                    <a:spLocks noChangeArrowheads="1"/>
                  </p:cNvSpPr>
                  <p:nvPr/>
                </p:nvSpPr>
                <p:spPr bwMode="auto">
                  <a:xfrm>
                    <a:off x="3409" y="3098"/>
                    <a:ext cx="560" cy="469"/>
                  </a:xfrm>
                  <a:custGeom>
                    <a:avLst/>
                    <a:gdLst>
                      <a:gd name="T0" fmla="*/ 1 w 1118"/>
                      <a:gd name="T1" fmla="*/ 1 h 937"/>
                      <a:gd name="T2" fmla="*/ 1 w 1118"/>
                      <a:gd name="T3" fmla="*/ 0 h 937"/>
                      <a:gd name="T4" fmla="*/ 1 w 1118"/>
                      <a:gd name="T5" fmla="*/ 1 h 937"/>
                      <a:gd name="T6" fmla="*/ 1 w 1118"/>
                      <a:gd name="T7" fmla="*/ 1 h 937"/>
                      <a:gd name="T8" fmla="*/ 1 w 1118"/>
                      <a:gd name="T9" fmla="*/ 1 h 937"/>
                      <a:gd name="T10" fmla="*/ 1 w 1118"/>
                      <a:gd name="T11" fmla="*/ 1 h 937"/>
                      <a:gd name="T12" fmla="*/ 1 w 1118"/>
                      <a:gd name="T13" fmla="*/ 1 h 937"/>
                      <a:gd name="T14" fmla="*/ 1 w 1118"/>
                      <a:gd name="T15" fmla="*/ 1 h 937"/>
                      <a:gd name="T16" fmla="*/ 1 w 1118"/>
                      <a:gd name="T17" fmla="*/ 1 h 937"/>
                      <a:gd name="T18" fmla="*/ 1 w 1118"/>
                      <a:gd name="T19" fmla="*/ 1 h 937"/>
                      <a:gd name="T20" fmla="*/ 1 w 1118"/>
                      <a:gd name="T21" fmla="*/ 1 h 937"/>
                      <a:gd name="T22" fmla="*/ 1 w 1118"/>
                      <a:gd name="T23" fmla="*/ 1 h 937"/>
                      <a:gd name="T24" fmla="*/ 1 w 1118"/>
                      <a:gd name="T25" fmla="*/ 1 h 937"/>
                      <a:gd name="T26" fmla="*/ 1 w 1118"/>
                      <a:gd name="T27" fmla="*/ 1 h 937"/>
                      <a:gd name="T28" fmla="*/ 1 w 1118"/>
                      <a:gd name="T29" fmla="*/ 1 h 937"/>
                      <a:gd name="T30" fmla="*/ 1 w 1118"/>
                      <a:gd name="T31" fmla="*/ 1 h 937"/>
                      <a:gd name="T32" fmla="*/ 1 w 1118"/>
                      <a:gd name="T33" fmla="*/ 1 h 937"/>
                      <a:gd name="T34" fmla="*/ 1 w 1118"/>
                      <a:gd name="T35" fmla="*/ 1 h 937"/>
                      <a:gd name="T36" fmla="*/ 1 w 1118"/>
                      <a:gd name="T37" fmla="*/ 1 h 937"/>
                      <a:gd name="T38" fmla="*/ 1 w 1118"/>
                      <a:gd name="T39" fmla="*/ 1 h 937"/>
                      <a:gd name="T40" fmla="*/ 1 w 1118"/>
                      <a:gd name="T41" fmla="*/ 1 h 937"/>
                      <a:gd name="T42" fmla="*/ 1 w 1118"/>
                      <a:gd name="T43" fmla="*/ 1 h 937"/>
                      <a:gd name="T44" fmla="*/ 1 w 1118"/>
                      <a:gd name="T45" fmla="*/ 1 h 937"/>
                      <a:gd name="T46" fmla="*/ 1 w 1118"/>
                      <a:gd name="T47" fmla="*/ 1 h 937"/>
                      <a:gd name="T48" fmla="*/ 1 w 1118"/>
                      <a:gd name="T49" fmla="*/ 1 h 937"/>
                      <a:gd name="T50" fmla="*/ 1 w 1118"/>
                      <a:gd name="T51" fmla="*/ 1 h 937"/>
                      <a:gd name="T52" fmla="*/ 1 w 1118"/>
                      <a:gd name="T53" fmla="*/ 1 h 937"/>
                      <a:gd name="T54" fmla="*/ 1 w 1118"/>
                      <a:gd name="T55" fmla="*/ 1 h 937"/>
                      <a:gd name="T56" fmla="*/ 1 w 1118"/>
                      <a:gd name="T57" fmla="*/ 1 h 937"/>
                      <a:gd name="T58" fmla="*/ 1 w 1118"/>
                      <a:gd name="T59" fmla="*/ 1 h 937"/>
                      <a:gd name="T60" fmla="*/ 1 w 1118"/>
                      <a:gd name="T61" fmla="*/ 1 h 937"/>
                      <a:gd name="T62" fmla="*/ 1 w 1118"/>
                      <a:gd name="T63" fmla="*/ 1 h 937"/>
                      <a:gd name="T64" fmla="*/ 1 w 1118"/>
                      <a:gd name="T65" fmla="*/ 1 h 937"/>
                      <a:gd name="T66" fmla="*/ 1 w 1118"/>
                      <a:gd name="T67" fmla="*/ 1 h 937"/>
                      <a:gd name="T68" fmla="*/ 1 w 1118"/>
                      <a:gd name="T69" fmla="*/ 1 h 937"/>
                      <a:gd name="T70" fmla="*/ 1 w 1118"/>
                      <a:gd name="T71" fmla="*/ 1 h 937"/>
                      <a:gd name="T72" fmla="*/ 0 w 1118"/>
                      <a:gd name="T73" fmla="*/ 1 h 937"/>
                      <a:gd name="T74" fmla="*/ 1 w 1118"/>
                      <a:gd name="T75" fmla="*/ 1 h 937"/>
                      <a:gd name="T76" fmla="*/ 1 w 1118"/>
                      <a:gd name="T77" fmla="*/ 1 h 937"/>
                      <a:gd name="T78" fmla="*/ 1 w 1118"/>
                      <a:gd name="T79" fmla="*/ 1 h 937"/>
                      <a:gd name="T80" fmla="*/ 1 w 1118"/>
                      <a:gd name="T81" fmla="*/ 1 h 937"/>
                      <a:gd name="T82" fmla="*/ 1 w 1118"/>
                      <a:gd name="T83" fmla="*/ 1 h 937"/>
                      <a:gd name="T84" fmla="*/ 1 w 1118"/>
                      <a:gd name="T85" fmla="*/ 1 h 937"/>
                      <a:gd name="T86" fmla="*/ 1 w 1118"/>
                      <a:gd name="T87" fmla="*/ 1 h 937"/>
                      <a:gd name="T88" fmla="*/ 1 w 1118"/>
                      <a:gd name="T89" fmla="*/ 1 h 937"/>
                      <a:gd name="T90" fmla="*/ 1 w 1118"/>
                      <a:gd name="T91" fmla="*/ 1 h 9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8" h="937">
                        <a:moveTo>
                          <a:pt x="522" y="30"/>
                        </a:moveTo>
                        <a:lnTo>
                          <a:pt x="569" y="0"/>
                        </a:lnTo>
                        <a:lnTo>
                          <a:pt x="666" y="46"/>
                        </a:lnTo>
                        <a:lnTo>
                          <a:pt x="796" y="115"/>
                        </a:lnTo>
                        <a:lnTo>
                          <a:pt x="1058" y="410"/>
                        </a:lnTo>
                        <a:lnTo>
                          <a:pt x="1099" y="459"/>
                        </a:lnTo>
                        <a:lnTo>
                          <a:pt x="1112" y="508"/>
                        </a:lnTo>
                        <a:lnTo>
                          <a:pt x="1118" y="559"/>
                        </a:lnTo>
                        <a:lnTo>
                          <a:pt x="1114" y="601"/>
                        </a:lnTo>
                        <a:lnTo>
                          <a:pt x="1103" y="641"/>
                        </a:lnTo>
                        <a:lnTo>
                          <a:pt x="1084" y="677"/>
                        </a:lnTo>
                        <a:lnTo>
                          <a:pt x="1057" y="704"/>
                        </a:lnTo>
                        <a:lnTo>
                          <a:pt x="924" y="783"/>
                        </a:lnTo>
                        <a:lnTo>
                          <a:pt x="890" y="797"/>
                        </a:lnTo>
                        <a:lnTo>
                          <a:pt x="856" y="798"/>
                        </a:lnTo>
                        <a:lnTo>
                          <a:pt x="800" y="836"/>
                        </a:lnTo>
                        <a:lnTo>
                          <a:pt x="713" y="839"/>
                        </a:lnTo>
                        <a:lnTo>
                          <a:pt x="684" y="847"/>
                        </a:lnTo>
                        <a:lnTo>
                          <a:pt x="669" y="814"/>
                        </a:lnTo>
                        <a:lnTo>
                          <a:pt x="639" y="809"/>
                        </a:lnTo>
                        <a:lnTo>
                          <a:pt x="610" y="816"/>
                        </a:lnTo>
                        <a:lnTo>
                          <a:pt x="596" y="836"/>
                        </a:lnTo>
                        <a:lnTo>
                          <a:pt x="588" y="857"/>
                        </a:lnTo>
                        <a:lnTo>
                          <a:pt x="591" y="871"/>
                        </a:lnTo>
                        <a:lnTo>
                          <a:pt x="549" y="884"/>
                        </a:lnTo>
                        <a:lnTo>
                          <a:pt x="498" y="910"/>
                        </a:lnTo>
                        <a:lnTo>
                          <a:pt x="432" y="914"/>
                        </a:lnTo>
                        <a:lnTo>
                          <a:pt x="358" y="928"/>
                        </a:lnTo>
                        <a:lnTo>
                          <a:pt x="273" y="937"/>
                        </a:lnTo>
                        <a:lnTo>
                          <a:pt x="159" y="910"/>
                        </a:lnTo>
                        <a:lnTo>
                          <a:pt x="69" y="871"/>
                        </a:lnTo>
                        <a:lnTo>
                          <a:pt x="55" y="839"/>
                        </a:lnTo>
                        <a:lnTo>
                          <a:pt x="39" y="811"/>
                        </a:lnTo>
                        <a:lnTo>
                          <a:pt x="30" y="754"/>
                        </a:lnTo>
                        <a:lnTo>
                          <a:pt x="9" y="653"/>
                        </a:lnTo>
                        <a:lnTo>
                          <a:pt x="4" y="603"/>
                        </a:lnTo>
                        <a:lnTo>
                          <a:pt x="0" y="555"/>
                        </a:lnTo>
                        <a:lnTo>
                          <a:pt x="6" y="514"/>
                        </a:lnTo>
                        <a:lnTo>
                          <a:pt x="30" y="464"/>
                        </a:lnTo>
                        <a:lnTo>
                          <a:pt x="55" y="402"/>
                        </a:lnTo>
                        <a:lnTo>
                          <a:pt x="104" y="319"/>
                        </a:lnTo>
                        <a:lnTo>
                          <a:pt x="197" y="197"/>
                        </a:lnTo>
                        <a:lnTo>
                          <a:pt x="276" y="129"/>
                        </a:lnTo>
                        <a:lnTo>
                          <a:pt x="393" y="62"/>
                        </a:lnTo>
                        <a:lnTo>
                          <a:pt x="467" y="46"/>
                        </a:lnTo>
                        <a:lnTo>
                          <a:pt x="522" y="30"/>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2" name="Freeform 81">
                    <a:extLst>
                      <a:ext uri="{FF2B5EF4-FFF2-40B4-BE49-F238E27FC236}">
                        <a16:creationId xmlns:a16="http://schemas.microsoft.com/office/drawing/2014/main" id="{C275BA4D-9552-4E7F-850F-B051B60F44F5}"/>
                      </a:ext>
                    </a:extLst>
                  </p:cNvPr>
                  <p:cNvSpPr>
                    <a:spLocks noChangeArrowheads="1"/>
                  </p:cNvSpPr>
                  <p:nvPr/>
                </p:nvSpPr>
                <p:spPr bwMode="auto">
                  <a:xfrm>
                    <a:off x="3840" y="3467"/>
                    <a:ext cx="81" cy="85"/>
                  </a:xfrm>
                  <a:custGeom>
                    <a:avLst/>
                    <a:gdLst>
                      <a:gd name="T0" fmla="*/ 0 w 163"/>
                      <a:gd name="T1" fmla="*/ 0 h 171"/>
                      <a:gd name="T2" fmla="*/ 0 w 163"/>
                      <a:gd name="T3" fmla="*/ 0 h 171"/>
                      <a:gd name="T4" fmla="*/ 0 w 163"/>
                      <a:gd name="T5" fmla="*/ 0 h 171"/>
                      <a:gd name="T6" fmla="*/ 0 w 163"/>
                      <a:gd name="T7" fmla="*/ 0 h 171"/>
                      <a:gd name="T8" fmla="*/ 0 w 163"/>
                      <a:gd name="T9" fmla="*/ 0 h 171"/>
                      <a:gd name="T10" fmla="*/ 0 w 163"/>
                      <a:gd name="T11" fmla="*/ 0 h 171"/>
                      <a:gd name="T12" fmla="*/ 0 w 163"/>
                      <a:gd name="T13" fmla="*/ 0 h 171"/>
                      <a:gd name="T14" fmla="*/ 0 w 163"/>
                      <a:gd name="T15" fmla="*/ 0 h 171"/>
                      <a:gd name="T16" fmla="*/ 0 w 163"/>
                      <a:gd name="T17" fmla="*/ 0 h 171"/>
                      <a:gd name="T18" fmla="*/ 0 w 163"/>
                      <a:gd name="T19" fmla="*/ 0 h 171"/>
                      <a:gd name="T20" fmla="*/ 0 w 163"/>
                      <a:gd name="T21" fmla="*/ 0 h 171"/>
                      <a:gd name="T22" fmla="*/ 0 w 163"/>
                      <a:gd name="T23" fmla="*/ 0 h 171"/>
                      <a:gd name="T24" fmla="*/ 0 w 163"/>
                      <a:gd name="T25" fmla="*/ 0 h 171"/>
                      <a:gd name="T26" fmla="*/ 0 w 163"/>
                      <a:gd name="T27" fmla="*/ 0 h 171"/>
                      <a:gd name="T28" fmla="*/ 0 w 163"/>
                      <a:gd name="T29" fmla="*/ 0 h 171"/>
                      <a:gd name="T30" fmla="*/ 0 w 163"/>
                      <a:gd name="T31" fmla="*/ 0 h 171"/>
                      <a:gd name="T32" fmla="*/ 0 w 163"/>
                      <a:gd name="T33" fmla="*/ 0 h 171"/>
                      <a:gd name="T34" fmla="*/ 0 w 163"/>
                      <a:gd name="T35" fmla="*/ 0 h 171"/>
                      <a:gd name="T36" fmla="*/ 0 w 163"/>
                      <a:gd name="T37" fmla="*/ 0 h 171"/>
                      <a:gd name="T38" fmla="*/ 0 w 163"/>
                      <a:gd name="T39" fmla="*/ 0 h 171"/>
                      <a:gd name="T40" fmla="*/ 0 w 163"/>
                      <a:gd name="T41" fmla="*/ 0 h 171"/>
                      <a:gd name="T42" fmla="*/ 0 w 163"/>
                      <a:gd name="T43" fmla="*/ 0 h 171"/>
                      <a:gd name="T44" fmla="*/ 0 w 163"/>
                      <a:gd name="T45" fmla="*/ 0 h 171"/>
                      <a:gd name="T46" fmla="*/ 0 w 163"/>
                      <a:gd name="T47" fmla="*/ 0 h 171"/>
                      <a:gd name="T48" fmla="*/ 0 w 163"/>
                      <a:gd name="T49" fmla="*/ 0 h 171"/>
                      <a:gd name="T50" fmla="*/ 0 w 163"/>
                      <a:gd name="T51" fmla="*/ 0 h 171"/>
                      <a:gd name="T52" fmla="*/ 0 w 163"/>
                      <a:gd name="T53" fmla="*/ 0 h 171"/>
                      <a:gd name="T54" fmla="*/ 0 w 163"/>
                      <a:gd name="T55" fmla="*/ 0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3" h="171">
                        <a:moveTo>
                          <a:pt x="30" y="21"/>
                        </a:moveTo>
                        <a:lnTo>
                          <a:pt x="128" y="21"/>
                        </a:lnTo>
                        <a:lnTo>
                          <a:pt x="117" y="2"/>
                        </a:lnTo>
                        <a:lnTo>
                          <a:pt x="136" y="0"/>
                        </a:lnTo>
                        <a:lnTo>
                          <a:pt x="163" y="24"/>
                        </a:lnTo>
                        <a:lnTo>
                          <a:pt x="163" y="43"/>
                        </a:lnTo>
                        <a:lnTo>
                          <a:pt x="145" y="45"/>
                        </a:lnTo>
                        <a:lnTo>
                          <a:pt x="141" y="71"/>
                        </a:lnTo>
                        <a:lnTo>
                          <a:pt x="134" y="98"/>
                        </a:lnTo>
                        <a:lnTo>
                          <a:pt x="125" y="122"/>
                        </a:lnTo>
                        <a:lnTo>
                          <a:pt x="117" y="136"/>
                        </a:lnTo>
                        <a:lnTo>
                          <a:pt x="109" y="146"/>
                        </a:lnTo>
                        <a:lnTo>
                          <a:pt x="96" y="155"/>
                        </a:lnTo>
                        <a:lnTo>
                          <a:pt x="82" y="163"/>
                        </a:lnTo>
                        <a:lnTo>
                          <a:pt x="68" y="168"/>
                        </a:lnTo>
                        <a:lnTo>
                          <a:pt x="52" y="169"/>
                        </a:lnTo>
                        <a:lnTo>
                          <a:pt x="41" y="171"/>
                        </a:lnTo>
                        <a:lnTo>
                          <a:pt x="54" y="154"/>
                        </a:lnTo>
                        <a:lnTo>
                          <a:pt x="68" y="150"/>
                        </a:lnTo>
                        <a:lnTo>
                          <a:pt x="85" y="143"/>
                        </a:lnTo>
                        <a:lnTo>
                          <a:pt x="100" y="133"/>
                        </a:lnTo>
                        <a:lnTo>
                          <a:pt x="107" y="122"/>
                        </a:lnTo>
                        <a:lnTo>
                          <a:pt x="114" y="109"/>
                        </a:lnTo>
                        <a:lnTo>
                          <a:pt x="120" y="89"/>
                        </a:lnTo>
                        <a:lnTo>
                          <a:pt x="125" y="67"/>
                        </a:lnTo>
                        <a:lnTo>
                          <a:pt x="128" y="45"/>
                        </a:lnTo>
                        <a:lnTo>
                          <a:pt x="0" y="57"/>
                        </a:lnTo>
                        <a:lnTo>
                          <a:pt x="30" y="2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3501" name="Group 88">
                <a:extLst>
                  <a:ext uri="{FF2B5EF4-FFF2-40B4-BE49-F238E27FC236}">
                    <a16:creationId xmlns:a16="http://schemas.microsoft.com/office/drawing/2014/main" id="{2D5F01AA-8D56-4097-A591-D4B94E185453}"/>
                  </a:ext>
                </a:extLst>
              </p:cNvPr>
              <p:cNvGrpSpPr>
                <a:grpSpLocks/>
              </p:cNvGrpSpPr>
              <p:nvPr/>
            </p:nvGrpSpPr>
            <p:grpSpPr bwMode="auto">
              <a:xfrm>
                <a:off x="4032" y="3205"/>
                <a:ext cx="545" cy="626"/>
                <a:chOff x="4032" y="3205"/>
                <a:chExt cx="545" cy="626"/>
              </a:xfrm>
            </p:grpSpPr>
            <p:grpSp>
              <p:nvGrpSpPr>
                <p:cNvPr id="63512" name="Group 86">
                  <a:extLst>
                    <a:ext uri="{FF2B5EF4-FFF2-40B4-BE49-F238E27FC236}">
                      <a16:creationId xmlns:a16="http://schemas.microsoft.com/office/drawing/2014/main" id="{D5038A97-4267-4741-A210-869E5434CD24}"/>
                    </a:ext>
                  </a:extLst>
                </p:cNvPr>
                <p:cNvGrpSpPr>
                  <a:grpSpLocks/>
                </p:cNvGrpSpPr>
                <p:nvPr/>
              </p:nvGrpSpPr>
              <p:grpSpPr bwMode="auto">
                <a:xfrm>
                  <a:off x="4032" y="3205"/>
                  <a:ext cx="518" cy="626"/>
                  <a:chOff x="4032" y="3205"/>
                  <a:chExt cx="518" cy="626"/>
                </a:xfrm>
              </p:grpSpPr>
              <p:sp>
                <p:nvSpPr>
                  <p:cNvPr id="63514" name="Freeform 84">
                    <a:extLst>
                      <a:ext uri="{FF2B5EF4-FFF2-40B4-BE49-F238E27FC236}">
                        <a16:creationId xmlns:a16="http://schemas.microsoft.com/office/drawing/2014/main" id="{413FAF35-682E-479D-A77A-1348EC674202}"/>
                      </a:ext>
                    </a:extLst>
                  </p:cNvPr>
                  <p:cNvSpPr>
                    <a:spLocks noChangeArrowheads="1"/>
                  </p:cNvSpPr>
                  <p:nvPr/>
                </p:nvSpPr>
                <p:spPr bwMode="auto">
                  <a:xfrm>
                    <a:off x="4070" y="3234"/>
                    <a:ext cx="480" cy="597"/>
                  </a:xfrm>
                  <a:custGeom>
                    <a:avLst/>
                    <a:gdLst>
                      <a:gd name="T0" fmla="*/ 0 w 961"/>
                      <a:gd name="T1" fmla="*/ 0 h 1195"/>
                      <a:gd name="T2" fmla="*/ 0 w 961"/>
                      <a:gd name="T3" fmla="*/ 0 h 1195"/>
                      <a:gd name="T4" fmla="*/ 0 w 961"/>
                      <a:gd name="T5" fmla="*/ 0 h 1195"/>
                      <a:gd name="T6" fmla="*/ 0 w 961"/>
                      <a:gd name="T7" fmla="*/ 0 h 1195"/>
                      <a:gd name="T8" fmla="*/ 0 w 961"/>
                      <a:gd name="T9" fmla="*/ 0 h 1195"/>
                      <a:gd name="T10" fmla="*/ 0 w 961"/>
                      <a:gd name="T11" fmla="*/ 0 h 1195"/>
                      <a:gd name="T12" fmla="*/ 0 w 961"/>
                      <a:gd name="T13" fmla="*/ 0 h 1195"/>
                      <a:gd name="T14" fmla="*/ 0 w 961"/>
                      <a:gd name="T15" fmla="*/ 0 h 1195"/>
                      <a:gd name="T16" fmla="*/ 0 w 961"/>
                      <a:gd name="T17" fmla="*/ 0 h 1195"/>
                      <a:gd name="T18" fmla="*/ 0 w 961"/>
                      <a:gd name="T19" fmla="*/ 0 h 1195"/>
                      <a:gd name="T20" fmla="*/ 0 w 961"/>
                      <a:gd name="T21" fmla="*/ 0 h 1195"/>
                      <a:gd name="T22" fmla="*/ 0 w 961"/>
                      <a:gd name="T23" fmla="*/ 0 h 1195"/>
                      <a:gd name="T24" fmla="*/ 0 w 961"/>
                      <a:gd name="T25" fmla="*/ 0 h 1195"/>
                      <a:gd name="T26" fmla="*/ 0 w 961"/>
                      <a:gd name="T27" fmla="*/ 0 h 1195"/>
                      <a:gd name="T28" fmla="*/ 0 w 961"/>
                      <a:gd name="T29" fmla="*/ 0 h 1195"/>
                      <a:gd name="T30" fmla="*/ 0 w 961"/>
                      <a:gd name="T31" fmla="*/ 0 h 1195"/>
                      <a:gd name="T32" fmla="*/ 0 w 961"/>
                      <a:gd name="T33" fmla="*/ 0 h 1195"/>
                      <a:gd name="T34" fmla="*/ 0 w 961"/>
                      <a:gd name="T35" fmla="*/ 0 h 1195"/>
                      <a:gd name="T36" fmla="*/ 0 w 961"/>
                      <a:gd name="T37" fmla="*/ 0 h 1195"/>
                      <a:gd name="T38" fmla="*/ 0 w 961"/>
                      <a:gd name="T39" fmla="*/ 0 h 1195"/>
                      <a:gd name="T40" fmla="*/ 0 w 961"/>
                      <a:gd name="T41" fmla="*/ 0 h 1195"/>
                      <a:gd name="T42" fmla="*/ 0 w 961"/>
                      <a:gd name="T43" fmla="*/ 0 h 1195"/>
                      <a:gd name="T44" fmla="*/ 0 w 961"/>
                      <a:gd name="T45" fmla="*/ 0 h 1195"/>
                      <a:gd name="T46" fmla="*/ 0 w 961"/>
                      <a:gd name="T47" fmla="*/ 0 h 1195"/>
                      <a:gd name="T48" fmla="*/ 0 w 961"/>
                      <a:gd name="T49" fmla="*/ 0 h 1195"/>
                      <a:gd name="T50" fmla="*/ 0 w 961"/>
                      <a:gd name="T51" fmla="*/ 0 h 1195"/>
                      <a:gd name="T52" fmla="*/ 0 w 961"/>
                      <a:gd name="T53" fmla="*/ 0 h 1195"/>
                      <a:gd name="T54" fmla="*/ 0 w 961"/>
                      <a:gd name="T55" fmla="*/ 0 h 1195"/>
                      <a:gd name="T56" fmla="*/ 0 w 961"/>
                      <a:gd name="T57" fmla="*/ 0 h 1195"/>
                      <a:gd name="T58" fmla="*/ 0 w 961"/>
                      <a:gd name="T59" fmla="*/ 0 h 1195"/>
                      <a:gd name="T60" fmla="*/ 0 w 961"/>
                      <a:gd name="T61" fmla="*/ 0 h 1195"/>
                      <a:gd name="T62" fmla="*/ 0 w 961"/>
                      <a:gd name="T63" fmla="*/ 0 h 1195"/>
                      <a:gd name="T64" fmla="*/ 0 w 961"/>
                      <a:gd name="T65" fmla="*/ 0 h 1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1" h="1195">
                        <a:moveTo>
                          <a:pt x="828" y="171"/>
                        </a:moveTo>
                        <a:lnTo>
                          <a:pt x="895" y="341"/>
                        </a:lnTo>
                        <a:lnTo>
                          <a:pt x="899" y="398"/>
                        </a:lnTo>
                        <a:lnTo>
                          <a:pt x="885" y="456"/>
                        </a:lnTo>
                        <a:lnTo>
                          <a:pt x="895" y="542"/>
                        </a:lnTo>
                        <a:lnTo>
                          <a:pt x="961" y="674"/>
                        </a:lnTo>
                        <a:lnTo>
                          <a:pt x="914" y="736"/>
                        </a:lnTo>
                        <a:lnTo>
                          <a:pt x="933" y="769"/>
                        </a:lnTo>
                        <a:lnTo>
                          <a:pt x="918" y="845"/>
                        </a:lnTo>
                        <a:lnTo>
                          <a:pt x="904" y="906"/>
                        </a:lnTo>
                        <a:lnTo>
                          <a:pt x="899" y="949"/>
                        </a:lnTo>
                        <a:lnTo>
                          <a:pt x="904" y="1006"/>
                        </a:lnTo>
                        <a:lnTo>
                          <a:pt x="885" y="1058"/>
                        </a:lnTo>
                        <a:lnTo>
                          <a:pt x="843" y="1077"/>
                        </a:lnTo>
                        <a:lnTo>
                          <a:pt x="776" y="1091"/>
                        </a:lnTo>
                        <a:lnTo>
                          <a:pt x="592" y="1195"/>
                        </a:lnTo>
                        <a:lnTo>
                          <a:pt x="66" y="864"/>
                        </a:lnTo>
                        <a:lnTo>
                          <a:pt x="57" y="736"/>
                        </a:lnTo>
                        <a:lnTo>
                          <a:pt x="24" y="641"/>
                        </a:lnTo>
                        <a:lnTo>
                          <a:pt x="14" y="580"/>
                        </a:lnTo>
                        <a:lnTo>
                          <a:pt x="0" y="494"/>
                        </a:lnTo>
                        <a:lnTo>
                          <a:pt x="14" y="384"/>
                        </a:lnTo>
                        <a:lnTo>
                          <a:pt x="43" y="270"/>
                        </a:lnTo>
                        <a:lnTo>
                          <a:pt x="76" y="190"/>
                        </a:lnTo>
                        <a:lnTo>
                          <a:pt x="133" y="128"/>
                        </a:lnTo>
                        <a:lnTo>
                          <a:pt x="204" y="62"/>
                        </a:lnTo>
                        <a:lnTo>
                          <a:pt x="289" y="24"/>
                        </a:lnTo>
                        <a:lnTo>
                          <a:pt x="393" y="5"/>
                        </a:lnTo>
                        <a:lnTo>
                          <a:pt x="474" y="0"/>
                        </a:lnTo>
                        <a:lnTo>
                          <a:pt x="568" y="5"/>
                        </a:lnTo>
                        <a:lnTo>
                          <a:pt x="677" y="29"/>
                        </a:lnTo>
                        <a:lnTo>
                          <a:pt x="757" y="76"/>
                        </a:lnTo>
                        <a:lnTo>
                          <a:pt x="828" y="171"/>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5" name="Freeform 85">
                    <a:extLst>
                      <a:ext uri="{FF2B5EF4-FFF2-40B4-BE49-F238E27FC236}">
                        <a16:creationId xmlns:a16="http://schemas.microsoft.com/office/drawing/2014/main" id="{B589BCEA-9CF7-4095-B545-B2C60D08ABF7}"/>
                      </a:ext>
                    </a:extLst>
                  </p:cNvPr>
                  <p:cNvSpPr>
                    <a:spLocks noChangeArrowheads="1"/>
                  </p:cNvSpPr>
                  <p:nvPr/>
                </p:nvSpPr>
                <p:spPr bwMode="auto">
                  <a:xfrm>
                    <a:off x="4032" y="3205"/>
                    <a:ext cx="492" cy="505"/>
                  </a:xfrm>
                  <a:custGeom>
                    <a:avLst/>
                    <a:gdLst>
                      <a:gd name="T0" fmla="*/ 0 w 985"/>
                      <a:gd name="T1" fmla="*/ 1 h 1009"/>
                      <a:gd name="T2" fmla="*/ 0 w 985"/>
                      <a:gd name="T3" fmla="*/ 1 h 1009"/>
                      <a:gd name="T4" fmla="*/ 0 w 985"/>
                      <a:gd name="T5" fmla="*/ 1 h 1009"/>
                      <a:gd name="T6" fmla="*/ 0 w 985"/>
                      <a:gd name="T7" fmla="*/ 1 h 1009"/>
                      <a:gd name="T8" fmla="*/ 0 w 985"/>
                      <a:gd name="T9" fmla="*/ 1 h 1009"/>
                      <a:gd name="T10" fmla="*/ 0 w 985"/>
                      <a:gd name="T11" fmla="*/ 1 h 1009"/>
                      <a:gd name="T12" fmla="*/ 0 w 985"/>
                      <a:gd name="T13" fmla="*/ 1 h 1009"/>
                      <a:gd name="T14" fmla="*/ 0 w 985"/>
                      <a:gd name="T15" fmla="*/ 1 h 1009"/>
                      <a:gd name="T16" fmla="*/ 0 w 985"/>
                      <a:gd name="T17" fmla="*/ 1 h 1009"/>
                      <a:gd name="T18" fmla="*/ 0 w 985"/>
                      <a:gd name="T19" fmla="*/ 1 h 1009"/>
                      <a:gd name="T20" fmla="*/ 0 w 985"/>
                      <a:gd name="T21" fmla="*/ 1 h 1009"/>
                      <a:gd name="T22" fmla="*/ 0 w 985"/>
                      <a:gd name="T23" fmla="*/ 1 h 1009"/>
                      <a:gd name="T24" fmla="*/ 0 w 985"/>
                      <a:gd name="T25" fmla="*/ 0 h 1009"/>
                      <a:gd name="T26" fmla="*/ 0 w 985"/>
                      <a:gd name="T27" fmla="*/ 0 h 1009"/>
                      <a:gd name="T28" fmla="*/ 0 w 985"/>
                      <a:gd name="T29" fmla="*/ 1 h 1009"/>
                      <a:gd name="T30" fmla="*/ 0 w 985"/>
                      <a:gd name="T31" fmla="*/ 1 h 1009"/>
                      <a:gd name="T32" fmla="*/ 0 w 985"/>
                      <a:gd name="T33" fmla="*/ 1 h 1009"/>
                      <a:gd name="T34" fmla="*/ 0 w 985"/>
                      <a:gd name="T35" fmla="*/ 1 h 1009"/>
                      <a:gd name="T36" fmla="*/ 0 w 985"/>
                      <a:gd name="T37" fmla="*/ 1 h 1009"/>
                      <a:gd name="T38" fmla="*/ 0 w 985"/>
                      <a:gd name="T39" fmla="*/ 1 h 1009"/>
                      <a:gd name="T40" fmla="*/ 0 w 985"/>
                      <a:gd name="T41" fmla="*/ 1 h 1009"/>
                      <a:gd name="T42" fmla="*/ 0 w 985"/>
                      <a:gd name="T43" fmla="*/ 1 h 1009"/>
                      <a:gd name="T44" fmla="*/ 0 w 985"/>
                      <a:gd name="T45" fmla="*/ 1 h 1009"/>
                      <a:gd name="T46" fmla="*/ 0 w 985"/>
                      <a:gd name="T47" fmla="*/ 1 h 1009"/>
                      <a:gd name="T48" fmla="*/ 0 w 985"/>
                      <a:gd name="T49" fmla="*/ 1 h 1009"/>
                      <a:gd name="T50" fmla="*/ 0 w 985"/>
                      <a:gd name="T51" fmla="*/ 1 h 1009"/>
                      <a:gd name="T52" fmla="*/ 0 w 985"/>
                      <a:gd name="T53" fmla="*/ 1 h 1009"/>
                      <a:gd name="T54" fmla="*/ 0 w 985"/>
                      <a:gd name="T55" fmla="*/ 1 h 1009"/>
                      <a:gd name="T56" fmla="*/ 0 w 985"/>
                      <a:gd name="T57" fmla="*/ 1 h 1009"/>
                      <a:gd name="T58" fmla="*/ 0 w 985"/>
                      <a:gd name="T59" fmla="*/ 1 h 1009"/>
                      <a:gd name="T60" fmla="*/ 0 w 985"/>
                      <a:gd name="T61" fmla="*/ 1 h 1009"/>
                      <a:gd name="T62" fmla="*/ 0 w 985"/>
                      <a:gd name="T63" fmla="*/ 1 h 1009"/>
                      <a:gd name="T64" fmla="*/ 0 w 985"/>
                      <a:gd name="T65" fmla="*/ 1 h 1009"/>
                      <a:gd name="T66" fmla="*/ 0 w 985"/>
                      <a:gd name="T67" fmla="*/ 1 h 1009"/>
                      <a:gd name="T68" fmla="*/ 0 w 985"/>
                      <a:gd name="T69" fmla="*/ 1 h 1009"/>
                      <a:gd name="T70" fmla="*/ 0 w 985"/>
                      <a:gd name="T71" fmla="*/ 1 h 1009"/>
                      <a:gd name="T72" fmla="*/ 0 w 985"/>
                      <a:gd name="T73" fmla="*/ 1 h 1009"/>
                      <a:gd name="T74" fmla="*/ 0 w 985"/>
                      <a:gd name="T75" fmla="*/ 1 h 1009"/>
                      <a:gd name="T76" fmla="*/ 0 w 985"/>
                      <a:gd name="T77" fmla="*/ 1 h 1009"/>
                      <a:gd name="T78" fmla="*/ 0 w 985"/>
                      <a:gd name="T79" fmla="*/ 1 h 1009"/>
                      <a:gd name="T80" fmla="*/ 0 w 985"/>
                      <a:gd name="T81" fmla="*/ 1 h 1009"/>
                      <a:gd name="T82" fmla="*/ 0 w 985"/>
                      <a:gd name="T83" fmla="*/ 1 h 1009"/>
                      <a:gd name="T84" fmla="*/ 0 w 985"/>
                      <a:gd name="T85" fmla="*/ 1 h 1009"/>
                      <a:gd name="T86" fmla="*/ 0 w 985"/>
                      <a:gd name="T87" fmla="*/ 1 h 1009"/>
                      <a:gd name="T88" fmla="*/ 0 w 985"/>
                      <a:gd name="T89" fmla="*/ 1 h 1009"/>
                      <a:gd name="T90" fmla="*/ 0 w 985"/>
                      <a:gd name="T91" fmla="*/ 1 h 1009"/>
                      <a:gd name="T92" fmla="*/ 0 w 985"/>
                      <a:gd name="T93" fmla="*/ 1 h 1009"/>
                      <a:gd name="T94" fmla="*/ 0 w 985"/>
                      <a:gd name="T95" fmla="*/ 1 h 1009"/>
                      <a:gd name="T96" fmla="*/ 0 w 985"/>
                      <a:gd name="T97" fmla="*/ 1 h 1009"/>
                      <a:gd name="T98" fmla="*/ 0 w 985"/>
                      <a:gd name="T99" fmla="*/ 1 h 1009"/>
                      <a:gd name="T100" fmla="*/ 0 w 985"/>
                      <a:gd name="T101" fmla="*/ 1 h 1009"/>
                      <a:gd name="T102" fmla="*/ 0 w 985"/>
                      <a:gd name="T103" fmla="*/ 1 h 1009"/>
                      <a:gd name="T104" fmla="*/ 0 w 985"/>
                      <a:gd name="T105" fmla="*/ 1 h 10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85" h="1009">
                        <a:moveTo>
                          <a:pt x="81" y="891"/>
                        </a:moveTo>
                        <a:lnTo>
                          <a:pt x="62" y="768"/>
                        </a:lnTo>
                        <a:lnTo>
                          <a:pt x="43" y="716"/>
                        </a:lnTo>
                        <a:lnTo>
                          <a:pt x="10" y="636"/>
                        </a:lnTo>
                        <a:lnTo>
                          <a:pt x="0" y="569"/>
                        </a:lnTo>
                        <a:lnTo>
                          <a:pt x="0" y="487"/>
                        </a:lnTo>
                        <a:lnTo>
                          <a:pt x="15" y="383"/>
                        </a:lnTo>
                        <a:lnTo>
                          <a:pt x="53" y="279"/>
                        </a:lnTo>
                        <a:lnTo>
                          <a:pt x="100" y="184"/>
                        </a:lnTo>
                        <a:lnTo>
                          <a:pt x="161" y="109"/>
                        </a:lnTo>
                        <a:lnTo>
                          <a:pt x="218" y="61"/>
                        </a:lnTo>
                        <a:lnTo>
                          <a:pt x="294" y="19"/>
                        </a:lnTo>
                        <a:lnTo>
                          <a:pt x="374" y="0"/>
                        </a:lnTo>
                        <a:lnTo>
                          <a:pt x="497" y="0"/>
                        </a:lnTo>
                        <a:lnTo>
                          <a:pt x="630" y="19"/>
                        </a:lnTo>
                        <a:lnTo>
                          <a:pt x="729" y="19"/>
                        </a:lnTo>
                        <a:lnTo>
                          <a:pt x="819" y="28"/>
                        </a:lnTo>
                        <a:lnTo>
                          <a:pt x="857" y="38"/>
                        </a:lnTo>
                        <a:lnTo>
                          <a:pt x="895" y="66"/>
                        </a:lnTo>
                        <a:lnTo>
                          <a:pt x="928" y="127"/>
                        </a:lnTo>
                        <a:lnTo>
                          <a:pt x="952" y="170"/>
                        </a:lnTo>
                        <a:lnTo>
                          <a:pt x="985" y="217"/>
                        </a:lnTo>
                        <a:lnTo>
                          <a:pt x="961" y="288"/>
                        </a:lnTo>
                        <a:lnTo>
                          <a:pt x="933" y="355"/>
                        </a:lnTo>
                        <a:lnTo>
                          <a:pt x="933" y="388"/>
                        </a:lnTo>
                        <a:lnTo>
                          <a:pt x="919" y="430"/>
                        </a:lnTo>
                        <a:lnTo>
                          <a:pt x="914" y="482"/>
                        </a:lnTo>
                        <a:lnTo>
                          <a:pt x="886" y="506"/>
                        </a:lnTo>
                        <a:lnTo>
                          <a:pt x="867" y="664"/>
                        </a:lnTo>
                        <a:lnTo>
                          <a:pt x="838" y="692"/>
                        </a:lnTo>
                        <a:lnTo>
                          <a:pt x="810" y="688"/>
                        </a:lnTo>
                        <a:lnTo>
                          <a:pt x="791" y="650"/>
                        </a:lnTo>
                        <a:lnTo>
                          <a:pt x="762" y="607"/>
                        </a:lnTo>
                        <a:lnTo>
                          <a:pt x="725" y="607"/>
                        </a:lnTo>
                        <a:lnTo>
                          <a:pt x="706" y="664"/>
                        </a:lnTo>
                        <a:lnTo>
                          <a:pt x="696" y="744"/>
                        </a:lnTo>
                        <a:lnTo>
                          <a:pt x="706" y="811"/>
                        </a:lnTo>
                        <a:lnTo>
                          <a:pt x="720" y="849"/>
                        </a:lnTo>
                        <a:lnTo>
                          <a:pt x="748" y="877"/>
                        </a:lnTo>
                        <a:lnTo>
                          <a:pt x="800" y="910"/>
                        </a:lnTo>
                        <a:lnTo>
                          <a:pt x="725" y="896"/>
                        </a:lnTo>
                        <a:lnTo>
                          <a:pt x="687" y="896"/>
                        </a:lnTo>
                        <a:lnTo>
                          <a:pt x="677" y="910"/>
                        </a:lnTo>
                        <a:lnTo>
                          <a:pt x="621" y="972"/>
                        </a:lnTo>
                        <a:lnTo>
                          <a:pt x="583" y="981"/>
                        </a:lnTo>
                        <a:lnTo>
                          <a:pt x="535" y="1000"/>
                        </a:lnTo>
                        <a:lnTo>
                          <a:pt x="497" y="1009"/>
                        </a:lnTo>
                        <a:lnTo>
                          <a:pt x="346" y="991"/>
                        </a:lnTo>
                        <a:lnTo>
                          <a:pt x="280" y="986"/>
                        </a:lnTo>
                        <a:lnTo>
                          <a:pt x="270" y="967"/>
                        </a:lnTo>
                        <a:lnTo>
                          <a:pt x="190" y="938"/>
                        </a:lnTo>
                        <a:lnTo>
                          <a:pt x="133" y="929"/>
                        </a:lnTo>
                        <a:lnTo>
                          <a:pt x="81" y="89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13" name="Freeform 87">
                  <a:extLst>
                    <a:ext uri="{FF2B5EF4-FFF2-40B4-BE49-F238E27FC236}">
                      <a16:creationId xmlns:a16="http://schemas.microsoft.com/office/drawing/2014/main" id="{7AD1FFEB-AE32-4EC7-8BF4-02A8B8A56497}"/>
                    </a:ext>
                  </a:extLst>
                </p:cNvPr>
                <p:cNvSpPr>
                  <a:spLocks noChangeArrowheads="1"/>
                </p:cNvSpPr>
                <p:nvPr/>
              </p:nvSpPr>
              <p:spPr bwMode="auto">
                <a:xfrm>
                  <a:off x="4450" y="3417"/>
                  <a:ext cx="127" cy="151"/>
                </a:xfrm>
                <a:custGeom>
                  <a:avLst/>
                  <a:gdLst>
                    <a:gd name="T0" fmla="*/ 1 w 254"/>
                    <a:gd name="T1" fmla="*/ 1 h 302"/>
                    <a:gd name="T2" fmla="*/ 1 w 254"/>
                    <a:gd name="T3" fmla="*/ 1 h 302"/>
                    <a:gd name="T4" fmla="*/ 1 w 254"/>
                    <a:gd name="T5" fmla="*/ 1 h 302"/>
                    <a:gd name="T6" fmla="*/ 1 w 254"/>
                    <a:gd name="T7" fmla="*/ 0 h 302"/>
                    <a:gd name="T8" fmla="*/ 1 w 254"/>
                    <a:gd name="T9" fmla="*/ 1 h 302"/>
                    <a:gd name="T10" fmla="*/ 1 w 254"/>
                    <a:gd name="T11" fmla="*/ 1 h 302"/>
                    <a:gd name="T12" fmla="*/ 1 w 254"/>
                    <a:gd name="T13" fmla="*/ 1 h 302"/>
                    <a:gd name="T14" fmla="*/ 1 w 254"/>
                    <a:gd name="T15" fmla="*/ 1 h 302"/>
                    <a:gd name="T16" fmla="*/ 1 w 254"/>
                    <a:gd name="T17" fmla="*/ 1 h 302"/>
                    <a:gd name="T18" fmla="*/ 1 w 254"/>
                    <a:gd name="T19" fmla="*/ 1 h 302"/>
                    <a:gd name="T20" fmla="*/ 1 w 254"/>
                    <a:gd name="T21" fmla="*/ 1 h 302"/>
                    <a:gd name="T22" fmla="*/ 1 w 254"/>
                    <a:gd name="T23" fmla="*/ 1 h 302"/>
                    <a:gd name="T24" fmla="*/ 1 w 254"/>
                    <a:gd name="T25" fmla="*/ 1 h 302"/>
                    <a:gd name="T26" fmla="*/ 1 w 254"/>
                    <a:gd name="T27" fmla="*/ 1 h 302"/>
                    <a:gd name="T28" fmla="*/ 1 w 254"/>
                    <a:gd name="T29" fmla="*/ 1 h 302"/>
                    <a:gd name="T30" fmla="*/ 1 w 254"/>
                    <a:gd name="T31" fmla="*/ 1 h 302"/>
                    <a:gd name="T32" fmla="*/ 1 w 254"/>
                    <a:gd name="T33" fmla="*/ 1 h 302"/>
                    <a:gd name="T34" fmla="*/ 1 w 254"/>
                    <a:gd name="T35" fmla="*/ 1 h 302"/>
                    <a:gd name="T36" fmla="*/ 1 w 254"/>
                    <a:gd name="T37" fmla="*/ 1 h 302"/>
                    <a:gd name="T38" fmla="*/ 1 w 254"/>
                    <a:gd name="T39" fmla="*/ 1 h 302"/>
                    <a:gd name="T40" fmla="*/ 1 w 254"/>
                    <a:gd name="T41" fmla="*/ 1 h 302"/>
                    <a:gd name="T42" fmla="*/ 0 w 254"/>
                    <a:gd name="T43" fmla="*/ 1 h 302"/>
                    <a:gd name="T44" fmla="*/ 1 w 254"/>
                    <a:gd name="T45" fmla="*/ 1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4" h="302">
                      <a:moveTo>
                        <a:pt x="26" y="94"/>
                      </a:moveTo>
                      <a:lnTo>
                        <a:pt x="184" y="23"/>
                      </a:lnTo>
                      <a:lnTo>
                        <a:pt x="131" y="23"/>
                      </a:lnTo>
                      <a:lnTo>
                        <a:pt x="135" y="0"/>
                      </a:lnTo>
                      <a:lnTo>
                        <a:pt x="249" y="3"/>
                      </a:lnTo>
                      <a:lnTo>
                        <a:pt x="254" y="23"/>
                      </a:lnTo>
                      <a:lnTo>
                        <a:pt x="232" y="55"/>
                      </a:lnTo>
                      <a:lnTo>
                        <a:pt x="236" y="110"/>
                      </a:lnTo>
                      <a:lnTo>
                        <a:pt x="236" y="170"/>
                      </a:lnTo>
                      <a:lnTo>
                        <a:pt x="235" y="209"/>
                      </a:lnTo>
                      <a:lnTo>
                        <a:pt x="222" y="247"/>
                      </a:lnTo>
                      <a:lnTo>
                        <a:pt x="206" y="269"/>
                      </a:lnTo>
                      <a:lnTo>
                        <a:pt x="187" y="290"/>
                      </a:lnTo>
                      <a:lnTo>
                        <a:pt x="164" y="298"/>
                      </a:lnTo>
                      <a:lnTo>
                        <a:pt x="140" y="302"/>
                      </a:lnTo>
                      <a:lnTo>
                        <a:pt x="140" y="288"/>
                      </a:lnTo>
                      <a:lnTo>
                        <a:pt x="173" y="269"/>
                      </a:lnTo>
                      <a:lnTo>
                        <a:pt x="197" y="241"/>
                      </a:lnTo>
                      <a:lnTo>
                        <a:pt x="216" y="176"/>
                      </a:lnTo>
                      <a:lnTo>
                        <a:pt x="217" y="127"/>
                      </a:lnTo>
                      <a:lnTo>
                        <a:pt x="208" y="80"/>
                      </a:lnTo>
                      <a:lnTo>
                        <a:pt x="0" y="195"/>
                      </a:lnTo>
                      <a:lnTo>
                        <a:pt x="26" y="9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2" name="Rectangle 89">
                <a:extLst>
                  <a:ext uri="{FF2B5EF4-FFF2-40B4-BE49-F238E27FC236}">
                    <a16:creationId xmlns:a16="http://schemas.microsoft.com/office/drawing/2014/main" id="{6C90C01B-CF78-4BD4-ACE9-AB85649B5899}"/>
                  </a:ext>
                </a:extLst>
              </p:cNvPr>
              <p:cNvSpPr>
                <a:spLocks noChangeArrowheads="1"/>
              </p:cNvSpPr>
              <p:nvPr/>
            </p:nvSpPr>
            <p:spPr bwMode="auto">
              <a:xfrm>
                <a:off x="4974" y="3058"/>
                <a:ext cx="22" cy="19"/>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Font typeface="Wingdings" panose="05000000000000000000" pitchFamily="2" charset="2"/>
                  <a:buNone/>
                </a:pPr>
                <a:endParaRPr lang="zh-CN" altLang="en-US" sz="2000">
                  <a:latin typeface="Arial" panose="020B0604020202020204" pitchFamily="34" charset="0"/>
                </a:endParaRPr>
              </a:p>
            </p:txBody>
          </p:sp>
          <p:sp>
            <p:nvSpPr>
              <p:cNvPr id="63503" name="Freeform 90">
                <a:extLst>
                  <a:ext uri="{FF2B5EF4-FFF2-40B4-BE49-F238E27FC236}">
                    <a16:creationId xmlns:a16="http://schemas.microsoft.com/office/drawing/2014/main" id="{3984F4A5-5E6B-45C2-B285-EF76A5C2500E}"/>
                  </a:ext>
                </a:extLst>
              </p:cNvPr>
              <p:cNvSpPr>
                <a:spLocks noChangeArrowheads="1"/>
              </p:cNvSpPr>
              <p:nvPr/>
            </p:nvSpPr>
            <p:spPr bwMode="auto">
              <a:xfrm>
                <a:off x="4910" y="2777"/>
                <a:ext cx="26" cy="71"/>
              </a:xfrm>
              <a:custGeom>
                <a:avLst/>
                <a:gdLst>
                  <a:gd name="T0" fmla="*/ 0 w 52"/>
                  <a:gd name="T1" fmla="*/ 1 h 142"/>
                  <a:gd name="T2" fmla="*/ 1 w 52"/>
                  <a:gd name="T3" fmla="*/ 1 h 142"/>
                  <a:gd name="T4" fmla="*/ 1 w 52"/>
                  <a:gd name="T5" fmla="*/ 1 h 142"/>
                  <a:gd name="T6" fmla="*/ 1 w 52"/>
                  <a:gd name="T7" fmla="*/ 0 h 142"/>
                  <a:gd name="T8" fmla="*/ 1 w 52"/>
                  <a:gd name="T9" fmla="*/ 1 h 142"/>
                  <a:gd name="T10" fmla="*/ 0 w 52"/>
                  <a:gd name="T11" fmla="*/ 1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142">
                    <a:moveTo>
                      <a:pt x="0" y="142"/>
                    </a:moveTo>
                    <a:lnTo>
                      <a:pt x="26" y="19"/>
                    </a:lnTo>
                    <a:lnTo>
                      <a:pt x="35" y="9"/>
                    </a:lnTo>
                    <a:lnTo>
                      <a:pt x="52" y="0"/>
                    </a:lnTo>
                    <a:lnTo>
                      <a:pt x="30" y="121"/>
                    </a:lnTo>
                    <a:lnTo>
                      <a:pt x="0" y="142"/>
                    </a:lnTo>
                    <a:close/>
                  </a:path>
                </a:pathLst>
              </a:custGeom>
              <a:solidFill>
                <a:srgbClr val="E56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4" name="Freeform 91">
                <a:extLst>
                  <a:ext uri="{FF2B5EF4-FFF2-40B4-BE49-F238E27FC236}">
                    <a16:creationId xmlns:a16="http://schemas.microsoft.com/office/drawing/2014/main" id="{B5D39E77-C402-4583-8582-90935D5A3F7A}"/>
                  </a:ext>
                </a:extLst>
              </p:cNvPr>
              <p:cNvSpPr>
                <a:spLocks noChangeArrowheads="1"/>
              </p:cNvSpPr>
              <p:nvPr/>
            </p:nvSpPr>
            <p:spPr bwMode="auto">
              <a:xfrm>
                <a:off x="3881" y="3459"/>
                <a:ext cx="21" cy="19"/>
              </a:xfrm>
              <a:custGeom>
                <a:avLst/>
                <a:gdLst>
                  <a:gd name="T0" fmla="*/ 0 w 43"/>
                  <a:gd name="T1" fmla="*/ 1 h 36"/>
                  <a:gd name="T2" fmla="*/ 0 w 43"/>
                  <a:gd name="T3" fmla="*/ 0 h 36"/>
                  <a:gd name="T4" fmla="*/ 0 w 43"/>
                  <a:gd name="T5" fmla="*/ 1 h 36"/>
                  <a:gd name="T6" fmla="*/ 0 w 43"/>
                  <a:gd name="T7" fmla="*/ 1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36">
                    <a:moveTo>
                      <a:pt x="0" y="36"/>
                    </a:moveTo>
                    <a:lnTo>
                      <a:pt x="38" y="0"/>
                    </a:lnTo>
                    <a:lnTo>
                      <a:pt x="43" y="34"/>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5" name="Freeform 92">
                <a:extLst>
                  <a:ext uri="{FF2B5EF4-FFF2-40B4-BE49-F238E27FC236}">
                    <a16:creationId xmlns:a16="http://schemas.microsoft.com/office/drawing/2014/main" id="{17DAE727-2996-46ED-97B8-81A83EC3F0F8}"/>
                  </a:ext>
                </a:extLst>
              </p:cNvPr>
              <p:cNvSpPr>
                <a:spLocks noChangeArrowheads="1"/>
              </p:cNvSpPr>
              <p:nvPr/>
            </p:nvSpPr>
            <p:spPr bwMode="auto">
              <a:xfrm>
                <a:off x="5138" y="3205"/>
                <a:ext cx="63" cy="127"/>
              </a:xfrm>
              <a:custGeom>
                <a:avLst/>
                <a:gdLst>
                  <a:gd name="T0" fmla="*/ 0 w 127"/>
                  <a:gd name="T1" fmla="*/ 1 h 254"/>
                  <a:gd name="T2" fmla="*/ 0 w 127"/>
                  <a:gd name="T3" fmla="*/ 1 h 254"/>
                  <a:gd name="T4" fmla="*/ 0 w 127"/>
                  <a:gd name="T5" fmla="*/ 1 h 254"/>
                  <a:gd name="T6" fmla="*/ 0 w 127"/>
                  <a:gd name="T7" fmla="*/ 1 h 254"/>
                  <a:gd name="T8" fmla="*/ 0 w 127"/>
                  <a:gd name="T9" fmla="*/ 1 h 254"/>
                  <a:gd name="T10" fmla="*/ 0 w 127"/>
                  <a:gd name="T11" fmla="*/ 1 h 254"/>
                  <a:gd name="T12" fmla="*/ 0 w 127"/>
                  <a:gd name="T13" fmla="*/ 1 h 254"/>
                  <a:gd name="T14" fmla="*/ 0 w 127"/>
                  <a:gd name="T15" fmla="*/ 1 h 254"/>
                  <a:gd name="T16" fmla="*/ 0 w 127"/>
                  <a:gd name="T17" fmla="*/ 1 h 254"/>
                  <a:gd name="T18" fmla="*/ 0 w 127"/>
                  <a:gd name="T19" fmla="*/ 1 h 254"/>
                  <a:gd name="T20" fmla="*/ 0 w 127"/>
                  <a:gd name="T21" fmla="*/ 1 h 254"/>
                  <a:gd name="T22" fmla="*/ 0 w 127"/>
                  <a:gd name="T23" fmla="*/ 1 h 254"/>
                  <a:gd name="T24" fmla="*/ 0 w 127"/>
                  <a:gd name="T25" fmla="*/ 1 h 254"/>
                  <a:gd name="T26" fmla="*/ 0 w 127"/>
                  <a:gd name="T27" fmla="*/ 1 h 254"/>
                  <a:gd name="T28" fmla="*/ 0 w 127"/>
                  <a:gd name="T29" fmla="*/ 1 h 254"/>
                  <a:gd name="T30" fmla="*/ 0 w 127"/>
                  <a:gd name="T31" fmla="*/ 1 h 254"/>
                  <a:gd name="T32" fmla="*/ 0 w 127"/>
                  <a:gd name="T33" fmla="*/ 1 h 254"/>
                  <a:gd name="T34" fmla="*/ 0 w 127"/>
                  <a:gd name="T35" fmla="*/ 1 h 254"/>
                  <a:gd name="T36" fmla="*/ 0 w 127"/>
                  <a:gd name="T37" fmla="*/ 1 h 254"/>
                  <a:gd name="T38" fmla="*/ 0 w 127"/>
                  <a:gd name="T39" fmla="*/ 1 h 254"/>
                  <a:gd name="T40" fmla="*/ 0 w 127"/>
                  <a:gd name="T41" fmla="*/ 1 h 254"/>
                  <a:gd name="T42" fmla="*/ 0 w 127"/>
                  <a:gd name="T43" fmla="*/ 1 h 254"/>
                  <a:gd name="T44" fmla="*/ 0 w 127"/>
                  <a:gd name="T45" fmla="*/ 1 h 254"/>
                  <a:gd name="T46" fmla="*/ 0 w 127"/>
                  <a:gd name="T47" fmla="*/ 1 h 254"/>
                  <a:gd name="T48" fmla="*/ 0 w 127"/>
                  <a:gd name="T49" fmla="*/ 1 h 254"/>
                  <a:gd name="T50" fmla="*/ 0 w 127"/>
                  <a:gd name="T51" fmla="*/ 1 h 254"/>
                  <a:gd name="T52" fmla="*/ 0 w 127"/>
                  <a:gd name="T53" fmla="*/ 1 h 254"/>
                  <a:gd name="T54" fmla="*/ 0 w 127"/>
                  <a:gd name="T55" fmla="*/ 1 h 254"/>
                  <a:gd name="T56" fmla="*/ 0 w 127"/>
                  <a:gd name="T57" fmla="*/ 0 h 254"/>
                  <a:gd name="T58" fmla="*/ 0 w 127"/>
                  <a:gd name="T59" fmla="*/ 0 h 254"/>
                  <a:gd name="T60" fmla="*/ 0 w 127"/>
                  <a:gd name="T61" fmla="*/ 1 h 254"/>
                  <a:gd name="T62" fmla="*/ 0 w 127"/>
                  <a:gd name="T63" fmla="*/ 1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254">
                    <a:moveTo>
                      <a:pt x="38" y="14"/>
                    </a:moveTo>
                    <a:lnTo>
                      <a:pt x="48" y="38"/>
                    </a:lnTo>
                    <a:lnTo>
                      <a:pt x="56" y="67"/>
                    </a:lnTo>
                    <a:lnTo>
                      <a:pt x="59" y="94"/>
                    </a:lnTo>
                    <a:lnTo>
                      <a:pt x="57" y="121"/>
                    </a:lnTo>
                    <a:lnTo>
                      <a:pt x="51" y="159"/>
                    </a:lnTo>
                    <a:lnTo>
                      <a:pt x="38" y="180"/>
                    </a:lnTo>
                    <a:lnTo>
                      <a:pt x="21" y="206"/>
                    </a:lnTo>
                    <a:lnTo>
                      <a:pt x="0" y="227"/>
                    </a:lnTo>
                    <a:lnTo>
                      <a:pt x="13" y="241"/>
                    </a:lnTo>
                    <a:lnTo>
                      <a:pt x="22" y="246"/>
                    </a:lnTo>
                    <a:lnTo>
                      <a:pt x="32" y="246"/>
                    </a:lnTo>
                    <a:lnTo>
                      <a:pt x="41" y="246"/>
                    </a:lnTo>
                    <a:lnTo>
                      <a:pt x="51" y="241"/>
                    </a:lnTo>
                    <a:lnTo>
                      <a:pt x="60" y="239"/>
                    </a:lnTo>
                    <a:lnTo>
                      <a:pt x="74" y="239"/>
                    </a:lnTo>
                    <a:lnTo>
                      <a:pt x="79" y="243"/>
                    </a:lnTo>
                    <a:lnTo>
                      <a:pt x="84" y="249"/>
                    </a:lnTo>
                    <a:lnTo>
                      <a:pt x="97" y="254"/>
                    </a:lnTo>
                    <a:lnTo>
                      <a:pt x="109" y="247"/>
                    </a:lnTo>
                    <a:lnTo>
                      <a:pt x="117" y="227"/>
                    </a:lnTo>
                    <a:lnTo>
                      <a:pt x="123" y="187"/>
                    </a:lnTo>
                    <a:lnTo>
                      <a:pt x="127" y="146"/>
                    </a:lnTo>
                    <a:lnTo>
                      <a:pt x="125" y="101"/>
                    </a:lnTo>
                    <a:lnTo>
                      <a:pt x="120" y="69"/>
                    </a:lnTo>
                    <a:lnTo>
                      <a:pt x="108" y="28"/>
                    </a:lnTo>
                    <a:lnTo>
                      <a:pt x="101" y="14"/>
                    </a:lnTo>
                    <a:lnTo>
                      <a:pt x="93" y="4"/>
                    </a:lnTo>
                    <a:lnTo>
                      <a:pt x="79" y="0"/>
                    </a:lnTo>
                    <a:lnTo>
                      <a:pt x="65" y="0"/>
                    </a:lnTo>
                    <a:lnTo>
                      <a:pt x="49" y="4"/>
                    </a:lnTo>
                    <a:lnTo>
                      <a:pt x="38" y="14"/>
                    </a:lnTo>
                    <a:close/>
                  </a:path>
                </a:pathLst>
              </a:custGeom>
              <a:solidFill>
                <a:srgbClr val="7F5F3F"/>
              </a:solidFill>
              <a:ln w="9525">
                <a:solidFill>
                  <a:srgbClr val="3F1F00"/>
                </a:solidFill>
                <a:round/>
                <a:headEnd/>
                <a:tailEnd/>
              </a:ln>
            </p:spPr>
            <p:txBody>
              <a:bodyPr/>
              <a:lstStyle/>
              <a:p>
                <a:endParaRPr lang="zh-CN" altLang="en-US"/>
              </a:p>
            </p:txBody>
          </p:sp>
          <p:grpSp>
            <p:nvGrpSpPr>
              <p:cNvPr id="63506" name="Group 95">
                <a:extLst>
                  <a:ext uri="{FF2B5EF4-FFF2-40B4-BE49-F238E27FC236}">
                    <a16:creationId xmlns:a16="http://schemas.microsoft.com/office/drawing/2014/main" id="{96384355-5229-4595-A62A-E6576F26566F}"/>
                  </a:ext>
                </a:extLst>
              </p:cNvPr>
              <p:cNvGrpSpPr>
                <a:grpSpLocks/>
              </p:cNvGrpSpPr>
              <p:nvPr/>
            </p:nvGrpSpPr>
            <p:grpSpPr bwMode="auto">
              <a:xfrm>
                <a:off x="4727" y="3137"/>
                <a:ext cx="477" cy="650"/>
                <a:chOff x="4727" y="3137"/>
                <a:chExt cx="477" cy="650"/>
              </a:xfrm>
            </p:grpSpPr>
            <p:sp>
              <p:nvSpPr>
                <p:cNvPr id="63510" name="Freeform 93">
                  <a:extLst>
                    <a:ext uri="{FF2B5EF4-FFF2-40B4-BE49-F238E27FC236}">
                      <a16:creationId xmlns:a16="http://schemas.microsoft.com/office/drawing/2014/main" id="{1CEF703B-B4CE-456E-90F6-392649E97AD8}"/>
                    </a:ext>
                  </a:extLst>
                </p:cNvPr>
                <p:cNvSpPr>
                  <a:spLocks noChangeArrowheads="1"/>
                </p:cNvSpPr>
                <p:nvPr/>
              </p:nvSpPr>
              <p:spPr bwMode="auto">
                <a:xfrm>
                  <a:off x="4727" y="3161"/>
                  <a:ext cx="456" cy="626"/>
                </a:xfrm>
                <a:custGeom>
                  <a:avLst/>
                  <a:gdLst>
                    <a:gd name="T0" fmla="*/ 1 w 910"/>
                    <a:gd name="T1" fmla="*/ 1 h 1252"/>
                    <a:gd name="T2" fmla="*/ 1 w 910"/>
                    <a:gd name="T3" fmla="*/ 1 h 1252"/>
                    <a:gd name="T4" fmla="*/ 1 w 910"/>
                    <a:gd name="T5" fmla="*/ 1 h 1252"/>
                    <a:gd name="T6" fmla="*/ 1 w 910"/>
                    <a:gd name="T7" fmla="*/ 1 h 1252"/>
                    <a:gd name="T8" fmla="*/ 0 w 910"/>
                    <a:gd name="T9" fmla="*/ 1 h 1252"/>
                    <a:gd name="T10" fmla="*/ 1 w 910"/>
                    <a:gd name="T11" fmla="*/ 1 h 1252"/>
                    <a:gd name="T12" fmla="*/ 1 w 910"/>
                    <a:gd name="T13" fmla="*/ 1 h 1252"/>
                    <a:gd name="T14" fmla="*/ 1 w 910"/>
                    <a:gd name="T15" fmla="*/ 1 h 1252"/>
                    <a:gd name="T16" fmla="*/ 1 w 910"/>
                    <a:gd name="T17" fmla="*/ 1 h 1252"/>
                    <a:gd name="T18" fmla="*/ 1 w 910"/>
                    <a:gd name="T19" fmla="*/ 1 h 1252"/>
                    <a:gd name="T20" fmla="*/ 1 w 910"/>
                    <a:gd name="T21" fmla="*/ 1 h 1252"/>
                    <a:gd name="T22" fmla="*/ 1 w 910"/>
                    <a:gd name="T23" fmla="*/ 1 h 1252"/>
                    <a:gd name="T24" fmla="*/ 1 w 910"/>
                    <a:gd name="T25" fmla="*/ 1 h 1252"/>
                    <a:gd name="T26" fmla="*/ 1 w 910"/>
                    <a:gd name="T27" fmla="*/ 1 h 1252"/>
                    <a:gd name="T28" fmla="*/ 1 w 910"/>
                    <a:gd name="T29" fmla="*/ 1 h 1252"/>
                    <a:gd name="T30" fmla="*/ 1 w 910"/>
                    <a:gd name="T31" fmla="*/ 1 h 1252"/>
                    <a:gd name="T32" fmla="*/ 1 w 910"/>
                    <a:gd name="T33" fmla="*/ 1 h 1252"/>
                    <a:gd name="T34" fmla="*/ 1 w 910"/>
                    <a:gd name="T35" fmla="*/ 1 h 1252"/>
                    <a:gd name="T36" fmla="*/ 1 w 910"/>
                    <a:gd name="T37" fmla="*/ 1 h 1252"/>
                    <a:gd name="T38" fmla="*/ 1 w 910"/>
                    <a:gd name="T39" fmla="*/ 1 h 1252"/>
                    <a:gd name="T40" fmla="*/ 1 w 910"/>
                    <a:gd name="T41" fmla="*/ 1 h 1252"/>
                    <a:gd name="T42" fmla="*/ 1 w 910"/>
                    <a:gd name="T43" fmla="*/ 1 h 1252"/>
                    <a:gd name="T44" fmla="*/ 1 w 910"/>
                    <a:gd name="T45" fmla="*/ 1 h 1252"/>
                    <a:gd name="T46" fmla="*/ 1 w 910"/>
                    <a:gd name="T47" fmla="*/ 0 h 1252"/>
                    <a:gd name="T48" fmla="*/ 1 w 910"/>
                    <a:gd name="T49" fmla="*/ 1 h 1252"/>
                    <a:gd name="T50" fmla="*/ 1 w 910"/>
                    <a:gd name="T51" fmla="*/ 1 h 1252"/>
                    <a:gd name="T52" fmla="*/ 1 w 910"/>
                    <a:gd name="T53" fmla="*/ 1 h 1252"/>
                    <a:gd name="T54" fmla="*/ 1 w 910"/>
                    <a:gd name="T55" fmla="*/ 1 h 1252"/>
                    <a:gd name="T56" fmla="*/ 1 w 910"/>
                    <a:gd name="T57" fmla="*/ 1 h 1252"/>
                    <a:gd name="T58" fmla="*/ 1 w 910"/>
                    <a:gd name="T59" fmla="*/ 1 h 1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0" h="1252">
                      <a:moveTo>
                        <a:pt x="90" y="317"/>
                      </a:moveTo>
                      <a:lnTo>
                        <a:pt x="47" y="478"/>
                      </a:lnTo>
                      <a:lnTo>
                        <a:pt x="28" y="573"/>
                      </a:lnTo>
                      <a:lnTo>
                        <a:pt x="5" y="669"/>
                      </a:lnTo>
                      <a:lnTo>
                        <a:pt x="0" y="773"/>
                      </a:lnTo>
                      <a:lnTo>
                        <a:pt x="9" y="849"/>
                      </a:lnTo>
                      <a:lnTo>
                        <a:pt x="24" y="897"/>
                      </a:lnTo>
                      <a:lnTo>
                        <a:pt x="28" y="972"/>
                      </a:lnTo>
                      <a:lnTo>
                        <a:pt x="71" y="1020"/>
                      </a:lnTo>
                      <a:lnTo>
                        <a:pt x="104" y="1091"/>
                      </a:lnTo>
                      <a:lnTo>
                        <a:pt x="180" y="1252"/>
                      </a:lnTo>
                      <a:lnTo>
                        <a:pt x="825" y="1114"/>
                      </a:lnTo>
                      <a:lnTo>
                        <a:pt x="797" y="991"/>
                      </a:lnTo>
                      <a:lnTo>
                        <a:pt x="839" y="892"/>
                      </a:lnTo>
                      <a:lnTo>
                        <a:pt x="877" y="759"/>
                      </a:lnTo>
                      <a:lnTo>
                        <a:pt x="906" y="608"/>
                      </a:lnTo>
                      <a:lnTo>
                        <a:pt x="910" y="469"/>
                      </a:lnTo>
                      <a:lnTo>
                        <a:pt x="891" y="332"/>
                      </a:lnTo>
                      <a:lnTo>
                        <a:pt x="853" y="223"/>
                      </a:lnTo>
                      <a:lnTo>
                        <a:pt x="773" y="114"/>
                      </a:lnTo>
                      <a:lnTo>
                        <a:pt x="693" y="48"/>
                      </a:lnTo>
                      <a:lnTo>
                        <a:pt x="617" y="19"/>
                      </a:lnTo>
                      <a:lnTo>
                        <a:pt x="517" y="5"/>
                      </a:lnTo>
                      <a:lnTo>
                        <a:pt x="399" y="0"/>
                      </a:lnTo>
                      <a:lnTo>
                        <a:pt x="309" y="19"/>
                      </a:lnTo>
                      <a:lnTo>
                        <a:pt x="241" y="62"/>
                      </a:lnTo>
                      <a:lnTo>
                        <a:pt x="170" y="119"/>
                      </a:lnTo>
                      <a:lnTo>
                        <a:pt x="132" y="180"/>
                      </a:lnTo>
                      <a:lnTo>
                        <a:pt x="99" y="256"/>
                      </a:lnTo>
                      <a:lnTo>
                        <a:pt x="90" y="317"/>
                      </a:lnTo>
                      <a:close/>
                    </a:path>
                  </a:pathLst>
                </a:custGeom>
                <a:solidFill>
                  <a:srgbClr val="FFB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1" name="Freeform 94">
                  <a:extLst>
                    <a:ext uri="{FF2B5EF4-FFF2-40B4-BE49-F238E27FC236}">
                      <a16:creationId xmlns:a16="http://schemas.microsoft.com/office/drawing/2014/main" id="{AC34D00D-D34E-4EAF-B416-231B58BB88BC}"/>
                    </a:ext>
                  </a:extLst>
                </p:cNvPr>
                <p:cNvSpPr>
                  <a:spLocks noChangeArrowheads="1"/>
                </p:cNvSpPr>
                <p:nvPr/>
              </p:nvSpPr>
              <p:spPr bwMode="auto">
                <a:xfrm>
                  <a:off x="4727" y="3137"/>
                  <a:ext cx="477" cy="567"/>
                </a:xfrm>
                <a:custGeom>
                  <a:avLst/>
                  <a:gdLst>
                    <a:gd name="T0" fmla="*/ 1 w 953"/>
                    <a:gd name="T1" fmla="*/ 1 h 1133"/>
                    <a:gd name="T2" fmla="*/ 1 w 953"/>
                    <a:gd name="T3" fmla="*/ 1 h 1133"/>
                    <a:gd name="T4" fmla="*/ 1 w 953"/>
                    <a:gd name="T5" fmla="*/ 0 h 1133"/>
                    <a:gd name="T6" fmla="*/ 1 w 953"/>
                    <a:gd name="T7" fmla="*/ 0 h 1133"/>
                    <a:gd name="T8" fmla="*/ 1 w 953"/>
                    <a:gd name="T9" fmla="*/ 1 h 1133"/>
                    <a:gd name="T10" fmla="*/ 1 w 953"/>
                    <a:gd name="T11" fmla="*/ 1 h 1133"/>
                    <a:gd name="T12" fmla="*/ 1 w 953"/>
                    <a:gd name="T13" fmla="*/ 1 h 1133"/>
                    <a:gd name="T14" fmla="*/ 1 w 953"/>
                    <a:gd name="T15" fmla="*/ 1 h 1133"/>
                    <a:gd name="T16" fmla="*/ 1 w 953"/>
                    <a:gd name="T17" fmla="*/ 1 h 1133"/>
                    <a:gd name="T18" fmla="*/ 1 w 953"/>
                    <a:gd name="T19" fmla="*/ 1 h 1133"/>
                    <a:gd name="T20" fmla="*/ 1 w 953"/>
                    <a:gd name="T21" fmla="*/ 1 h 1133"/>
                    <a:gd name="T22" fmla="*/ 1 w 953"/>
                    <a:gd name="T23" fmla="*/ 1 h 1133"/>
                    <a:gd name="T24" fmla="*/ 1 w 953"/>
                    <a:gd name="T25" fmla="*/ 1 h 1133"/>
                    <a:gd name="T26" fmla="*/ 1 w 953"/>
                    <a:gd name="T27" fmla="*/ 1 h 1133"/>
                    <a:gd name="T28" fmla="*/ 1 w 953"/>
                    <a:gd name="T29" fmla="*/ 1 h 1133"/>
                    <a:gd name="T30" fmla="*/ 1 w 953"/>
                    <a:gd name="T31" fmla="*/ 1 h 1133"/>
                    <a:gd name="T32" fmla="*/ 1 w 953"/>
                    <a:gd name="T33" fmla="*/ 1 h 1133"/>
                    <a:gd name="T34" fmla="*/ 1 w 953"/>
                    <a:gd name="T35" fmla="*/ 1 h 1133"/>
                    <a:gd name="T36" fmla="*/ 1 w 953"/>
                    <a:gd name="T37" fmla="*/ 1 h 1133"/>
                    <a:gd name="T38" fmla="*/ 1 w 953"/>
                    <a:gd name="T39" fmla="*/ 1 h 1133"/>
                    <a:gd name="T40" fmla="*/ 1 w 953"/>
                    <a:gd name="T41" fmla="*/ 1 h 1133"/>
                    <a:gd name="T42" fmla="*/ 1 w 953"/>
                    <a:gd name="T43" fmla="*/ 1 h 1133"/>
                    <a:gd name="T44" fmla="*/ 1 w 953"/>
                    <a:gd name="T45" fmla="*/ 1 h 1133"/>
                    <a:gd name="T46" fmla="*/ 1 w 953"/>
                    <a:gd name="T47" fmla="*/ 1 h 1133"/>
                    <a:gd name="T48" fmla="*/ 1 w 953"/>
                    <a:gd name="T49" fmla="*/ 1 h 1133"/>
                    <a:gd name="T50" fmla="*/ 1 w 953"/>
                    <a:gd name="T51" fmla="*/ 1 h 1133"/>
                    <a:gd name="T52" fmla="*/ 1 w 953"/>
                    <a:gd name="T53" fmla="*/ 1 h 1133"/>
                    <a:gd name="T54" fmla="*/ 1 w 953"/>
                    <a:gd name="T55" fmla="*/ 1 h 1133"/>
                    <a:gd name="T56" fmla="*/ 1 w 953"/>
                    <a:gd name="T57" fmla="*/ 1 h 1133"/>
                    <a:gd name="T58" fmla="*/ 1 w 953"/>
                    <a:gd name="T59" fmla="*/ 1 h 1133"/>
                    <a:gd name="T60" fmla="*/ 1 w 953"/>
                    <a:gd name="T61" fmla="*/ 1 h 1133"/>
                    <a:gd name="T62" fmla="*/ 1 w 953"/>
                    <a:gd name="T63" fmla="*/ 1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3" h="1133">
                      <a:moveTo>
                        <a:pt x="118" y="218"/>
                      </a:moveTo>
                      <a:lnTo>
                        <a:pt x="137" y="147"/>
                      </a:lnTo>
                      <a:lnTo>
                        <a:pt x="175" y="76"/>
                      </a:lnTo>
                      <a:lnTo>
                        <a:pt x="222" y="43"/>
                      </a:lnTo>
                      <a:lnTo>
                        <a:pt x="276" y="19"/>
                      </a:lnTo>
                      <a:lnTo>
                        <a:pt x="371" y="0"/>
                      </a:lnTo>
                      <a:lnTo>
                        <a:pt x="442" y="0"/>
                      </a:lnTo>
                      <a:lnTo>
                        <a:pt x="532" y="0"/>
                      </a:lnTo>
                      <a:lnTo>
                        <a:pt x="603" y="14"/>
                      </a:lnTo>
                      <a:lnTo>
                        <a:pt x="650" y="38"/>
                      </a:lnTo>
                      <a:lnTo>
                        <a:pt x="688" y="57"/>
                      </a:lnTo>
                      <a:lnTo>
                        <a:pt x="740" y="99"/>
                      </a:lnTo>
                      <a:lnTo>
                        <a:pt x="787" y="142"/>
                      </a:lnTo>
                      <a:lnTo>
                        <a:pt x="825" y="175"/>
                      </a:lnTo>
                      <a:lnTo>
                        <a:pt x="863" y="218"/>
                      </a:lnTo>
                      <a:lnTo>
                        <a:pt x="901" y="284"/>
                      </a:lnTo>
                      <a:lnTo>
                        <a:pt x="920" y="355"/>
                      </a:lnTo>
                      <a:lnTo>
                        <a:pt x="943" y="454"/>
                      </a:lnTo>
                      <a:lnTo>
                        <a:pt x="953" y="530"/>
                      </a:lnTo>
                      <a:lnTo>
                        <a:pt x="948" y="611"/>
                      </a:lnTo>
                      <a:lnTo>
                        <a:pt x="943" y="693"/>
                      </a:lnTo>
                      <a:lnTo>
                        <a:pt x="920" y="783"/>
                      </a:lnTo>
                      <a:lnTo>
                        <a:pt x="896" y="877"/>
                      </a:lnTo>
                      <a:lnTo>
                        <a:pt x="877" y="967"/>
                      </a:lnTo>
                      <a:lnTo>
                        <a:pt x="839" y="1033"/>
                      </a:lnTo>
                      <a:lnTo>
                        <a:pt x="797" y="1062"/>
                      </a:lnTo>
                      <a:lnTo>
                        <a:pt x="745" y="1086"/>
                      </a:lnTo>
                      <a:lnTo>
                        <a:pt x="688" y="1104"/>
                      </a:lnTo>
                      <a:lnTo>
                        <a:pt x="650" y="1123"/>
                      </a:lnTo>
                      <a:lnTo>
                        <a:pt x="598" y="1133"/>
                      </a:lnTo>
                      <a:lnTo>
                        <a:pt x="551" y="1128"/>
                      </a:lnTo>
                      <a:lnTo>
                        <a:pt x="480" y="1109"/>
                      </a:lnTo>
                      <a:lnTo>
                        <a:pt x="424" y="1106"/>
                      </a:lnTo>
                      <a:lnTo>
                        <a:pt x="398" y="1100"/>
                      </a:lnTo>
                      <a:lnTo>
                        <a:pt x="402" y="1119"/>
                      </a:lnTo>
                      <a:lnTo>
                        <a:pt x="241" y="1090"/>
                      </a:lnTo>
                      <a:lnTo>
                        <a:pt x="260" y="1033"/>
                      </a:lnTo>
                      <a:lnTo>
                        <a:pt x="257" y="1007"/>
                      </a:lnTo>
                      <a:lnTo>
                        <a:pt x="256" y="981"/>
                      </a:lnTo>
                      <a:lnTo>
                        <a:pt x="249" y="951"/>
                      </a:lnTo>
                      <a:lnTo>
                        <a:pt x="241" y="936"/>
                      </a:lnTo>
                      <a:lnTo>
                        <a:pt x="226" y="915"/>
                      </a:lnTo>
                      <a:lnTo>
                        <a:pt x="244" y="893"/>
                      </a:lnTo>
                      <a:lnTo>
                        <a:pt x="262" y="866"/>
                      </a:lnTo>
                      <a:lnTo>
                        <a:pt x="268" y="843"/>
                      </a:lnTo>
                      <a:lnTo>
                        <a:pt x="256" y="787"/>
                      </a:lnTo>
                      <a:lnTo>
                        <a:pt x="251" y="716"/>
                      </a:lnTo>
                      <a:lnTo>
                        <a:pt x="218" y="674"/>
                      </a:lnTo>
                      <a:lnTo>
                        <a:pt x="170" y="659"/>
                      </a:lnTo>
                      <a:lnTo>
                        <a:pt x="123" y="620"/>
                      </a:lnTo>
                      <a:lnTo>
                        <a:pt x="90" y="620"/>
                      </a:lnTo>
                      <a:lnTo>
                        <a:pt x="57" y="659"/>
                      </a:lnTo>
                      <a:lnTo>
                        <a:pt x="57" y="716"/>
                      </a:lnTo>
                      <a:lnTo>
                        <a:pt x="79" y="760"/>
                      </a:lnTo>
                      <a:lnTo>
                        <a:pt x="84" y="827"/>
                      </a:lnTo>
                      <a:lnTo>
                        <a:pt x="66" y="822"/>
                      </a:lnTo>
                      <a:lnTo>
                        <a:pt x="49" y="809"/>
                      </a:lnTo>
                      <a:lnTo>
                        <a:pt x="28" y="664"/>
                      </a:lnTo>
                      <a:lnTo>
                        <a:pt x="0" y="568"/>
                      </a:lnTo>
                      <a:lnTo>
                        <a:pt x="19" y="492"/>
                      </a:lnTo>
                      <a:lnTo>
                        <a:pt x="33" y="407"/>
                      </a:lnTo>
                      <a:lnTo>
                        <a:pt x="47" y="317"/>
                      </a:lnTo>
                      <a:lnTo>
                        <a:pt x="47" y="274"/>
                      </a:lnTo>
                      <a:lnTo>
                        <a:pt x="118" y="218"/>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7" name="Freeform 96">
                <a:extLst>
                  <a:ext uri="{FF2B5EF4-FFF2-40B4-BE49-F238E27FC236}">
                    <a16:creationId xmlns:a16="http://schemas.microsoft.com/office/drawing/2014/main" id="{3261EAE8-6A1C-4D3C-94D1-E93D84BA9DBA}"/>
                  </a:ext>
                </a:extLst>
              </p:cNvPr>
              <p:cNvSpPr>
                <a:spLocks noChangeArrowheads="1"/>
              </p:cNvSpPr>
              <p:nvPr/>
            </p:nvSpPr>
            <p:spPr bwMode="auto">
              <a:xfrm>
                <a:off x="4069" y="3623"/>
                <a:ext cx="333" cy="147"/>
              </a:xfrm>
              <a:custGeom>
                <a:avLst/>
                <a:gdLst>
                  <a:gd name="T0" fmla="*/ 0 w 667"/>
                  <a:gd name="T1" fmla="*/ 1 h 293"/>
                  <a:gd name="T2" fmla="*/ 0 w 667"/>
                  <a:gd name="T3" fmla="*/ 0 h 293"/>
                  <a:gd name="T4" fmla="*/ 0 w 667"/>
                  <a:gd name="T5" fmla="*/ 1 h 293"/>
                  <a:gd name="T6" fmla="*/ 0 w 667"/>
                  <a:gd name="T7" fmla="*/ 1 h 293"/>
                  <a:gd name="T8" fmla="*/ 0 w 667"/>
                  <a:gd name="T9" fmla="*/ 1 h 293"/>
                  <a:gd name="T10" fmla="*/ 0 w 667"/>
                  <a:gd name="T11" fmla="*/ 1 h 293"/>
                  <a:gd name="T12" fmla="*/ 0 w 667"/>
                  <a:gd name="T13" fmla="*/ 1 h 293"/>
                  <a:gd name="T14" fmla="*/ 0 w 667"/>
                  <a:gd name="T15" fmla="*/ 1 h 293"/>
                  <a:gd name="T16" fmla="*/ 0 w 667"/>
                  <a:gd name="T17" fmla="*/ 1 h 293"/>
                  <a:gd name="T18" fmla="*/ 0 w 667"/>
                  <a:gd name="T19" fmla="*/ 1 h 293"/>
                  <a:gd name="T20" fmla="*/ 0 w 667"/>
                  <a:gd name="T21" fmla="*/ 1 h 293"/>
                  <a:gd name="T22" fmla="*/ 0 w 667"/>
                  <a:gd name="T23" fmla="*/ 1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7" h="293">
                    <a:moveTo>
                      <a:pt x="0" y="35"/>
                    </a:moveTo>
                    <a:lnTo>
                      <a:pt x="14" y="0"/>
                    </a:lnTo>
                    <a:lnTo>
                      <a:pt x="96" y="5"/>
                    </a:lnTo>
                    <a:lnTo>
                      <a:pt x="186" y="20"/>
                    </a:lnTo>
                    <a:lnTo>
                      <a:pt x="321" y="66"/>
                    </a:lnTo>
                    <a:lnTo>
                      <a:pt x="392" y="96"/>
                    </a:lnTo>
                    <a:lnTo>
                      <a:pt x="473" y="132"/>
                    </a:lnTo>
                    <a:lnTo>
                      <a:pt x="560" y="172"/>
                    </a:lnTo>
                    <a:lnTo>
                      <a:pt x="634" y="213"/>
                    </a:lnTo>
                    <a:lnTo>
                      <a:pt x="659" y="241"/>
                    </a:lnTo>
                    <a:lnTo>
                      <a:pt x="667" y="293"/>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8" name="Freeform 97">
                <a:extLst>
                  <a:ext uri="{FF2B5EF4-FFF2-40B4-BE49-F238E27FC236}">
                    <a16:creationId xmlns:a16="http://schemas.microsoft.com/office/drawing/2014/main" id="{82DBF0A4-E0AA-4E3C-AF1E-0BB363D8DBBF}"/>
                  </a:ext>
                </a:extLst>
              </p:cNvPr>
              <p:cNvSpPr>
                <a:spLocks noChangeArrowheads="1"/>
              </p:cNvSpPr>
              <p:nvPr/>
            </p:nvSpPr>
            <p:spPr bwMode="auto">
              <a:xfrm>
                <a:off x="3168" y="3535"/>
                <a:ext cx="2219" cy="361"/>
              </a:xfrm>
              <a:custGeom>
                <a:avLst/>
                <a:gdLst>
                  <a:gd name="T0" fmla="*/ 1 w 4438"/>
                  <a:gd name="T1" fmla="*/ 1 h 721"/>
                  <a:gd name="T2" fmla="*/ 1 w 4438"/>
                  <a:gd name="T3" fmla="*/ 1 h 721"/>
                  <a:gd name="T4" fmla="*/ 1 w 4438"/>
                  <a:gd name="T5" fmla="*/ 1 h 721"/>
                  <a:gd name="T6" fmla="*/ 1 w 4438"/>
                  <a:gd name="T7" fmla="*/ 1 h 721"/>
                  <a:gd name="T8" fmla="*/ 1 w 4438"/>
                  <a:gd name="T9" fmla="*/ 1 h 721"/>
                  <a:gd name="T10" fmla="*/ 1 w 4438"/>
                  <a:gd name="T11" fmla="*/ 0 h 721"/>
                  <a:gd name="T12" fmla="*/ 1 w 4438"/>
                  <a:gd name="T13" fmla="*/ 1 h 721"/>
                  <a:gd name="T14" fmla="*/ 1 w 4438"/>
                  <a:gd name="T15" fmla="*/ 1 h 721"/>
                  <a:gd name="T16" fmla="*/ 1 w 4438"/>
                  <a:gd name="T17" fmla="*/ 1 h 721"/>
                  <a:gd name="T18" fmla="*/ 1 w 4438"/>
                  <a:gd name="T19" fmla="*/ 1 h 721"/>
                  <a:gd name="T20" fmla="*/ 1 w 4438"/>
                  <a:gd name="T21" fmla="*/ 1 h 721"/>
                  <a:gd name="T22" fmla="*/ 1 w 4438"/>
                  <a:gd name="T23" fmla="*/ 1 h 721"/>
                  <a:gd name="T24" fmla="*/ 1 w 4438"/>
                  <a:gd name="T25" fmla="*/ 1 h 721"/>
                  <a:gd name="T26" fmla="*/ 1 w 4438"/>
                  <a:gd name="T27" fmla="*/ 1 h 721"/>
                  <a:gd name="T28" fmla="*/ 1 w 4438"/>
                  <a:gd name="T29" fmla="*/ 1 h 721"/>
                  <a:gd name="T30" fmla="*/ 1 w 4438"/>
                  <a:gd name="T31" fmla="*/ 1 h 721"/>
                  <a:gd name="T32" fmla="*/ 1 w 4438"/>
                  <a:gd name="T33" fmla="*/ 1 h 721"/>
                  <a:gd name="T34" fmla="*/ 1 w 4438"/>
                  <a:gd name="T35" fmla="*/ 1 h 721"/>
                  <a:gd name="T36" fmla="*/ 1 w 4438"/>
                  <a:gd name="T37" fmla="*/ 1 h 721"/>
                  <a:gd name="T38" fmla="*/ 1 w 4438"/>
                  <a:gd name="T39" fmla="*/ 1 h 721"/>
                  <a:gd name="T40" fmla="*/ 1 w 4438"/>
                  <a:gd name="T41" fmla="*/ 1 h 721"/>
                  <a:gd name="T42" fmla="*/ 1 w 4438"/>
                  <a:gd name="T43" fmla="*/ 1 h 721"/>
                  <a:gd name="T44" fmla="*/ 1 w 4438"/>
                  <a:gd name="T45" fmla="*/ 1 h 721"/>
                  <a:gd name="T46" fmla="*/ 1 w 4438"/>
                  <a:gd name="T47" fmla="*/ 1 h 721"/>
                  <a:gd name="T48" fmla="*/ 1 w 4438"/>
                  <a:gd name="T49" fmla="*/ 1 h 721"/>
                  <a:gd name="T50" fmla="*/ 1 w 4438"/>
                  <a:gd name="T51" fmla="*/ 1 h 721"/>
                  <a:gd name="T52" fmla="*/ 1 w 4438"/>
                  <a:gd name="T53" fmla="*/ 1 h 721"/>
                  <a:gd name="T54" fmla="*/ 1 w 4438"/>
                  <a:gd name="T55" fmla="*/ 1 h 721"/>
                  <a:gd name="T56" fmla="*/ 0 w 4438"/>
                  <a:gd name="T57" fmla="*/ 1 h 721"/>
                  <a:gd name="T58" fmla="*/ 1 w 4438"/>
                  <a:gd name="T59" fmla="*/ 1 h 7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38" h="721">
                    <a:moveTo>
                      <a:pt x="19" y="521"/>
                    </a:moveTo>
                    <a:lnTo>
                      <a:pt x="189" y="311"/>
                    </a:lnTo>
                    <a:lnTo>
                      <a:pt x="284" y="220"/>
                    </a:lnTo>
                    <a:lnTo>
                      <a:pt x="368" y="150"/>
                    </a:lnTo>
                    <a:lnTo>
                      <a:pt x="500" y="41"/>
                    </a:lnTo>
                    <a:lnTo>
                      <a:pt x="557" y="0"/>
                    </a:lnTo>
                    <a:lnTo>
                      <a:pt x="943" y="190"/>
                    </a:lnTo>
                    <a:lnTo>
                      <a:pt x="1029" y="291"/>
                    </a:lnTo>
                    <a:lnTo>
                      <a:pt x="1095" y="371"/>
                    </a:lnTo>
                    <a:lnTo>
                      <a:pt x="1172" y="461"/>
                    </a:lnTo>
                    <a:lnTo>
                      <a:pt x="1210" y="521"/>
                    </a:lnTo>
                    <a:lnTo>
                      <a:pt x="1445" y="391"/>
                    </a:lnTo>
                    <a:lnTo>
                      <a:pt x="1549" y="332"/>
                    </a:lnTo>
                    <a:lnTo>
                      <a:pt x="1690" y="281"/>
                    </a:lnTo>
                    <a:lnTo>
                      <a:pt x="1803" y="190"/>
                    </a:lnTo>
                    <a:lnTo>
                      <a:pt x="1983" y="240"/>
                    </a:lnTo>
                    <a:lnTo>
                      <a:pt x="2133" y="300"/>
                    </a:lnTo>
                    <a:lnTo>
                      <a:pt x="2284" y="362"/>
                    </a:lnTo>
                    <a:lnTo>
                      <a:pt x="2303" y="371"/>
                    </a:lnTo>
                    <a:lnTo>
                      <a:pt x="2417" y="391"/>
                    </a:lnTo>
                    <a:lnTo>
                      <a:pt x="2540" y="521"/>
                    </a:lnTo>
                    <a:lnTo>
                      <a:pt x="2606" y="600"/>
                    </a:lnTo>
                    <a:lnTo>
                      <a:pt x="2766" y="682"/>
                    </a:lnTo>
                    <a:lnTo>
                      <a:pt x="3220" y="442"/>
                    </a:lnTo>
                    <a:lnTo>
                      <a:pt x="3881" y="291"/>
                    </a:lnTo>
                    <a:lnTo>
                      <a:pt x="4127" y="371"/>
                    </a:lnTo>
                    <a:lnTo>
                      <a:pt x="4372" y="530"/>
                    </a:lnTo>
                    <a:lnTo>
                      <a:pt x="4438" y="721"/>
                    </a:lnTo>
                    <a:lnTo>
                      <a:pt x="0" y="721"/>
                    </a:lnTo>
                    <a:lnTo>
                      <a:pt x="19" y="52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9" name="Freeform 98">
                <a:extLst>
                  <a:ext uri="{FF2B5EF4-FFF2-40B4-BE49-F238E27FC236}">
                    <a16:creationId xmlns:a16="http://schemas.microsoft.com/office/drawing/2014/main" id="{7A2B2C5E-B91A-4FE2-90C9-0A3477E707DC}"/>
                  </a:ext>
                </a:extLst>
              </p:cNvPr>
              <p:cNvSpPr>
                <a:spLocks noChangeArrowheads="1"/>
              </p:cNvSpPr>
              <p:nvPr/>
            </p:nvSpPr>
            <p:spPr bwMode="auto">
              <a:xfrm>
                <a:off x="3410" y="3636"/>
                <a:ext cx="280" cy="200"/>
              </a:xfrm>
              <a:custGeom>
                <a:avLst/>
                <a:gdLst>
                  <a:gd name="T0" fmla="*/ 0 w 560"/>
                  <a:gd name="T1" fmla="*/ 0 h 401"/>
                  <a:gd name="T2" fmla="*/ 1 w 560"/>
                  <a:gd name="T3" fmla="*/ 0 h 401"/>
                  <a:gd name="T4" fmla="*/ 1 w 560"/>
                  <a:gd name="T5" fmla="*/ 0 h 401"/>
                  <a:gd name="T6" fmla="*/ 1 w 560"/>
                  <a:gd name="T7" fmla="*/ 0 h 401"/>
                  <a:gd name="T8" fmla="*/ 1 w 560"/>
                  <a:gd name="T9" fmla="*/ 0 h 401"/>
                  <a:gd name="T10" fmla="*/ 1 w 560"/>
                  <a:gd name="T11" fmla="*/ 0 h 401"/>
                  <a:gd name="T12" fmla="*/ 1 w 560"/>
                  <a:gd name="T13" fmla="*/ 0 h 401"/>
                  <a:gd name="T14" fmla="*/ 1 w 560"/>
                  <a:gd name="T15" fmla="*/ 0 h 401"/>
                  <a:gd name="T16" fmla="*/ 1 w 560"/>
                  <a:gd name="T17" fmla="*/ 0 h 401"/>
                  <a:gd name="T18" fmla="*/ 1 w 560"/>
                  <a:gd name="T19" fmla="*/ 0 h 401"/>
                  <a:gd name="T20" fmla="*/ 1 w 560"/>
                  <a:gd name="T21" fmla="*/ 0 h 401"/>
                  <a:gd name="T22" fmla="*/ 1 w 560"/>
                  <a:gd name="T23" fmla="*/ 0 h 401"/>
                  <a:gd name="T24" fmla="*/ 1 w 560"/>
                  <a:gd name="T25" fmla="*/ 0 h 401"/>
                  <a:gd name="T26" fmla="*/ 1 w 560"/>
                  <a:gd name="T27" fmla="*/ 0 h 401"/>
                  <a:gd name="T28" fmla="*/ 1 w 560"/>
                  <a:gd name="T29" fmla="*/ 0 h 401"/>
                  <a:gd name="T30" fmla="*/ 1 w 560"/>
                  <a:gd name="T31" fmla="*/ 0 h 401"/>
                  <a:gd name="T32" fmla="*/ 1 w 560"/>
                  <a:gd name="T33" fmla="*/ 0 h 401"/>
                  <a:gd name="T34" fmla="*/ 0 w 560"/>
                  <a:gd name="T35" fmla="*/ 0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0" h="401">
                    <a:moveTo>
                      <a:pt x="0" y="0"/>
                    </a:moveTo>
                    <a:lnTo>
                      <a:pt x="272" y="65"/>
                    </a:lnTo>
                    <a:lnTo>
                      <a:pt x="365" y="100"/>
                    </a:lnTo>
                    <a:lnTo>
                      <a:pt x="414" y="128"/>
                    </a:lnTo>
                    <a:lnTo>
                      <a:pt x="464" y="169"/>
                    </a:lnTo>
                    <a:lnTo>
                      <a:pt x="508" y="223"/>
                    </a:lnTo>
                    <a:lnTo>
                      <a:pt x="537" y="278"/>
                    </a:lnTo>
                    <a:lnTo>
                      <a:pt x="560" y="336"/>
                    </a:lnTo>
                    <a:lnTo>
                      <a:pt x="518" y="401"/>
                    </a:lnTo>
                    <a:lnTo>
                      <a:pt x="497" y="332"/>
                    </a:lnTo>
                    <a:lnTo>
                      <a:pt x="461" y="270"/>
                    </a:lnTo>
                    <a:lnTo>
                      <a:pt x="428" y="227"/>
                    </a:lnTo>
                    <a:lnTo>
                      <a:pt x="398" y="197"/>
                    </a:lnTo>
                    <a:lnTo>
                      <a:pt x="343" y="164"/>
                    </a:lnTo>
                    <a:lnTo>
                      <a:pt x="280" y="133"/>
                    </a:lnTo>
                    <a:lnTo>
                      <a:pt x="191" y="95"/>
                    </a:lnTo>
                    <a:lnTo>
                      <a:pt x="106" y="55"/>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495" name="Rectangle 3">
              <a:extLst>
                <a:ext uri="{FF2B5EF4-FFF2-40B4-BE49-F238E27FC236}">
                  <a16:creationId xmlns:a16="http://schemas.microsoft.com/office/drawing/2014/main" id="{DA124698-9A25-4A18-8206-1BFBBA281012}"/>
                </a:ext>
              </a:extLst>
            </p:cNvPr>
            <p:cNvSpPr txBox="1">
              <a:spLocks noChangeArrowheads="1"/>
            </p:cNvSpPr>
            <p:nvPr/>
          </p:nvSpPr>
          <p:spPr bwMode="auto">
            <a:xfrm>
              <a:off x="5097463" y="3573463"/>
              <a:ext cx="2376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buFont typeface="Monotype Sorts"/>
                <a:buChar char=""/>
              </a:pPr>
              <a:r>
                <a:rPr lang="en-US" altLang="zh-CN" sz="5400">
                  <a:solidFill>
                    <a:srgbClr val="FFFFC2"/>
                  </a:solidFill>
                  <a:latin typeface="Arial" panose="020B0604020202020204" pitchFamily="34" charset="0"/>
                </a:rPr>
                <a:t>Q&amp;A</a:t>
              </a:r>
            </a:p>
          </p:txBody>
        </p:sp>
      </p:grpSp>
      <p:sp>
        <p:nvSpPr>
          <p:cNvPr id="63493" name="灯片编号占位符 98">
            <a:extLst>
              <a:ext uri="{FF2B5EF4-FFF2-40B4-BE49-F238E27FC236}">
                <a16:creationId xmlns:a16="http://schemas.microsoft.com/office/drawing/2014/main" id="{C312448D-311B-4F18-88A2-38A8B1BA00E9}"/>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ts val="588"/>
              </a:spcBef>
              <a:buSzPct val="80000"/>
              <a:buFont typeface="Wingdings" panose="05000000000000000000" pitchFamily="2" charset="2"/>
              <a:buNone/>
            </a:pPr>
            <a:fld id="{87D214E0-410F-4333-9053-8AECA3BCA647}" type="slidenum">
              <a:rPr lang="en-US" altLang="zh-CN" sz="1100" smtClean="0">
                <a:solidFill>
                  <a:srgbClr val="636363"/>
                </a:solidFill>
                <a:latin typeface="Arial" panose="020B0604020202020204" pitchFamily="34" charset="0"/>
              </a:rPr>
              <a:pPr>
                <a:spcBef>
                  <a:spcPts val="588"/>
                </a:spcBef>
                <a:buSzPct val="80000"/>
                <a:buFont typeface="Wingdings" panose="05000000000000000000" pitchFamily="2" charset="2"/>
                <a:buNone/>
              </a:pPr>
              <a:t>55</a:t>
            </a:fld>
            <a:r>
              <a:rPr lang="en-US" altLang="zh-CN" sz="1100">
                <a:solidFill>
                  <a:srgbClr val="636363"/>
                </a:solidFill>
                <a:latin typeface="Arial" panose="020B0604020202020204" pitchFamily="34" charset="0"/>
              </a:rPr>
              <a:t>/37</a:t>
            </a:r>
            <a:endParaRPr lang="zh-CN" altLang="en-US" sz="1100">
              <a:solidFill>
                <a:srgbClr val="636363"/>
              </a:solidFill>
              <a:latin typeface="Arial" panose="020B0604020202020204" pitchFamily="34" charset="0"/>
            </a:endParaRPr>
          </a:p>
        </p:txBody>
      </p:sp>
    </p:spTree>
  </p:cSld>
  <p:clrMapOvr>
    <a:masterClrMapping/>
  </p:clrMapOvr>
  <p:transition>
    <p:newsfla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9423400" cy="4686300"/>
          </a:xfrm>
        </p:spPr>
        <p:txBody>
          <a:bodyPr/>
          <a:lstStyle/>
          <a:p>
            <a:r>
              <a:rPr lang="en-US" altLang="zh-CN" dirty="0"/>
              <a:t>1. Write C++ statements to open the following files:</a:t>
            </a:r>
          </a:p>
          <a:p>
            <a:endParaRPr lang="en-US" altLang="zh-CN" dirty="0"/>
          </a:p>
          <a:p>
            <a:endParaRPr lang="en-US" altLang="zh-CN" dirty="0"/>
          </a:p>
          <a:p>
            <a:endParaRPr lang="en-US" altLang="zh-CN" dirty="0"/>
          </a:p>
          <a:p>
            <a:r>
              <a:rPr lang="en-US" altLang="zh-CN" dirty="0"/>
              <a:t>2. Which mode would you use for the following?</a:t>
            </a:r>
          </a:p>
          <a:p>
            <a:pPr marL="457200" lvl="1" indent="0">
              <a:buNone/>
            </a:pPr>
            <a:r>
              <a:rPr lang="en-US" altLang="zh-CN" dirty="0"/>
              <a:t>(a) updating existing data in a file </a:t>
            </a:r>
          </a:p>
          <a:p>
            <a:pPr marL="457200" lvl="1" indent="0">
              <a:buNone/>
            </a:pPr>
            <a:r>
              <a:rPr lang="en-US" altLang="zh-CN" dirty="0"/>
              <a:t>(b) appending new data to the end of a file </a:t>
            </a:r>
          </a:p>
          <a:p>
            <a:pPr marL="457200" lvl="1" indent="0">
              <a:buNone/>
            </a:pPr>
            <a:r>
              <a:rPr lang="en-US" altLang="zh-CN" dirty="0"/>
              <a:t>(c) deleting the contents of an existing file before writing new data to it.</a:t>
            </a:r>
            <a:endParaRPr lang="zh-CN" altLang="en-US" dirty="0"/>
          </a:p>
        </p:txBody>
      </p:sp>
      <p:pic>
        <p:nvPicPr>
          <p:cNvPr id="2" name="图片 1"/>
          <p:cNvPicPr>
            <a:picLocks noChangeAspect="1"/>
          </p:cNvPicPr>
          <p:nvPr/>
        </p:nvPicPr>
        <p:blipFill>
          <a:blip r:embed="rId2"/>
          <a:stretch>
            <a:fillRect/>
          </a:stretch>
        </p:blipFill>
        <p:spPr>
          <a:xfrm>
            <a:off x="2344737" y="1988840"/>
            <a:ext cx="5191125" cy="19145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9423400" cy="4686300"/>
          </a:xfrm>
        </p:spPr>
        <p:txBody>
          <a:bodyPr/>
          <a:lstStyle/>
          <a:p>
            <a:r>
              <a:rPr lang="en-US" altLang="zh-CN" dirty="0"/>
              <a:t>3. Write a program to count the number of characters and the number of words in a text file.</a:t>
            </a:r>
          </a:p>
          <a:p>
            <a:r>
              <a:rPr lang="en-US" altLang="zh-CN" dirty="0"/>
              <a:t>4. Write a program to remove blank and zero length lines from a text file. An input file and an output file are required.</a:t>
            </a:r>
          </a:p>
          <a:p>
            <a:r>
              <a:rPr lang="en-US" altLang="zh-CN" dirty="0"/>
              <a:t>5. Write a program to compare two text files and display any differences between the files.</a:t>
            </a:r>
          </a:p>
          <a:p>
            <a:endParaRPr lang="en-US" altLang="zh-CN" dirty="0"/>
          </a:p>
        </p:txBody>
      </p:sp>
    </p:spTree>
    <p:extLst>
      <p:ext uri="{BB962C8B-B14F-4D97-AF65-F5344CB8AC3E}">
        <p14:creationId xmlns:p14="http://schemas.microsoft.com/office/powerpoint/2010/main" val="2319515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9423400" cy="4686300"/>
          </a:xfrm>
        </p:spPr>
        <p:txBody>
          <a:bodyPr/>
          <a:lstStyle/>
          <a:p>
            <a:r>
              <a:rPr lang="en-US" altLang="zh-CN" dirty="0"/>
              <a:t>6. What does the file alpha.txt contain after this program is run?</a:t>
            </a:r>
          </a:p>
        </p:txBody>
      </p:sp>
      <p:pic>
        <p:nvPicPr>
          <p:cNvPr id="2" name="图片 1"/>
          <p:cNvPicPr>
            <a:picLocks noChangeAspect="1"/>
          </p:cNvPicPr>
          <p:nvPr/>
        </p:nvPicPr>
        <p:blipFill rotWithShape="1">
          <a:blip r:embed="rId2"/>
          <a:srcRect b="48012"/>
          <a:stretch/>
        </p:blipFill>
        <p:spPr>
          <a:xfrm>
            <a:off x="1611674" y="2132856"/>
            <a:ext cx="4147636" cy="4258291"/>
          </a:xfrm>
          <a:prstGeom prst="rect">
            <a:avLst/>
          </a:prstGeom>
        </p:spPr>
      </p:pic>
      <p:pic>
        <p:nvPicPr>
          <p:cNvPr id="5" name="图片 4"/>
          <p:cNvPicPr>
            <a:picLocks noChangeAspect="1"/>
          </p:cNvPicPr>
          <p:nvPr/>
        </p:nvPicPr>
        <p:blipFill rotWithShape="1">
          <a:blip r:embed="rId2"/>
          <a:srcRect t="85149" r="40531" b="2390"/>
          <a:stretch/>
        </p:blipFill>
        <p:spPr>
          <a:xfrm>
            <a:off x="6249144" y="3645024"/>
            <a:ext cx="2958326" cy="1224136"/>
          </a:xfrm>
          <a:prstGeom prst="rect">
            <a:avLst/>
          </a:prstGeom>
        </p:spPr>
      </p:pic>
    </p:spTree>
    <p:extLst>
      <p:ext uri="{BB962C8B-B14F-4D97-AF65-F5344CB8AC3E}">
        <p14:creationId xmlns:p14="http://schemas.microsoft.com/office/powerpoint/2010/main" val="35401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9423400" cy="4686300"/>
          </a:xfrm>
        </p:spPr>
        <p:txBody>
          <a:bodyPr/>
          <a:lstStyle/>
          <a:p>
            <a:r>
              <a:rPr lang="en-US" altLang="zh-CN" dirty="0"/>
              <a:t>7. A shift cypher is a simple method for encrypting text. The cypher works by replacing each letter in the text with the letter that occurs a certain distance from it in the alphabet. Non-alphabetic characters are not encrypted. For example, </a:t>
            </a:r>
            <a:r>
              <a:rPr lang="en-US" altLang="zh-CN" dirty="0" err="1"/>
              <a:t>ABcD</a:t>
            </a:r>
            <a:r>
              <a:rPr lang="en-US" altLang="zh-CN" dirty="0"/>
              <a:t> is encrypted to </a:t>
            </a:r>
            <a:r>
              <a:rPr lang="en-US" altLang="zh-CN" dirty="0" err="1"/>
              <a:t>BCdE</a:t>
            </a:r>
            <a:r>
              <a:rPr lang="en-US" altLang="zh-CN" dirty="0"/>
              <a:t> when the distance is 1; xYZ1 is encrypted to zAB1 when the distance is 2. Write a program to encrypt a text file with a distance specified by the user. An input file and an output file are required.</a:t>
            </a:r>
          </a:p>
        </p:txBody>
      </p:sp>
    </p:spTree>
    <p:extLst>
      <p:ext uri="{BB962C8B-B14F-4D97-AF65-F5344CB8AC3E}">
        <p14:creationId xmlns:p14="http://schemas.microsoft.com/office/powerpoint/2010/main" val="98771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9776"/>
            <a:ext cx="9906000" cy="1143000"/>
          </a:xfrm>
        </p:spPr>
        <p:txBody>
          <a:bodyPr/>
          <a:lstStyle/>
          <a:p>
            <a:r>
              <a:rPr lang="en-US" altLang="zh-CN" dirty="0"/>
              <a:t>12.1 Input/output class hierarchy</a:t>
            </a:r>
            <a:endParaRPr lang="zh-CN" altLang="en-US" dirty="0"/>
          </a:p>
        </p:txBody>
      </p:sp>
      <p:sp>
        <p:nvSpPr>
          <p:cNvPr id="3" name="内容占位符 2"/>
          <p:cNvSpPr>
            <a:spLocks noGrp="1"/>
          </p:cNvSpPr>
          <p:nvPr>
            <p:ph idx="1"/>
          </p:nvPr>
        </p:nvSpPr>
        <p:spPr>
          <a:xfrm>
            <a:off x="416496" y="1602486"/>
            <a:ext cx="8928992" cy="3653028"/>
          </a:xfrm>
        </p:spPr>
        <p:txBody>
          <a:bodyPr/>
          <a:lstStyle/>
          <a:p>
            <a:pPr>
              <a:spcBef>
                <a:spcPts val="0"/>
              </a:spcBef>
              <a:spcAft>
                <a:spcPts val="0"/>
              </a:spcAft>
            </a:pPr>
            <a:r>
              <a:rPr lang="en-US" altLang="zh-CN" sz="2400" dirty="0"/>
              <a:t>The class </a:t>
            </a:r>
            <a:r>
              <a:rPr lang="en-US" altLang="zh-CN" sz="2400" i="1" dirty="0" err="1">
                <a:solidFill>
                  <a:srgbClr val="FF0000"/>
                </a:solidFill>
                <a:effectLst>
                  <a:outerShdw blurRad="38100" dist="38100" dir="2700000" algn="tl">
                    <a:srgbClr val="000000">
                      <a:alpha val="43137"/>
                    </a:srgbClr>
                  </a:outerShdw>
                </a:effectLst>
              </a:rPr>
              <a:t>ifstream</a:t>
            </a:r>
            <a:r>
              <a:rPr lang="en-US" altLang="zh-CN" sz="2400" dirty="0"/>
              <a:t> is derived from </a:t>
            </a:r>
            <a:r>
              <a:rPr lang="en-US" altLang="zh-CN" sz="2400" dirty="0" err="1"/>
              <a:t>istream</a:t>
            </a:r>
            <a:r>
              <a:rPr lang="en-US" altLang="zh-CN" sz="2400" dirty="0"/>
              <a:t> and is used to create input file objects.</a:t>
            </a:r>
          </a:p>
          <a:p>
            <a:pPr>
              <a:spcBef>
                <a:spcPts val="0"/>
              </a:spcBef>
              <a:spcAft>
                <a:spcPts val="0"/>
              </a:spcAft>
            </a:pPr>
            <a:r>
              <a:rPr lang="en-US" altLang="zh-CN" sz="2400" dirty="0"/>
              <a:t>The class </a:t>
            </a:r>
            <a:r>
              <a:rPr lang="en-US" altLang="zh-CN" sz="2400" i="1" dirty="0" err="1">
                <a:solidFill>
                  <a:srgbClr val="FF0000"/>
                </a:solidFill>
                <a:effectLst>
                  <a:outerShdw blurRad="38100" dist="38100" dir="2700000" algn="tl">
                    <a:srgbClr val="000000">
                      <a:alpha val="43137"/>
                    </a:srgbClr>
                  </a:outerShdw>
                </a:effectLst>
              </a:rPr>
              <a:t>ofstream</a:t>
            </a:r>
            <a:r>
              <a:rPr lang="en-US" altLang="zh-CN" sz="2400" dirty="0"/>
              <a:t> is derived from </a:t>
            </a:r>
            <a:r>
              <a:rPr lang="en-US" altLang="zh-CN" sz="2400" dirty="0" err="1"/>
              <a:t>ostream</a:t>
            </a:r>
            <a:r>
              <a:rPr lang="en-US" altLang="zh-CN" sz="2400" dirty="0"/>
              <a:t> and is used to create output file objects.</a:t>
            </a:r>
          </a:p>
          <a:p>
            <a:pPr>
              <a:spcBef>
                <a:spcPts val="0"/>
              </a:spcBef>
              <a:spcAft>
                <a:spcPts val="0"/>
              </a:spcAft>
            </a:pPr>
            <a:r>
              <a:rPr lang="en-US" altLang="zh-CN" sz="2400" dirty="0"/>
              <a:t>The class </a:t>
            </a:r>
            <a:r>
              <a:rPr lang="en-US" altLang="zh-CN" sz="2400" i="1" dirty="0" err="1">
                <a:solidFill>
                  <a:srgbClr val="FF0000"/>
                </a:solidFill>
                <a:effectLst>
                  <a:outerShdw blurRad="38100" dist="38100" dir="2700000" algn="tl">
                    <a:srgbClr val="000000">
                      <a:alpha val="43137"/>
                    </a:srgbClr>
                  </a:outerShdw>
                </a:effectLst>
              </a:rPr>
              <a:t>fstream</a:t>
            </a:r>
            <a:r>
              <a:rPr lang="en-US" altLang="zh-CN" sz="2400" dirty="0"/>
              <a:t> is used to create file objects that can be used for both input and output.</a:t>
            </a:r>
          </a:p>
          <a:p>
            <a:pPr>
              <a:spcBef>
                <a:spcPts val="0"/>
              </a:spcBef>
              <a:spcAft>
                <a:spcPts val="0"/>
              </a:spcAft>
            </a:pPr>
            <a:r>
              <a:rPr lang="en-US" altLang="zh-CN" sz="2400" dirty="0"/>
              <a:t>The definition of the library classes is contained in the header files </a:t>
            </a:r>
            <a:r>
              <a:rPr lang="en-US" altLang="zh-CN" sz="2400" dirty="0" err="1"/>
              <a:t>iostream</a:t>
            </a:r>
            <a:r>
              <a:rPr lang="en-US" altLang="zh-CN" sz="2400" dirty="0"/>
              <a:t> and </a:t>
            </a:r>
            <a:r>
              <a:rPr lang="en-US" altLang="zh-CN" sz="2400" dirty="0" err="1"/>
              <a:t>fstream</a:t>
            </a:r>
            <a:endParaRPr lang="en-US" altLang="zh-CN" sz="2400" dirty="0"/>
          </a:p>
          <a:p>
            <a:endParaRPr lang="en-US" altLang="zh-CN" dirty="0"/>
          </a:p>
          <a:p>
            <a:endParaRPr lang="zh-CN" altLang="en-US" dirty="0"/>
          </a:p>
        </p:txBody>
      </p:sp>
      <p:pic>
        <p:nvPicPr>
          <p:cNvPr id="23555" name="Picture 3"/>
          <p:cNvPicPr>
            <a:picLocks noChangeAspect="1" noChangeArrowheads="1"/>
          </p:cNvPicPr>
          <p:nvPr/>
        </p:nvPicPr>
        <p:blipFill>
          <a:blip r:embed="rId2" cstate="print"/>
          <a:srcRect/>
          <a:stretch>
            <a:fillRect/>
          </a:stretch>
        </p:blipFill>
        <p:spPr bwMode="auto">
          <a:xfrm>
            <a:off x="3604967" y="4797152"/>
            <a:ext cx="5884537" cy="1593543"/>
          </a:xfrm>
          <a:prstGeom prst="rect">
            <a:avLst/>
          </a:prstGeom>
          <a:noFill/>
          <a:ln w="9525">
            <a:solidFill>
              <a:schemeClr val="bg1">
                <a:lumMod val="60000"/>
                <a:lumOff val="40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5"/>
                                        </p:tgtEl>
                                        <p:attrNameLst>
                                          <p:attrName>style.visibility</p:attrName>
                                        </p:attrNameLst>
                                      </p:cBhvr>
                                      <p:to>
                                        <p:strVal val="visible"/>
                                      </p:to>
                                    </p:set>
                                    <p:animEffect transition="in" filter="blinds(horizontal)">
                                      <p:cBhvr>
                                        <p:cTn id="27"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495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482600" y="1412875"/>
            <a:ext cx="9423400" cy="4686300"/>
          </a:xfrm>
        </p:spPr>
        <p:txBody>
          <a:bodyPr/>
          <a:lstStyle/>
          <a:p>
            <a:r>
              <a:rPr lang="en-US" altLang="zh-CN" dirty="0"/>
              <a:t>8. Write a program to merge two text files containing surnames into a single text file. Each line of the files contains a surname, followed by a space and a first name. Assume the files are sorted in ascending order of surnames.</a:t>
            </a:r>
          </a:p>
        </p:txBody>
      </p:sp>
    </p:spTree>
    <p:extLst>
      <p:ext uri="{BB962C8B-B14F-4D97-AF65-F5344CB8AC3E}">
        <p14:creationId xmlns:p14="http://schemas.microsoft.com/office/powerpoint/2010/main" val="425377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495300" y="1419605"/>
            <a:ext cx="9210228" cy="4686300"/>
          </a:xfrm>
        </p:spPr>
        <p:txBody>
          <a:bodyPr/>
          <a:lstStyle/>
          <a:p>
            <a:r>
              <a:rPr lang="en-US" altLang="zh-CN" sz="2400" dirty="0"/>
              <a:t>Opening a file</a:t>
            </a:r>
          </a:p>
          <a:p>
            <a:pPr lvl="1"/>
            <a:r>
              <a:rPr lang="en-US" altLang="zh-CN" sz="2000" dirty="0"/>
              <a:t> first create an instance of the appropriate class</a:t>
            </a:r>
          </a:p>
          <a:p>
            <a:endParaRPr lang="en-US" altLang="zh-CN" sz="2400" dirty="0"/>
          </a:p>
          <a:p>
            <a:pPr lvl="1"/>
            <a:r>
              <a:rPr lang="en-US" altLang="zh-CN" sz="2000" dirty="0"/>
              <a:t>After creating an instance of the appropriate class, the file object must be opened to associate it with a file stored on a hard disk or some other storage device.</a:t>
            </a:r>
          </a:p>
          <a:p>
            <a:endParaRPr lang="en-US" altLang="zh-CN" sz="2400" dirty="0"/>
          </a:p>
          <a:p>
            <a:pPr lvl="1"/>
            <a:r>
              <a:rPr lang="en-US" altLang="zh-CN" sz="2000" dirty="0"/>
              <a:t>Creating an instance of a file object and opening a file can be combined into one statement by using the </a:t>
            </a:r>
            <a:r>
              <a:rPr lang="en-US" altLang="zh-CN" sz="2000" i="1" dirty="0" err="1"/>
              <a:t>ifstream</a:t>
            </a:r>
            <a:r>
              <a:rPr lang="en-US" altLang="zh-CN" sz="2000" dirty="0"/>
              <a:t> and </a:t>
            </a:r>
            <a:r>
              <a:rPr lang="en-US" altLang="zh-CN" sz="2000" i="1" dirty="0" err="1"/>
              <a:t>ofstream</a:t>
            </a:r>
            <a:r>
              <a:rPr lang="en-US" altLang="zh-CN" sz="2000" dirty="0"/>
              <a:t> class constructors.</a:t>
            </a:r>
            <a:endParaRPr lang="zh-CN" altLang="en-US" sz="2000" dirty="0"/>
          </a:p>
        </p:txBody>
      </p:sp>
      <p:pic>
        <p:nvPicPr>
          <p:cNvPr id="24578" name="Picture 2"/>
          <p:cNvPicPr>
            <a:picLocks noChangeAspect="1" noChangeArrowheads="1"/>
          </p:cNvPicPr>
          <p:nvPr/>
        </p:nvPicPr>
        <p:blipFill>
          <a:blip r:embed="rId2" cstate="print"/>
          <a:srcRect/>
          <a:stretch>
            <a:fillRect/>
          </a:stretch>
        </p:blipFill>
        <p:spPr bwMode="auto">
          <a:xfrm>
            <a:off x="2148086" y="2404006"/>
            <a:ext cx="5904656" cy="755715"/>
          </a:xfrm>
          <a:prstGeom prst="rect">
            <a:avLst/>
          </a:prstGeom>
          <a:noFill/>
          <a:ln w="9525">
            <a:noFill/>
            <a:miter lim="800000"/>
            <a:headEnd/>
            <a:tailEnd/>
          </a:ln>
          <a:effectLst/>
        </p:spPr>
      </p:pic>
      <p:pic>
        <p:nvPicPr>
          <p:cNvPr id="24579" name="Picture 3"/>
          <p:cNvPicPr>
            <a:picLocks noChangeAspect="1" noChangeArrowheads="1"/>
          </p:cNvPicPr>
          <p:nvPr/>
        </p:nvPicPr>
        <p:blipFill>
          <a:blip r:embed="rId3" cstate="print"/>
          <a:srcRect/>
          <a:stretch>
            <a:fillRect/>
          </a:stretch>
        </p:blipFill>
        <p:spPr bwMode="auto">
          <a:xfrm>
            <a:off x="1928664" y="3919926"/>
            <a:ext cx="6832402" cy="679302"/>
          </a:xfrm>
          <a:prstGeom prst="rect">
            <a:avLst/>
          </a:prstGeom>
          <a:noFill/>
          <a:ln w="9525">
            <a:noFill/>
            <a:miter lim="800000"/>
            <a:headEnd/>
            <a:tailEnd/>
          </a:ln>
          <a:effectLst/>
        </p:spPr>
      </p:pic>
      <p:pic>
        <p:nvPicPr>
          <p:cNvPr id="24580" name="Picture 4"/>
          <p:cNvPicPr>
            <a:picLocks noChangeAspect="1" noChangeArrowheads="1"/>
          </p:cNvPicPr>
          <p:nvPr/>
        </p:nvPicPr>
        <p:blipFill>
          <a:blip r:embed="rId4" cstate="print"/>
          <a:srcRect/>
          <a:stretch>
            <a:fillRect/>
          </a:stretch>
        </p:blipFill>
        <p:spPr bwMode="auto">
          <a:xfrm>
            <a:off x="3238488" y="5481545"/>
            <a:ext cx="3429024" cy="62436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pic>
        <p:nvPicPr>
          <p:cNvPr id="25603" name="Picture 3"/>
          <p:cNvPicPr>
            <a:picLocks noChangeAspect="1" noChangeArrowheads="1"/>
          </p:cNvPicPr>
          <p:nvPr/>
        </p:nvPicPr>
        <p:blipFill>
          <a:blip r:embed="rId2" cstate="print"/>
          <a:srcRect/>
          <a:stretch>
            <a:fillRect/>
          </a:stretch>
        </p:blipFill>
        <p:spPr bwMode="auto">
          <a:xfrm>
            <a:off x="56456" y="1484694"/>
            <a:ext cx="8286808" cy="5000660"/>
          </a:xfrm>
          <a:prstGeom prst="rect">
            <a:avLst/>
          </a:prstGeom>
          <a:noFill/>
          <a:ln w="9525">
            <a:noFill/>
            <a:miter lim="800000"/>
            <a:headEnd/>
            <a:tailEnd/>
          </a:ln>
          <a:effectLst/>
        </p:spPr>
      </p:pic>
      <p:sp>
        <p:nvSpPr>
          <p:cNvPr id="6" name="矩形 5"/>
          <p:cNvSpPr/>
          <p:nvPr/>
        </p:nvSpPr>
        <p:spPr>
          <a:xfrm>
            <a:off x="3271166" y="1646891"/>
            <a:ext cx="6424264"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sz="1800" dirty="0">
                <a:latin typeface="Times New Roman" panose="02020603050405020304" pitchFamily="18" charset="0"/>
                <a:cs typeface="Times New Roman" panose="02020603050405020304" pitchFamily="18" charset="0"/>
              </a:rPr>
              <a:t>Line 14 creates an instance out of an output file object. </a:t>
            </a:r>
          </a:p>
          <a:p>
            <a:pPr>
              <a:buFont typeface="Arial" pitchFamily="34" charset="0"/>
              <a:buChar char="•"/>
            </a:pPr>
            <a:r>
              <a:rPr lang="en-US" altLang="zh-CN" sz="1800" dirty="0">
                <a:latin typeface="Times New Roman" panose="02020603050405020304" pitchFamily="18" charset="0"/>
                <a:cs typeface="Times New Roman" panose="02020603050405020304" pitchFamily="18" charset="0"/>
              </a:rPr>
              <a:t>Line 15 associates out with the external file file.txt and opens the file for processing. If the file does not exist, by default it will be created in the same folder (directory) as the program.</a:t>
            </a:r>
          </a:p>
          <a:p>
            <a:pPr>
              <a:buFont typeface="Arial" pitchFamily="34" charset="0"/>
              <a:buChar char="•"/>
            </a:pPr>
            <a:r>
              <a:rPr lang="en-US" altLang="zh-CN" sz="1800" dirty="0">
                <a:latin typeface="Times New Roman" panose="02020603050405020304" pitchFamily="18" charset="0"/>
                <a:cs typeface="Times New Roman" panose="02020603050405020304" pitchFamily="18" charset="0"/>
              </a:rPr>
              <a:t>Line 18 outputs some data to the file stream using &lt;&lt; in the same way that data would be sent to the stream </a:t>
            </a:r>
            <a:r>
              <a:rPr lang="en-US" altLang="zh-CN" sz="1800" dirty="0" err="1">
                <a:latin typeface="Times New Roman" panose="02020603050405020304" pitchFamily="18" charset="0"/>
                <a:cs typeface="Times New Roman" panose="02020603050405020304" pitchFamily="18" charset="0"/>
              </a:rPr>
              <a:t>cout</a:t>
            </a:r>
            <a:r>
              <a:rPr lang="en-US" altLang="zh-CN" sz="1800" dirty="0">
                <a:latin typeface="Times New Roman" panose="02020603050405020304" pitchFamily="18" charset="0"/>
                <a:cs typeface="Times New Roman" panose="02020603050405020304" pitchFamily="18" charset="0"/>
              </a:rPr>
              <a:t>.</a:t>
            </a:r>
          </a:p>
        </p:txBody>
      </p:sp>
      <p:sp>
        <p:nvSpPr>
          <p:cNvPr id="7" name="矩形 6"/>
          <p:cNvSpPr/>
          <p:nvPr/>
        </p:nvSpPr>
        <p:spPr bwMode="auto">
          <a:xfrm>
            <a:off x="413646" y="1699008"/>
            <a:ext cx="2500330" cy="285752"/>
          </a:xfrm>
          <a:prstGeom prst="rect">
            <a:avLst/>
          </a:prstGeom>
          <a:solidFill>
            <a:schemeClr val="accent2">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8" name="矩形 7"/>
          <p:cNvSpPr/>
          <p:nvPr/>
        </p:nvSpPr>
        <p:spPr bwMode="auto">
          <a:xfrm>
            <a:off x="529226" y="3600538"/>
            <a:ext cx="2286016" cy="285752"/>
          </a:xfrm>
          <a:prstGeom prst="rect">
            <a:avLst/>
          </a:prstGeom>
          <a:solidFill>
            <a:schemeClr val="accent2">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9" name="矩形 8"/>
          <p:cNvSpPr/>
          <p:nvPr/>
        </p:nvSpPr>
        <p:spPr bwMode="auto">
          <a:xfrm>
            <a:off x="542874" y="3842148"/>
            <a:ext cx="3000396" cy="285752"/>
          </a:xfrm>
          <a:prstGeom prst="rect">
            <a:avLst/>
          </a:prstGeom>
          <a:solidFill>
            <a:schemeClr val="tx2">
              <a:lumMod val="40000"/>
              <a:lumOff val="60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0" name="矩形 9"/>
          <p:cNvSpPr/>
          <p:nvPr/>
        </p:nvSpPr>
        <p:spPr bwMode="auto">
          <a:xfrm>
            <a:off x="627960" y="4342214"/>
            <a:ext cx="4857784" cy="285752"/>
          </a:xfrm>
          <a:prstGeom prst="rect">
            <a:avLst/>
          </a:prstGeom>
          <a:solidFill>
            <a:schemeClr val="accent2">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1" name="矩形 10"/>
          <p:cNvSpPr/>
          <p:nvPr/>
        </p:nvSpPr>
        <p:spPr bwMode="auto">
          <a:xfrm>
            <a:off x="627960" y="4801336"/>
            <a:ext cx="3000396" cy="285752"/>
          </a:xfrm>
          <a:prstGeom prst="rect">
            <a:avLst/>
          </a:prstGeom>
          <a:solidFill>
            <a:schemeClr val="tx2">
              <a:lumMod val="40000"/>
              <a:lumOff val="60000"/>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endParaRPr lang="zh-CN" altLang="en-US">
              <a:latin typeface="Arial" pitchFamily="34" charset="0"/>
            </a:endParaRPr>
          </a:p>
        </p:txBody>
      </p:sp>
      <p:sp>
        <p:nvSpPr>
          <p:cNvPr id="12" name="矩形 11"/>
          <p:cNvSpPr/>
          <p:nvPr/>
        </p:nvSpPr>
        <p:spPr bwMode="auto">
          <a:xfrm>
            <a:off x="627960" y="5270908"/>
            <a:ext cx="3000396" cy="285752"/>
          </a:xfrm>
          <a:prstGeom prst="rect">
            <a:avLst/>
          </a:prstGeom>
          <a:solidFill>
            <a:schemeClr val="accent2">
              <a:alpha val="39000"/>
            </a:schemeClr>
          </a:solidFill>
          <a:ln w="9525" cap="flat" cmpd="sng" algn="ctr">
            <a:noFill/>
            <a:prstDash val="solid"/>
            <a:round/>
            <a:headEnd type="none" w="med" len="med"/>
            <a:tailEnd type="none" w="med" len="med"/>
          </a:ln>
          <a:effectLst/>
        </p:spPr>
        <p:txBody>
          <a:bodyPr vert="horz" wrap="square" lIns="90187" tIns="45094" rIns="90187" bIns="45094" numCol="1" rtlCol="0" anchor="t" anchorCtr="0" compatLnSpc="1">
            <a:prstTxWarp prst="textNoShape">
              <a:avLst/>
            </a:prstTxWarp>
          </a:bodyPr>
          <a:lstStyle/>
          <a:p>
            <a:pPr marL="0" marR="0" indent="0" algn="l" defTabSz="914400" rtl="0" eaLnBrk="0" fontAlgn="base" latinLnBrk="0" hangingPunct="0">
              <a:lnSpc>
                <a:spcPct val="90000"/>
              </a:lnSpc>
              <a:spcBef>
                <a:spcPts val="588"/>
              </a:spcBef>
              <a:spcAft>
                <a:spcPts val="588"/>
              </a:spcAft>
              <a:buClr>
                <a:schemeClr val="tx2"/>
              </a:buClr>
              <a:buSzPct val="80000"/>
              <a:buFont typeface="Wingdings" pitchFamily="2" charset="2"/>
              <a:buNone/>
              <a:tabLst/>
            </a:pPr>
            <a:endParaRPr kumimoji="0" lang="zh-CN" altLang="en-US" sz="2000" b="0" i="0" u="none" strike="noStrike" cap="none" normalizeH="0" baseline="0">
              <a:ln>
                <a:noFill/>
              </a:ln>
              <a:solidFill>
                <a:schemeClr val="tx1"/>
              </a:solidFill>
              <a:effectLst/>
              <a:latin typeface="Arial" pitchFamily="34" charset="0"/>
              <a:ea typeface="宋体" pitchFamily="2" charset="-122"/>
            </a:endParaRPr>
          </a:p>
        </p:txBody>
      </p:sp>
      <p:sp>
        <p:nvSpPr>
          <p:cNvPr id="13" name="矩形 12">
            <a:extLst>
              <a:ext uri="{FF2B5EF4-FFF2-40B4-BE49-F238E27FC236}">
                <a16:creationId xmlns:a16="http://schemas.microsoft.com/office/drawing/2014/main" id="{D320ED2F-0E5F-4A45-9957-D98DB4731A76}"/>
              </a:ext>
            </a:extLst>
          </p:cNvPr>
          <p:cNvSpPr/>
          <p:nvPr/>
        </p:nvSpPr>
        <p:spPr>
          <a:xfrm>
            <a:off x="5817097" y="5127817"/>
            <a:ext cx="4032448"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buFont typeface="Arial" pitchFamily="34" charset="0"/>
              <a:buChar char="•"/>
            </a:pPr>
            <a:r>
              <a:rPr lang="en-US" altLang="zh-CN" sz="1800" dirty="0">
                <a:latin typeface="Times New Roman" panose="02020603050405020304" pitchFamily="18" charset="0"/>
                <a:cs typeface="Times New Roman" panose="02020603050405020304" pitchFamily="18" charset="0"/>
              </a:rPr>
              <a:t>The </a:t>
            </a:r>
            <a:r>
              <a:rPr lang="en-US" altLang="zh-CN" sz="1800" dirty="0" err="1">
                <a:latin typeface="Times New Roman" panose="02020603050405020304" pitchFamily="18" charset="0"/>
                <a:cs typeface="Times New Roman" panose="02020603050405020304" pitchFamily="18" charset="0"/>
              </a:rPr>
              <a:t>ifstream</a:t>
            </a:r>
            <a:r>
              <a:rPr lang="en-US" altLang="zh-CN" sz="1800" dirty="0">
                <a:latin typeface="Times New Roman" panose="02020603050405020304" pitchFamily="18" charset="0"/>
                <a:cs typeface="Times New Roman" panose="02020603050405020304" pitchFamily="18" charset="0"/>
              </a:rPr>
              <a:t> constructor is used on line 21 to open file.txt for input processing.</a:t>
            </a:r>
          </a:p>
          <a:p>
            <a:pPr>
              <a:buFont typeface="Arial" pitchFamily="34" charset="0"/>
              <a:buChar char="•"/>
            </a:pPr>
            <a:r>
              <a:rPr lang="en-US" altLang="zh-CN" sz="1800" dirty="0">
                <a:latin typeface="Times New Roman" panose="02020603050405020304" pitchFamily="18" charset="0"/>
                <a:cs typeface="Times New Roman" panose="02020603050405020304" pitchFamily="18" charset="0"/>
              </a:rPr>
              <a:t>Line 23 is similar to the way data is input from the keyboard, except in instead of </a:t>
            </a:r>
            <a:r>
              <a:rPr lang="en-US" altLang="zh-CN" sz="1800" dirty="0" err="1">
                <a:latin typeface="Times New Roman" panose="02020603050405020304" pitchFamily="18" charset="0"/>
                <a:cs typeface="Times New Roman" panose="02020603050405020304" pitchFamily="18" charset="0"/>
              </a:rPr>
              <a:t>cin</a:t>
            </a:r>
            <a:r>
              <a:rPr lang="en-US" altLang="zh-CN" sz="1800" dirty="0">
                <a:latin typeface="Times New Roman" panose="02020603050405020304" pitchFamily="18" charset="0"/>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grpId="0" nodeType="clickEffect">
                                  <p:stCondLst>
                                    <p:cond delay="0"/>
                                  </p:stCondLst>
                                  <p:childTnLst>
                                    <p:set>
                                      <p:cBhvr>
                                        <p:cTn id="16" dur="1" fill="hold">
                                          <p:stCondLst>
                                            <p:cond delay="0"/>
                                          </p:stCondLst>
                                        </p:cTn>
                                        <p:tgtEl>
                                          <p:spTgt spid="6">
                                            <p:bg/>
                                          </p:spTgt>
                                        </p:tgtEl>
                                        <p:attrNameLst>
                                          <p:attrName>style.visibility</p:attrName>
                                        </p:attrNameLst>
                                      </p:cBhvr>
                                      <p:to>
                                        <p:strVal val="visible"/>
                                      </p:to>
                                    </p:set>
                                    <p:anim calcmode="lin" valueType="num">
                                      <p:cBhvr>
                                        <p:cTn id="17" dur="1000" fill="hold"/>
                                        <p:tgtEl>
                                          <p:spTgt spid="6">
                                            <p:bg/>
                                          </p:spTgt>
                                        </p:tgtEl>
                                        <p:attrNameLst>
                                          <p:attrName>ppt_x</p:attrName>
                                        </p:attrNameLst>
                                      </p:cBhvr>
                                      <p:tavLst>
                                        <p:tav tm="0">
                                          <p:val>
                                            <p:strVal val="#ppt_x-.2"/>
                                          </p:val>
                                        </p:tav>
                                        <p:tav tm="100000">
                                          <p:val>
                                            <p:strVal val="#ppt_x"/>
                                          </p:val>
                                        </p:tav>
                                      </p:tavLst>
                                    </p:anim>
                                    <p:anim calcmode="lin" valueType="num">
                                      <p:cBhvr>
                                        <p:cTn id="18" dur="1000" fill="hold"/>
                                        <p:tgtEl>
                                          <p:spTgt spid="6">
                                            <p:bg/>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6">
                                            <p:bg/>
                                          </p:spTgt>
                                        </p:tgtEl>
                                      </p:cBhvr>
                                    </p:animEffect>
                                  </p:childTnLst>
                                </p:cTn>
                              </p:par>
                              <p:par>
                                <p:cTn id="20" presetID="29" presetClass="entr" presetSubtype="0" fill="hold" grpId="0" nodeType="with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p:cTn id="22" dur="1000" fill="hold"/>
                                        <p:tgtEl>
                                          <p:spTgt spid="6">
                                            <p:txEl>
                                              <p:pRg st="0" end="0"/>
                                            </p:txEl>
                                          </p:spTgt>
                                        </p:tgtEl>
                                        <p:attrNameLst>
                                          <p:attrName>ppt_x</p:attrName>
                                        </p:attrNameLst>
                                      </p:cBhvr>
                                      <p:tavLst>
                                        <p:tav tm="0">
                                          <p:val>
                                            <p:strVal val="#ppt_x-.2"/>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29" presetClass="entr" presetSubtype="0" fill="hold" grpId="0" nodeType="clickEffect">
                                  <p:stCondLst>
                                    <p:cond delay="0"/>
                                  </p:stCondLst>
                                  <p:childTnLst>
                                    <p:set>
                                      <p:cBhvr>
                                        <p:cTn id="33" dur="1" fill="hold">
                                          <p:stCondLst>
                                            <p:cond delay="0"/>
                                          </p:stCondLst>
                                        </p:cTn>
                                        <p:tgtEl>
                                          <p:spTgt spid="6">
                                            <p:txEl>
                                              <p:pRg st="1" end="1"/>
                                            </p:txEl>
                                          </p:spTgt>
                                        </p:tgtEl>
                                        <p:attrNameLst>
                                          <p:attrName>style.visibility</p:attrName>
                                        </p:attrNameLst>
                                      </p:cBhvr>
                                      <p:to>
                                        <p:strVal val="visible"/>
                                      </p:to>
                                    </p:set>
                                    <p:anim calcmode="lin" valueType="num">
                                      <p:cBhvr>
                                        <p:cTn id="34" dur="1000" fill="hold"/>
                                        <p:tgtEl>
                                          <p:spTgt spid="6">
                                            <p:txEl>
                                              <p:pRg st="1" end="1"/>
                                            </p:txEl>
                                          </p:spTgt>
                                        </p:tgtEl>
                                        <p:attrNameLst>
                                          <p:attrName>ppt_x</p:attrName>
                                        </p:attrNameLst>
                                      </p:cBhvr>
                                      <p:tavLst>
                                        <p:tav tm="0">
                                          <p:val>
                                            <p:strVal val="#ppt_x-.2"/>
                                          </p:val>
                                        </p:tav>
                                        <p:tav tm="100000">
                                          <p:val>
                                            <p:strVal val="#ppt_x"/>
                                          </p:val>
                                        </p:tav>
                                      </p:tavLst>
                                    </p:anim>
                                    <p:anim calcmode="lin" valueType="num">
                                      <p:cBhvr>
                                        <p:cTn id="35" dur="1000" fill="hold"/>
                                        <p:tgtEl>
                                          <p:spTgt spid="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9" presetClass="entr" presetSubtype="0" fill="hold" grpId="0" nodeType="click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 calcmode="lin" valueType="num">
                                      <p:cBhvr>
                                        <p:cTn id="46" dur="1000" fill="hold"/>
                                        <p:tgtEl>
                                          <p:spTgt spid="6">
                                            <p:txEl>
                                              <p:pRg st="2" end="2"/>
                                            </p:txEl>
                                          </p:spTgt>
                                        </p:tgtEl>
                                        <p:attrNameLst>
                                          <p:attrName>ppt_x</p:attrName>
                                        </p:attrNameLst>
                                      </p:cBhvr>
                                      <p:tavLst>
                                        <p:tav tm="0">
                                          <p:val>
                                            <p:strVal val="#ppt_x-.2"/>
                                          </p:val>
                                        </p:tav>
                                        <p:tav tm="100000">
                                          <p:val>
                                            <p:strVal val="#ppt_x"/>
                                          </p:val>
                                        </p:tav>
                                      </p:tavLst>
                                    </p:anim>
                                    <p:anim calcmode="lin" valueType="num">
                                      <p:cBhvr>
                                        <p:cTn id="47" dur="1000" fill="hold"/>
                                        <p:tgtEl>
                                          <p:spTgt spid="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48" dur="1000"/>
                                        <p:tgtEl>
                                          <p:spTgt spid="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blinds(horizontal)">
                                      <p:cBhvr>
                                        <p:cTn id="53" dur="500"/>
                                        <p:tgtEl>
                                          <p:spTgt spid="11"/>
                                        </p:tgtEl>
                                      </p:cBhvr>
                                    </p:animEffect>
                                  </p:childTnLst>
                                </p:cTn>
                              </p:par>
                            </p:childTnLst>
                          </p:cTn>
                        </p:par>
                      </p:childTnLst>
                    </p:cTn>
                  </p:par>
                  <p:par>
                    <p:cTn id="54" fill="hold">
                      <p:stCondLst>
                        <p:cond delay="indefinite"/>
                      </p:stCondLst>
                      <p:childTnLst>
                        <p:par>
                          <p:cTn id="55" fill="hold">
                            <p:stCondLst>
                              <p:cond delay="0"/>
                            </p:stCondLst>
                            <p:childTnLst>
                              <p:par>
                                <p:cTn id="56" presetID="29" presetClass="entr" presetSubtype="0" fill="hold" grpId="0" nodeType="clickEffect">
                                  <p:stCondLst>
                                    <p:cond delay="0"/>
                                  </p:stCondLst>
                                  <p:childTnLst>
                                    <p:set>
                                      <p:cBhvr>
                                        <p:cTn id="57" dur="1" fill="hold">
                                          <p:stCondLst>
                                            <p:cond delay="0"/>
                                          </p:stCondLst>
                                        </p:cTn>
                                        <p:tgtEl>
                                          <p:spTgt spid="13">
                                            <p:bg/>
                                          </p:spTgt>
                                        </p:tgtEl>
                                        <p:attrNameLst>
                                          <p:attrName>style.visibility</p:attrName>
                                        </p:attrNameLst>
                                      </p:cBhvr>
                                      <p:to>
                                        <p:strVal val="visible"/>
                                      </p:to>
                                    </p:set>
                                    <p:anim calcmode="lin" valueType="num">
                                      <p:cBhvr>
                                        <p:cTn id="58" dur="1000" fill="hold"/>
                                        <p:tgtEl>
                                          <p:spTgt spid="13">
                                            <p:bg/>
                                          </p:spTgt>
                                        </p:tgtEl>
                                        <p:attrNameLst>
                                          <p:attrName>ppt_x</p:attrName>
                                        </p:attrNameLst>
                                      </p:cBhvr>
                                      <p:tavLst>
                                        <p:tav tm="0">
                                          <p:val>
                                            <p:strVal val="#ppt_x-.2"/>
                                          </p:val>
                                        </p:tav>
                                        <p:tav tm="100000">
                                          <p:val>
                                            <p:strVal val="#ppt_x"/>
                                          </p:val>
                                        </p:tav>
                                      </p:tavLst>
                                    </p:anim>
                                    <p:anim calcmode="lin" valueType="num">
                                      <p:cBhvr>
                                        <p:cTn id="59" dur="1000" fill="hold"/>
                                        <p:tgtEl>
                                          <p:spTgt spid="13">
                                            <p:bg/>
                                          </p:spTgt>
                                        </p:tgtEl>
                                        <p:attrNameLst>
                                          <p:attrName>ppt_y</p:attrName>
                                        </p:attrNameLst>
                                      </p:cBhvr>
                                      <p:tavLst>
                                        <p:tav tm="0">
                                          <p:val>
                                            <p:strVal val="#ppt_y"/>
                                          </p:val>
                                        </p:tav>
                                        <p:tav tm="100000">
                                          <p:val>
                                            <p:strVal val="#ppt_y"/>
                                          </p:val>
                                        </p:tav>
                                      </p:tavLst>
                                    </p:anim>
                                    <p:animEffect transition="in" filter="wipe(right)" prLst="gradientSize: 0.1">
                                      <p:cBhvr>
                                        <p:cTn id="60" dur="1000"/>
                                        <p:tgtEl>
                                          <p:spTgt spid="13">
                                            <p:bg/>
                                          </p:spTgt>
                                        </p:tgtEl>
                                      </p:cBhvr>
                                    </p:animEffect>
                                  </p:childTnLst>
                                </p:cTn>
                              </p:par>
                            </p:childTnLst>
                          </p:cTn>
                        </p:par>
                      </p:childTnLst>
                    </p:cTn>
                  </p:par>
                  <p:par>
                    <p:cTn id="61" fill="hold">
                      <p:stCondLst>
                        <p:cond delay="indefinite"/>
                      </p:stCondLst>
                      <p:childTnLst>
                        <p:par>
                          <p:cTn id="62" fill="hold">
                            <p:stCondLst>
                              <p:cond delay="0"/>
                            </p:stCondLst>
                            <p:childTnLst>
                              <p:par>
                                <p:cTn id="63" presetID="29" presetClass="entr" presetSubtype="0" fill="hold" grpId="0" nodeType="clickEffect">
                                  <p:stCondLst>
                                    <p:cond delay="0"/>
                                  </p:stCondLst>
                                  <p:childTnLst>
                                    <p:set>
                                      <p:cBhvr>
                                        <p:cTn id="64" dur="1" fill="hold">
                                          <p:stCondLst>
                                            <p:cond delay="0"/>
                                          </p:stCondLst>
                                        </p:cTn>
                                        <p:tgtEl>
                                          <p:spTgt spid="13">
                                            <p:txEl>
                                              <p:pRg st="0" end="0"/>
                                            </p:txEl>
                                          </p:spTgt>
                                        </p:tgtEl>
                                        <p:attrNameLst>
                                          <p:attrName>style.visibility</p:attrName>
                                        </p:attrNameLst>
                                      </p:cBhvr>
                                      <p:to>
                                        <p:strVal val="visible"/>
                                      </p:to>
                                    </p:set>
                                    <p:anim calcmode="lin" valueType="num">
                                      <p:cBhvr>
                                        <p:cTn id="65" dur="1000" fill="hold"/>
                                        <p:tgtEl>
                                          <p:spTgt spid="13">
                                            <p:txEl>
                                              <p:pRg st="0" end="0"/>
                                            </p:txEl>
                                          </p:spTgt>
                                        </p:tgtEl>
                                        <p:attrNameLst>
                                          <p:attrName>ppt_x</p:attrName>
                                        </p:attrNameLst>
                                      </p:cBhvr>
                                      <p:tavLst>
                                        <p:tav tm="0">
                                          <p:val>
                                            <p:strVal val="#ppt_x-.2"/>
                                          </p:val>
                                        </p:tav>
                                        <p:tav tm="100000">
                                          <p:val>
                                            <p:strVal val="#ppt_x"/>
                                          </p:val>
                                        </p:tav>
                                      </p:tavLst>
                                    </p:anim>
                                    <p:anim calcmode="lin" valueType="num">
                                      <p:cBhvr>
                                        <p:cTn id="66" dur="1000" fill="hold"/>
                                        <p:tgtEl>
                                          <p:spTgt spid="1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67" dur="1000"/>
                                        <p:tgtEl>
                                          <p:spTgt spid="13">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29" presetClass="entr" presetSubtype="0" fill="hold" grpId="0" nodeType="clickEffect">
                                  <p:stCondLst>
                                    <p:cond delay="0"/>
                                  </p:stCondLst>
                                  <p:childTnLst>
                                    <p:set>
                                      <p:cBhvr>
                                        <p:cTn id="76" dur="1" fill="hold">
                                          <p:stCondLst>
                                            <p:cond delay="0"/>
                                          </p:stCondLst>
                                        </p:cTn>
                                        <p:tgtEl>
                                          <p:spTgt spid="13">
                                            <p:txEl>
                                              <p:pRg st="1" end="1"/>
                                            </p:txEl>
                                          </p:spTgt>
                                        </p:tgtEl>
                                        <p:attrNameLst>
                                          <p:attrName>style.visibility</p:attrName>
                                        </p:attrNameLst>
                                      </p:cBhvr>
                                      <p:to>
                                        <p:strVal val="visible"/>
                                      </p:to>
                                    </p:set>
                                    <p:anim calcmode="lin" valueType="num">
                                      <p:cBhvr>
                                        <p:cTn id="77" dur="1000" fill="hold"/>
                                        <p:tgtEl>
                                          <p:spTgt spid="13">
                                            <p:txEl>
                                              <p:pRg st="1" end="1"/>
                                            </p:txEl>
                                          </p:spTgt>
                                        </p:tgtEl>
                                        <p:attrNameLst>
                                          <p:attrName>ppt_x</p:attrName>
                                        </p:attrNameLst>
                                      </p:cBhvr>
                                      <p:tavLst>
                                        <p:tav tm="0">
                                          <p:val>
                                            <p:strVal val="#ppt_x-.2"/>
                                          </p:val>
                                        </p:tav>
                                        <p:tav tm="100000">
                                          <p:val>
                                            <p:strVal val="#ppt_x"/>
                                          </p:val>
                                        </p:tav>
                                      </p:tavLst>
                                    </p:anim>
                                    <p:anim calcmode="lin" valueType="num">
                                      <p:cBhvr>
                                        <p:cTn id="78" dur="1000" fill="hold"/>
                                        <p:tgtEl>
                                          <p:spTgt spid="1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79" dur="10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P spid="8" grpId="0" animBg="1"/>
      <p:bldP spid="9" grpId="0" animBg="1"/>
      <p:bldP spid="10" grpId="0" animBg="1"/>
      <p:bldP spid="11" grpId="0" animBg="1"/>
      <p:bldP spid="12" grpId="0" animBg="1"/>
      <p:bldP spid="13" grpId="0" uiExpand="1" build="allAtOnce"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12.2 Basic I/O operations</a:t>
            </a:r>
            <a:endParaRPr lang="zh-CN" altLang="en-US" dirty="0"/>
          </a:p>
        </p:txBody>
      </p:sp>
      <p:sp>
        <p:nvSpPr>
          <p:cNvPr id="3" name="内容占位符 2"/>
          <p:cNvSpPr>
            <a:spLocks noGrp="1"/>
          </p:cNvSpPr>
          <p:nvPr>
            <p:ph idx="1"/>
          </p:nvPr>
        </p:nvSpPr>
        <p:spPr>
          <a:xfrm>
            <a:off x="495300" y="1412776"/>
            <a:ext cx="9282236" cy="4686300"/>
          </a:xfrm>
        </p:spPr>
        <p:txBody>
          <a:bodyPr/>
          <a:lstStyle/>
          <a:p>
            <a:r>
              <a:rPr lang="en-US" altLang="zh-CN" b="1" dirty="0">
                <a:solidFill>
                  <a:srgbClr val="FF0000"/>
                </a:solidFill>
              </a:rPr>
              <a:t>File error checking: possible errors</a:t>
            </a:r>
          </a:p>
          <a:p>
            <a:pPr lvl="1"/>
            <a:r>
              <a:rPr lang="en-US" altLang="zh-CN" dirty="0"/>
              <a:t>No space being available on an output device </a:t>
            </a:r>
          </a:p>
          <a:p>
            <a:pPr lvl="1"/>
            <a:r>
              <a:rPr lang="en-US" altLang="zh-CN" dirty="0"/>
              <a:t>Attempting to open a non-existent file for reading.</a:t>
            </a:r>
          </a:p>
          <a:p>
            <a:r>
              <a:rPr lang="en-US" altLang="zh-CN" dirty="0"/>
              <a:t>The </a:t>
            </a:r>
            <a:r>
              <a:rPr lang="en-US" altLang="zh-CN" i="1" dirty="0" err="1">
                <a:solidFill>
                  <a:srgbClr val="FF0000"/>
                </a:solidFill>
                <a:effectLst>
                  <a:outerShdw blurRad="38100" dist="38100" dir="2700000" algn="tl">
                    <a:srgbClr val="000000">
                      <a:alpha val="43137"/>
                    </a:srgbClr>
                  </a:outerShdw>
                </a:effectLst>
              </a:rPr>
              <a:t>ios</a:t>
            </a:r>
            <a:r>
              <a:rPr lang="en-US" altLang="zh-CN" dirty="0"/>
              <a:t> class contains member functions that can be used to check for errors. </a:t>
            </a:r>
          </a:p>
          <a:p>
            <a:pPr lvl="1"/>
            <a:r>
              <a:rPr lang="en-US" altLang="zh-CN" dirty="0"/>
              <a:t>Since </a:t>
            </a:r>
            <a:r>
              <a:rPr lang="en-US" altLang="zh-CN" dirty="0" err="1"/>
              <a:t>ifstream</a:t>
            </a:r>
            <a:r>
              <a:rPr lang="en-US" altLang="zh-CN" dirty="0"/>
              <a:t> and </a:t>
            </a:r>
            <a:r>
              <a:rPr lang="en-US" altLang="zh-CN" dirty="0" err="1"/>
              <a:t>ofstream</a:t>
            </a:r>
            <a:r>
              <a:rPr lang="en-US" altLang="zh-CN" dirty="0"/>
              <a:t> are inherited from </a:t>
            </a:r>
            <a:r>
              <a:rPr lang="en-US" altLang="zh-CN" dirty="0" err="1"/>
              <a:t>ios</a:t>
            </a:r>
            <a:r>
              <a:rPr lang="en-US" altLang="zh-CN" dirty="0"/>
              <a:t>, these functions are available for use with </a:t>
            </a:r>
            <a:r>
              <a:rPr lang="en-US" altLang="zh-CN" dirty="0" err="1"/>
              <a:t>ifstream</a:t>
            </a:r>
            <a:r>
              <a:rPr lang="en-US" altLang="zh-CN" dirty="0"/>
              <a:t> and </a:t>
            </a:r>
            <a:r>
              <a:rPr lang="en-US" altLang="zh-CN" dirty="0" err="1"/>
              <a:t>ofstream</a:t>
            </a:r>
            <a:r>
              <a:rPr lang="en-US" altLang="zh-CN" dirty="0"/>
              <a:t> objects.</a:t>
            </a:r>
          </a:p>
          <a:p>
            <a:endParaRPr lang="zh-CN" altLang="en-US" dirty="0"/>
          </a:p>
        </p:txBody>
      </p:sp>
      <p:sp>
        <p:nvSpPr>
          <p:cNvPr id="8" name="矩形 7"/>
          <p:cNvSpPr/>
          <p:nvPr/>
        </p:nvSpPr>
        <p:spPr>
          <a:xfrm>
            <a:off x="2659918" y="5398560"/>
            <a:ext cx="4953000" cy="707886"/>
          </a:xfrm>
          <a:prstGeom prst="rect">
            <a:avLst/>
          </a:prstGeom>
          <a:solidFill>
            <a:schemeClr val="accent4">
              <a:lumMod val="60000"/>
              <a:lumOff val="40000"/>
              <a:alpha val="50000"/>
            </a:schemeClr>
          </a:solidFill>
        </p:spPr>
        <p:txBody>
          <a:bodyPr>
            <a:spAutoFit/>
          </a:bodyPr>
          <a:lstStyle/>
          <a:p>
            <a:r>
              <a:rPr lang="en-US" altLang="zh-CN" dirty="0">
                <a:solidFill>
                  <a:srgbClr val="C00000"/>
                </a:solidFill>
                <a:latin typeface="Times New Roman" panose="02020603050405020304" pitchFamily="18" charset="0"/>
                <a:cs typeface="Times New Roman" panose="02020603050405020304" pitchFamily="18" charset="0"/>
              </a:rPr>
              <a:t>It is good practice to check for errors when opening a file!</a:t>
            </a:r>
            <a:endParaRPr lang="zh-CN" altLang="en-US"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checkerboard(across)">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spDef>
      <a:spPr/>
      <a:bodyPr>
        <a:spAutoFit/>
      </a:bodyPr>
      <a:lstStyle>
        <a:defPPr algn="l">
          <a:buFont typeface="Arial" pitchFamily="34" charset="0"/>
          <a:buChar char="•"/>
          <a:defRPr dirty="0" smtClean="0"/>
        </a:defPPr>
      </a:lstStyle>
      <a:style>
        <a:lnRef idx="1">
          <a:schemeClr val="accent2"/>
        </a:lnRef>
        <a:fillRef idx="2">
          <a:schemeClr val="accent2"/>
        </a:fillRef>
        <a:effectRef idx="1">
          <a:schemeClr val="accent2"/>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0</TotalTime>
  <Words>2769</Words>
  <Application>Microsoft Office PowerPoint</Application>
  <PresentationFormat>A4 纸张(210x297 毫米)</PresentationFormat>
  <Paragraphs>248</Paragraphs>
  <Slides>60</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60</vt:i4>
      </vt:variant>
    </vt:vector>
  </HeadingPairs>
  <TitlesOfParts>
    <vt:vector size="70" baseType="lpstr">
      <vt:lpstr>Monotype Sorts</vt:lpstr>
      <vt:lpstr>黑体</vt:lpstr>
      <vt:lpstr>Arial</vt:lpstr>
      <vt:lpstr>Brush Script MT</vt:lpstr>
      <vt:lpstr>Franklin Gothic Book</vt:lpstr>
      <vt:lpstr>Monotype Corsiva</vt:lpstr>
      <vt:lpstr>Times New Roman</vt:lpstr>
      <vt:lpstr>Wingdings</vt:lpstr>
      <vt:lpstr>Wingdings 2</vt:lpstr>
      <vt:lpstr>暗香扑面</vt:lpstr>
      <vt:lpstr>PowerPoint 演示文稿</vt:lpstr>
      <vt:lpstr>Overview</vt:lpstr>
      <vt:lpstr>12.1 Input/output class hierarchy</vt:lpstr>
      <vt:lpstr>12.1 Input/output class hierarchy</vt:lpstr>
      <vt:lpstr>12.1 Input/output class hierarchy</vt:lpstr>
      <vt:lpstr>12.1 Input/output class hierarchy</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12.2 Basic I/O operations</vt:lpstr>
      <vt:lpstr>12.3 Random access</vt:lpstr>
      <vt:lpstr>12.3 Random access</vt:lpstr>
      <vt:lpstr>12.3 Random access</vt:lpstr>
      <vt:lpstr>12.3 Random access</vt:lpstr>
      <vt:lpstr>12.3 Random access</vt:lpstr>
      <vt:lpstr>12.3 Random access</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12.4 Object and Binary I/O</vt:lpstr>
      <vt:lpstr>PowerPoint 演示文稿</vt:lpstr>
      <vt:lpstr>Homework</vt:lpstr>
      <vt:lpstr>Homework</vt:lpstr>
      <vt:lpstr>Homework</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2025-09-07T04:28:29Z</dcterms:created>
  <dcterms:modified xsi:type="dcterms:W3CDTF">2025-09-07T04:28:36Z</dcterms:modified>
</cp:coreProperties>
</file>