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08" r:id="rId1"/>
  </p:sldMasterIdLst>
  <p:notesMasterIdLst>
    <p:notesMasterId r:id="rId33"/>
  </p:notesMasterIdLst>
  <p:handoutMasterIdLst>
    <p:handoutMasterId r:id="rId34"/>
  </p:handoutMasterIdLst>
  <p:sldIdLst>
    <p:sldId id="1005" r:id="rId2"/>
    <p:sldId id="921" r:id="rId3"/>
    <p:sldId id="1050" r:id="rId4"/>
    <p:sldId id="1046" r:id="rId5"/>
    <p:sldId id="1047" r:id="rId6"/>
    <p:sldId id="1049" r:id="rId7"/>
    <p:sldId id="1048" r:id="rId8"/>
    <p:sldId id="1064" r:id="rId9"/>
    <p:sldId id="284" r:id="rId10"/>
    <p:sldId id="1045" r:id="rId11"/>
    <p:sldId id="1051" r:id="rId12"/>
    <p:sldId id="324" r:id="rId13"/>
    <p:sldId id="327" r:id="rId14"/>
    <p:sldId id="1052" r:id="rId15"/>
    <p:sldId id="329" r:id="rId16"/>
    <p:sldId id="1053" r:id="rId17"/>
    <p:sldId id="910" r:id="rId18"/>
    <p:sldId id="1054" r:id="rId19"/>
    <p:sldId id="1055" r:id="rId20"/>
    <p:sldId id="1056" r:id="rId21"/>
    <p:sldId id="914" r:id="rId22"/>
    <p:sldId id="916" r:id="rId23"/>
    <p:sldId id="1062" r:id="rId24"/>
    <p:sldId id="1057" r:id="rId25"/>
    <p:sldId id="1058" r:id="rId26"/>
    <p:sldId id="1060" r:id="rId27"/>
    <p:sldId id="1061" r:id="rId28"/>
    <p:sldId id="974" r:id="rId29"/>
    <p:sldId id="1038" r:id="rId30"/>
    <p:sldId id="1066" r:id="rId31"/>
    <p:sldId id="1067" r:id="rId32"/>
  </p:sldIdLst>
  <p:sldSz cx="12192000" cy="6858000"/>
  <p:notesSz cx="6757988"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6484" autoAdjust="0"/>
  </p:normalViewPr>
  <p:slideViewPr>
    <p:cSldViewPr>
      <p:cViewPr varScale="1">
        <p:scale>
          <a:sx n="97" d="100"/>
          <a:sy n="97" d="100"/>
        </p:scale>
        <p:origin x="822" y="90"/>
      </p:cViewPr>
      <p:guideLst>
        <p:guide orient="horz" pos="2160"/>
        <p:guide pos="384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00" d="100"/>
        <a:sy n="100" d="100"/>
      </p:scale>
      <p:origin x="0" y="1899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FD3E9827-2C39-485A-A3D1-AADA2DB0379E}"/>
              </a:ext>
            </a:extLst>
          </p:cNvPr>
          <p:cNvSpPr>
            <a:spLocks noGrp="1" noChangeArrowheads="1"/>
          </p:cNvSpPr>
          <p:nvPr>
            <p:ph type="hdr" sz="quarter"/>
          </p:nvPr>
        </p:nvSpPr>
        <p:spPr bwMode="auto">
          <a:xfrm>
            <a:off x="0" y="0"/>
            <a:ext cx="2928938" cy="493713"/>
          </a:xfrm>
          <a:prstGeom prst="rect">
            <a:avLst/>
          </a:prstGeom>
          <a:noFill/>
          <a:ln w="9525">
            <a:noFill/>
            <a:miter lim="800000"/>
          </a:ln>
          <a:effectLst/>
        </p:spPr>
        <p:txBody>
          <a:bodyPr vert="horz" wrap="square" lIns="91422" tIns="45711" rIns="91422" bIns="45711" numCol="1" anchor="t" anchorCtr="0" compatLnSpc="1"/>
          <a:lstStyle>
            <a:lvl1pP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123907" name="Rectangle 3">
            <a:extLst>
              <a:ext uri="{FF2B5EF4-FFF2-40B4-BE49-F238E27FC236}">
                <a16:creationId xmlns:a16="http://schemas.microsoft.com/office/drawing/2014/main" id="{408D873D-5DC5-4422-857E-DBBF6D771BEE}"/>
              </a:ext>
            </a:extLst>
          </p:cNvPr>
          <p:cNvSpPr>
            <a:spLocks noGrp="1" noChangeArrowheads="1"/>
          </p:cNvSpPr>
          <p:nvPr>
            <p:ph type="dt" sz="quarter" idx="1"/>
          </p:nvPr>
        </p:nvSpPr>
        <p:spPr bwMode="auto">
          <a:xfrm>
            <a:off x="3829050" y="0"/>
            <a:ext cx="2928938" cy="493713"/>
          </a:xfrm>
          <a:prstGeom prst="rect">
            <a:avLst/>
          </a:prstGeom>
          <a:noFill/>
          <a:ln w="9525">
            <a:noFill/>
            <a:miter lim="800000"/>
          </a:ln>
          <a:effectLst/>
        </p:spPr>
        <p:txBody>
          <a:bodyPr vert="horz" wrap="square" lIns="91422" tIns="45711" rIns="91422" bIns="45711" numCol="1" anchor="t" anchorCtr="0" compatLnSpc="1"/>
          <a:lstStyle>
            <a:lvl1pPr algn="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123908" name="Rectangle 4">
            <a:extLst>
              <a:ext uri="{FF2B5EF4-FFF2-40B4-BE49-F238E27FC236}">
                <a16:creationId xmlns:a16="http://schemas.microsoft.com/office/drawing/2014/main" id="{16BDB4FB-EDC6-4CBB-A2BD-2E880AA45BC2}"/>
              </a:ext>
            </a:extLst>
          </p:cNvPr>
          <p:cNvSpPr>
            <a:spLocks noGrp="1" noChangeArrowheads="1"/>
          </p:cNvSpPr>
          <p:nvPr>
            <p:ph type="ftr" sz="quarter" idx="2"/>
          </p:nvPr>
        </p:nvSpPr>
        <p:spPr bwMode="auto">
          <a:xfrm>
            <a:off x="0" y="9372600"/>
            <a:ext cx="2928938" cy="493713"/>
          </a:xfrm>
          <a:prstGeom prst="rect">
            <a:avLst/>
          </a:prstGeom>
          <a:noFill/>
          <a:ln w="9525">
            <a:noFill/>
            <a:miter lim="800000"/>
          </a:ln>
          <a:effectLst/>
        </p:spPr>
        <p:txBody>
          <a:bodyPr vert="horz" wrap="square" lIns="91422" tIns="45711" rIns="91422" bIns="45711" numCol="1" anchor="b" anchorCtr="0" compatLnSpc="1"/>
          <a:lstStyle>
            <a:lvl1pP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123909" name="Rectangle 5">
            <a:extLst>
              <a:ext uri="{FF2B5EF4-FFF2-40B4-BE49-F238E27FC236}">
                <a16:creationId xmlns:a16="http://schemas.microsoft.com/office/drawing/2014/main" id="{34B806C6-B8E5-4A8B-B2B8-2CF239F35AB5}"/>
              </a:ext>
            </a:extLst>
          </p:cNvPr>
          <p:cNvSpPr>
            <a:spLocks noGrp="1" noChangeArrowheads="1"/>
          </p:cNvSpPr>
          <p:nvPr>
            <p:ph type="sldNum" sz="quarter" idx="3"/>
          </p:nvPr>
        </p:nvSpPr>
        <p:spPr bwMode="auto">
          <a:xfrm>
            <a:off x="3829050" y="9372600"/>
            <a:ext cx="2928938" cy="493713"/>
          </a:xfrm>
          <a:prstGeom prst="rect">
            <a:avLst/>
          </a:prstGeom>
          <a:noFill/>
          <a:ln w="9525">
            <a:noFill/>
            <a:miter lim="800000"/>
          </a:ln>
          <a:effectLst/>
        </p:spPr>
        <p:txBody>
          <a:bodyPr vert="horz" wrap="square" lIns="91422" tIns="45711" rIns="91422" bIns="45711"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ACF480F6-4C19-4E8C-8B3D-DCD673AB208D}"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1394" name="Rectangle 2">
            <a:extLst>
              <a:ext uri="{FF2B5EF4-FFF2-40B4-BE49-F238E27FC236}">
                <a16:creationId xmlns:a16="http://schemas.microsoft.com/office/drawing/2014/main" id="{DE2468E7-EE19-411B-A269-533E12853D10}"/>
              </a:ext>
            </a:extLst>
          </p:cNvPr>
          <p:cNvSpPr>
            <a:spLocks noGrp="1" noChangeArrowheads="1"/>
          </p:cNvSpPr>
          <p:nvPr>
            <p:ph type="hdr" sz="quarter"/>
          </p:nvPr>
        </p:nvSpPr>
        <p:spPr bwMode="auto">
          <a:xfrm>
            <a:off x="0" y="0"/>
            <a:ext cx="2895600" cy="457200"/>
          </a:xfrm>
          <a:prstGeom prst="rect">
            <a:avLst/>
          </a:prstGeom>
          <a:noFill/>
          <a:ln w="9525">
            <a:noFill/>
            <a:miter lim="800000"/>
          </a:ln>
          <a:effectLst/>
        </p:spPr>
        <p:txBody>
          <a:bodyPr vert="horz" wrap="square" lIns="91422" tIns="45711" rIns="91422" bIns="45711" numCol="1" anchor="t" anchorCtr="0" compatLnSpc="1"/>
          <a:lstStyle>
            <a:lvl1pP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571395" name="Rectangle 3">
            <a:extLst>
              <a:ext uri="{FF2B5EF4-FFF2-40B4-BE49-F238E27FC236}">
                <a16:creationId xmlns:a16="http://schemas.microsoft.com/office/drawing/2014/main" id="{BD7CDF84-E7D7-451B-BBC5-BDA3BC82B22F}"/>
              </a:ext>
            </a:extLst>
          </p:cNvPr>
          <p:cNvSpPr>
            <a:spLocks noGrp="1" noChangeArrowheads="1"/>
          </p:cNvSpPr>
          <p:nvPr>
            <p:ph type="dt" idx="1"/>
          </p:nvPr>
        </p:nvSpPr>
        <p:spPr bwMode="auto">
          <a:xfrm>
            <a:off x="3808413" y="0"/>
            <a:ext cx="2971800" cy="457200"/>
          </a:xfrm>
          <a:prstGeom prst="rect">
            <a:avLst/>
          </a:prstGeom>
          <a:noFill/>
          <a:ln w="9525">
            <a:noFill/>
            <a:miter lim="800000"/>
          </a:ln>
          <a:effectLst/>
        </p:spPr>
        <p:txBody>
          <a:bodyPr vert="horz" wrap="square" lIns="91422" tIns="45711" rIns="91422" bIns="45711" numCol="1" anchor="t" anchorCtr="0" compatLnSpc="1"/>
          <a:lstStyle>
            <a:lvl1pPr algn="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5124" name="Rectangle 4">
            <a:extLst>
              <a:ext uri="{FF2B5EF4-FFF2-40B4-BE49-F238E27FC236}">
                <a16:creationId xmlns:a16="http://schemas.microsoft.com/office/drawing/2014/main" id="{053BE911-AB8A-4EC1-80B6-6B37B3BB4330}"/>
              </a:ext>
            </a:extLst>
          </p:cNvPr>
          <p:cNvSpPr>
            <a:spLocks noGrp="1" noRot="1" noChangeAspect="1" noChangeArrowheads="1" noTextEdit="1"/>
          </p:cNvSpPr>
          <p:nvPr>
            <p:ph type="sldImg" idx="4294967295"/>
          </p:nvPr>
        </p:nvSpPr>
        <p:spPr bwMode="auto">
          <a:xfrm>
            <a:off x="139700" y="762000"/>
            <a:ext cx="6502400" cy="3657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0E084048-33F2-4D68-8BD0-E64FD56D64BB}"/>
              </a:ext>
            </a:extLst>
          </p:cNvPr>
          <p:cNvSpPr>
            <a:spLocks noGrp="1" noChangeArrowheads="1"/>
          </p:cNvSpPr>
          <p:nvPr>
            <p:ph type="body" sz="quarter" idx="4294967295"/>
          </p:nvPr>
        </p:nvSpPr>
        <p:spPr bwMode="auto">
          <a:xfrm>
            <a:off x="914400" y="4724400"/>
            <a:ext cx="4951413" cy="4418013"/>
          </a:xfrm>
          <a:prstGeom prst="rect">
            <a:avLst/>
          </a:prstGeom>
          <a:noFill/>
          <a:ln>
            <a:noFill/>
          </a:ln>
        </p:spPr>
        <p:txBody>
          <a:bodyPr vert="horz" wrap="square" lIns="91422" tIns="45711" rIns="91422" bIns="4571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71398" name="Rectangle 6">
            <a:extLst>
              <a:ext uri="{FF2B5EF4-FFF2-40B4-BE49-F238E27FC236}">
                <a16:creationId xmlns:a16="http://schemas.microsoft.com/office/drawing/2014/main" id="{D0A6DFC4-930D-41C8-BE1E-F3FF1394FEE1}"/>
              </a:ext>
            </a:extLst>
          </p:cNvPr>
          <p:cNvSpPr>
            <a:spLocks noGrp="1" noChangeArrowheads="1"/>
          </p:cNvSpPr>
          <p:nvPr>
            <p:ph type="ftr" sz="quarter" idx="4"/>
          </p:nvPr>
        </p:nvSpPr>
        <p:spPr bwMode="auto">
          <a:xfrm>
            <a:off x="0" y="9371013"/>
            <a:ext cx="2895600" cy="457200"/>
          </a:xfrm>
          <a:prstGeom prst="rect">
            <a:avLst/>
          </a:prstGeom>
          <a:noFill/>
          <a:ln w="9525">
            <a:noFill/>
            <a:miter lim="800000"/>
          </a:ln>
          <a:effectLst/>
        </p:spPr>
        <p:txBody>
          <a:bodyPr vert="horz" wrap="square" lIns="91422" tIns="45711" rIns="91422" bIns="45711" numCol="1" anchor="b" anchorCtr="0" compatLnSpc="1"/>
          <a:lstStyle>
            <a:lvl1pP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571399" name="Rectangle 7">
            <a:extLst>
              <a:ext uri="{FF2B5EF4-FFF2-40B4-BE49-F238E27FC236}">
                <a16:creationId xmlns:a16="http://schemas.microsoft.com/office/drawing/2014/main" id="{5EE0C26C-0382-439E-B841-DF3596433AA2}"/>
              </a:ext>
            </a:extLst>
          </p:cNvPr>
          <p:cNvSpPr>
            <a:spLocks noGrp="1" noChangeArrowheads="1"/>
          </p:cNvSpPr>
          <p:nvPr>
            <p:ph type="sldNum" sz="quarter" idx="5"/>
          </p:nvPr>
        </p:nvSpPr>
        <p:spPr bwMode="auto">
          <a:xfrm>
            <a:off x="3808413" y="9371013"/>
            <a:ext cx="2971800" cy="457200"/>
          </a:xfrm>
          <a:prstGeom prst="rect">
            <a:avLst/>
          </a:prstGeom>
          <a:noFill/>
          <a:ln w="9525">
            <a:noFill/>
            <a:miter lim="800000"/>
          </a:ln>
          <a:effectLst/>
        </p:spPr>
        <p:txBody>
          <a:bodyPr vert="horz" wrap="square" lIns="91422" tIns="45711" rIns="91422" bIns="45711"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DD66343C-245F-4869-8791-5AAF19314BF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B7B5176-0FBA-4569-A6E5-654ECA8A780E}"/>
              </a:ext>
            </a:extLst>
          </p:cNvPr>
          <p:cNvSpPr>
            <a:spLocks noGrp="1" noRot="1" noChangeAspect="1" noChangeArrowheads="1" noTextEdit="1"/>
          </p:cNvSpPr>
          <p:nvPr>
            <p:ph type="sldImg" idx="4294967295"/>
          </p:nvPr>
        </p:nvSpPr>
        <p:spPr>
          <a:xfrm>
            <a:off x="88900" y="739775"/>
            <a:ext cx="6580188" cy="3702050"/>
          </a:xfrm>
          <a:ln/>
        </p:spPr>
      </p:sp>
      <p:sp>
        <p:nvSpPr>
          <p:cNvPr id="8195" name="Rectangle 3">
            <a:extLst>
              <a:ext uri="{FF2B5EF4-FFF2-40B4-BE49-F238E27FC236}">
                <a16:creationId xmlns:a16="http://schemas.microsoft.com/office/drawing/2014/main" id="{D728BB46-7767-4F00-8B60-CEC4014695A2}"/>
              </a:ext>
            </a:extLst>
          </p:cNvPr>
          <p:cNvSpPr>
            <a:spLocks noGrp="1" noChangeArrowheads="1"/>
          </p:cNvSpPr>
          <p:nvPr>
            <p:ph type="body" idx="4294967295"/>
          </p:nvPr>
        </p:nvSpPr>
        <p:spPr>
          <a:xfrm>
            <a:off x="677863" y="4686300"/>
            <a:ext cx="5405437" cy="4440238"/>
          </a:xfrm>
        </p:spPr>
        <p:txBody>
          <a:bodyPr/>
          <a:lstStyle/>
          <a:p>
            <a:pPr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10</a:t>
            </a:fld>
            <a:endParaRPr lang="en-US" altLang="zh-CN"/>
          </a:p>
        </p:txBody>
      </p:sp>
    </p:spTree>
    <p:extLst>
      <p:ext uri="{BB962C8B-B14F-4D97-AF65-F5344CB8AC3E}">
        <p14:creationId xmlns:p14="http://schemas.microsoft.com/office/powerpoint/2010/main" val="1475814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11</a:t>
            </a:fld>
            <a:endParaRPr lang="en-US" altLang="zh-CN"/>
          </a:p>
        </p:txBody>
      </p:sp>
    </p:spTree>
    <p:extLst>
      <p:ext uri="{BB962C8B-B14F-4D97-AF65-F5344CB8AC3E}">
        <p14:creationId xmlns:p14="http://schemas.microsoft.com/office/powerpoint/2010/main" val="487876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3D683C0-E034-4E23-B775-37545A5B928E}" type="slidenum">
              <a:rPr lang="zh-CN" altLang="en-US" smtClean="0"/>
              <a:t>12</a:t>
            </a:fld>
            <a:endParaRPr lang="zh-CN" altLang="en-US"/>
          </a:p>
        </p:txBody>
      </p:sp>
    </p:spTree>
    <p:extLst>
      <p:ext uri="{BB962C8B-B14F-4D97-AF65-F5344CB8AC3E}">
        <p14:creationId xmlns:p14="http://schemas.microsoft.com/office/powerpoint/2010/main" val="1263542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15</a:t>
            </a:fld>
            <a:endParaRPr lang="en-US" altLang="zh-CN"/>
          </a:p>
        </p:txBody>
      </p:sp>
    </p:spTree>
    <p:extLst>
      <p:ext uri="{BB962C8B-B14F-4D97-AF65-F5344CB8AC3E}">
        <p14:creationId xmlns:p14="http://schemas.microsoft.com/office/powerpoint/2010/main" val="166925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16</a:t>
            </a:fld>
            <a:endParaRPr lang="en-US" altLang="zh-CN"/>
          </a:p>
        </p:txBody>
      </p:sp>
    </p:spTree>
    <p:extLst>
      <p:ext uri="{BB962C8B-B14F-4D97-AF65-F5344CB8AC3E}">
        <p14:creationId xmlns:p14="http://schemas.microsoft.com/office/powerpoint/2010/main" val="76533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17</a:t>
            </a:fld>
            <a:endParaRPr lang="en-US" altLang="zh-CN"/>
          </a:p>
        </p:txBody>
      </p:sp>
    </p:spTree>
    <p:extLst>
      <p:ext uri="{BB962C8B-B14F-4D97-AF65-F5344CB8AC3E}">
        <p14:creationId xmlns:p14="http://schemas.microsoft.com/office/powerpoint/2010/main" val="424891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18</a:t>
            </a:fld>
            <a:endParaRPr lang="en-US" altLang="zh-CN"/>
          </a:p>
        </p:txBody>
      </p:sp>
    </p:spTree>
    <p:extLst>
      <p:ext uri="{BB962C8B-B14F-4D97-AF65-F5344CB8AC3E}">
        <p14:creationId xmlns:p14="http://schemas.microsoft.com/office/powerpoint/2010/main" val="379735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19</a:t>
            </a:fld>
            <a:endParaRPr lang="en-US" altLang="zh-CN"/>
          </a:p>
        </p:txBody>
      </p:sp>
    </p:spTree>
    <p:extLst>
      <p:ext uri="{BB962C8B-B14F-4D97-AF65-F5344CB8AC3E}">
        <p14:creationId xmlns:p14="http://schemas.microsoft.com/office/powerpoint/2010/main" val="1943489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20</a:t>
            </a:fld>
            <a:endParaRPr lang="en-US" altLang="zh-CN"/>
          </a:p>
        </p:txBody>
      </p:sp>
    </p:spTree>
    <p:extLst>
      <p:ext uri="{BB962C8B-B14F-4D97-AF65-F5344CB8AC3E}">
        <p14:creationId xmlns:p14="http://schemas.microsoft.com/office/powerpoint/2010/main" val="28159780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21</a:t>
            </a:fld>
            <a:endParaRPr lang="en-US" altLang="zh-CN"/>
          </a:p>
        </p:txBody>
      </p:sp>
    </p:spTree>
    <p:extLst>
      <p:ext uri="{BB962C8B-B14F-4D97-AF65-F5344CB8AC3E}">
        <p14:creationId xmlns:p14="http://schemas.microsoft.com/office/powerpoint/2010/main" val="3598214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2</a:t>
            </a:fld>
            <a:endParaRPr lang="en-US" altLang="zh-CN"/>
          </a:p>
        </p:txBody>
      </p:sp>
    </p:spTree>
    <p:extLst>
      <p:ext uri="{BB962C8B-B14F-4D97-AF65-F5344CB8AC3E}">
        <p14:creationId xmlns:p14="http://schemas.microsoft.com/office/powerpoint/2010/main" val="1795353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22</a:t>
            </a:fld>
            <a:endParaRPr lang="en-US" altLang="zh-CN"/>
          </a:p>
        </p:txBody>
      </p:sp>
    </p:spTree>
    <p:extLst>
      <p:ext uri="{BB962C8B-B14F-4D97-AF65-F5344CB8AC3E}">
        <p14:creationId xmlns:p14="http://schemas.microsoft.com/office/powerpoint/2010/main" val="749615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23</a:t>
            </a:fld>
            <a:endParaRPr lang="en-US" altLang="zh-CN"/>
          </a:p>
        </p:txBody>
      </p:sp>
    </p:spTree>
    <p:extLst>
      <p:ext uri="{BB962C8B-B14F-4D97-AF65-F5344CB8AC3E}">
        <p14:creationId xmlns:p14="http://schemas.microsoft.com/office/powerpoint/2010/main" val="1926764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24</a:t>
            </a:fld>
            <a:endParaRPr lang="en-US" altLang="zh-CN"/>
          </a:p>
        </p:txBody>
      </p:sp>
    </p:spTree>
    <p:extLst>
      <p:ext uri="{BB962C8B-B14F-4D97-AF65-F5344CB8AC3E}">
        <p14:creationId xmlns:p14="http://schemas.microsoft.com/office/powerpoint/2010/main" val="781274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25</a:t>
            </a:fld>
            <a:endParaRPr lang="en-US" altLang="zh-CN"/>
          </a:p>
        </p:txBody>
      </p:sp>
    </p:spTree>
    <p:extLst>
      <p:ext uri="{BB962C8B-B14F-4D97-AF65-F5344CB8AC3E}">
        <p14:creationId xmlns:p14="http://schemas.microsoft.com/office/powerpoint/2010/main" val="14393325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26</a:t>
            </a:fld>
            <a:endParaRPr lang="en-US" altLang="zh-CN"/>
          </a:p>
        </p:txBody>
      </p:sp>
    </p:spTree>
    <p:extLst>
      <p:ext uri="{BB962C8B-B14F-4D97-AF65-F5344CB8AC3E}">
        <p14:creationId xmlns:p14="http://schemas.microsoft.com/office/powerpoint/2010/main" val="2907666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27</a:t>
            </a:fld>
            <a:endParaRPr lang="en-US" altLang="zh-CN"/>
          </a:p>
        </p:txBody>
      </p:sp>
    </p:spTree>
    <p:extLst>
      <p:ext uri="{BB962C8B-B14F-4D97-AF65-F5344CB8AC3E}">
        <p14:creationId xmlns:p14="http://schemas.microsoft.com/office/powerpoint/2010/main" val="6641400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66343C-245F-4869-8791-5AAF19314BF4}" type="slidenum">
              <a:rPr lang="zh-CN" altLang="en-US" smtClean="0"/>
              <a:pPr>
                <a:defRPr/>
              </a:pPr>
              <a:t>28</a:t>
            </a:fld>
            <a:endParaRPr lang="en-US" altLang="zh-CN"/>
          </a:p>
        </p:txBody>
      </p:sp>
    </p:spTree>
    <p:extLst>
      <p:ext uri="{BB962C8B-B14F-4D97-AF65-F5344CB8AC3E}">
        <p14:creationId xmlns:p14="http://schemas.microsoft.com/office/powerpoint/2010/main" val="35706318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29</a:t>
            </a:fld>
            <a:endParaRPr lang="en-US" altLang="zh-CN"/>
          </a:p>
        </p:txBody>
      </p:sp>
    </p:spTree>
    <p:extLst>
      <p:ext uri="{BB962C8B-B14F-4D97-AF65-F5344CB8AC3E}">
        <p14:creationId xmlns:p14="http://schemas.microsoft.com/office/powerpoint/2010/main" val="1399781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3</a:t>
            </a:fld>
            <a:endParaRPr lang="en-US" altLang="zh-CN"/>
          </a:p>
        </p:txBody>
      </p:sp>
    </p:spTree>
    <p:extLst>
      <p:ext uri="{BB962C8B-B14F-4D97-AF65-F5344CB8AC3E}">
        <p14:creationId xmlns:p14="http://schemas.microsoft.com/office/powerpoint/2010/main" val="3197028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4</a:t>
            </a:fld>
            <a:endParaRPr lang="en-US" altLang="zh-CN"/>
          </a:p>
        </p:txBody>
      </p:sp>
    </p:spTree>
    <p:extLst>
      <p:ext uri="{BB962C8B-B14F-4D97-AF65-F5344CB8AC3E}">
        <p14:creationId xmlns:p14="http://schemas.microsoft.com/office/powerpoint/2010/main" val="21946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5</a:t>
            </a:fld>
            <a:endParaRPr lang="en-US" altLang="zh-CN"/>
          </a:p>
        </p:txBody>
      </p:sp>
    </p:spTree>
    <p:extLst>
      <p:ext uri="{BB962C8B-B14F-4D97-AF65-F5344CB8AC3E}">
        <p14:creationId xmlns:p14="http://schemas.microsoft.com/office/powerpoint/2010/main" val="3867558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6</a:t>
            </a:fld>
            <a:endParaRPr lang="en-US" altLang="zh-CN"/>
          </a:p>
        </p:txBody>
      </p:sp>
    </p:spTree>
    <p:extLst>
      <p:ext uri="{BB962C8B-B14F-4D97-AF65-F5344CB8AC3E}">
        <p14:creationId xmlns:p14="http://schemas.microsoft.com/office/powerpoint/2010/main" val="3597209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7</a:t>
            </a:fld>
            <a:endParaRPr lang="en-US" altLang="zh-CN"/>
          </a:p>
        </p:txBody>
      </p:sp>
    </p:spTree>
    <p:extLst>
      <p:ext uri="{BB962C8B-B14F-4D97-AF65-F5344CB8AC3E}">
        <p14:creationId xmlns:p14="http://schemas.microsoft.com/office/powerpoint/2010/main" val="3759989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8</a:t>
            </a:fld>
            <a:endParaRPr lang="en-US" altLang="zh-CN"/>
          </a:p>
        </p:txBody>
      </p:sp>
    </p:spTree>
    <p:extLst>
      <p:ext uri="{BB962C8B-B14F-4D97-AF65-F5344CB8AC3E}">
        <p14:creationId xmlns:p14="http://schemas.microsoft.com/office/powerpoint/2010/main" val="3580859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9</a:t>
            </a:fld>
            <a:endParaRPr lang="en-US" altLang="zh-CN"/>
          </a:p>
        </p:txBody>
      </p:sp>
    </p:spTree>
    <p:extLst>
      <p:ext uri="{BB962C8B-B14F-4D97-AF65-F5344CB8AC3E}">
        <p14:creationId xmlns:p14="http://schemas.microsoft.com/office/powerpoint/2010/main" val="2986024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3423491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3909782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1741417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2E1443C-1C74-4400-B047-769A853B885D}"/>
              </a:ext>
            </a:extLst>
          </p:cNvPr>
          <p:cNvSpPr/>
          <p:nvPr/>
        </p:nvSpPr>
        <p:spPr>
          <a:xfrm>
            <a:off x="914400" y="3197226"/>
            <a:ext cx="103632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lnSpc>
                <a:spcPct val="90000"/>
              </a:lnSpc>
              <a:spcBef>
                <a:spcPts val="590"/>
              </a:spcBef>
              <a:spcAft>
                <a:spcPts val="590"/>
              </a:spcAft>
              <a:buClr>
                <a:schemeClr val="tx2"/>
              </a:buClr>
              <a:buSzPct val="80000"/>
              <a:buFont typeface="Wingdings" panose="05000000000000000000" pitchFamily="2" charset="2"/>
              <a:buNone/>
              <a:defRPr/>
            </a:pPr>
            <a:endParaRPr lang="zh-CN" altLang="en-US" sz="2000"/>
          </a:p>
        </p:txBody>
      </p:sp>
      <p:grpSp>
        <p:nvGrpSpPr>
          <p:cNvPr id="4" name="Group 10">
            <a:extLst>
              <a:ext uri="{FF2B5EF4-FFF2-40B4-BE49-F238E27FC236}">
                <a16:creationId xmlns:a16="http://schemas.microsoft.com/office/drawing/2014/main" id="{9792F77F-C398-4FAD-A551-45EC93FFABE0}"/>
              </a:ext>
            </a:extLst>
          </p:cNvPr>
          <p:cNvGrpSpPr>
            <a:grpSpLocks/>
          </p:cNvGrpSpPr>
          <p:nvPr userDrawn="1"/>
        </p:nvGrpSpPr>
        <p:grpSpPr bwMode="auto">
          <a:xfrm>
            <a:off x="857128" y="3414168"/>
            <a:ext cx="10410092" cy="1463675"/>
            <a:chOff x="336" y="1824"/>
            <a:chExt cx="5328" cy="922"/>
          </a:xfrm>
        </p:grpSpPr>
        <p:pic>
          <p:nvPicPr>
            <p:cNvPr id="5" name="Picture 8" descr="ANABNR2">
              <a:extLst>
                <a:ext uri="{FF2B5EF4-FFF2-40B4-BE49-F238E27FC236}">
                  <a16:creationId xmlns:a16="http://schemas.microsoft.com/office/drawing/2014/main" id="{C323787C-069C-4C45-B9EB-239F4129787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900" t="-1314" r="-2" b="-36961"/>
            <a:stretch>
              <a:fillRect/>
            </a:stretch>
          </p:blipFill>
          <p:spPr bwMode="auto">
            <a:xfrm>
              <a:off x="336" y="2016"/>
              <a:ext cx="5328"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
              <a:extLst>
                <a:ext uri="{FF2B5EF4-FFF2-40B4-BE49-F238E27FC236}">
                  <a16:creationId xmlns:a16="http://schemas.microsoft.com/office/drawing/2014/main" id="{12ED7E94-339A-4C06-ACF5-2D39696B523B}"/>
                </a:ext>
              </a:extLst>
            </p:cNvPr>
            <p:cNvSpPr>
              <a:spLocks noChangeArrowheads="1"/>
            </p:cNvSpPr>
            <p:nvPr/>
          </p:nvSpPr>
          <p:spPr bwMode="hidden">
            <a:xfrm>
              <a:off x="501" y="1824"/>
              <a:ext cx="192" cy="624"/>
            </a:xfrm>
            <a:prstGeom prst="rect">
              <a:avLst/>
            </a:prstGeom>
            <a:solidFill>
              <a:srgbClr val="FFCC99">
                <a:alpha val="50195"/>
              </a:srgbClr>
            </a:solidFill>
            <a:ln>
              <a:noFill/>
            </a:ln>
          </p:spPr>
          <p:txBody>
            <a:bodyPr wrap="none" anchor="ctr"/>
            <a:lstStyle>
              <a:lvl1pPr>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1pPr>
              <a:lvl2pPr marL="742950" indent="-28575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4pPr>
              <a:lvl5pPr marL="2057400" indent="-22860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9pPr>
            </a:lstStyle>
            <a:p>
              <a:pPr algn="ctr">
                <a:defRPr/>
              </a:pPr>
              <a:endParaRPr kumimoji="1" lang="zh-CN" altLang="en-US" sz="2000"/>
            </a:p>
          </p:txBody>
        </p:sp>
      </p:grpSp>
      <p:sp>
        <p:nvSpPr>
          <p:cNvPr id="2" name="标题 1"/>
          <p:cNvSpPr>
            <a:spLocks noGrp="1"/>
          </p:cNvSpPr>
          <p:nvPr>
            <p:ph type="ctrTitle"/>
          </p:nvPr>
        </p:nvSpPr>
        <p:spPr>
          <a:xfrm>
            <a:off x="914400" y="1676401"/>
            <a:ext cx="10363200" cy="1538286"/>
          </a:xfrm>
        </p:spPr>
        <p:txBody>
          <a:bodyPr anchor="b"/>
          <a:lstStyle/>
          <a:p>
            <a:r>
              <a:rPr lang="zh-CN" altLang="en-US" noProof="1"/>
              <a:t>单击此处编辑母版标题样式</a:t>
            </a:r>
            <a:endParaRPr lang="en-US" noProof="1"/>
          </a:p>
        </p:txBody>
      </p:sp>
      <p:sp>
        <p:nvSpPr>
          <p:cNvPr id="12" name="灯片编号占位符 5">
            <a:extLst>
              <a:ext uri="{FF2B5EF4-FFF2-40B4-BE49-F238E27FC236}">
                <a16:creationId xmlns:a16="http://schemas.microsoft.com/office/drawing/2014/main" id="{29F4024A-C8C8-4CE8-856A-ACE514E0B365}"/>
              </a:ext>
            </a:extLst>
          </p:cNvPr>
          <p:cNvSpPr>
            <a:spLocks noGrp="1"/>
          </p:cNvSpPr>
          <p:nvPr>
            <p:ph type="sldNum" sz="quarter" idx="11"/>
          </p:nvPr>
        </p:nvSpPr>
        <p:spPr/>
        <p:txBody>
          <a:bodyPr/>
          <a:lstStyle>
            <a:lvl1pPr>
              <a:defRPr/>
            </a:lvl1pPr>
          </a:lstStyle>
          <a:p>
            <a:pPr>
              <a:defRPr/>
            </a:pPr>
            <a:fld id="{9EDED0E7-F339-4093-9E1E-D7C84953CC56}" type="slidenum">
              <a:rPr lang="en-US" altLang="zh-CN"/>
              <a:pPr>
                <a:defRPr/>
              </a:pPr>
              <a:t>‹#›</a:t>
            </a:fld>
            <a:endParaRPr lang="zh-CN" altLang="en-US"/>
          </a:p>
        </p:txBody>
      </p:sp>
      <p:pic>
        <p:nvPicPr>
          <p:cNvPr id="15" name="图片 14">
            <a:extLst>
              <a:ext uri="{FF2B5EF4-FFF2-40B4-BE49-F238E27FC236}">
                <a16:creationId xmlns:a16="http://schemas.microsoft.com/office/drawing/2014/main" id="{BE425B3A-CD34-4CA2-BF02-7A720278E0AA}"/>
              </a:ext>
            </a:extLst>
          </p:cNvPr>
          <p:cNvPicPr>
            <a:picLocks noChangeAspect="1"/>
          </p:cNvPicPr>
          <p:nvPr userDrawn="1"/>
        </p:nvPicPr>
        <p:blipFill>
          <a:blip r:embed="rId3"/>
          <a:stretch>
            <a:fillRect/>
          </a:stretch>
        </p:blipFill>
        <p:spPr>
          <a:xfrm>
            <a:off x="0" y="120825"/>
            <a:ext cx="12192000" cy="1230823"/>
          </a:xfrm>
          <a:prstGeom prst="rect">
            <a:avLst/>
          </a:prstGeom>
        </p:spPr>
      </p:pic>
    </p:spTree>
    <p:extLst>
      <p:ext uri="{BB962C8B-B14F-4D97-AF65-F5344CB8AC3E}">
        <p14:creationId xmlns:p14="http://schemas.microsoft.com/office/powerpoint/2010/main" val="121219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F653FEB3-48F0-4D8E-82E9-E9BD4E91E7A7}"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570339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9/7/2025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2826979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2502348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1694327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fld id="{CDAAE01C-575F-422D-8597-72189CC9C000}"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1835951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94547B-D0C4-4CEB-A113-396BF07E222C}" type="datetime1">
              <a:rPr lang="zh-CN" altLang="en-US" smtClean="0"/>
              <a:t>2025/9/7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80FDBC7-1D34-447C-A744-7D4D39737AEE}" type="slidenum">
              <a:rPr lang="zh-CN" altLang="en-US" smtClean="0"/>
              <a:t>‹#›</a:t>
            </a:fld>
            <a:endParaRPr lang="zh-CN" altLang="en-US"/>
          </a:p>
        </p:txBody>
      </p:sp>
    </p:spTree>
    <p:extLst>
      <p:ext uri="{BB962C8B-B14F-4D97-AF65-F5344CB8AC3E}">
        <p14:creationId xmlns:p14="http://schemas.microsoft.com/office/powerpoint/2010/main" val="3719617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9/7/2025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482068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9/7/2025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3369710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9/7/2025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3344444205"/>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9.png"/><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7170" name="Text Box 21">
            <a:extLst>
              <a:ext uri="{FF2B5EF4-FFF2-40B4-BE49-F238E27FC236}">
                <a16:creationId xmlns:a16="http://schemas.microsoft.com/office/drawing/2014/main" id="{4AD99DBC-D992-4B4A-8F58-0DBA1BFF20CE}"/>
              </a:ext>
            </a:extLst>
          </p:cNvPr>
          <p:cNvSpPr txBox="1">
            <a:spLocks noChangeArrowheads="1"/>
          </p:cNvSpPr>
          <p:nvPr/>
        </p:nvSpPr>
        <p:spPr bwMode="auto">
          <a:xfrm>
            <a:off x="1415480" y="4411621"/>
            <a:ext cx="9057456" cy="206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a:lnSpc>
                <a:spcPct val="125000"/>
              </a:lnSpc>
              <a:spcBef>
                <a:spcPts val="0"/>
              </a:spcBef>
              <a:spcAft>
                <a:spcPts val="0"/>
              </a:spcAft>
              <a:buSzPct val="80000"/>
              <a:buNone/>
            </a:pPr>
            <a:r>
              <a:rPr lang="en-US" altLang="zh-CN" b="1" dirty="0">
                <a:latin typeface="Times New Roman" panose="02020603050405020304" pitchFamily="18" charset="0"/>
                <a:ea typeface="黑体" panose="02010609060101010101" pitchFamily="49" charset="-122"/>
              </a:rPr>
              <a:t>Harbin Institute of Technology</a:t>
            </a:r>
            <a:r>
              <a:rPr lang="zh-CN" altLang="en-US" b="1" dirty="0">
                <a:latin typeface="Times New Roman" panose="02020603050405020304" pitchFamily="18" charset="0"/>
                <a:ea typeface="黑体" panose="02010609060101010101" pitchFamily="49" charset="-122"/>
              </a:rPr>
              <a:t>（</a:t>
            </a:r>
            <a:r>
              <a:rPr lang="en-US" altLang="zh-CN" b="1" dirty="0">
                <a:latin typeface="Times New Roman" panose="02020603050405020304" pitchFamily="18" charset="0"/>
                <a:ea typeface="黑体" panose="02010609060101010101" pitchFamily="49" charset="-122"/>
              </a:rPr>
              <a:t>Shenzhen</a:t>
            </a:r>
            <a:r>
              <a:rPr lang="zh-CN" altLang="en-US" b="1" dirty="0">
                <a:latin typeface="Times New Roman" panose="02020603050405020304" pitchFamily="18" charset="0"/>
                <a:ea typeface="黑体" panose="02010609060101010101" pitchFamily="49" charset="-122"/>
              </a:rPr>
              <a:t>）</a:t>
            </a:r>
          </a:p>
          <a:p>
            <a:pPr algn="ctr">
              <a:lnSpc>
                <a:spcPct val="125000"/>
              </a:lnSpc>
              <a:spcBef>
                <a:spcPts val="0"/>
              </a:spcBef>
              <a:spcAft>
                <a:spcPts val="0"/>
              </a:spcAft>
              <a:buSzPct val="80000"/>
              <a:buNone/>
            </a:pPr>
            <a:r>
              <a:rPr lang="en-US" altLang="zh-CN" sz="2800" b="1" dirty="0">
                <a:latin typeface="Times New Roman" panose="02020603050405020304" pitchFamily="18" charset="0"/>
                <a:ea typeface="黑体" panose="02010609060101010101" pitchFamily="49" charset="-122"/>
              </a:rPr>
              <a:t>School of Computer Science and Technology</a:t>
            </a:r>
            <a:br>
              <a:rPr lang="zh-CN" altLang="en-US" sz="2800" b="1" dirty="0">
                <a:latin typeface="Times New Roman" panose="02020603050405020304" pitchFamily="18" charset="0"/>
                <a:ea typeface="黑体" panose="02010609060101010101" pitchFamily="49" charset="-122"/>
              </a:rPr>
            </a:br>
            <a:r>
              <a:rPr lang="en-US" altLang="zh-CN" sz="2800" b="1" dirty="0">
                <a:latin typeface="Times New Roman" panose="02020603050405020304" pitchFamily="18" charset="0"/>
                <a:ea typeface="黑体" panose="02010609060101010101" pitchFamily="49" charset="-122"/>
              </a:rPr>
              <a:t>Zhang </a:t>
            </a:r>
            <a:r>
              <a:rPr lang="en-US" altLang="zh-CN" sz="2800" b="1" dirty="0" err="1">
                <a:latin typeface="Times New Roman" panose="02020603050405020304" pitchFamily="18" charset="0"/>
                <a:ea typeface="黑体" panose="02010609060101010101" pitchFamily="49" charset="-122"/>
              </a:rPr>
              <a:t>Meishan</a:t>
            </a:r>
            <a:r>
              <a:rPr lang="en-US" altLang="zh-CN" sz="2800" b="1" dirty="0">
                <a:latin typeface="Times New Roman" panose="02020603050405020304" pitchFamily="18" charset="0"/>
                <a:ea typeface="黑体" panose="02010609060101010101" pitchFamily="49" charset="-122"/>
              </a:rPr>
              <a:t>  (mason.zms@gmail.com)</a:t>
            </a:r>
          </a:p>
          <a:p>
            <a:pPr algn="ctr">
              <a:lnSpc>
                <a:spcPct val="125000"/>
              </a:lnSpc>
              <a:spcBef>
                <a:spcPts val="0"/>
              </a:spcBef>
              <a:spcAft>
                <a:spcPts val="0"/>
              </a:spcAft>
              <a:buSzPct val="80000"/>
              <a:buNone/>
            </a:pPr>
            <a:r>
              <a:rPr lang="en-US" altLang="zh-CN"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Copyright</a:t>
            </a:r>
            <a:r>
              <a:rPr lang="zh-CN" altLang="en-US"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a:t>
            </a:r>
            <a:r>
              <a:rPr lang="en-US" altLang="zh-CN"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Harbin Institute of Technology</a:t>
            </a:r>
            <a:r>
              <a:rPr lang="zh-CN" altLang="en-US"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a:t>
            </a:r>
            <a:r>
              <a:rPr lang="en-US" altLang="zh-CN" sz="1600" b="1" dirty="0" err="1">
                <a:solidFill>
                  <a:srgbClr val="B9945B"/>
                </a:solidFill>
                <a:latin typeface="Times New Roman" panose="02020603050405020304" pitchFamily="18" charset="0"/>
                <a:ea typeface="黑体" panose="02010609060101010101" pitchFamily="49" charset="-122"/>
                <a:cs typeface="Arial" panose="020B0604020202020204" pitchFamily="34" charset="0"/>
              </a:rPr>
              <a:t>Su</a:t>
            </a:r>
            <a:r>
              <a:rPr lang="en-US" altLang="zh-CN"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 </a:t>
            </a:r>
            <a:r>
              <a:rPr lang="en-US" altLang="zh-CN" sz="1600" b="1" dirty="0" err="1">
                <a:solidFill>
                  <a:srgbClr val="B9945B"/>
                </a:solidFill>
                <a:latin typeface="Times New Roman" panose="02020603050405020304" pitchFamily="18" charset="0"/>
                <a:ea typeface="黑体" panose="02010609060101010101" pitchFamily="49" charset="-122"/>
                <a:cs typeface="Arial" panose="020B0604020202020204" pitchFamily="34" charset="0"/>
              </a:rPr>
              <a:t>Xiaohong</a:t>
            </a:r>
            <a:r>
              <a:rPr lang="zh-CN" altLang="en-US"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 </a:t>
            </a:r>
            <a:r>
              <a:rPr lang="en-US" altLang="zh-CN"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sxh@hit.edu.cn</a:t>
            </a:r>
            <a:endParaRPr lang="en-US" altLang="zh-CN" sz="1600" b="1" dirty="0">
              <a:latin typeface="Times New Roman" panose="02020603050405020304" pitchFamily="18" charset="0"/>
              <a:ea typeface="黑体" panose="02010609060101010101" pitchFamily="49" charset="-122"/>
            </a:endParaRPr>
          </a:p>
        </p:txBody>
      </p:sp>
      <p:sp>
        <p:nvSpPr>
          <p:cNvPr id="7171" name="TextBox 4">
            <a:extLst>
              <a:ext uri="{FF2B5EF4-FFF2-40B4-BE49-F238E27FC236}">
                <a16:creationId xmlns:a16="http://schemas.microsoft.com/office/drawing/2014/main" id="{3ECB8C7D-F3F9-4912-AF24-EDAF7E92B75E}"/>
              </a:ext>
            </a:extLst>
          </p:cNvPr>
          <p:cNvSpPr txBox="1">
            <a:spLocks noChangeArrowheads="1"/>
          </p:cNvSpPr>
          <p:nvPr/>
        </p:nvSpPr>
        <p:spPr bwMode="auto">
          <a:xfrm>
            <a:off x="1110704" y="2417391"/>
            <a:ext cx="9632950"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a:lnSpc>
                <a:spcPct val="90000"/>
              </a:lnSpc>
              <a:spcBef>
                <a:spcPts val="600"/>
              </a:spcBef>
              <a:spcAft>
                <a:spcPts val="588"/>
              </a:spcAft>
              <a:buSzPct val="80000"/>
              <a:buNone/>
            </a:pPr>
            <a:r>
              <a:rPr lang="en-US" altLang="zh-CN" sz="5400" b="1" dirty="0">
                <a:latin typeface="Times New Roman" panose="02020603050405020304" pitchFamily="18" charset="0"/>
                <a:ea typeface="黑体" panose="02010609060101010101" pitchFamily="49" charset="-122"/>
                <a:cs typeface="Times New Roman" panose="02020603050405020304" pitchFamily="18" charset="0"/>
              </a:rPr>
              <a:t>Lecture 2: Basic Syntax</a:t>
            </a:r>
            <a:endParaRPr lang="zh-CN" altLang="en-US" sz="5400" b="1"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newsflash/>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8163CAB-DB09-43C3-AC9E-B9F364678FD5}"/>
              </a:ext>
            </a:extLst>
          </p:cNvPr>
          <p:cNvSpPr>
            <a:spLocks noGrp="1"/>
          </p:cNvSpPr>
          <p:nvPr>
            <p:ph type="title"/>
          </p:nvPr>
        </p:nvSpPr>
        <p:spPr/>
        <p:txBody>
          <a:bodyPr/>
          <a:lstStyle/>
          <a:p>
            <a:r>
              <a:rPr lang="en-US" altLang="zh-CN" dirty="0"/>
              <a:t>2.2 Constants</a:t>
            </a:r>
            <a:endParaRPr lang="zh-CN" altLang="en-US" dirty="0"/>
          </a:p>
        </p:txBody>
      </p:sp>
      <p:sp>
        <p:nvSpPr>
          <p:cNvPr id="3" name="内容占位符 2">
            <a:extLst>
              <a:ext uri="{FF2B5EF4-FFF2-40B4-BE49-F238E27FC236}">
                <a16:creationId xmlns:a16="http://schemas.microsoft.com/office/drawing/2014/main" id="{5EF251DC-3DDC-4641-B757-C92AEB327CBF}"/>
              </a:ext>
            </a:extLst>
          </p:cNvPr>
          <p:cNvSpPr>
            <a:spLocks noGrp="1"/>
          </p:cNvSpPr>
          <p:nvPr>
            <p:ph idx="1"/>
          </p:nvPr>
        </p:nvSpPr>
        <p:spPr>
          <a:xfrm>
            <a:off x="1343472" y="1446240"/>
            <a:ext cx="8915400" cy="4686300"/>
          </a:xfrm>
        </p:spPr>
        <p:txBody>
          <a:bodyPr/>
          <a:lstStyle/>
          <a:p>
            <a:pPr>
              <a:defRPr/>
            </a:pPr>
            <a:r>
              <a:rPr lang="en-US" altLang="zh-CN" b="1" dirty="0">
                <a:solidFill>
                  <a:srgbClr val="FF0000"/>
                </a:solidFill>
                <a:effectLst>
                  <a:outerShdw blurRad="38100" dist="38100" dir="2700000" algn="tl">
                    <a:srgbClr val="000000">
                      <a:alpha val="43137"/>
                    </a:srgbClr>
                  </a:outerShdw>
                </a:effectLst>
              </a:rPr>
              <a:t>Constants</a:t>
            </a:r>
            <a:r>
              <a:rPr lang="zh-CN" altLang="en-US" b="1" dirty="0"/>
              <a:t>：</a:t>
            </a:r>
            <a:r>
              <a:rPr lang="en-US" altLang="zh-CN" dirty="0"/>
              <a:t>does not change its value in a program.</a:t>
            </a:r>
            <a:endParaRPr lang="zh-CN" altLang="en-US" b="1" dirty="0"/>
          </a:p>
          <a:p>
            <a:pPr>
              <a:defRPr/>
            </a:pPr>
            <a:endParaRPr lang="zh-CN" altLang="en-US" dirty="0"/>
          </a:p>
        </p:txBody>
      </p:sp>
      <p:pic>
        <p:nvPicPr>
          <p:cNvPr id="5124" name="Picture 3">
            <a:extLst>
              <a:ext uri="{FF2B5EF4-FFF2-40B4-BE49-F238E27FC236}">
                <a16:creationId xmlns:a16="http://schemas.microsoft.com/office/drawing/2014/main" id="{FA01F17B-C164-4F79-A434-11516E1042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560" y="2389894"/>
            <a:ext cx="7920880" cy="321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云形 5">
            <a:extLst>
              <a:ext uri="{FF2B5EF4-FFF2-40B4-BE49-F238E27FC236}">
                <a16:creationId xmlns:a16="http://schemas.microsoft.com/office/drawing/2014/main" id="{CCC88ADC-DB43-4BEF-9536-2AD87DB2458C}"/>
              </a:ext>
            </a:extLst>
          </p:cNvPr>
          <p:cNvSpPr/>
          <p:nvPr/>
        </p:nvSpPr>
        <p:spPr bwMode="auto">
          <a:xfrm>
            <a:off x="3366544" y="2993318"/>
            <a:ext cx="785811" cy="321469"/>
          </a:xfrm>
          <a:prstGeom prst="cloud">
            <a:avLst/>
          </a:prstGeom>
          <a:solidFill>
            <a:schemeClr val="accent5">
              <a:alpha val="20000"/>
            </a:schemeClr>
          </a:solidFill>
          <a:ln>
            <a:solidFill>
              <a:srgbClr val="00B0F0">
                <a:alpha val="50000"/>
              </a:srgbClr>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0" tIns="0" rIns="0" bIns="0" anchor="ctr" anchorCtr="0"/>
          <a:lstStyle/>
          <a:p>
            <a:pPr>
              <a:defRPr/>
            </a:pPr>
            <a:r>
              <a:rPr lang="en-US" altLang="zh-CN" dirty="0">
                <a:solidFill>
                  <a:srgbClr val="FF0000"/>
                </a:solidFill>
              </a:rPr>
              <a:t>int</a:t>
            </a:r>
            <a:endParaRPr lang="zh-CN" altLang="en-US" dirty="0">
              <a:solidFill>
                <a:srgbClr val="FF0000"/>
              </a:solidFill>
            </a:endParaRPr>
          </a:p>
        </p:txBody>
      </p:sp>
      <p:sp>
        <p:nvSpPr>
          <p:cNvPr id="7" name="云形 6">
            <a:extLst>
              <a:ext uri="{FF2B5EF4-FFF2-40B4-BE49-F238E27FC236}">
                <a16:creationId xmlns:a16="http://schemas.microsoft.com/office/drawing/2014/main" id="{93227A9A-6822-4323-9C37-931451BE4899}"/>
              </a:ext>
            </a:extLst>
          </p:cNvPr>
          <p:cNvSpPr/>
          <p:nvPr/>
        </p:nvSpPr>
        <p:spPr bwMode="auto">
          <a:xfrm>
            <a:off x="3823848" y="3543249"/>
            <a:ext cx="785812" cy="432048"/>
          </a:xfrm>
          <a:prstGeom prst="cloud">
            <a:avLst/>
          </a:prstGeom>
          <a:solidFill>
            <a:schemeClr val="accent5">
              <a:alpha val="20000"/>
            </a:schemeClr>
          </a:solidFill>
          <a:ln>
            <a:solidFill>
              <a:srgbClr val="00B0F0">
                <a:alpha val="50000"/>
              </a:srgbClr>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0" tIns="0" rIns="0" bIns="0" anchor="ctr" anchorCtr="0"/>
          <a:lstStyle/>
          <a:p>
            <a:pPr>
              <a:defRPr/>
            </a:pPr>
            <a:r>
              <a:rPr lang="en-US" altLang="zh-CN" dirty="0">
                <a:solidFill>
                  <a:srgbClr val="FF0000"/>
                </a:solidFill>
              </a:rPr>
              <a:t>float</a:t>
            </a:r>
            <a:endParaRPr lang="zh-CN" altLang="en-US" dirty="0">
              <a:solidFill>
                <a:srgbClr val="FF0000"/>
              </a:solidFill>
            </a:endParaRPr>
          </a:p>
        </p:txBody>
      </p:sp>
      <p:sp>
        <p:nvSpPr>
          <p:cNvPr id="8" name="云形 7">
            <a:extLst>
              <a:ext uri="{FF2B5EF4-FFF2-40B4-BE49-F238E27FC236}">
                <a16:creationId xmlns:a16="http://schemas.microsoft.com/office/drawing/2014/main" id="{48475B62-4DCC-47A0-A17E-5C4CABF007BF}"/>
              </a:ext>
            </a:extLst>
          </p:cNvPr>
          <p:cNvSpPr/>
          <p:nvPr/>
        </p:nvSpPr>
        <p:spPr bwMode="auto">
          <a:xfrm>
            <a:off x="3504319" y="3997289"/>
            <a:ext cx="1007542" cy="401163"/>
          </a:xfrm>
          <a:prstGeom prst="cloud">
            <a:avLst/>
          </a:prstGeom>
          <a:solidFill>
            <a:schemeClr val="accent5">
              <a:alpha val="20000"/>
            </a:schemeClr>
          </a:solidFill>
          <a:ln>
            <a:solidFill>
              <a:srgbClr val="00B0F0">
                <a:alpha val="50000"/>
              </a:srgbClr>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0" tIns="0" rIns="0" bIns="0" anchor="ctr" anchorCtr="0"/>
          <a:lstStyle/>
          <a:p>
            <a:pPr>
              <a:defRPr/>
            </a:pPr>
            <a:r>
              <a:rPr lang="en-US" altLang="zh-CN" dirty="0">
                <a:solidFill>
                  <a:srgbClr val="FF0000"/>
                </a:solidFill>
              </a:rPr>
              <a:t>char</a:t>
            </a:r>
            <a:endParaRPr lang="zh-CN" altLang="en-US" dirty="0">
              <a:solidFill>
                <a:srgbClr val="FF0000"/>
              </a:solidFill>
            </a:endParaRPr>
          </a:p>
        </p:txBody>
      </p:sp>
      <p:sp>
        <p:nvSpPr>
          <p:cNvPr id="9" name="云形 8">
            <a:extLst>
              <a:ext uri="{FF2B5EF4-FFF2-40B4-BE49-F238E27FC236}">
                <a16:creationId xmlns:a16="http://schemas.microsoft.com/office/drawing/2014/main" id="{191B73D6-E3E8-4446-82E9-616D36DACDD8}"/>
              </a:ext>
            </a:extLst>
          </p:cNvPr>
          <p:cNvSpPr/>
          <p:nvPr/>
        </p:nvSpPr>
        <p:spPr bwMode="auto">
          <a:xfrm>
            <a:off x="3257328" y="4750414"/>
            <a:ext cx="1225973" cy="491717"/>
          </a:xfrm>
          <a:prstGeom prst="cloud">
            <a:avLst/>
          </a:prstGeom>
          <a:solidFill>
            <a:schemeClr val="accent5">
              <a:alpha val="20000"/>
            </a:schemeClr>
          </a:solidFill>
          <a:ln>
            <a:solidFill>
              <a:srgbClr val="00B0F0">
                <a:alpha val="50000"/>
              </a:srgbClr>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0" tIns="0" rIns="0" bIns="0" anchor="ctr" anchorCtr="0"/>
          <a:lstStyle/>
          <a:p>
            <a:pPr>
              <a:defRPr/>
            </a:pPr>
            <a:r>
              <a:rPr lang="en-US" altLang="zh-CN" dirty="0">
                <a:solidFill>
                  <a:srgbClr val="FF0000"/>
                </a:solidFill>
              </a:rPr>
              <a:t>string</a:t>
            </a:r>
            <a:endParaRPr lang="zh-CN" altLang="en-US" dirty="0">
              <a:solidFill>
                <a:srgbClr val="FF0000"/>
              </a:solidFill>
            </a:endParaRPr>
          </a:p>
        </p:txBody>
      </p:sp>
    </p:spTree>
    <p:extLst>
      <p:ext uri="{BB962C8B-B14F-4D97-AF65-F5344CB8AC3E}">
        <p14:creationId xmlns:p14="http://schemas.microsoft.com/office/powerpoint/2010/main" val="3668097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8163CAB-DB09-43C3-AC9E-B9F364678FD5}"/>
              </a:ext>
            </a:extLst>
          </p:cNvPr>
          <p:cNvSpPr>
            <a:spLocks noGrp="1"/>
          </p:cNvSpPr>
          <p:nvPr>
            <p:ph type="title"/>
          </p:nvPr>
        </p:nvSpPr>
        <p:spPr/>
        <p:txBody>
          <a:bodyPr/>
          <a:lstStyle/>
          <a:p>
            <a:r>
              <a:rPr lang="en-US" altLang="zh-CN" dirty="0"/>
              <a:t>2.2 Constants</a:t>
            </a:r>
            <a:endParaRPr lang="zh-CN" altLang="en-US" dirty="0"/>
          </a:p>
        </p:txBody>
      </p:sp>
      <p:pic>
        <p:nvPicPr>
          <p:cNvPr id="5" name="图片 4">
            <a:extLst>
              <a:ext uri="{FF2B5EF4-FFF2-40B4-BE49-F238E27FC236}">
                <a16:creationId xmlns:a16="http://schemas.microsoft.com/office/drawing/2014/main" id="{E683641B-4CF3-4506-A731-98A1D4F2D64D}"/>
              </a:ext>
            </a:extLst>
          </p:cNvPr>
          <p:cNvPicPr>
            <a:picLocks noChangeAspect="1"/>
          </p:cNvPicPr>
          <p:nvPr/>
        </p:nvPicPr>
        <p:blipFill>
          <a:blip r:embed="rId3"/>
          <a:stretch>
            <a:fillRect/>
          </a:stretch>
        </p:blipFill>
        <p:spPr>
          <a:xfrm>
            <a:off x="1638300" y="1988841"/>
            <a:ext cx="5600700" cy="2371725"/>
          </a:xfrm>
          <a:prstGeom prst="rect">
            <a:avLst/>
          </a:prstGeom>
        </p:spPr>
      </p:pic>
      <p:pic>
        <p:nvPicPr>
          <p:cNvPr id="12" name="图片 11">
            <a:extLst>
              <a:ext uri="{FF2B5EF4-FFF2-40B4-BE49-F238E27FC236}">
                <a16:creationId xmlns:a16="http://schemas.microsoft.com/office/drawing/2014/main" id="{739366CC-DF1A-480F-81F7-4CA10D9F1C77}"/>
              </a:ext>
            </a:extLst>
          </p:cNvPr>
          <p:cNvPicPr>
            <a:picLocks noChangeAspect="1"/>
          </p:cNvPicPr>
          <p:nvPr/>
        </p:nvPicPr>
        <p:blipFill>
          <a:blip r:embed="rId4"/>
          <a:stretch>
            <a:fillRect/>
          </a:stretch>
        </p:blipFill>
        <p:spPr>
          <a:xfrm>
            <a:off x="7896200" y="1594550"/>
            <a:ext cx="2448272" cy="3668900"/>
          </a:xfrm>
          <a:prstGeom prst="rect">
            <a:avLst/>
          </a:prstGeom>
        </p:spPr>
      </p:pic>
      <p:grpSp>
        <p:nvGrpSpPr>
          <p:cNvPr id="13" name="组合 12">
            <a:extLst>
              <a:ext uri="{FF2B5EF4-FFF2-40B4-BE49-F238E27FC236}">
                <a16:creationId xmlns:a16="http://schemas.microsoft.com/office/drawing/2014/main" id="{E04F610F-AEBB-4815-81E8-5CB2B3765237}"/>
              </a:ext>
            </a:extLst>
          </p:cNvPr>
          <p:cNvGrpSpPr/>
          <p:nvPr/>
        </p:nvGrpSpPr>
        <p:grpSpPr>
          <a:xfrm>
            <a:off x="4330120" y="4869161"/>
            <a:ext cx="1080120" cy="1156667"/>
            <a:chOff x="2850261" y="5544343"/>
            <a:chExt cx="765654" cy="775318"/>
          </a:xfrm>
        </p:grpSpPr>
        <p:pic>
          <p:nvPicPr>
            <p:cNvPr id="14" name="图片 13">
              <a:extLst>
                <a:ext uri="{FF2B5EF4-FFF2-40B4-BE49-F238E27FC236}">
                  <a16:creationId xmlns:a16="http://schemas.microsoft.com/office/drawing/2014/main" id="{B4B37CCB-A733-4F74-9F35-F1229F5724C2}"/>
                </a:ext>
              </a:extLst>
            </p:cNvPr>
            <p:cNvPicPr>
              <a:picLocks noChangeAspect="1"/>
            </p:cNvPicPr>
            <p:nvPr/>
          </p:nvPicPr>
          <p:blipFill>
            <a:blip r:embed="rId5"/>
            <a:stretch>
              <a:fillRect/>
            </a:stretch>
          </p:blipFill>
          <p:spPr>
            <a:xfrm>
              <a:off x="2962468" y="5544343"/>
              <a:ext cx="653447" cy="407444"/>
            </a:xfrm>
            <a:prstGeom prst="rect">
              <a:avLst/>
            </a:prstGeom>
          </p:spPr>
        </p:pic>
        <p:pic>
          <p:nvPicPr>
            <p:cNvPr id="15" name="图片 14">
              <a:extLst>
                <a:ext uri="{FF2B5EF4-FFF2-40B4-BE49-F238E27FC236}">
                  <a16:creationId xmlns:a16="http://schemas.microsoft.com/office/drawing/2014/main" id="{FD659507-7C18-42C3-BA89-BADAC827ABDF}"/>
                </a:ext>
              </a:extLst>
            </p:cNvPr>
            <p:cNvPicPr>
              <a:picLocks noChangeAspect="1"/>
            </p:cNvPicPr>
            <p:nvPr/>
          </p:nvPicPr>
          <p:blipFill>
            <a:blip r:embed="rId6"/>
            <a:stretch>
              <a:fillRect/>
            </a:stretch>
          </p:blipFill>
          <p:spPr>
            <a:xfrm>
              <a:off x="2850261" y="6112096"/>
              <a:ext cx="745698" cy="207565"/>
            </a:xfrm>
            <a:prstGeom prst="rect">
              <a:avLst/>
            </a:prstGeom>
          </p:spPr>
        </p:pic>
      </p:grpSp>
      <p:sp>
        <p:nvSpPr>
          <p:cNvPr id="16" name="文本框 15">
            <a:extLst>
              <a:ext uri="{FF2B5EF4-FFF2-40B4-BE49-F238E27FC236}">
                <a16:creationId xmlns:a16="http://schemas.microsoft.com/office/drawing/2014/main" id="{ED8969CF-91BE-40C6-A3E9-F25C341A6715}"/>
              </a:ext>
            </a:extLst>
          </p:cNvPr>
          <p:cNvSpPr txBox="1"/>
          <p:nvPr/>
        </p:nvSpPr>
        <p:spPr>
          <a:xfrm>
            <a:off x="1803196" y="4934871"/>
            <a:ext cx="4487579" cy="132343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Boolean literals:</a:t>
            </a:r>
          </a:p>
          <a:p>
            <a:endParaRPr lang="en-US" altLang="zh-CN" dirty="0"/>
          </a:p>
          <a:p>
            <a:pPr marL="285750" indent="-285750">
              <a:buFont typeface="Arial" panose="020B0604020202020204" pitchFamily="34" charset="0"/>
              <a:buChar char="•"/>
            </a:pPr>
            <a:r>
              <a:rPr lang="en-US" altLang="zh-CN" dirty="0"/>
              <a:t>Pointer literal:</a:t>
            </a:r>
          </a:p>
          <a:p>
            <a:pPr marL="285750" indent="-285750">
              <a:buFont typeface="Arial" panose="020B0604020202020204" pitchFamily="34" charset="0"/>
              <a:buChar char="•"/>
            </a:pPr>
            <a:endParaRPr lang="en-US" altLang="zh-CN" dirty="0">
              <a:solidFill>
                <a:srgbClr val="C00000"/>
              </a:solidFill>
            </a:endParaRPr>
          </a:p>
        </p:txBody>
      </p:sp>
      <p:pic>
        <p:nvPicPr>
          <p:cNvPr id="3" name="图片 2">
            <a:extLst>
              <a:ext uri="{FF2B5EF4-FFF2-40B4-BE49-F238E27FC236}">
                <a16:creationId xmlns:a16="http://schemas.microsoft.com/office/drawing/2014/main" id="{7119751B-3412-4953-983E-61063D6D496B}"/>
              </a:ext>
            </a:extLst>
          </p:cNvPr>
          <p:cNvPicPr>
            <a:picLocks noChangeAspect="1"/>
          </p:cNvPicPr>
          <p:nvPr/>
        </p:nvPicPr>
        <p:blipFill>
          <a:blip r:embed="rId7"/>
          <a:stretch>
            <a:fillRect/>
          </a:stretch>
        </p:blipFill>
        <p:spPr>
          <a:xfrm>
            <a:off x="2351584" y="4353919"/>
            <a:ext cx="2657475" cy="304800"/>
          </a:xfrm>
          <a:prstGeom prst="rect">
            <a:avLst/>
          </a:prstGeom>
        </p:spPr>
      </p:pic>
    </p:spTree>
    <p:extLst>
      <p:ext uri="{BB962C8B-B14F-4D97-AF65-F5344CB8AC3E}">
        <p14:creationId xmlns:p14="http://schemas.microsoft.com/office/powerpoint/2010/main" val="2446074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B084DE-E87A-8EB3-AA8B-FA062A636D84}"/>
              </a:ext>
            </a:extLst>
          </p:cNvPr>
          <p:cNvSpPr>
            <a:spLocks noGrp="1"/>
          </p:cNvSpPr>
          <p:nvPr>
            <p:ph type="title"/>
          </p:nvPr>
        </p:nvSpPr>
        <p:spPr>
          <a:xfrm>
            <a:off x="1670304" y="1499369"/>
            <a:ext cx="8327107" cy="583235"/>
          </a:xfrm>
          <a:solidFill>
            <a:schemeClr val="tx1">
              <a:lumMod val="75000"/>
              <a:lumOff val="25000"/>
            </a:schemeClr>
          </a:solidFill>
        </p:spPr>
        <p:txBody>
          <a:bodyPr/>
          <a:lstStyle/>
          <a:p>
            <a:r>
              <a:rPr lang="en-US" altLang="zh-CN" sz="2800" dirty="0">
                <a:solidFill>
                  <a:schemeClr val="bg1"/>
                </a:solidFill>
                <a:latin typeface="Times New Roman" panose="02020603050405020304" pitchFamily="18" charset="0"/>
                <a:cs typeface="Times New Roman" panose="02020603050405020304" pitchFamily="18" charset="0"/>
              </a:rPr>
              <a:t>Integer literal types</a:t>
            </a:r>
            <a:endParaRPr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F0FF0870-4E1E-67DB-ACEF-F99F788B9B19}"/>
              </a:ext>
            </a:extLst>
          </p:cNvPr>
          <p:cNvSpPr txBox="1"/>
          <p:nvPr/>
        </p:nvSpPr>
        <p:spPr>
          <a:xfrm>
            <a:off x="1555588" y="2082604"/>
            <a:ext cx="8441823" cy="3316677"/>
          </a:xfrm>
          <a:prstGeom prst="rect">
            <a:avLst/>
          </a:prstGeom>
          <a:noFill/>
        </p:spPr>
        <p:txBody>
          <a:bodyPr wrap="square" rtlCol="0">
            <a:spAutoFit/>
          </a:bodyPr>
          <a:lstStyle/>
          <a:p>
            <a:pPr marL="232172" indent="-232172">
              <a:lnSpc>
                <a:spcPct val="120000"/>
              </a:lnSpc>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Prefixes</a:t>
            </a:r>
            <a:r>
              <a:rPr lang="en-US" altLang="zh-CN" sz="2400" dirty="0">
                <a:latin typeface="Times New Roman" panose="02020603050405020304" pitchFamily="18" charset="0"/>
                <a:cs typeface="Times New Roman" panose="02020603050405020304" pitchFamily="18" charset="0"/>
              </a:rPr>
              <a:t> which indicates the </a:t>
            </a:r>
            <a:r>
              <a:rPr lang="en-US" altLang="zh-CN" sz="2400" b="1" dirty="0">
                <a:latin typeface="Times New Roman" panose="02020603050405020304" pitchFamily="18" charset="0"/>
                <a:cs typeface="Times New Roman" panose="02020603050405020304" pitchFamily="18" charset="0"/>
              </a:rPr>
              <a:t>base</a:t>
            </a:r>
            <a:r>
              <a:rPr lang="en-US" altLang="zh-CN" sz="2400" dirty="0">
                <a:latin typeface="Times New Roman" panose="02020603050405020304" pitchFamily="18" charset="0"/>
                <a:cs typeface="Times New Roman" panose="02020603050405020304" pitchFamily="18" charset="0"/>
              </a:rPr>
              <a:t>. For example, </a:t>
            </a:r>
            <a:r>
              <a:rPr lang="en-US" altLang="zh-CN" sz="2400" b="1" dirty="0">
                <a:latin typeface="Times New Roman" panose="02020603050405020304" pitchFamily="18" charset="0"/>
                <a:cs typeface="Times New Roman" panose="02020603050405020304" pitchFamily="18" charset="0"/>
              </a:rPr>
              <a:t>0x</a:t>
            </a:r>
            <a:r>
              <a:rPr lang="en-US" altLang="zh-CN" sz="2400" dirty="0">
                <a:latin typeface="Times New Roman" panose="02020603050405020304" pitchFamily="18" charset="0"/>
                <a:cs typeface="Times New Roman" panose="02020603050405020304" pitchFamily="18" charset="0"/>
              </a:rPr>
              <a:t>10 indicates the value 16 in hexadecimal having prefix </a:t>
            </a:r>
            <a:r>
              <a:rPr lang="en-US" altLang="zh-CN" sz="2400" b="1" dirty="0">
                <a:latin typeface="Times New Roman" panose="02020603050405020304" pitchFamily="18" charset="0"/>
                <a:cs typeface="Times New Roman" panose="02020603050405020304" pitchFamily="18" charset="0"/>
              </a:rPr>
              <a:t>0x</a:t>
            </a:r>
            <a:r>
              <a:rPr lang="en-US" altLang="zh-CN" sz="2400" dirty="0">
                <a:latin typeface="Times New Roman" panose="02020603050405020304" pitchFamily="18" charset="0"/>
                <a:cs typeface="Times New Roman" panose="02020603050405020304" pitchFamily="18" charset="0"/>
              </a:rPr>
              <a:t>.</a:t>
            </a:r>
          </a:p>
          <a:p>
            <a:pPr marL="603647" lvl="1" indent="-232172">
              <a:lnSpc>
                <a:spcPct val="120000"/>
              </a:lnSpc>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Decimal-literal</a:t>
            </a:r>
            <a:r>
              <a:rPr lang="en-US" altLang="zh-CN" sz="1600" dirty="0">
                <a:latin typeface="Times New Roman" panose="02020603050405020304" pitchFamily="18" charset="0"/>
                <a:cs typeface="Times New Roman" panose="02020603050405020304" pitchFamily="18" charset="0"/>
              </a:rPr>
              <a:t> (base 10):- </a:t>
            </a:r>
            <a:r>
              <a:rPr lang="en-US" altLang="zh-CN" sz="1600" b="1" dirty="0">
                <a:latin typeface="Times New Roman" panose="02020603050405020304" pitchFamily="18" charset="0"/>
                <a:cs typeface="Times New Roman" panose="02020603050405020304" pitchFamily="18" charset="0"/>
              </a:rPr>
              <a:t>a non-zero decimal digit </a:t>
            </a:r>
            <a:r>
              <a:rPr lang="en-US" altLang="zh-CN" sz="1600" dirty="0">
                <a:latin typeface="Times New Roman" panose="02020603050405020304" pitchFamily="18" charset="0"/>
                <a:cs typeface="Times New Roman" panose="02020603050405020304" pitchFamily="18" charset="0"/>
              </a:rPr>
              <a:t>followed by zero or more decimal digits(0, 1, 2, 3, 4, 5, 6, 7, 8, 9). For example, 56, 78.</a:t>
            </a:r>
          </a:p>
          <a:p>
            <a:pPr marL="603647" lvl="1" indent="-232172">
              <a:lnSpc>
                <a:spcPct val="120000"/>
              </a:lnSpc>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Octal-literal</a:t>
            </a:r>
            <a:r>
              <a:rPr lang="en-US" altLang="zh-CN" sz="1600" dirty="0">
                <a:latin typeface="Times New Roman" panose="02020603050405020304" pitchFamily="18" charset="0"/>
                <a:cs typeface="Times New Roman" panose="02020603050405020304" pitchFamily="18" charset="0"/>
              </a:rPr>
              <a:t> (base 8):- </a:t>
            </a:r>
            <a:r>
              <a:rPr lang="en-US" altLang="zh-CN" sz="1600" b="1" dirty="0">
                <a:latin typeface="Times New Roman" panose="02020603050405020304" pitchFamily="18" charset="0"/>
                <a:cs typeface="Times New Roman" panose="02020603050405020304" pitchFamily="18" charset="0"/>
              </a:rPr>
              <a:t>a zero</a:t>
            </a:r>
            <a:r>
              <a:rPr lang="en-US" altLang="zh-CN" sz="1600" dirty="0">
                <a:latin typeface="Times New Roman" panose="02020603050405020304" pitchFamily="18" charset="0"/>
                <a:cs typeface="Times New Roman" panose="02020603050405020304" pitchFamily="18" charset="0"/>
              </a:rPr>
              <a:t> followed by zero or more octal digits(0, 1, 2, 3, 4, 5, 6, 7). For example, 045, 076, 06210.</a:t>
            </a:r>
          </a:p>
          <a:p>
            <a:pPr marL="603647" lvl="1" indent="-232172">
              <a:lnSpc>
                <a:spcPct val="120000"/>
              </a:lnSpc>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Hex-literal</a:t>
            </a:r>
            <a:r>
              <a:rPr lang="en-US" altLang="zh-CN" sz="1600" dirty="0">
                <a:latin typeface="Times New Roman" panose="02020603050405020304" pitchFamily="18" charset="0"/>
                <a:cs typeface="Times New Roman" panose="02020603050405020304" pitchFamily="18" charset="0"/>
              </a:rPr>
              <a:t> (base 16):- </a:t>
            </a:r>
            <a:r>
              <a:rPr lang="en-US" altLang="zh-CN" sz="1600" b="1" dirty="0">
                <a:latin typeface="Times New Roman" panose="02020603050405020304" pitchFamily="18" charset="0"/>
                <a:cs typeface="Times New Roman" panose="02020603050405020304" pitchFamily="18" charset="0"/>
              </a:rPr>
              <a:t>0x or 0X</a:t>
            </a:r>
            <a:r>
              <a:rPr lang="en-US" altLang="zh-CN" sz="1600" dirty="0">
                <a:latin typeface="Times New Roman" panose="02020603050405020304" pitchFamily="18" charset="0"/>
                <a:cs typeface="Times New Roman" panose="02020603050405020304" pitchFamily="18" charset="0"/>
              </a:rPr>
              <a:t> followed by one or more hexadecimal digits(0, 1, 2, 3, 4, 5, 6, 7, 8, 9, a, A, b, B, c, C, d, D, e, E, f, F). For example, 0x23A, 0Xb4C, 0xFEA.</a:t>
            </a:r>
          </a:p>
          <a:p>
            <a:pPr marL="603647" lvl="1" indent="-232172">
              <a:lnSpc>
                <a:spcPct val="120000"/>
              </a:lnSpc>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Binary-literal</a:t>
            </a:r>
            <a:r>
              <a:rPr lang="en-US" altLang="zh-CN" sz="1600" dirty="0">
                <a:latin typeface="Times New Roman" panose="02020603050405020304" pitchFamily="18" charset="0"/>
                <a:cs typeface="Times New Roman" panose="02020603050405020304" pitchFamily="18" charset="0"/>
              </a:rPr>
              <a:t> (base 2):- </a:t>
            </a:r>
            <a:r>
              <a:rPr lang="en-US" altLang="zh-CN" sz="1600" b="1" dirty="0">
                <a:latin typeface="Times New Roman" panose="02020603050405020304" pitchFamily="18" charset="0"/>
                <a:cs typeface="Times New Roman" panose="02020603050405020304" pitchFamily="18" charset="0"/>
              </a:rPr>
              <a:t>0b or 0B </a:t>
            </a:r>
            <a:r>
              <a:rPr lang="en-US" altLang="zh-CN" sz="1600" dirty="0">
                <a:latin typeface="Times New Roman" panose="02020603050405020304" pitchFamily="18" charset="0"/>
                <a:cs typeface="Times New Roman" panose="02020603050405020304" pitchFamily="18" charset="0"/>
              </a:rPr>
              <a:t>followed by one or more binary digits(0, 1). For example, 0b101, 0B111.</a:t>
            </a:r>
          </a:p>
        </p:txBody>
      </p:sp>
      <p:pic>
        <p:nvPicPr>
          <p:cNvPr id="10" name="图片 9">
            <a:extLst>
              <a:ext uri="{FF2B5EF4-FFF2-40B4-BE49-F238E27FC236}">
                <a16:creationId xmlns:a16="http://schemas.microsoft.com/office/drawing/2014/main" id="{B4A6D60D-77E9-1EB7-BEAC-25B32993CB46}"/>
              </a:ext>
            </a:extLst>
          </p:cNvPr>
          <p:cNvPicPr>
            <a:picLocks noChangeAspect="1"/>
          </p:cNvPicPr>
          <p:nvPr/>
        </p:nvPicPr>
        <p:blipFill>
          <a:blip r:embed="rId3"/>
          <a:stretch>
            <a:fillRect/>
          </a:stretch>
        </p:blipFill>
        <p:spPr>
          <a:xfrm>
            <a:off x="6744072" y="5272474"/>
            <a:ext cx="2160240" cy="1332274"/>
          </a:xfrm>
          <a:prstGeom prst="rect">
            <a:avLst/>
          </a:prstGeom>
        </p:spPr>
      </p:pic>
      <p:sp>
        <p:nvSpPr>
          <p:cNvPr id="6" name="标题 1">
            <a:extLst>
              <a:ext uri="{FF2B5EF4-FFF2-40B4-BE49-F238E27FC236}">
                <a16:creationId xmlns:a16="http://schemas.microsoft.com/office/drawing/2014/main" id="{8628E59F-CC31-4ED4-8741-AFAA6A8BAF7F}"/>
              </a:ext>
            </a:extLst>
          </p:cNvPr>
          <p:cNvSpPr txBox="1">
            <a:spLocks/>
          </p:cNvSpPr>
          <p:nvPr/>
        </p:nvSpPr>
        <p:spPr bwMode="auto">
          <a:xfrm>
            <a:off x="1638300" y="269776"/>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en-US" altLang="zh-CN" dirty="0"/>
              <a:t>2.2 Constants</a:t>
            </a:r>
            <a:endParaRPr lang="zh-CN" altLang="en-US" dirty="0"/>
          </a:p>
        </p:txBody>
      </p:sp>
      <p:sp>
        <p:nvSpPr>
          <p:cNvPr id="5" name="文本框 4">
            <a:extLst>
              <a:ext uri="{FF2B5EF4-FFF2-40B4-BE49-F238E27FC236}">
                <a16:creationId xmlns:a16="http://schemas.microsoft.com/office/drawing/2014/main" id="{D777015D-E86D-4A6B-90A2-DCCE9F10E1C2}"/>
              </a:ext>
            </a:extLst>
          </p:cNvPr>
          <p:cNvSpPr txBox="1"/>
          <p:nvPr/>
        </p:nvSpPr>
        <p:spPr>
          <a:xfrm>
            <a:off x="1670303" y="5582792"/>
            <a:ext cx="4713729" cy="707886"/>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Question: </a:t>
            </a:r>
            <a:r>
              <a:rPr lang="en-US" altLang="zh-CN" dirty="0">
                <a:latin typeface="Times New Roman" panose="02020603050405020304" pitchFamily="18" charset="0"/>
                <a:cs typeface="Times New Roman" panose="02020603050405020304" pitchFamily="18" charset="0"/>
              </a:rPr>
              <a:t>what are the values stored inside the following variables?</a:t>
            </a:r>
          </a:p>
        </p:txBody>
      </p:sp>
    </p:spTree>
    <p:extLst>
      <p:ext uri="{BB962C8B-B14F-4D97-AF65-F5344CB8AC3E}">
        <p14:creationId xmlns:p14="http://schemas.microsoft.com/office/powerpoint/2010/main" val="3242095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0FF0870-4E1E-67DB-ACEF-F99F788B9B19}"/>
              </a:ext>
            </a:extLst>
          </p:cNvPr>
          <p:cNvSpPr txBox="1"/>
          <p:nvPr/>
        </p:nvSpPr>
        <p:spPr>
          <a:xfrm>
            <a:off x="1487489" y="2169195"/>
            <a:ext cx="9410699" cy="3920560"/>
          </a:xfrm>
          <a:prstGeom prst="rect">
            <a:avLst/>
          </a:prstGeom>
          <a:noFill/>
        </p:spPr>
        <p:txBody>
          <a:bodyPr wrap="square" rtlCol="0">
            <a:spAutoFit/>
          </a:bodyPr>
          <a:lstStyle/>
          <a:p>
            <a:pPr marL="232172" indent="-232172">
              <a:lnSpc>
                <a:spcPct val="150000"/>
              </a:lnSpc>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Suffixes</a:t>
            </a:r>
            <a:r>
              <a:rPr lang="en-US" altLang="zh-CN" sz="2400" dirty="0">
                <a:latin typeface="Times New Roman" panose="02020603050405020304" pitchFamily="18" charset="0"/>
                <a:cs typeface="Times New Roman" panose="02020603050405020304" pitchFamily="18" charset="0"/>
              </a:rPr>
              <a:t> which indicates the </a:t>
            </a:r>
            <a:r>
              <a:rPr lang="en-US" altLang="zh-CN" sz="2400" b="1" dirty="0">
                <a:latin typeface="Times New Roman" panose="02020603050405020304" pitchFamily="18" charset="0"/>
                <a:cs typeface="Times New Roman" panose="02020603050405020304" pitchFamily="18" charset="0"/>
              </a:rPr>
              <a:t>data</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type</a:t>
            </a:r>
            <a:r>
              <a:rPr lang="en-US" altLang="zh-CN" sz="2400" dirty="0">
                <a:latin typeface="Times New Roman" panose="02020603050405020304" pitchFamily="18" charset="0"/>
                <a:cs typeface="Times New Roman" panose="02020603050405020304" pitchFamily="18" charset="0"/>
              </a:rPr>
              <a:t>. </a:t>
            </a:r>
          </a:p>
          <a:p>
            <a:pPr>
              <a:lnSpc>
                <a:spcPct val="150000"/>
              </a:lnSpc>
            </a:pPr>
            <a:r>
              <a:rPr lang="en-US" altLang="zh-CN" sz="1800" dirty="0">
                <a:latin typeface="Times New Roman" panose="02020603050405020304" pitchFamily="18" charset="0"/>
                <a:cs typeface="Times New Roman" panose="02020603050405020304" pitchFamily="18" charset="0"/>
              </a:rPr>
              <a:t>For example, 12345678901234</a:t>
            </a:r>
            <a:r>
              <a:rPr lang="en-US" altLang="zh-CN" sz="1800" b="1" dirty="0">
                <a:latin typeface="Times New Roman" panose="02020603050405020304" pitchFamily="18" charset="0"/>
                <a:cs typeface="Times New Roman" panose="02020603050405020304" pitchFamily="18" charset="0"/>
              </a:rPr>
              <a:t>LL</a:t>
            </a:r>
            <a:r>
              <a:rPr lang="en-US" altLang="zh-CN" sz="1800" dirty="0">
                <a:latin typeface="Times New Roman" panose="02020603050405020304" pitchFamily="18" charset="0"/>
                <a:cs typeface="Times New Roman" panose="02020603050405020304" pitchFamily="18" charset="0"/>
              </a:rPr>
              <a:t> indicates the value 12345678901234 as an long </a:t>
            </a:r>
            <a:r>
              <a:rPr lang="en-US" altLang="zh-CN" sz="1800" dirty="0" err="1">
                <a:latin typeface="Times New Roman" panose="02020603050405020304" pitchFamily="18" charset="0"/>
                <a:cs typeface="Times New Roman" panose="02020603050405020304" pitchFamily="18" charset="0"/>
              </a:rPr>
              <a:t>long</a:t>
            </a:r>
            <a:r>
              <a:rPr lang="en-US" altLang="zh-CN" sz="1800" dirty="0">
                <a:latin typeface="Times New Roman" panose="02020603050405020304" pitchFamily="18" charset="0"/>
                <a:cs typeface="Times New Roman" panose="02020603050405020304" pitchFamily="18" charset="0"/>
              </a:rPr>
              <a:t> integer having suffix </a:t>
            </a:r>
            <a:r>
              <a:rPr lang="en-US" altLang="zh-CN" sz="1800" b="1" dirty="0">
                <a:latin typeface="Times New Roman" panose="02020603050405020304" pitchFamily="18" charset="0"/>
                <a:cs typeface="Times New Roman" panose="02020603050405020304" pitchFamily="18" charset="0"/>
              </a:rPr>
              <a:t>LL</a:t>
            </a:r>
            <a:r>
              <a:rPr lang="en-US" altLang="zh-CN" sz="1800" dirty="0">
                <a:latin typeface="Times New Roman" panose="02020603050405020304" pitchFamily="18" charset="0"/>
                <a:cs typeface="Times New Roman" panose="02020603050405020304" pitchFamily="18" charset="0"/>
              </a:rPr>
              <a:t>.</a:t>
            </a:r>
          </a:p>
          <a:p>
            <a:pPr marL="604800" lvl="1" indent="-232172">
              <a:lnSpc>
                <a:spcPct val="150000"/>
              </a:lnSpc>
              <a:buFont typeface="Arial" panose="020B0604020202020204" pitchFamily="34" charset="0"/>
              <a:buChar char="•"/>
            </a:pPr>
            <a:r>
              <a:rPr lang="en-US" altLang="zh-CN" sz="1800" b="1" dirty="0">
                <a:latin typeface="Times New Roman" panose="02020603050405020304" pitchFamily="18" charset="0"/>
                <a:cs typeface="Times New Roman" panose="02020603050405020304" pitchFamily="18" charset="0"/>
              </a:rPr>
              <a:t>int</a:t>
            </a:r>
            <a:r>
              <a:rPr lang="en-US" altLang="zh-CN" sz="1800" dirty="0">
                <a:latin typeface="Times New Roman" panose="02020603050405020304" pitchFamily="18" charset="0"/>
                <a:cs typeface="Times New Roman" panose="02020603050405020304" pitchFamily="18" charset="0"/>
              </a:rPr>
              <a:t>:- No suffix are required because integer constant are by default assigned as int data type.</a:t>
            </a:r>
          </a:p>
          <a:p>
            <a:pPr marL="603647" lvl="1" indent="-232172">
              <a:lnSpc>
                <a:spcPct val="150000"/>
              </a:lnSpc>
              <a:buFont typeface="Arial" panose="020B0604020202020204" pitchFamily="34" charset="0"/>
              <a:buChar char="•"/>
            </a:pPr>
            <a:r>
              <a:rPr lang="en-US" altLang="zh-CN" sz="1800" b="1" dirty="0">
                <a:latin typeface="Times New Roman" panose="02020603050405020304" pitchFamily="18" charset="0"/>
                <a:cs typeface="Times New Roman" panose="02020603050405020304" pitchFamily="18" charset="0"/>
              </a:rPr>
              <a:t>unsigned int</a:t>
            </a:r>
            <a:r>
              <a:rPr lang="en-US" altLang="zh-CN" sz="1800" dirty="0">
                <a:latin typeface="Times New Roman" panose="02020603050405020304" pitchFamily="18" charset="0"/>
                <a:cs typeface="Times New Roman" panose="02020603050405020304" pitchFamily="18" charset="0"/>
              </a:rPr>
              <a:t>: character </a:t>
            </a:r>
            <a:r>
              <a:rPr lang="en-US" altLang="zh-CN" sz="1800" b="1" dirty="0">
                <a:latin typeface="Times New Roman" panose="02020603050405020304" pitchFamily="18" charset="0"/>
                <a:cs typeface="Times New Roman" panose="02020603050405020304" pitchFamily="18" charset="0"/>
              </a:rPr>
              <a:t>u or U </a:t>
            </a:r>
            <a:r>
              <a:rPr lang="en-US" altLang="zh-CN" sz="1800" dirty="0">
                <a:latin typeface="Times New Roman" panose="02020603050405020304" pitchFamily="18" charset="0"/>
                <a:cs typeface="Times New Roman" panose="02020603050405020304" pitchFamily="18" charset="0"/>
              </a:rPr>
              <a:t>at the end of integer constant.</a:t>
            </a:r>
          </a:p>
          <a:p>
            <a:pPr marL="603647" lvl="1" indent="-232172">
              <a:lnSpc>
                <a:spcPct val="150000"/>
              </a:lnSpc>
              <a:buFont typeface="Arial" panose="020B0604020202020204" pitchFamily="34" charset="0"/>
              <a:buChar char="•"/>
            </a:pPr>
            <a:r>
              <a:rPr lang="en-US" altLang="zh-CN" sz="1800" b="1" dirty="0">
                <a:latin typeface="Times New Roman" panose="02020603050405020304" pitchFamily="18" charset="0"/>
                <a:cs typeface="Times New Roman" panose="02020603050405020304" pitchFamily="18" charset="0"/>
              </a:rPr>
              <a:t>long int</a:t>
            </a:r>
            <a:r>
              <a:rPr lang="en-US" altLang="zh-CN" sz="1800" dirty="0">
                <a:latin typeface="Times New Roman" panose="02020603050405020304" pitchFamily="18" charset="0"/>
                <a:cs typeface="Times New Roman" panose="02020603050405020304" pitchFamily="18" charset="0"/>
              </a:rPr>
              <a:t>: character </a:t>
            </a:r>
            <a:r>
              <a:rPr lang="en-US" altLang="zh-CN" sz="1800" b="1" dirty="0">
                <a:latin typeface="Times New Roman" panose="02020603050405020304" pitchFamily="18" charset="0"/>
                <a:cs typeface="Times New Roman" panose="02020603050405020304" pitchFamily="18" charset="0"/>
              </a:rPr>
              <a:t>l or L </a:t>
            </a:r>
            <a:r>
              <a:rPr lang="en-US" altLang="zh-CN" sz="1800" dirty="0">
                <a:latin typeface="Times New Roman" panose="02020603050405020304" pitchFamily="18" charset="0"/>
                <a:cs typeface="Times New Roman" panose="02020603050405020304" pitchFamily="18" charset="0"/>
              </a:rPr>
              <a:t>at the end of integer constant.</a:t>
            </a:r>
          </a:p>
          <a:p>
            <a:pPr marL="603647" lvl="1" indent="-232172">
              <a:lnSpc>
                <a:spcPct val="150000"/>
              </a:lnSpc>
              <a:buFont typeface="Arial" panose="020B0604020202020204" pitchFamily="34" charset="0"/>
              <a:buChar char="•"/>
            </a:pPr>
            <a:r>
              <a:rPr lang="en-US" altLang="zh-CN" sz="1800" b="1" dirty="0">
                <a:latin typeface="Times New Roman" panose="02020603050405020304" pitchFamily="18" charset="0"/>
                <a:cs typeface="Times New Roman" panose="02020603050405020304" pitchFamily="18" charset="0"/>
              </a:rPr>
              <a:t>unsigned long int</a:t>
            </a:r>
            <a:r>
              <a:rPr lang="en-US" altLang="zh-CN" sz="1800" dirty="0">
                <a:latin typeface="Times New Roman" panose="02020603050405020304" pitchFamily="18" charset="0"/>
                <a:cs typeface="Times New Roman" panose="02020603050405020304" pitchFamily="18" charset="0"/>
              </a:rPr>
              <a:t>: character </a:t>
            </a:r>
            <a:r>
              <a:rPr lang="en-US" altLang="zh-CN" sz="1800" b="1" dirty="0">
                <a:latin typeface="Times New Roman" panose="02020603050405020304" pitchFamily="18" charset="0"/>
                <a:cs typeface="Times New Roman" panose="02020603050405020304" pitchFamily="18" charset="0"/>
              </a:rPr>
              <a:t>ul or UL </a:t>
            </a:r>
            <a:r>
              <a:rPr lang="en-US" altLang="zh-CN" sz="1800" dirty="0">
                <a:latin typeface="Times New Roman" panose="02020603050405020304" pitchFamily="18" charset="0"/>
                <a:cs typeface="Times New Roman" panose="02020603050405020304" pitchFamily="18" charset="0"/>
              </a:rPr>
              <a:t>at the end of integer constant.</a:t>
            </a:r>
          </a:p>
          <a:p>
            <a:pPr marL="603647" lvl="1" indent="-232172">
              <a:lnSpc>
                <a:spcPct val="150000"/>
              </a:lnSpc>
              <a:buFont typeface="Arial" panose="020B0604020202020204" pitchFamily="34" charset="0"/>
              <a:buChar char="•"/>
            </a:pPr>
            <a:r>
              <a:rPr lang="en-US" altLang="zh-CN" sz="1800" b="1" dirty="0">
                <a:latin typeface="Times New Roman" panose="02020603050405020304" pitchFamily="18" charset="0"/>
                <a:cs typeface="Times New Roman" panose="02020603050405020304" pitchFamily="18" charset="0"/>
              </a:rPr>
              <a:t>long </a:t>
            </a:r>
            <a:r>
              <a:rPr lang="en-US" altLang="zh-CN" sz="1800" b="1" dirty="0" err="1">
                <a:latin typeface="Times New Roman" panose="02020603050405020304" pitchFamily="18" charset="0"/>
                <a:cs typeface="Times New Roman" panose="02020603050405020304" pitchFamily="18" charset="0"/>
              </a:rPr>
              <a:t>long</a:t>
            </a:r>
            <a:r>
              <a:rPr lang="en-US" altLang="zh-CN" sz="1800" b="1" dirty="0">
                <a:latin typeface="Times New Roman" panose="02020603050405020304" pitchFamily="18" charset="0"/>
                <a:cs typeface="Times New Roman" panose="02020603050405020304" pitchFamily="18" charset="0"/>
              </a:rPr>
              <a:t> int</a:t>
            </a:r>
            <a:r>
              <a:rPr lang="en-US" altLang="zh-CN" sz="1800" dirty="0">
                <a:latin typeface="Times New Roman" panose="02020603050405020304" pitchFamily="18" charset="0"/>
                <a:cs typeface="Times New Roman" panose="02020603050405020304" pitchFamily="18" charset="0"/>
              </a:rPr>
              <a:t>: character </a:t>
            </a:r>
            <a:r>
              <a:rPr lang="en-US" altLang="zh-CN" sz="1800" b="1" dirty="0" err="1">
                <a:latin typeface="Times New Roman" panose="02020603050405020304" pitchFamily="18" charset="0"/>
                <a:cs typeface="Times New Roman" panose="02020603050405020304" pitchFamily="18" charset="0"/>
              </a:rPr>
              <a:t>ll</a:t>
            </a:r>
            <a:r>
              <a:rPr lang="en-US" altLang="zh-CN" sz="1800" b="1" dirty="0">
                <a:latin typeface="Times New Roman" panose="02020603050405020304" pitchFamily="18" charset="0"/>
                <a:cs typeface="Times New Roman" panose="02020603050405020304" pitchFamily="18" charset="0"/>
              </a:rPr>
              <a:t> or LL </a:t>
            </a:r>
            <a:r>
              <a:rPr lang="en-US" altLang="zh-CN" sz="1800" dirty="0">
                <a:latin typeface="Times New Roman" panose="02020603050405020304" pitchFamily="18" charset="0"/>
                <a:cs typeface="Times New Roman" panose="02020603050405020304" pitchFamily="18" charset="0"/>
              </a:rPr>
              <a:t>at the end of integer constant.</a:t>
            </a:r>
          </a:p>
          <a:p>
            <a:pPr marL="603647" lvl="1" indent="-232172">
              <a:lnSpc>
                <a:spcPct val="150000"/>
              </a:lnSpc>
              <a:buFont typeface="Arial" panose="020B0604020202020204" pitchFamily="34" charset="0"/>
              <a:buChar char="•"/>
            </a:pPr>
            <a:r>
              <a:rPr lang="en-US" altLang="zh-CN" sz="1800" b="1" dirty="0">
                <a:latin typeface="Times New Roman" panose="02020603050405020304" pitchFamily="18" charset="0"/>
                <a:cs typeface="Times New Roman" panose="02020603050405020304" pitchFamily="18" charset="0"/>
              </a:rPr>
              <a:t>unsigned long </a:t>
            </a:r>
            <a:r>
              <a:rPr lang="en-US" altLang="zh-CN" sz="1800" b="1" dirty="0" err="1">
                <a:latin typeface="Times New Roman" panose="02020603050405020304" pitchFamily="18" charset="0"/>
                <a:cs typeface="Times New Roman" panose="02020603050405020304" pitchFamily="18" charset="0"/>
              </a:rPr>
              <a:t>long</a:t>
            </a:r>
            <a:r>
              <a:rPr lang="en-US" altLang="zh-CN" sz="1800" b="1" dirty="0">
                <a:latin typeface="Times New Roman" panose="02020603050405020304" pitchFamily="18" charset="0"/>
                <a:cs typeface="Times New Roman" panose="02020603050405020304" pitchFamily="18" charset="0"/>
              </a:rPr>
              <a:t> int</a:t>
            </a:r>
            <a:r>
              <a:rPr lang="en-US" altLang="zh-CN" sz="1800" dirty="0">
                <a:latin typeface="Times New Roman" panose="02020603050405020304" pitchFamily="18" charset="0"/>
                <a:cs typeface="Times New Roman" panose="02020603050405020304" pitchFamily="18" charset="0"/>
              </a:rPr>
              <a:t>: character </a:t>
            </a:r>
            <a:r>
              <a:rPr lang="en-US" altLang="zh-CN" sz="1800" b="1" dirty="0" err="1">
                <a:latin typeface="Times New Roman" panose="02020603050405020304" pitchFamily="18" charset="0"/>
                <a:cs typeface="Times New Roman" panose="02020603050405020304" pitchFamily="18" charset="0"/>
              </a:rPr>
              <a:t>ull</a:t>
            </a:r>
            <a:r>
              <a:rPr lang="en-US" altLang="zh-CN" sz="1800" b="1" dirty="0">
                <a:latin typeface="Times New Roman" panose="02020603050405020304" pitchFamily="18" charset="0"/>
                <a:cs typeface="Times New Roman" panose="02020603050405020304" pitchFamily="18" charset="0"/>
              </a:rPr>
              <a:t> or ULL </a:t>
            </a:r>
            <a:r>
              <a:rPr lang="en-US" altLang="zh-CN" sz="1800" dirty="0">
                <a:latin typeface="Times New Roman" panose="02020603050405020304" pitchFamily="18" charset="0"/>
                <a:cs typeface="Times New Roman" panose="02020603050405020304" pitchFamily="18" charset="0"/>
              </a:rPr>
              <a:t>at the end of integer constant.</a:t>
            </a:r>
            <a:endParaRPr lang="en-US" altLang="zh-CN" sz="2400" dirty="0">
              <a:latin typeface="Times New Roman" panose="02020603050405020304" pitchFamily="18" charset="0"/>
              <a:cs typeface="Times New Roman" panose="02020603050405020304" pitchFamily="18" charset="0"/>
            </a:endParaRPr>
          </a:p>
        </p:txBody>
      </p:sp>
      <p:sp>
        <p:nvSpPr>
          <p:cNvPr id="5" name="标题 1">
            <a:extLst>
              <a:ext uri="{FF2B5EF4-FFF2-40B4-BE49-F238E27FC236}">
                <a16:creationId xmlns:a16="http://schemas.microsoft.com/office/drawing/2014/main" id="{F50856A0-FF45-4FE8-B115-B2380CBA7C5E}"/>
              </a:ext>
            </a:extLst>
          </p:cNvPr>
          <p:cNvSpPr txBox="1">
            <a:spLocks/>
          </p:cNvSpPr>
          <p:nvPr/>
        </p:nvSpPr>
        <p:spPr bwMode="auto">
          <a:xfrm>
            <a:off x="1638300" y="269776"/>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en-US" altLang="zh-CN" dirty="0"/>
              <a:t>2.2 Constants</a:t>
            </a:r>
            <a:endParaRPr lang="zh-CN" altLang="en-US" dirty="0"/>
          </a:p>
        </p:txBody>
      </p:sp>
      <p:sp>
        <p:nvSpPr>
          <p:cNvPr id="9" name="标题 1">
            <a:extLst>
              <a:ext uri="{FF2B5EF4-FFF2-40B4-BE49-F238E27FC236}">
                <a16:creationId xmlns:a16="http://schemas.microsoft.com/office/drawing/2014/main" id="{E13D6921-4E6E-4336-90B9-617184A2FEB4}"/>
              </a:ext>
            </a:extLst>
          </p:cNvPr>
          <p:cNvSpPr txBox="1">
            <a:spLocks/>
          </p:cNvSpPr>
          <p:nvPr/>
        </p:nvSpPr>
        <p:spPr bwMode="auto">
          <a:xfrm>
            <a:off x="1670304" y="1499369"/>
            <a:ext cx="8327107" cy="583235"/>
          </a:xfrm>
          <a:prstGeom prst="rect">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en-US" altLang="zh-CN" sz="2800">
                <a:solidFill>
                  <a:schemeClr val="bg1"/>
                </a:solidFill>
                <a:latin typeface="Times New Roman" panose="02020603050405020304" pitchFamily="18" charset="0"/>
                <a:cs typeface="Times New Roman" panose="02020603050405020304" pitchFamily="18" charset="0"/>
              </a:rPr>
              <a:t>Integer literal types</a:t>
            </a:r>
            <a:endParaRPr lang="zh-CN" alt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5469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0FF0870-4E1E-67DB-ACEF-F99F788B9B19}"/>
              </a:ext>
            </a:extLst>
          </p:cNvPr>
          <p:cNvSpPr txBox="1"/>
          <p:nvPr/>
        </p:nvSpPr>
        <p:spPr>
          <a:xfrm>
            <a:off x="1487489" y="2169195"/>
            <a:ext cx="9410699" cy="3920560"/>
          </a:xfrm>
          <a:prstGeom prst="rect">
            <a:avLst/>
          </a:prstGeom>
          <a:noFill/>
        </p:spPr>
        <p:txBody>
          <a:bodyPr wrap="square" rtlCol="0">
            <a:spAutoFit/>
          </a:bodyPr>
          <a:lstStyle/>
          <a:p>
            <a:pPr marL="232172" indent="-232172">
              <a:lnSpc>
                <a:spcPct val="150000"/>
              </a:lnSpc>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Suffixes</a:t>
            </a:r>
            <a:r>
              <a:rPr lang="en-US" altLang="zh-CN" sz="2400" dirty="0">
                <a:latin typeface="Times New Roman" panose="02020603050405020304" pitchFamily="18" charset="0"/>
                <a:cs typeface="Times New Roman" panose="02020603050405020304" pitchFamily="18" charset="0"/>
              </a:rPr>
              <a:t> which indicates the </a:t>
            </a:r>
            <a:r>
              <a:rPr lang="en-US" altLang="zh-CN" sz="2400" b="1" dirty="0">
                <a:latin typeface="Times New Roman" panose="02020603050405020304" pitchFamily="18" charset="0"/>
                <a:cs typeface="Times New Roman" panose="02020603050405020304" pitchFamily="18" charset="0"/>
              </a:rPr>
              <a:t>data</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type</a:t>
            </a:r>
            <a:r>
              <a:rPr lang="en-US" altLang="zh-CN" sz="2400" dirty="0">
                <a:latin typeface="Times New Roman" panose="02020603050405020304" pitchFamily="18" charset="0"/>
                <a:cs typeface="Times New Roman" panose="02020603050405020304" pitchFamily="18" charset="0"/>
              </a:rPr>
              <a:t>. </a:t>
            </a:r>
          </a:p>
          <a:p>
            <a:pPr>
              <a:lnSpc>
                <a:spcPct val="150000"/>
              </a:lnSpc>
            </a:pPr>
            <a:r>
              <a:rPr lang="en-US" altLang="zh-CN" sz="1800" dirty="0">
                <a:latin typeface="Times New Roman" panose="02020603050405020304" pitchFamily="18" charset="0"/>
                <a:cs typeface="Times New Roman" panose="02020603050405020304" pitchFamily="18" charset="0"/>
              </a:rPr>
              <a:t>For example, 12345678901234</a:t>
            </a:r>
            <a:r>
              <a:rPr lang="en-US" altLang="zh-CN" sz="1800" b="1" dirty="0">
                <a:latin typeface="Times New Roman" panose="02020603050405020304" pitchFamily="18" charset="0"/>
                <a:cs typeface="Times New Roman" panose="02020603050405020304" pitchFamily="18" charset="0"/>
              </a:rPr>
              <a:t>LL</a:t>
            </a:r>
            <a:r>
              <a:rPr lang="en-US" altLang="zh-CN" sz="1800" dirty="0">
                <a:latin typeface="Times New Roman" panose="02020603050405020304" pitchFamily="18" charset="0"/>
                <a:cs typeface="Times New Roman" panose="02020603050405020304" pitchFamily="18" charset="0"/>
              </a:rPr>
              <a:t> indicates the value 12345678901234 as an long </a:t>
            </a:r>
            <a:r>
              <a:rPr lang="en-US" altLang="zh-CN" sz="1800" dirty="0" err="1">
                <a:latin typeface="Times New Roman" panose="02020603050405020304" pitchFamily="18" charset="0"/>
                <a:cs typeface="Times New Roman" panose="02020603050405020304" pitchFamily="18" charset="0"/>
              </a:rPr>
              <a:t>long</a:t>
            </a:r>
            <a:r>
              <a:rPr lang="en-US" altLang="zh-CN" sz="1800" dirty="0">
                <a:latin typeface="Times New Roman" panose="02020603050405020304" pitchFamily="18" charset="0"/>
                <a:cs typeface="Times New Roman" panose="02020603050405020304" pitchFamily="18" charset="0"/>
              </a:rPr>
              <a:t> integer having suffix </a:t>
            </a:r>
            <a:r>
              <a:rPr lang="en-US" altLang="zh-CN" sz="1800" b="1" dirty="0">
                <a:latin typeface="Times New Roman" panose="02020603050405020304" pitchFamily="18" charset="0"/>
                <a:cs typeface="Times New Roman" panose="02020603050405020304" pitchFamily="18" charset="0"/>
              </a:rPr>
              <a:t>LL</a:t>
            </a:r>
            <a:r>
              <a:rPr lang="en-US" altLang="zh-CN" sz="1800" dirty="0">
                <a:latin typeface="Times New Roman" panose="02020603050405020304" pitchFamily="18" charset="0"/>
                <a:cs typeface="Times New Roman" panose="02020603050405020304" pitchFamily="18" charset="0"/>
              </a:rPr>
              <a:t>.</a:t>
            </a:r>
          </a:p>
          <a:p>
            <a:pPr marL="604800" lvl="1" indent="-232172">
              <a:lnSpc>
                <a:spcPct val="150000"/>
              </a:lnSpc>
              <a:buFont typeface="Arial" panose="020B0604020202020204" pitchFamily="34" charset="0"/>
              <a:buChar char="•"/>
            </a:pPr>
            <a:r>
              <a:rPr lang="en-US" altLang="zh-CN" sz="1800" b="1" dirty="0">
                <a:latin typeface="Times New Roman" panose="02020603050405020304" pitchFamily="18" charset="0"/>
                <a:cs typeface="Times New Roman" panose="02020603050405020304" pitchFamily="18" charset="0"/>
              </a:rPr>
              <a:t>int</a:t>
            </a:r>
            <a:r>
              <a:rPr lang="en-US" altLang="zh-CN" sz="1800" dirty="0">
                <a:latin typeface="Times New Roman" panose="02020603050405020304" pitchFamily="18" charset="0"/>
                <a:cs typeface="Times New Roman" panose="02020603050405020304" pitchFamily="18" charset="0"/>
              </a:rPr>
              <a:t>:- No suffix are required because integer constant are by default assigned as int data type.</a:t>
            </a:r>
          </a:p>
          <a:p>
            <a:pPr marL="603647" lvl="1" indent="-232172">
              <a:lnSpc>
                <a:spcPct val="150000"/>
              </a:lnSpc>
              <a:buFont typeface="Arial" panose="020B0604020202020204" pitchFamily="34" charset="0"/>
              <a:buChar char="•"/>
            </a:pPr>
            <a:r>
              <a:rPr lang="en-US" altLang="zh-CN" sz="1800" b="1" dirty="0">
                <a:latin typeface="Times New Roman" panose="02020603050405020304" pitchFamily="18" charset="0"/>
                <a:cs typeface="Times New Roman" panose="02020603050405020304" pitchFamily="18" charset="0"/>
              </a:rPr>
              <a:t>unsigned int</a:t>
            </a:r>
            <a:r>
              <a:rPr lang="en-US" altLang="zh-CN" sz="1800" dirty="0">
                <a:latin typeface="Times New Roman" panose="02020603050405020304" pitchFamily="18" charset="0"/>
                <a:cs typeface="Times New Roman" panose="02020603050405020304" pitchFamily="18" charset="0"/>
              </a:rPr>
              <a:t>: character </a:t>
            </a:r>
            <a:r>
              <a:rPr lang="en-US" altLang="zh-CN" sz="1800" b="1" dirty="0">
                <a:latin typeface="Times New Roman" panose="02020603050405020304" pitchFamily="18" charset="0"/>
                <a:cs typeface="Times New Roman" panose="02020603050405020304" pitchFamily="18" charset="0"/>
              </a:rPr>
              <a:t>u or U </a:t>
            </a:r>
            <a:r>
              <a:rPr lang="en-US" altLang="zh-CN" sz="1800" dirty="0">
                <a:latin typeface="Times New Roman" panose="02020603050405020304" pitchFamily="18" charset="0"/>
                <a:cs typeface="Times New Roman" panose="02020603050405020304" pitchFamily="18" charset="0"/>
              </a:rPr>
              <a:t>at the end of integer constant.</a:t>
            </a:r>
          </a:p>
          <a:p>
            <a:pPr marL="603647" lvl="1" indent="-232172">
              <a:lnSpc>
                <a:spcPct val="150000"/>
              </a:lnSpc>
              <a:buFont typeface="Arial" panose="020B0604020202020204" pitchFamily="34" charset="0"/>
              <a:buChar char="•"/>
            </a:pPr>
            <a:r>
              <a:rPr lang="en-US" altLang="zh-CN" sz="1800" b="1" dirty="0">
                <a:latin typeface="Times New Roman" panose="02020603050405020304" pitchFamily="18" charset="0"/>
                <a:cs typeface="Times New Roman" panose="02020603050405020304" pitchFamily="18" charset="0"/>
              </a:rPr>
              <a:t>long int</a:t>
            </a:r>
            <a:r>
              <a:rPr lang="en-US" altLang="zh-CN" sz="1800" dirty="0">
                <a:latin typeface="Times New Roman" panose="02020603050405020304" pitchFamily="18" charset="0"/>
                <a:cs typeface="Times New Roman" panose="02020603050405020304" pitchFamily="18" charset="0"/>
              </a:rPr>
              <a:t>: character </a:t>
            </a:r>
            <a:r>
              <a:rPr lang="en-US" altLang="zh-CN" sz="1800" b="1" dirty="0">
                <a:latin typeface="Times New Roman" panose="02020603050405020304" pitchFamily="18" charset="0"/>
                <a:cs typeface="Times New Roman" panose="02020603050405020304" pitchFamily="18" charset="0"/>
              </a:rPr>
              <a:t>l or L </a:t>
            </a:r>
            <a:r>
              <a:rPr lang="en-US" altLang="zh-CN" sz="1800" dirty="0">
                <a:latin typeface="Times New Roman" panose="02020603050405020304" pitchFamily="18" charset="0"/>
                <a:cs typeface="Times New Roman" panose="02020603050405020304" pitchFamily="18" charset="0"/>
              </a:rPr>
              <a:t>at the end of integer constant.</a:t>
            </a:r>
          </a:p>
          <a:p>
            <a:pPr marL="603647" lvl="1" indent="-232172">
              <a:lnSpc>
                <a:spcPct val="150000"/>
              </a:lnSpc>
              <a:buFont typeface="Arial" panose="020B0604020202020204" pitchFamily="34" charset="0"/>
              <a:buChar char="•"/>
            </a:pPr>
            <a:r>
              <a:rPr lang="en-US" altLang="zh-CN" sz="1800" b="1" dirty="0">
                <a:latin typeface="Times New Roman" panose="02020603050405020304" pitchFamily="18" charset="0"/>
                <a:cs typeface="Times New Roman" panose="02020603050405020304" pitchFamily="18" charset="0"/>
              </a:rPr>
              <a:t>unsigned long int</a:t>
            </a:r>
            <a:r>
              <a:rPr lang="en-US" altLang="zh-CN" sz="1800" dirty="0">
                <a:latin typeface="Times New Roman" panose="02020603050405020304" pitchFamily="18" charset="0"/>
                <a:cs typeface="Times New Roman" panose="02020603050405020304" pitchFamily="18" charset="0"/>
              </a:rPr>
              <a:t>: character </a:t>
            </a:r>
            <a:r>
              <a:rPr lang="en-US" altLang="zh-CN" sz="1800" b="1" dirty="0">
                <a:latin typeface="Times New Roman" panose="02020603050405020304" pitchFamily="18" charset="0"/>
                <a:cs typeface="Times New Roman" panose="02020603050405020304" pitchFamily="18" charset="0"/>
              </a:rPr>
              <a:t>ul or UL </a:t>
            </a:r>
            <a:r>
              <a:rPr lang="en-US" altLang="zh-CN" sz="1800" dirty="0">
                <a:latin typeface="Times New Roman" panose="02020603050405020304" pitchFamily="18" charset="0"/>
                <a:cs typeface="Times New Roman" panose="02020603050405020304" pitchFamily="18" charset="0"/>
              </a:rPr>
              <a:t>at the end of integer constant.</a:t>
            </a:r>
          </a:p>
          <a:p>
            <a:pPr marL="603647" lvl="1" indent="-232172">
              <a:lnSpc>
                <a:spcPct val="150000"/>
              </a:lnSpc>
              <a:buFont typeface="Arial" panose="020B0604020202020204" pitchFamily="34" charset="0"/>
              <a:buChar char="•"/>
            </a:pPr>
            <a:r>
              <a:rPr lang="en-US" altLang="zh-CN" sz="1800" b="1" dirty="0">
                <a:latin typeface="Times New Roman" panose="02020603050405020304" pitchFamily="18" charset="0"/>
                <a:cs typeface="Times New Roman" panose="02020603050405020304" pitchFamily="18" charset="0"/>
              </a:rPr>
              <a:t>long </a:t>
            </a:r>
            <a:r>
              <a:rPr lang="en-US" altLang="zh-CN" sz="1800" b="1" dirty="0" err="1">
                <a:latin typeface="Times New Roman" panose="02020603050405020304" pitchFamily="18" charset="0"/>
                <a:cs typeface="Times New Roman" panose="02020603050405020304" pitchFamily="18" charset="0"/>
              </a:rPr>
              <a:t>long</a:t>
            </a:r>
            <a:r>
              <a:rPr lang="en-US" altLang="zh-CN" sz="1800" b="1" dirty="0">
                <a:latin typeface="Times New Roman" panose="02020603050405020304" pitchFamily="18" charset="0"/>
                <a:cs typeface="Times New Roman" panose="02020603050405020304" pitchFamily="18" charset="0"/>
              </a:rPr>
              <a:t> int</a:t>
            </a:r>
            <a:r>
              <a:rPr lang="en-US" altLang="zh-CN" sz="1800" dirty="0">
                <a:latin typeface="Times New Roman" panose="02020603050405020304" pitchFamily="18" charset="0"/>
                <a:cs typeface="Times New Roman" panose="02020603050405020304" pitchFamily="18" charset="0"/>
              </a:rPr>
              <a:t>: character </a:t>
            </a:r>
            <a:r>
              <a:rPr lang="en-US" altLang="zh-CN" sz="1800" b="1" dirty="0" err="1">
                <a:latin typeface="Times New Roman" panose="02020603050405020304" pitchFamily="18" charset="0"/>
                <a:cs typeface="Times New Roman" panose="02020603050405020304" pitchFamily="18" charset="0"/>
              </a:rPr>
              <a:t>ll</a:t>
            </a:r>
            <a:r>
              <a:rPr lang="en-US" altLang="zh-CN" sz="1800" b="1" dirty="0">
                <a:latin typeface="Times New Roman" panose="02020603050405020304" pitchFamily="18" charset="0"/>
                <a:cs typeface="Times New Roman" panose="02020603050405020304" pitchFamily="18" charset="0"/>
              </a:rPr>
              <a:t> or LL </a:t>
            </a:r>
            <a:r>
              <a:rPr lang="en-US" altLang="zh-CN" sz="1800" dirty="0">
                <a:latin typeface="Times New Roman" panose="02020603050405020304" pitchFamily="18" charset="0"/>
                <a:cs typeface="Times New Roman" panose="02020603050405020304" pitchFamily="18" charset="0"/>
              </a:rPr>
              <a:t>at the end of integer constant.</a:t>
            </a:r>
          </a:p>
          <a:p>
            <a:pPr marL="603647" lvl="1" indent="-232172">
              <a:lnSpc>
                <a:spcPct val="150000"/>
              </a:lnSpc>
              <a:buFont typeface="Arial" panose="020B0604020202020204" pitchFamily="34" charset="0"/>
              <a:buChar char="•"/>
            </a:pPr>
            <a:r>
              <a:rPr lang="en-US" altLang="zh-CN" sz="1800" b="1" dirty="0">
                <a:latin typeface="Times New Roman" panose="02020603050405020304" pitchFamily="18" charset="0"/>
                <a:cs typeface="Times New Roman" panose="02020603050405020304" pitchFamily="18" charset="0"/>
              </a:rPr>
              <a:t>unsigned long </a:t>
            </a:r>
            <a:r>
              <a:rPr lang="en-US" altLang="zh-CN" sz="1800" b="1" dirty="0" err="1">
                <a:latin typeface="Times New Roman" panose="02020603050405020304" pitchFamily="18" charset="0"/>
                <a:cs typeface="Times New Roman" panose="02020603050405020304" pitchFamily="18" charset="0"/>
              </a:rPr>
              <a:t>long</a:t>
            </a:r>
            <a:r>
              <a:rPr lang="en-US" altLang="zh-CN" sz="1800" b="1" dirty="0">
                <a:latin typeface="Times New Roman" panose="02020603050405020304" pitchFamily="18" charset="0"/>
                <a:cs typeface="Times New Roman" panose="02020603050405020304" pitchFamily="18" charset="0"/>
              </a:rPr>
              <a:t> int</a:t>
            </a:r>
            <a:r>
              <a:rPr lang="en-US" altLang="zh-CN" sz="1800" dirty="0">
                <a:latin typeface="Times New Roman" panose="02020603050405020304" pitchFamily="18" charset="0"/>
                <a:cs typeface="Times New Roman" panose="02020603050405020304" pitchFamily="18" charset="0"/>
              </a:rPr>
              <a:t>: character </a:t>
            </a:r>
            <a:r>
              <a:rPr lang="en-US" altLang="zh-CN" sz="1800" b="1" dirty="0" err="1">
                <a:latin typeface="Times New Roman" panose="02020603050405020304" pitchFamily="18" charset="0"/>
                <a:cs typeface="Times New Roman" panose="02020603050405020304" pitchFamily="18" charset="0"/>
              </a:rPr>
              <a:t>ull</a:t>
            </a:r>
            <a:r>
              <a:rPr lang="en-US" altLang="zh-CN" sz="1800" b="1" dirty="0">
                <a:latin typeface="Times New Roman" panose="02020603050405020304" pitchFamily="18" charset="0"/>
                <a:cs typeface="Times New Roman" panose="02020603050405020304" pitchFamily="18" charset="0"/>
              </a:rPr>
              <a:t> or ULL </a:t>
            </a:r>
            <a:r>
              <a:rPr lang="en-US" altLang="zh-CN" sz="1800" dirty="0">
                <a:latin typeface="Times New Roman" panose="02020603050405020304" pitchFamily="18" charset="0"/>
                <a:cs typeface="Times New Roman" panose="02020603050405020304" pitchFamily="18" charset="0"/>
              </a:rPr>
              <a:t>at the end of integer constant.</a:t>
            </a:r>
            <a:endParaRPr lang="en-US" altLang="zh-CN" sz="2400" dirty="0">
              <a:latin typeface="Times New Roman" panose="02020603050405020304" pitchFamily="18" charset="0"/>
              <a:cs typeface="Times New Roman" panose="02020603050405020304" pitchFamily="18" charset="0"/>
            </a:endParaRPr>
          </a:p>
        </p:txBody>
      </p:sp>
      <p:sp>
        <p:nvSpPr>
          <p:cNvPr id="5" name="标题 1">
            <a:extLst>
              <a:ext uri="{FF2B5EF4-FFF2-40B4-BE49-F238E27FC236}">
                <a16:creationId xmlns:a16="http://schemas.microsoft.com/office/drawing/2014/main" id="{F50856A0-FF45-4FE8-B115-B2380CBA7C5E}"/>
              </a:ext>
            </a:extLst>
          </p:cNvPr>
          <p:cNvSpPr txBox="1">
            <a:spLocks/>
          </p:cNvSpPr>
          <p:nvPr/>
        </p:nvSpPr>
        <p:spPr bwMode="auto">
          <a:xfrm>
            <a:off x="1638300" y="269776"/>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en-US" altLang="zh-CN" dirty="0"/>
              <a:t>2.2 Constants</a:t>
            </a:r>
            <a:endParaRPr lang="zh-CN" altLang="en-US" dirty="0"/>
          </a:p>
        </p:txBody>
      </p:sp>
      <p:sp>
        <p:nvSpPr>
          <p:cNvPr id="9" name="标题 1">
            <a:extLst>
              <a:ext uri="{FF2B5EF4-FFF2-40B4-BE49-F238E27FC236}">
                <a16:creationId xmlns:a16="http://schemas.microsoft.com/office/drawing/2014/main" id="{E13D6921-4E6E-4336-90B9-617184A2FEB4}"/>
              </a:ext>
            </a:extLst>
          </p:cNvPr>
          <p:cNvSpPr txBox="1">
            <a:spLocks/>
          </p:cNvSpPr>
          <p:nvPr/>
        </p:nvSpPr>
        <p:spPr bwMode="auto">
          <a:xfrm>
            <a:off x="1670304" y="1499369"/>
            <a:ext cx="8327107" cy="583235"/>
          </a:xfrm>
          <a:prstGeom prst="rect">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en-US" altLang="zh-CN" sz="2800">
                <a:solidFill>
                  <a:schemeClr val="bg1"/>
                </a:solidFill>
                <a:latin typeface="Times New Roman" panose="02020603050405020304" pitchFamily="18" charset="0"/>
                <a:cs typeface="Times New Roman" panose="02020603050405020304" pitchFamily="18" charset="0"/>
              </a:rPr>
              <a:t>Integer literal types</a:t>
            </a:r>
            <a:endParaRPr lang="zh-CN" alt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39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B084DE-E87A-8EB3-AA8B-FA062A636D84}"/>
              </a:ext>
            </a:extLst>
          </p:cNvPr>
          <p:cNvSpPr>
            <a:spLocks noGrp="1"/>
          </p:cNvSpPr>
          <p:nvPr>
            <p:ph type="title"/>
          </p:nvPr>
        </p:nvSpPr>
        <p:spPr>
          <a:xfrm>
            <a:off x="1773223" y="1550704"/>
            <a:ext cx="8645555" cy="583235"/>
          </a:xfrm>
          <a:solidFill>
            <a:schemeClr val="tx1">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sz="2800" dirty="0">
                <a:solidFill>
                  <a:schemeClr val="bg1"/>
                </a:solidFill>
                <a:latin typeface="Times New Roman" panose="02020603050405020304" pitchFamily="18" charset="0"/>
                <a:cs typeface="Times New Roman" panose="02020603050405020304" pitchFamily="18" charset="0"/>
              </a:rPr>
              <a:t>Floating-point literal types</a:t>
            </a:r>
            <a:endParaRPr lang="zh-CN" altLang="en-US" sz="2800" dirty="0">
              <a:solidFill>
                <a:schemeClr val="bg1"/>
              </a:solidFill>
              <a:latin typeface="Times New Roman" panose="02020603050405020304" pitchFamily="18" charset="0"/>
              <a:cs typeface="Times New Roman" panose="02020603050405020304" pitchFamily="18" charset="0"/>
            </a:endParaRPr>
          </a:p>
        </p:txBody>
      </p:sp>
      <p:grpSp>
        <p:nvGrpSpPr>
          <p:cNvPr id="19" name="组合 18">
            <a:extLst>
              <a:ext uri="{FF2B5EF4-FFF2-40B4-BE49-F238E27FC236}">
                <a16:creationId xmlns:a16="http://schemas.microsoft.com/office/drawing/2014/main" id="{5652D885-987D-E5E5-032E-A1BA77A5F7C5}"/>
              </a:ext>
            </a:extLst>
          </p:cNvPr>
          <p:cNvGrpSpPr/>
          <p:nvPr/>
        </p:nvGrpSpPr>
        <p:grpSpPr>
          <a:xfrm>
            <a:off x="2209204" y="2546912"/>
            <a:ext cx="4440546" cy="2433250"/>
            <a:chOff x="1155414" y="1609417"/>
            <a:chExt cx="3898205" cy="2260884"/>
          </a:xfrm>
        </p:grpSpPr>
        <p:pic>
          <p:nvPicPr>
            <p:cNvPr id="5" name="图片 4">
              <a:extLst>
                <a:ext uri="{FF2B5EF4-FFF2-40B4-BE49-F238E27FC236}">
                  <a16:creationId xmlns:a16="http://schemas.microsoft.com/office/drawing/2014/main" id="{31E78E0E-93AC-32F3-F8B5-F3FD01ACC27A}"/>
                </a:ext>
              </a:extLst>
            </p:cNvPr>
            <p:cNvPicPr>
              <a:picLocks noChangeAspect="1"/>
            </p:cNvPicPr>
            <p:nvPr/>
          </p:nvPicPr>
          <p:blipFill>
            <a:blip r:embed="rId3"/>
            <a:stretch>
              <a:fillRect/>
            </a:stretch>
          </p:blipFill>
          <p:spPr>
            <a:xfrm>
              <a:off x="1155414" y="2269372"/>
              <a:ext cx="2228866" cy="928694"/>
            </a:xfrm>
            <a:prstGeom prst="rect">
              <a:avLst/>
            </a:prstGeom>
          </p:spPr>
        </p:pic>
        <p:pic>
          <p:nvPicPr>
            <p:cNvPr id="7" name="图片 6">
              <a:extLst>
                <a:ext uri="{FF2B5EF4-FFF2-40B4-BE49-F238E27FC236}">
                  <a16:creationId xmlns:a16="http://schemas.microsoft.com/office/drawing/2014/main" id="{6EA9F14D-7EB9-3D12-6B67-1329B6B884EF}"/>
                </a:ext>
              </a:extLst>
            </p:cNvPr>
            <p:cNvPicPr>
              <a:picLocks noChangeAspect="1"/>
            </p:cNvPicPr>
            <p:nvPr/>
          </p:nvPicPr>
          <p:blipFill>
            <a:blip r:embed="rId4"/>
            <a:stretch>
              <a:fillRect/>
            </a:stretch>
          </p:blipFill>
          <p:spPr>
            <a:xfrm>
              <a:off x="4003284" y="1609417"/>
              <a:ext cx="923932" cy="571504"/>
            </a:xfrm>
            <a:prstGeom prst="rect">
              <a:avLst/>
            </a:prstGeom>
          </p:spPr>
        </p:pic>
        <p:pic>
          <p:nvPicPr>
            <p:cNvPr id="9" name="图片 8">
              <a:extLst>
                <a:ext uri="{FF2B5EF4-FFF2-40B4-BE49-F238E27FC236}">
                  <a16:creationId xmlns:a16="http://schemas.microsoft.com/office/drawing/2014/main" id="{69396E66-E356-2C4B-C3F1-69C873DD30E2}"/>
                </a:ext>
              </a:extLst>
            </p:cNvPr>
            <p:cNvPicPr>
              <a:picLocks noChangeAspect="1"/>
            </p:cNvPicPr>
            <p:nvPr/>
          </p:nvPicPr>
          <p:blipFill>
            <a:blip r:embed="rId5"/>
            <a:stretch>
              <a:fillRect/>
            </a:stretch>
          </p:blipFill>
          <p:spPr>
            <a:xfrm>
              <a:off x="4003284" y="2517064"/>
              <a:ext cx="962032" cy="538166"/>
            </a:xfrm>
            <a:prstGeom prst="rect">
              <a:avLst/>
            </a:prstGeom>
          </p:spPr>
        </p:pic>
        <p:pic>
          <p:nvPicPr>
            <p:cNvPr id="11" name="图片 10">
              <a:extLst>
                <a:ext uri="{FF2B5EF4-FFF2-40B4-BE49-F238E27FC236}">
                  <a16:creationId xmlns:a16="http://schemas.microsoft.com/office/drawing/2014/main" id="{89C0AE9C-5BA7-008F-3182-FD7E1F810FE9}"/>
                </a:ext>
              </a:extLst>
            </p:cNvPr>
            <p:cNvPicPr>
              <a:picLocks noChangeAspect="1"/>
            </p:cNvPicPr>
            <p:nvPr/>
          </p:nvPicPr>
          <p:blipFill>
            <a:blip r:embed="rId6"/>
            <a:stretch>
              <a:fillRect/>
            </a:stretch>
          </p:blipFill>
          <p:spPr>
            <a:xfrm>
              <a:off x="4020149" y="3341660"/>
              <a:ext cx="1033470" cy="528641"/>
            </a:xfrm>
            <a:prstGeom prst="rect">
              <a:avLst/>
            </a:prstGeom>
          </p:spPr>
        </p:pic>
        <p:cxnSp>
          <p:nvCxnSpPr>
            <p:cNvPr id="13" name="直接连接符 12">
              <a:extLst>
                <a:ext uri="{FF2B5EF4-FFF2-40B4-BE49-F238E27FC236}">
                  <a16:creationId xmlns:a16="http://schemas.microsoft.com/office/drawing/2014/main" id="{111A0943-A3E1-A422-10B5-CE02DEA966B2}"/>
                </a:ext>
              </a:extLst>
            </p:cNvPr>
            <p:cNvCxnSpPr>
              <a:stCxn id="7" idx="1"/>
            </p:cNvCxnSpPr>
            <p:nvPr/>
          </p:nvCxnSpPr>
          <p:spPr>
            <a:xfrm flipH="1">
              <a:off x="2764269" y="1895169"/>
              <a:ext cx="1239015" cy="7131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4E1A4FAD-88EC-8503-7FA4-7D176402AE8A}"/>
                </a:ext>
              </a:extLst>
            </p:cNvPr>
            <p:cNvCxnSpPr>
              <a:stCxn id="9" idx="1"/>
            </p:cNvCxnSpPr>
            <p:nvPr/>
          </p:nvCxnSpPr>
          <p:spPr>
            <a:xfrm flipH="1">
              <a:off x="2692634" y="2786147"/>
              <a:ext cx="1310650" cy="455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D1BC3B5D-AA93-C7A7-CF99-BE1FC362C734}"/>
                </a:ext>
              </a:extLst>
            </p:cNvPr>
            <p:cNvCxnSpPr>
              <a:cxnSpLocks/>
              <a:stCxn id="11" idx="1"/>
            </p:cNvCxnSpPr>
            <p:nvPr/>
          </p:nvCxnSpPr>
          <p:spPr>
            <a:xfrm flipH="1" flipV="1">
              <a:off x="3269928" y="3095498"/>
              <a:ext cx="750221" cy="5104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DC1EB886-B44C-3011-5A56-48E8660A5748}"/>
              </a:ext>
            </a:extLst>
          </p:cNvPr>
          <p:cNvSpPr txBox="1"/>
          <p:nvPr/>
        </p:nvSpPr>
        <p:spPr>
          <a:xfrm>
            <a:off x="6669610" y="2667938"/>
            <a:ext cx="1530805" cy="400110"/>
          </a:xfrm>
          <a:prstGeom prst="rect">
            <a:avLst/>
          </a:prstGeom>
          <a:noFill/>
        </p:spPr>
        <p:txBody>
          <a:bodyPr wrap="square">
            <a:spAutoFit/>
          </a:bodyPr>
          <a:lstStyle/>
          <a:p>
            <a:r>
              <a:rPr lang="en-US" altLang="zh-CN" sz="1600" dirty="0"/>
              <a:t>1.25 </a:t>
            </a:r>
            <a:r>
              <a:rPr lang="en-US" altLang="zh-CN" dirty="0">
                <a:sym typeface="Symbol" pitchFamily="2" charset="2"/>
              </a:rPr>
              <a:t> </a:t>
            </a:r>
            <a:r>
              <a:rPr lang="en-US" altLang="zh-CN" sz="1600" dirty="0">
                <a:sym typeface="Symbol" pitchFamily="2" charset="2"/>
              </a:rPr>
              <a:t>10</a:t>
            </a:r>
            <a:r>
              <a:rPr lang="en-US" altLang="zh-CN" baseline="46000" dirty="0">
                <a:sym typeface="Symbol" pitchFamily="2" charset="2"/>
              </a:rPr>
              <a:t>-8</a:t>
            </a:r>
          </a:p>
        </p:txBody>
      </p:sp>
      <p:sp>
        <p:nvSpPr>
          <p:cNvPr id="4" name="文本框 3">
            <a:extLst>
              <a:ext uri="{FF2B5EF4-FFF2-40B4-BE49-F238E27FC236}">
                <a16:creationId xmlns:a16="http://schemas.microsoft.com/office/drawing/2014/main" id="{66027099-A53D-C41B-C155-368BE6F13352}"/>
              </a:ext>
            </a:extLst>
          </p:cNvPr>
          <p:cNvSpPr txBox="1"/>
          <p:nvPr/>
        </p:nvSpPr>
        <p:spPr>
          <a:xfrm>
            <a:off x="6649751" y="3606603"/>
            <a:ext cx="1505279" cy="400110"/>
          </a:xfrm>
          <a:prstGeom prst="rect">
            <a:avLst/>
          </a:prstGeom>
          <a:noFill/>
        </p:spPr>
        <p:txBody>
          <a:bodyPr wrap="square">
            <a:spAutoFit/>
          </a:bodyPr>
          <a:lstStyle/>
          <a:p>
            <a:r>
              <a:rPr lang="en-US" altLang="zh-CN" sz="1600" dirty="0"/>
              <a:t>1.25 </a:t>
            </a:r>
            <a:r>
              <a:rPr lang="en-US" altLang="zh-CN" dirty="0">
                <a:sym typeface="Symbol" pitchFamily="2" charset="2"/>
              </a:rPr>
              <a:t> </a:t>
            </a:r>
            <a:r>
              <a:rPr lang="en-US" altLang="zh-CN" sz="1600" dirty="0">
                <a:sym typeface="Symbol" pitchFamily="2" charset="2"/>
              </a:rPr>
              <a:t>10</a:t>
            </a:r>
            <a:r>
              <a:rPr lang="en-US" altLang="zh-CN" baseline="46000" dirty="0">
                <a:sym typeface="Symbol" pitchFamily="2" charset="2"/>
              </a:rPr>
              <a:t>-8</a:t>
            </a:r>
          </a:p>
        </p:txBody>
      </p:sp>
      <p:sp>
        <p:nvSpPr>
          <p:cNvPr id="6" name="文本框 5">
            <a:extLst>
              <a:ext uri="{FF2B5EF4-FFF2-40B4-BE49-F238E27FC236}">
                <a16:creationId xmlns:a16="http://schemas.microsoft.com/office/drawing/2014/main" id="{E900B3DC-C9B3-079F-FCFA-9EBCC1075C16}"/>
              </a:ext>
            </a:extLst>
          </p:cNvPr>
          <p:cNvSpPr txBox="1"/>
          <p:nvPr/>
        </p:nvSpPr>
        <p:spPr>
          <a:xfrm>
            <a:off x="6695136" y="4495635"/>
            <a:ext cx="1505279" cy="400110"/>
          </a:xfrm>
          <a:prstGeom prst="rect">
            <a:avLst/>
          </a:prstGeom>
          <a:noFill/>
        </p:spPr>
        <p:txBody>
          <a:bodyPr wrap="square">
            <a:spAutoFit/>
          </a:bodyPr>
          <a:lstStyle/>
          <a:p>
            <a:r>
              <a:rPr lang="en-US" altLang="zh-CN" sz="1600" dirty="0"/>
              <a:t>1.25 </a:t>
            </a:r>
            <a:r>
              <a:rPr lang="en-US" altLang="zh-CN" dirty="0">
                <a:sym typeface="Symbol" pitchFamily="2" charset="2"/>
              </a:rPr>
              <a:t> </a:t>
            </a:r>
            <a:r>
              <a:rPr lang="en-US" altLang="zh-CN" sz="1600" dirty="0">
                <a:sym typeface="Symbol" pitchFamily="2" charset="2"/>
              </a:rPr>
              <a:t>10</a:t>
            </a:r>
            <a:r>
              <a:rPr lang="en-US" altLang="zh-CN" baseline="46000" dirty="0">
                <a:sym typeface="Symbol" pitchFamily="2" charset="2"/>
              </a:rPr>
              <a:t>-20</a:t>
            </a:r>
          </a:p>
        </p:txBody>
      </p:sp>
      <p:sp>
        <p:nvSpPr>
          <p:cNvPr id="8" name="文本框 7">
            <a:extLst>
              <a:ext uri="{FF2B5EF4-FFF2-40B4-BE49-F238E27FC236}">
                <a16:creationId xmlns:a16="http://schemas.microsoft.com/office/drawing/2014/main" id="{9CEC4A5C-90BD-62EA-DFF6-46F8C713226C}"/>
              </a:ext>
            </a:extLst>
          </p:cNvPr>
          <p:cNvSpPr txBox="1"/>
          <p:nvPr/>
        </p:nvSpPr>
        <p:spPr>
          <a:xfrm>
            <a:off x="8204142" y="2919522"/>
            <a:ext cx="2199166" cy="1138773"/>
          </a:xfrm>
          <a:prstGeom prst="rect">
            <a:avLst/>
          </a:prstGeom>
          <a:noFill/>
        </p:spPr>
        <p:txBody>
          <a:bodyPr wrap="square">
            <a:spAutoFit/>
          </a:bodyPr>
          <a:lstStyle/>
          <a:p>
            <a:r>
              <a:rPr lang="en-US" altLang="zh-CN" sz="1600" b="1" dirty="0"/>
              <a:t>s </a:t>
            </a:r>
            <a:r>
              <a:rPr lang="en-US" altLang="zh-CN" b="1" dirty="0">
                <a:sym typeface="Symbol" pitchFamily="2" charset="2"/>
              </a:rPr>
              <a:t> r </a:t>
            </a:r>
            <a:r>
              <a:rPr lang="en-US" altLang="zh-CN" b="1" baseline="46000" dirty="0">
                <a:sym typeface="Symbol" pitchFamily="2" charset="2"/>
              </a:rPr>
              <a:t>j</a:t>
            </a:r>
          </a:p>
          <a:p>
            <a:r>
              <a:rPr lang="en-US" altLang="zh-CN" sz="1600" b="1" dirty="0"/>
              <a:t>Significand </a:t>
            </a:r>
            <a:r>
              <a:rPr lang="en-US" altLang="zh-CN" sz="1600" b="1" dirty="0">
                <a:cs typeface="Arial" panose="020B0604020202020204" pitchFamily="34" charset="0"/>
              </a:rPr>
              <a:t>s</a:t>
            </a:r>
            <a:endParaRPr lang="en-US" altLang="zh-CN" sz="1600" dirty="0">
              <a:cs typeface="Arial" panose="020B0604020202020204" pitchFamily="34" charset="0"/>
            </a:endParaRPr>
          </a:p>
          <a:p>
            <a:r>
              <a:rPr lang="en-US" altLang="zh-CN" sz="1600" b="1" dirty="0"/>
              <a:t>Exponent </a:t>
            </a:r>
            <a:r>
              <a:rPr lang="en-US" altLang="zh-CN" sz="1600" b="1" dirty="0">
                <a:cs typeface="Arial" panose="020B0604020202020204" pitchFamily="34" charset="0"/>
              </a:rPr>
              <a:t>j</a:t>
            </a:r>
          </a:p>
          <a:p>
            <a:r>
              <a:rPr lang="en-US" altLang="zh-CN" sz="1600" b="1" dirty="0"/>
              <a:t>Radix (base) </a:t>
            </a:r>
            <a:r>
              <a:rPr lang="en-US" altLang="zh-CN" sz="1600" b="1" dirty="0">
                <a:cs typeface="Arial" panose="020B0604020202020204" pitchFamily="34" charset="0"/>
              </a:rPr>
              <a:t>r</a:t>
            </a:r>
            <a:endParaRPr lang="en-US" altLang="zh-CN" sz="1600" b="1" dirty="0"/>
          </a:p>
        </p:txBody>
      </p:sp>
      <p:sp>
        <p:nvSpPr>
          <p:cNvPr id="16" name="标题 1">
            <a:extLst>
              <a:ext uri="{FF2B5EF4-FFF2-40B4-BE49-F238E27FC236}">
                <a16:creationId xmlns:a16="http://schemas.microsoft.com/office/drawing/2014/main" id="{10EA63EF-9A34-423E-96C5-D8B820530AC0}"/>
              </a:ext>
            </a:extLst>
          </p:cNvPr>
          <p:cNvSpPr txBox="1">
            <a:spLocks/>
          </p:cNvSpPr>
          <p:nvPr/>
        </p:nvSpPr>
        <p:spPr bwMode="auto">
          <a:xfrm>
            <a:off x="1638300" y="269776"/>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en-US" altLang="zh-CN" dirty="0"/>
              <a:t>2.2 Constants</a:t>
            </a:r>
            <a:endParaRPr lang="zh-CN" altLang="en-US" dirty="0"/>
          </a:p>
        </p:txBody>
      </p:sp>
    </p:spTree>
    <p:extLst>
      <p:ext uri="{BB962C8B-B14F-4D97-AF65-F5344CB8AC3E}">
        <p14:creationId xmlns:p14="http://schemas.microsoft.com/office/powerpoint/2010/main" val="3734835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B084DE-E87A-8EB3-AA8B-FA062A636D84}"/>
              </a:ext>
            </a:extLst>
          </p:cNvPr>
          <p:cNvSpPr>
            <a:spLocks noGrp="1"/>
          </p:cNvSpPr>
          <p:nvPr>
            <p:ph type="title"/>
          </p:nvPr>
        </p:nvSpPr>
        <p:spPr>
          <a:xfrm>
            <a:off x="1314748" y="1412776"/>
            <a:ext cx="4824536" cy="680240"/>
          </a:xfrm>
          <a:noFill/>
          <a:ln>
            <a:noFill/>
          </a:ln>
        </p:spPr>
        <p:txBody>
          <a:bodyPr vert="horz" wrap="square" lIns="91440" tIns="45720" rIns="91440" bIns="45720" numCol="1" anchor="ctr" anchorCtr="0" compatLnSpc="1">
            <a:prstTxWarp prst="textNoShape">
              <a:avLst/>
            </a:prstTxWarp>
          </a:bodyPr>
          <a:lstStyle/>
          <a:p>
            <a:pPr algn="l"/>
            <a:r>
              <a:rPr lang="en-US" altLang="zh-CN" sz="2800" b="1" dirty="0">
                <a:solidFill>
                  <a:schemeClr val="tx1"/>
                </a:solidFill>
                <a:latin typeface="Times New Roman" panose="02020603050405020304" pitchFamily="18" charset="0"/>
                <a:cs typeface="Times New Roman" panose="02020603050405020304" pitchFamily="18" charset="0"/>
              </a:rPr>
              <a:t>Review: variable properties</a:t>
            </a:r>
            <a:endParaRPr lang="zh-CN" altLang="en-US" sz="2800" b="1" dirty="0">
              <a:solidFill>
                <a:schemeClr val="tx1"/>
              </a:solidFill>
              <a:latin typeface="Times New Roman" panose="02020603050405020304" pitchFamily="18" charset="0"/>
              <a:cs typeface="Times New Roman" panose="02020603050405020304" pitchFamily="18" charset="0"/>
            </a:endParaRPr>
          </a:p>
        </p:txBody>
      </p:sp>
      <p:sp>
        <p:nvSpPr>
          <p:cNvPr id="16" name="标题 1">
            <a:extLst>
              <a:ext uri="{FF2B5EF4-FFF2-40B4-BE49-F238E27FC236}">
                <a16:creationId xmlns:a16="http://schemas.microsoft.com/office/drawing/2014/main" id="{10EA63EF-9A34-423E-96C5-D8B820530AC0}"/>
              </a:ext>
            </a:extLst>
          </p:cNvPr>
          <p:cNvSpPr txBox="1">
            <a:spLocks/>
          </p:cNvSpPr>
          <p:nvPr/>
        </p:nvSpPr>
        <p:spPr bwMode="auto">
          <a:xfrm>
            <a:off x="1638300" y="269776"/>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en-US" altLang="zh-CN" dirty="0"/>
              <a:t>2.3 Memory and</a:t>
            </a:r>
            <a:r>
              <a:rPr lang="zh-CN" altLang="en-US" dirty="0"/>
              <a:t> </a:t>
            </a:r>
            <a:r>
              <a:rPr lang="en-US" altLang="zh-CN" dirty="0"/>
              <a:t>Size</a:t>
            </a:r>
            <a:endParaRPr lang="zh-CN" altLang="en-US" dirty="0"/>
          </a:p>
        </p:txBody>
      </p:sp>
      <p:pic>
        <p:nvPicPr>
          <p:cNvPr id="14" name="图片 13">
            <a:extLst>
              <a:ext uri="{FF2B5EF4-FFF2-40B4-BE49-F238E27FC236}">
                <a16:creationId xmlns:a16="http://schemas.microsoft.com/office/drawing/2014/main" id="{F192DB9B-862F-4B88-B901-3F153D8DC84A}"/>
              </a:ext>
            </a:extLst>
          </p:cNvPr>
          <p:cNvPicPr>
            <a:picLocks noChangeAspect="1"/>
          </p:cNvPicPr>
          <p:nvPr/>
        </p:nvPicPr>
        <p:blipFill>
          <a:blip r:embed="rId3"/>
          <a:stretch>
            <a:fillRect/>
          </a:stretch>
        </p:blipFill>
        <p:spPr>
          <a:xfrm>
            <a:off x="1775520" y="2348881"/>
            <a:ext cx="8936128" cy="2286771"/>
          </a:xfrm>
          <a:prstGeom prst="rect">
            <a:avLst/>
          </a:prstGeom>
        </p:spPr>
      </p:pic>
    </p:spTree>
    <p:extLst>
      <p:ext uri="{BB962C8B-B14F-4D97-AF65-F5344CB8AC3E}">
        <p14:creationId xmlns:p14="http://schemas.microsoft.com/office/powerpoint/2010/main" val="3894354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CD5D04B8-7687-40E2-B519-2E9191399A0B}"/>
              </a:ext>
            </a:extLst>
          </p:cNvPr>
          <p:cNvPicPr>
            <a:picLocks noChangeAspect="1"/>
          </p:cNvPicPr>
          <p:nvPr/>
        </p:nvPicPr>
        <p:blipFill>
          <a:blip r:embed="rId3"/>
          <a:stretch>
            <a:fillRect/>
          </a:stretch>
        </p:blipFill>
        <p:spPr>
          <a:xfrm>
            <a:off x="1631504" y="2492896"/>
            <a:ext cx="3467100" cy="2552700"/>
          </a:xfrm>
          <a:prstGeom prst="rect">
            <a:avLst/>
          </a:prstGeom>
        </p:spPr>
      </p:pic>
      <p:sp>
        <p:nvSpPr>
          <p:cNvPr id="5122" name="标题 1">
            <a:extLst>
              <a:ext uri="{FF2B5EF4-FFF2-40B4-BE49-F238E27FC236}">
                <a16:creationId xmlns:a16="http://schemas.microsoft.com/office/drawing/2014/main" id="{B069FCEA-68C3-4352-9453-580DD678DB82}"/>
              </a:ext>
            </a:extLst>
          </p:cNvPr>
          <p:cNvSpPr>
            <a:spLocks noGrp="1"/>
          </p:cNvSpPr>
          <p:nvPr>
            <p:ph type="title"/>
          </p:nvPr>
        </p:nvSpPr>
        <p:spPr>
          <a:xfrm>
            <a:off x="1143000" y="269776"/>
            <a:ext cx="9906000" cy="1143000"/>
          </a:xfrm>
        </p:spPr>
        <p:txBody>
          <a:bodyPr/>
          <a:lstStyle/>
          <a:p>
            <a:r>
              <a:rPr lang="en-US" altLang="zh-CN" dirty="0"/>
              <a:t>2.3 Memory and</a:t>
            </a:r>
            <a:r>
              <a:rPr lang="zh-CN" altLang="en-US" dirty="0"/>
              <a:t> </a:t>
            </a:r>
            <a:r>
              <a:rPr lang="en-US" altLang="zh-CN" dirty="0"/>
              <a:t>Size</a:t>
            </a:r>
          </a:p>
        </p:txBody>
      </p:sp>
      <p:pic>
        <p:nvPicPr>
          <p:cNvPr id="6" name="图片 5">
            <a:extLst>
              <a:ext uri="{FF2B5EF4-FFF2-40B4-BE49-F238E27FC236}">
                <a16:creationId xmlns:a16="http://schemas.microsoft.com/office/drawing/2014/main" id="{28D2E744-7EDF-4B3C-815D-FD13ECA6E608}"/>
              </a:ext>
            </a:extLst>
          </p:cNvPr>
          <p:cNvPicPr>
            <a:picLocks noChangeAspect="1"/>
          </p:cNvPicPr>
          <p:nvPr/>
        </p:nvPicPr>
        <p:blipFill>
          <a:blip r:embed="rId4"/>
          <a:stretch>
            <a:fillRect/>
          </a:stretch>
        </p:blipFill>
        <p:spPr>
          <a:xfrm>
            <a:off x="4810809" y="1556793"/>
            <a:ext cx="6026766" cy="4640671"/>
          </a:xfrm>
          <a:prstGeom prst="rect">
            <a:avLst/>
          </a:prstGeom>
        </p:spPr>
      </p:pic>
      <p:sp>
        <p:nvSpPr>
          <p:cNvPr id="8" name="标题 1">
            <a:extLst>
              <a:ext uri="{FF2B5EF4-FFF2-40B4-BE49-F238E27FC236}">
                <a16:creationId xmlns:a16="http://schemas.microsoft.com/office/drawing/2014/main" id="{ADA1AE1C-F853-4601-A684-EF29601A371B}"/>
              </a:ext>
            </a:extLst>
          </p:cNvPr>
          <p:cNvSpPr txBox="1">
            <a:spLocks/>
          </p:cNvSpPr>
          <p:nvPr/>
        </p:nvSpPr>
        <p:spPr bwMode="auto">
          <a:xfrm>
            <a:off x="1271464" y="1418451"/>
            <a:ext cx="4824536" cy="68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algn="l"/>
            <a:r>
              <a:rPr lang="en-US" altLang="zh-CN" sz="2800" b="1" dirty="0">
                <a:solidFill>
                  <a:schemeClr val="tx1"/>
                </a:solidFill>
                <a:latin typeface="Times New Roman" panose="02020603050405020304" pitchFamily="18" charset="0"/>
                <a:cs typeface="Times New Roman" panose="02020603050405020304" pitchFamily="18" charset="0"/>
              </a:rPr>
              <a:t>Variable memory</a:t>
            </a:r>
            <a:endParaRPr lang="zh-CN" altLang="en-US" sz="2800" b="1" dirty="0">
              <a:solidFill>
                <a:schemeClr val="tx1"/>
              </a:solidFill>
              <a:latin typeface="Times New Roman" panose="02020603050405020304" pitchFamily="18" charset="0"/>
              <a:cs typeface="Times New Roman" panose="02020603050405020304" pitchFamily="18" charset="0"/>
            </a:endParaRPr>
          </a:p>
        </p:txBody>
      </p:sp>
      <p:cxnSp>
        <p:nvCxnSpPr>
          <p:cNvPr id="11" name="直接箭头连接符 10">
            <a:extLst>
              <a:ext uri="{FF2B5EF4-FFF2-40B4-BE49-F238E27FC236}">
                <a16:creationId xmlns:a16="http://schemas.microsoft.com/office/drawing/2014/main" id="{84A124DF-E708-47B8-A974-3C157C51727D}"/>
              </a:ext>
            </a:extLst>
          </p:cNvPr>
          <p:cNvCxnSpPr>
            <a:cxnSpLocks/>
          </p:cNvCxnSpPr>
          <p:nvPr/>
        </p:nvCxnSpPr>
        <p:spPr>
          <a:xfrm>
            <a:off x="4007768" y="3356992"/>
            <a:ext cx="1368152"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标题 1">
            <a:extLst>
              <a:ext uri="{FF2B5EF4-FFF2-40B4-BE49-F238E27FC236}">
                <a16:creationId xmlns:a16="http://schemas.microsoft.com/office/drawing/2014/main" id="{2B455F63-5E9C-4A1E-9898-D5E77F12A1C1}"/>
              </a:ext>
            </a:extLst>
          </p:cNvPr>
          <p:cNvSpPr txBox="1">
            <a:spLocks/>
          </p:cNvSpPr>
          <p:nvPr/>
        </p:nvSpPr>
        <p:spPr bwMode="auto">
          <a:xfrm>
            <a:off x="1741589" y="5313008"/>
            <a:ext cx="3246931" cy="68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algn="l"/>
            <a:r>
              <a:rPr lang="en-US" altLang="zh-CN" sz="2400" b="1" dirty="0">
                <a:solidFill>
                  <a:schemeClr val="tx1"/>
                </a:solidFill>
                <a:latin typeface="Times New Roman" panose="02020603050405020304" pitchFamily="18" charset="0"/>
                <a:cs typeface="Times New Roman" panose="02020603050405020304" pitchFamily="18" charset="0"/>
              </a:rPr>
              <a:t>First address and size</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B069FCEA-68C3-4352-9453-580DD678DB82}"/>
              </a:ext>
            </a:extLst>
          </p:cNvPr>
          <p:cNvSpPr>
            <a:spLocks noGrp="1"/>
          </p:cNvSpPr>
          <p:nvPr>
            <p:ph type="title"/>
          </p:nvPr>
        </p:nvSpPr>
        <p:spPr>
          <a:xfrm>
            <a:off x="1143000" y="269776"/>
            <a:ext cx="9906000" cy="1143000"/>
          </a:xfrm>
        </p:spPr>
        <p:txBody>
          <a:bodyPr/>
          <a:lstStyle/>
          <a:p>
            <a:r>
              <a:rPr lang="en-US" altLang="zh-CN" dirty="0"/>
              <a:t>2.3 Memory and</a:t>
            </a:r>
            <a:r>
              <a:rPr lang="zh-CN" altLang="en-US" dirty="0"/>
              <a:t> </a:t>
            </a:r>
            <a:r>
              <a:rPr lang="en-US" altLang="zh-CN" dirty="0"/>
              <a:t>Size</a:t>
            </a:r>
          </a:p>
        </p:txBody>
      </p:sp>
      <p:sp>
        <p:nvSpPr>
          <p:cNvPr id="10" name="文本框 9">
            <a:extLst>
              <a:ext uri="{FF2B5EF4-FFF2-40B4-BE49-F238E27FC236}">
                <a16:creationId xmlns:a16="http://schemas.microsoft.com/office/drawing/2014/main" id="{11879C68-4A59-4FAC-8467-85BFC0CC71EC}"/>
              </a:ext>
            </a:extLst>
          </p:cNvPr>
          <p:cNvSpPr txBox="1"/>
          <p:nvPr/>
        </p:nvSpPr>
        <p:spPr>
          <a:xfrm>
            <a:off x="1415480" y="1484785"/>
            <a:ext cx="6634790" cy="5139869"/>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Boolean type</a:t>
            </a: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Integer type</a:t>
            </a:r>
          </a:p>
          <a:p>
            <a:r>
              <a:rPr lang="en-US" altLang="zh-CN" sz="24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(signed and unsigned)</a:t>
            </a: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Floating-point types</a:t>
            </a: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Character types</a:t>
            </a:r>
          </a:p>
          <a:p>
            <a:r>
              <a:rPr lang="en-US" altLang="zh-CN" sz="1600" dirty="0">
                <a:latin typeface="Times New Roman" panose="02020603050405020304" pitchFamily="18" charset="0"/>
                <a:cs typeface="Times New Roman" panose="02020603050405020304" pitchFamily="18" charset="0"/>
              </a:rPr>
              <a:t>      (Note that </a:t>
            </a:r>
            <a:r>
              <a:rPr lang="en-US" altLang="zh-CN" sz="1600" b="1" dirty="0">
                <a:latin typeface="Times New Roman" panose="02020603050405020304" pitchFamily="18" charset="0"/>
                <a:cs typeface="Times New Roman" panose="02020603050405020304" pitchFamily="18" charset="0"/>
              </a:rPr>
              <a:t>char</a:t>
            </a:r>
            <a:r>
              <a:rPr lang="en-US" altLang="zh-CN" sz="1600" dirty="0">
                <a:latin typeface="Times New Roman" panose="02020603050405020304" pitchFamily="18" charset="0"/>
                <a:cs typeface="Times New Roman" panose="02020603050405020304" pitchFamily="18" charset="0"/>
              </a:rPr>
              <a:t> is distinct type from </a:t>
            </a:r>
            <a:r>
              <a:rPr lang="en-US" altLang="zh-CN" sz="1600" b="1" dirty="0">
                <a:latin typeface="Times New Roman" panose="02020603050405020304" pitchFamily="18" charset="0"/>
                <a:cs typeface="Times New Roman" panose="02020603050405020304" pitchFamily="18" charset="0"/>
              </a:rPr>
              <a:t>signed char </a:t>
            </a:r>
            <a:r>
              <a:rPr lang="en-US" altLang="zh-CN" sz="1600" dirty="0">
                <a:latin typeface="Times New Roman" panose="02020603050405020304" pitchFamily="18" charset="0"/>
                <a:cs typeface="Times New Roman" panose="02020603050405020304" pitchFamily="18" charset="0"/>
              </a:rPr>
              <a:t>and </a:t>
            </a:r>
            <a:r>
              <a:rPr lang="en-US" altLang="zh-CN" sz="1600" b="1" dirty="0">
                <a:latin typeface="Times New Roman" panose="02020603050405020304" pitchFamily="18" charset="0"/>
                <a:cs typeface="Times New Roman" panose="02020603050405020304" pitchFamily="18" charset="0"/>
              </a:rPr>
              <a:t>unsigned char</a:t>
            </a:r>
            <a:r>
              <a:rPr lang="en-US" altLang="zh-CN" sz="1600" dirty="0">
                <a:latin typeface="Times New Roman" panose="02020603050405020304" pitchFamily="18" charset="0"/>
                <a:cs typeface="Times New Roman" panose="02020603050405020304" pitchFamily="18" charset="0"/>
              </a:rPr>
              <a:t>)</a:t>
            </a:r>
          </a:p>
          <a:p>
            <a:endParaRPr lang="en-US" altLang="zh-CN" sz="2400" dirty="0">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93D09082-3B67-4726-A62D-ED28D76F78EE}"/>
              </a:ext>
            </a:extLst>
          </p:cNvPr>
          <p:cNvPicPr>
            <a:picLocks noChangeAspect="1"/>
          </p:cNvPicPr>
          <p:nvPr/>
        </p:nvPicPr>
        <p:blipFill>
          <a:blip r:embed="rId3"/>
          <a:stretch>
            <a:fillRect/>
          </a:stretch>
        </p:blipFill>
        <p:spPr>
          <a:xfrm>
            <a:off x="3853381" y="1481088"/>
            <a:ext cx="873621" cy="447129"/>
          </a:xfrm>
          <a:prstGeom prst="rect">
            <a:avLst/>
          </a:prstGeom>
        </p:spPr>
      </p:pic>
      <p:pic>
        <p:nvPicPr>
          <p:cNvPr id="13" name="图片 12">
            <a:extLst>
              <a:ext uri="{FF2B5EF4-FFF2-40B4-BE49-F238E27FC236}">
                <a16:creationId xmlns:a16="http://schemas.microsoft.com/office/drawing/2014/main" id="{EE82E2EF-2981-41DF-BF76-3E6666443B21}"/>
              </a:ext>
            </a:extLst>
          </p:cNvPr>
          <p:cNvPicPr>
            <a:picLocks noChangeAspect="1"/>
          </p:cNvPicPr>
          <p:nvPr/>
        </p:nvPicPr>
        <p:blipFill>
          <a:blip r:embed="rId4"/>
          <a:stretch>
            <a:fillRect/>
          </a:stretch>
        </p:blipFill>
        <p:spPr>
          <a:xfrm>
            <a:off x="4517634" y="3883058"/>
            <a:ext cx="1722936" cy="792088"/>
          </a:xfrm>
          <a:prstGeom prst="rect">
            <a:avLst/>
          </a:prstGeom>
        </p:spPr>
      </p:pic>
      <p:pic>
        <p:nvPicPr>
          <p:cNvPr id="14" name="图片 13">
            <a:extLst>
              <a:ext uri="{FF2B5EF4-FFF2-40B4-BE49-F238E27FC236}">
                <a16:creationId xmlns:a16="http://schemas.microsoft.com/office/drawing/2014/main" id="{10D51E12-8E85-4907-9AEE-DB4B465171D1}"/>
              </a:ext>
            </a:extLst>
          </p:cNvPr>
          <p:cNvPicPr>
            <a:picLocks noChangeAspect="1"/>
          </p:cNvPicPr>
          <p:nvPr/>
        </p:nvPicPr>
        <p:blipFill>
          <a:blip r:embed="rId5"/>
          <a:stretch>
            <a:fillRect/>
          </a:stretch>
        </p:blipFill>
        <p:spPr>
          <a:xfrm>
            <a:off x="4333528" y="5517233"/>
            <a:ext cx="786947" cy="447129"/>
          </a:xfrm>
          <a:prstGeom prst="rect">
            <a:avLst/>
          </a:prstGeom>
        </p:spPr>
      </p:pic>
      <p:grpSp>
        <p:nvGrpSpPr>
          <p:cNvPr id="15" name="组合 14">
            <a:extLst>
              <a:ext uri="{FF2B5EF4-FFF2-40B4-BE49-F238E27FC236}">
                <a16:creationId xmlns:a16="http://schemas.microsoft.com/office/drawing/2014/main" id="{AAB5CB8B-D7A6-4C00-87F0-15A8CAAE194F}"/>
              </a:ext>
            </a:extLst>
          </p:cNvPr>
          <p:cNvGrpSpPr/>
          <p:nvPr/>
        </p:nvGrpSpPr>
        <p:grpSpPr>
          <a:xfrm>
            <a:off x="4283899" y="2096260"/>
            <a:ext cx="4764430" cy="1524540"/>
            <a:chOff x="5040304" y="1857221"/>
            <a:chExt cx="5199858" cy="952660"/>
          </a:xfrm>
        </p:grpSpPr>
        <p:pic>
          <p:nvPicPr>
            <p:cNvPr id="16" name="图片 15">
              <a:extLst>
                <a:ext uri="{FF2B5EF4-FFF2-40B4-BE49-F238E27FC236}">
                  <a16:creationId xmlns:a16="http://schemas.microsoft.com/office/drawing/2014/main" id="{55F92BBD-D792-4F1D-BCE2-0E546651C58C}"/>
                </a:ext>
              </a:extLst>
            </p:cNvPr>
            <p:cNvPicPr>
              <a:picLocks noChangeAspect="1"/>
            </p:cNvPicPr>
            <p:nvPr/>
          </p:nvPicPr>
          <p:blipFill>
            <a:blip r:embed="rId6"/>
            <a:stretch>
              <a:fillRect/>
            </a:stretch>
          </p:blipFill>
          <p:spPr>
            <a:xfrm>
              <a:off x="5040304" y="1859471"/>
              <a:ext cx="2317034" cy="950410"/>
            </a:xfrm>
            <a:prstGeom prst="rect">
              <a:avLst/>
            </a:prstGeom>
          </p:spPr>
        </p:pic>
        <p:pic>
          <p:nvPicPr>
            <p:cNvPr id="17" name="图片 16">
              <a:extLst>
                <a:ext uri="{FF2B5EF4-FFF2-40B4-BE49-F238E27FC236}">
                  <a16:creationId xmlns:a16="http://schemas.microsoft.com/office/drawing/2014/main" id="{B7ADE17E-E2A7-4E63-902D-F48F3B70B57A}"/>
                </a:ext>
              </a:extLst>
            </p:cNvPr>
            <p:cNvPicPr>
              <a:picLocks noChangeAspect="1"/>
            </p:cNvPicPr>
            <p:nvPr/>
          </p:nvPicPr>
          <p:blipFill>
            <a:blip r:embed="rId7"/>
            <a:stretch>
              <a:fillRect/>
            </a:stretch>
          </p:blipFill>
          <p:spPr>
            <a:xfrm>
              <a:off x="7626194" y="1857221"/>
              <a:ext cx="2613968" cy="952660"/>
            </a:xfrm>
            <a:prstGeom prst="rect">
              <a:avLst/>
            </a:prstGeom>
          </p:spPr>
        </p:pic>
      </p:grpSp>
      <p:graphicFrame>
        <p:nvGraphicFramePr>
          <p:cNvPr id="19" name="表格 18">
            <a:extLst>
              <a:ext uri="{FF2B5EF4-FFF2-40B4-BE49-F238E27FC236}">
                <a16:creationId xmlns:a16="http://schemas.microsoft.com/office/drawing/2014/main" id="{44F132EB-2656-4509-B449-C958A24902D2}"/>
              </a:ext>
            </a:extLst>
          </p:cNvPr>
          <p:cNvGraphicFramePr>
            <a:graphicFrameLocks noGrp="1"/>
          </p:cNvGraphicFramePr>
          <p:nvPr>
            <p:extLst>
              <p:ext uri="{D42A27DB-BD31-4B8C-83A1-F6EECF244321}">
                <p14:modId xmlns:p14="http://schemas.microsoft.com/office/powerpoint/2010/main" val="2782413146"/>
              </p:ext>
            </p:extLst>
          </p:nvPr>
        </p:nvGraphicFramePr>
        <p:xfrm>
          <a:off x="9262504" y="1578639"/>
          <a:ext cx="1656184" cy="2042160"/>
        </p:xfrm>
        <a:graphic>
          <a:graphicData uri="http://schemas.openxmlformats.org/drawingml/2006/table">
            <a:tbl>
              <a:tblPr firstRow="1" bandRow="1">
                <a:tableStyleId>{2D5ABB26-0587-4C30-8999-92F81FD0307C}</a:tableStyleId>
              </a:tblPr>
              <a:tblGrid>
                <a:gridCol w="1656184">
                  <a:extLst>
                    <a:ext uri="{9D8B030D-6E8A-4147-A177-3AD203B41FA5}">
                      <a16:colId xmlns:a16="http://schemas.microsoft.com/office/drawing/2014/main" val="1923392337"/>
                    </a:ext>
                  </a:extLst>
                </a:gridCol>
              </a:tblGrid>
              <a:tr h="460331">
                <a:tc>
                  <a:txBody>
                    <a:bodyPr/>
                    <a:lstStyle/>
                    <a:p>
                      <a:r>
                        <a:rPr lang="en-US" altLang="zh-CN" sz="1400" b="1" dirty="0">
                          <a:latin typeface="Times New Roman" panose="02020603050405020304" pitchFamily="18" charset="0"/>
                          <a:cs typeface="Times New Roman" panose="02020603050405020304" pitchFamily="18" charset="0"/>
                        </a:rPr>
                        <a:t>Typical size (differs by systems)</a:t>
                      </a:r>
                      <a:endParaRPr lang="zh-CN" alt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61620691"/>
                  </a:ext>
                </a:extLst>
              </a:tr>
              <a:tr h="283281">
                <a:tc>
                  <a:txBody>
                    <a:bodyPr/>
                    <a:lstStyle/>
                    <a:p>
                      <a:r>
                        <a:rPr lang="en-US" altLang="zh-CN" sz="1400" b="1" dirty="0">
                          <a:latin typeface="Times New Roman" panose="02020603050405020304" pitchFamily="18" charset="0"/>
                          <a:cs typeface="Times New Roman" panose="02020603050405020304" pitchFamily="18" charset="0"/>
                        </a:rPr>
                        <a:t>1 Bytes</a:t>
                      </a:r>
                      <a:endParaRPr lang="zh-CN" alt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98369973"/>
                  </a:ext>
                </a:extLst>
              </a:tr>
              <a:tr h="283281">
                <a:tc>
                  <a:txBody>
                    <a:bodyPr/>
                    <a:lstStyle/>
                    <a:p>
                      <a:r>
                        <a:rPr lang="en-US" altLang="zh-CN" sz="1400" b="1" dirty="0">
                          <a:latin typeface="Times New Roman" panose="02020603050405020304" pitchFamily="18" charset="0"/>
                          <a:cs typeface="Times New Roman" panose="02020603050405020304" pitchFamily="18" charset="0"/>
                        </a:rPr>
                        <a:t>2 Bytes</a:t>
                      </a:r>
                      <a:endParaRPr lang="zh-CN" alt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12061218"/>
                  </a:ext>
                </a:extLst>
              </a:tr>
              <a:tr h="283281">
                <a:tc>
                  <a:txBody>
                    <a:bodyPr/>
                    <a:lstStyle/>
                    <a:p>
                      <a:r>
                        <a:rPr lang="en-US" altLang="zh-CN" sz="1400" b="1" dirty="0">
                          <a:latin typeface="Times New Roman" panose="02020603050405020304" pitchFamily="18" charset="0"/>
                          <a:cs typeface="Times New Roman" panose="02020603050405020304" pitchFamily="18" charset="0"/>
                        </a:rPr>
                        <a:t>4 Bytes</a:t>
                      </a:r>
                      <a:endParaRPr lang="zh-CN" alt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14896697"/>
                  </a:ext>
                </a:extLst>
              </a:tr>
              <a:tr h="283281">
                <a:tc>
                  <a:txBody>
                    <a:bodyPr/>
                    <a:lstStyle/>
                    <a:p>
                      <a:r>
                        <a:rPr lang="en-US" altLang="zh-CN" sz="1400" b="1" dirty="0">
                          <a:latin typeface="Times New Roman" panose="02020603050405020304" pitchFamily="18" charset="0"/>
                          <a:cs typeface="Times New Roman" panose="02020603050405020304" pitchFamily="18" charset="0"/>
                        </a:rPr>
                        <a:t>8 Bytes</a:t>
                      </a:r>
                      <a:endParaRPr lang="zh-CN" alt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92636482"/>
                  </a:ext>
                </a:extLst>
              </a:tr>
              <a:tr h="283281">
                <a:tc>
                  <a:txBody>
                    <a:bodyPr/>
                    <a:lstStyle/>
                    <a:p>
                      <a:r>
                        <a:rPr lang="en-US" altLang="zh-CN" sz="1400" b="1" dirty="0">
                          <a:latin typeface="Times New Roman" panose="02020603050405020304" pitchFamily="18" charset="0"/>
                          <a:cs typeface="Times New Roman" panose="02020603050405020304" pitchFamily="18" charset="0"/>
                        </a:rPr>
                        <a:t>8 Bytes</a:t>
                      </a:r>
                      <a:endParaRPr lang="zh-CN" alt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64442286"/>
                  </a:ext>
                </a:extLst>
              </a:tr>
            </a:tbl>
          </a:graphicData>
        </a:graphic>
      </p:graphicFrame>
      <p:sp>
        <p:nvSpPr>
          <p:cNvPr id="20" name="文本框 19">
            <a:extLst>
              <a:ext uri="{FF2B5EF4-FFF2-40B4-BE49-F238E27FC236}">
                <a16:creationId xmlns:a16="http://schemas.microsoft.com/office/drawing/2014/main" id="{38ADBD31-3A72-4831-A53F-536A36E46A56}"/>
              </a:ext>
            </a:extLst>
          </p:cNvPr>
          <p:cNvSpPr txBox="1"/>
          <p:nvPr/>
        </p:nvSpPr>
        <p:spPr>
          <a:xfrm>
            <a:off x="4987348" y="1550570"/>
            <a:ext cx="1468693" cy="338554"/>
          </a:xfrm>
          <a:prstGeom prst="rect">
            <a:avLst/>
          </a:prstGeom>
          <a:noFill/>
        </p:spPr>
        <p:txBody>
          <a:bodyPr wrap="square">
            <a:spAutoFit/>
          </a:bodyPr>
          <a:lstStyle/>
          <a:p>
            <a:r>
              <a:rPr lang="en-US" altLang="zh-CN" sz="1600" b="1" dirty="0">
                <a:latin typeface="Times New Roman" panose="02020603050405020304" pitchFamily="18" charset="0"/>
                <a:cs typeface="Times New Roman" panose="02020603050405020304" pitchFamily="18" charset="0"/>
              </a:rPr>
              <a:t>1 Bytes</a:t>
            </a:r>
            <a:endParaRPr lang="zh-CN" altLang="en-US" sz="1600" b="1"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6F50FB5D-2027-40CD-BB21-6C57F11959EF}"/>
              </a:ext>
            </a:extLst>
          </p:cNvPr>
          <p:cNvSpPr txBox="1"/>
          <p:nvPr/>
        </p:nvSpPr>
        <p:spPr>
          <a:xfrm>
            <a:off x="5349880" y="5553435"/>
            <a:ext cx="1468693" cy="338554"/>
          </a:xfrm>
          <a:prstGeom prst="rect">
            <a:avLst/>
          </a:prstGeom>
          <a:noFill/>
        </p:spPr>
        <p:txBody>
          <a:bodyPr wrap="square">
            <a:spAutoFit/>
          </a:bodyPr>
          <a:lstStyle/>
          <a:p>
            <a:r>
              <a:rPr lang="en-US" altLang="zh-CN" sz="1600" b="1" dirty="0">
                <a:latin typeface="Times New Roman" panose="02020603050405020304" pitchFamily="18" charset="0"/>
                <a:cs typeface="Times New Roman" panose="02020603050405020304" pitchFamily="18" charset="0"/>
              </a:rPr>
              <a:t>1 Bytes</a:t>
            </a:r>
            <a:endParaRPr lang="zh-CN" altLang="en-US" sz="1600" b="1" dirty="0">
              <a:latin typeface="Times New Roman" panose="02020603050405020304" pitchFamily="18" charset="0"/>
              <a:cs typeface="Times New Roman" panose="02020603050405020304" pitchFamily="18" charset="0"/>
            </a:endParaRPr>
          </a:p>
        </p:txBody>
      </p:sp>
      <p:graphicFrame>
        <p:nvGraphicFramePr>
          <p:cNvPr id="22" name="表格 21">
            <a:extLst>
              <a:ext uri="{FF2B5EF4-FFF2-40B4-BE49-F238E27FC236}">
                <a16:creationId xmlns:a16="http://schemas.microsoft.com/office/drawing/2014/main" id="{B04A3D25-CFAF-4D73-9DE1-21A987C601BE}"/>
              </a:ext>
            </a:extLst>
          </p:cNvPr>
          <p:cNvGraphicFramePr>
            <a:graphicFrameLocks noGrp="1"/>
          </p:cNvGraphicFramePr>
          <p:nvPr>
            <p:extLst>
              <p:ext uri="{D42A27DB-BD31-4B8C-83A1-F6EECF244321}">
                <p14:modId xmlns:p14="http://schemas.microsoft.com/office/powerpoint/2010/main" val="2358275787"/>
              </p:ext>
            </p:extLst>
          </p:nvPr>
        </p:nvGraphicFramePr>
        <p:xfrm>
          <a:off x="6557104" y="3883058"/>
          <a:ext cx="1293687" cy="822960"/>
        </p:xfrm>
        <a:graphic>
          <a:graphicData uri="http://schemas.openxmlformats.org/drawingml/2006/table">
            <a:tbl>
              <a:tblPr firstRow="1" bandRow="1">
                <a:tableStyleId>{2D5ABB26-0587-4C30-8999-92F81FD0307C}</a:tableStyleId>
              </a:tblPr>
              <a:tblGrid>
                <a:gridCol w="1293687">
                  <a:extLst>
                    <a:ext uri="{9D8B030D-6E8A-4147-A177-3AD203B41FA5}">
                      <a16:colId xmlns:a16="http://schemas.microsoft.com/office/drawing/2014/main" val="1923392337"/>
                    </a:ext>
                  </a:extLst>
                </a:gridCol>
              </a:tblGrid>
              <a:tr h="223512">
                <a:tc>
                  <a:txBody>
                    <a:bodyPr/>
                    <a:lstStyle/>
                    <a:p>
                      <a:r>
                        <a:rPr lang="en-US" altLang="zh-CN" sz="1200" b="1" dirty="0">
                          <a:latin typeface="Times New Roman" panose="02020603050405020304" pitchFamily="18" charset="0"/>
                          <a:cs typeface="Times New Roman" panose="02020603050405020304" pitchFamily="18" charset="0"/>
                        </a:rPr>
                        <a:t>4 Bytes</a:t>
                      </a:r>
                      <a:endParaRPr lang="zh-CN" alt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12061218"/>
                  </a:ext>
                </a:extLst>
              </a:tr>
              <a:tr h="223512">
                <a:tc>
                  <a:txBody>
                    <a:bodyPr/>
                    <a:lstStyle/>
                    <a:p>
                      <a:r>
                        <a:rPr lang="en-US" altLang="zh-CN" sz="1200" b="1" dirty="0">
                          <a:latin typeface="Times New Roman" panose="02020603050405020304" pitchFamily="18" charset="0"/>
                          <a:cs typeface="Times New Roman" panose="02020603050405020304" pitchFamily="18" charset="0"/>
                        </a:rPr>
                        <a:t>8 Bytes</a:t>
                      </a:r>
                      <a:endParaRPr lang="zh-CN" alt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14896697"/>
                  </a:ext>
                </a:extLst>
              </a:tr>
              <a:tr h="223512">
                <a:tc>
                  <a:txBody>
                    <a:bodyPr/>
                    <a:lstStyle/>
                    <a:p>
                      <a:r>
                        <a:rPr lang="en-US" altLang="zh-CN" sz="1200" b="1" dirty="0">
                          <a:latin typeface="Times New Roman" panose="02020603050405020304" pitchFamily="18" charset="0"/>
                          <a:cs typeface="Times New Roman" panose="02020603050405020304" pitchFamily="18" charset="0"/>
                        </a:rPr>
                        <a:t>16 Bytes</a:t>
                      </a:r>
                      <a:endParaRPr lang="zh-CN" alt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92636482"/>
                  </a:ext>
                </a:extLst>
              </a:tr>
            </a:tbl>
          </a:graphicData>
        </a:graphic>
      </p:graphicFrame>
    </p:spTree>
    <p:extLst>
      <p:ext uri="{BB962C8B-B14F-4D97-AF65-F5344CB8AC3E}">
        <p14:creationId xmlns:p14="http://schemas.microsoft.com/office/powerpoint/2010/main" val="3984390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B069FCEA-68C3-4352-9453-580DD678DB82}"/>
              </a:ext>
            </a:extLst>
          </p:cNvPr>
          <p:cNvSpPr>
            <a:spLocks noGrp="1"/>
          </p:cNvSpPr>
          <p:nvPr>
            <p:ph type="title"/>
          </p:nvPr>
        </p:nvSpPr>
        <p:spPr>
          <a:xfrm>
            <a:off x="1143000" y="269776"/>
            <a:ext cx="9906000" cy="1143000"/>
          </a:xfrm>
        </p:spPr>
        <p:txBody>
          <a:bodyPr/>
          <a:lstStyle/>
          <a:p>
            <a:r>
              <a:rPr lang="en-US" altLang="zh-CN" dirty="0"/>
              <a:t>2.3 Memory and</a:t>
            </a:r>
            <a:r>
              <a:rPr lang="zh-CN" altLang="en-US" dirty="0"/>
              <a:t> </a:t>
            </a:r>
            <a:r>
              <a:rPr lang="en-US" altLang="zh-CN" dirty="0"/>
              <a:t>Size</a:t>
            </a:r>
          </a:p>
        </p:txBody>
      </p:sp>
      <p:pic>
        <p:nvPicPr>
          <p:cNvPr id="3" name="图片 2">
            <a:extLst>
              <a:ext uri="{FF2B5EF4-FFF2-40B4-BE49-F238E27FC236}">
                <a16:creationId xmlns:a16="http://schemas.microsoft.com/office/drawing/2014/main" id="{CCC84EB6-0095-499C-B590-3376AD67ECBF}"/>
              </a:ext>
            </a:extLst>
          </p:cNvPr>
          <p:cNvPicPr>
            <a:picLocks noChangeAspect="1"/>
          </p:cNvPicPr>
          <p:nvPr/>
        </p:nvPicPr>
        <p:blipFill>
          <a:blip r:embed="rId3"/>
          <a:stretch>
            <a:fillRect/>
          </a:stretch>
        </p:blipFill>
        <p:spPr>
          <a:xfrm>
            <a:off x="4799857" y="1556792"/>
            <a:ext cx="6077739" cy="2880320"/>
          </a:xfrm>
          <a:prstGeom prst="rect">
            <a:avLst/>
          </a:prstGeom>
        </p:spPr>
      </p:pic>
      <p:sp>
        <p:nvSpPr>
          <p:cNvPr id="18" name="文本框 17">
            <a:extLst>
              <a:ext uri="{FF2B5EF4-FFF2-40B4-BE49-F238E27FC236}">
                <a16:creationId xmlns:a16="http://schemas.microsoft.com/office/drawing/2014/main" id="{DDF3A11F-E290-4A0D-BF67-9E359CFEAEAF}"/>
              </a:ext>
            </a:extLst>
          </p:cNvPr>
          <p:cNvSpPr txBox="1"/>
          <p:nvPr/>
        </p:nvSpPr>
        <p:spPr>
          <a:xfrm>
            <a:off x="1135627" y="1444342"/>
            <a:ext cx="3592221" cy="2554545"/>
          </a:xfrm>
          <a:prstGeom prst="rect">
            <a:avLst/>
          </a:prstGeom>
          <a:noFill/>
        </p:spPr>
        <p:txBody>
          <a:bodyPr wrap="square">
            <a:spAutoFit/>
          </a:bodyPr>
          <a:lstStyle/>
          <a:p>
            <a:pPr marL="285750" indent="-285750">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sizeof</a:t>
            </a:r>
            <a:r>
              <a:rPr lang="en-US" altLang="zh-CN" dirty="0">
                <a:latin typeface="Times New Roman" panose="02020603050405020304" pitchFamily="18" charset="0"/>
                <a:cs typeface="Times New Roman" panose="02020603050405020304" pitchFamily="18" charset="0"/>
              </a:rPr>
              <a:t> operator determines the size, in bytes, of a variable or data type; </a:t>
            </a: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Can be used to get the size of classes, structures, unions and any other user defined data type.</a:t>
            </a:r>
          </a:p>
        </p:txBody>
      </p:sp>
    </p:spTree>
    <p:extLst>
      <p:ext uri="{BB962C8B-B14F-4D97-AF65-F5344CB8AC3E}">
        <p14:creationId xmlns:p14="http://schemas.microsoft.com/office/powerpoint/2010/main" val="4196668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BA8F296-7D2B-439C-8CAF-2A8F9776C22F}"/>
              </a:ext>
            </a:extLst>
          </p:cNvPr>
          <p:cNvSpPr>
            <a:spLocks noGrp="1" noChangeArrowheads="1"/>
          </p:cNvSpPr>
          <p:nvPr>
            <p:ph type="title"/>
          </p:nvPr>
        </p:nvSpPr>
        <p:spPr>
          <a:xfrm>
            <a:off x="1638300" y="269875"/>
            <a:ext cx="8915400" cy="1143000"/>
          </a:xfrm>
        </p:spPr>
        <p:txBody>
          <a:bodyPr/>
          <a:lstStyle/>
          <a:p>
            <a:pPr eaLnBrk="1" hangingPunct="1"/>
            <a:r>
              <a:rPr lang="en-US" altLang="zh-CN" dirty="0"/>
              <a:t>Overview</a:t>
            </a:r>
            <a:endParaRPr lang="zh-CN" altLang="en-US" dirty="0"/>
          </a:p>
        </p:txBody>
      </p:sp>
      <p:sp>
        <p:nvSpPr>
          <p:cNvPr id="13315" name="Rectangle 3">
            <a:extLst>
              <a:ext uri="{FF2B5EF4-FFF2-40B4-BE49-F238E27FC236}">
                <a16:creationId xmlns:a16="http://schemas.microsoft.com/office/drawing/2014/main" id="{CE3847AF-E3D3-4975-8AEB-298E6EBEABDF}"/>
              </a:ext>
            </a:extLst>
          </p:cNvPr>
          <p:cNvSpPr>
            <a:spLocks noGrp="1" noChangeArrowheads="1"/>
          </p:cNvSpPr>
          <p:nvPr>
            <p:ph idx="1"/>
          </p:nvPr>
        </p:nvSpPr>
        <p:spPr>
          <a:xfrm>
            <a:off x="1271464" y="1412875"/>
            <a:ext cx="9777536" cy="4699992"/>
          </a:xfrm>
        </p:spPr>
        <p:txBody>
          <a:bodyPr/>
          <a:lstStyle/>
          <a:p>
            <a:r>
              <a:rPr lang="en-US" altLang="zh-CN" dirty="0"/>
              <a:t>Variable</a:t>
            </a:r>
          </a:p>
          <a:p>
            <a:r>
              <a:rPr lang="en-US" altLang="zh-CN" dirty="0"/>
              <a:t>Constants</a:t>
            </a:r>
          </a:p>
          <a:p>
            <a:r>
              <a:rPr lang="en-US" altLang="zh-CN" dirty="0"/>
              <a:t>Memory and size</a:t>
            </a:r>
          </a:p>
          <a:p>
            <a:r>
              <a:rPr lang="en-US" altLang="zh-CN" dirty="0"/>
              <a:t>Basic statements</a:t>
            </a:r>
          </a:p>
        </p:txBody>
      </p:sp>
    </p:spTree>
  </p:cSld>
  <p:clrMapOvr>
    <a:masterClrMapping/>
  </p:clrMapOvr>
  <p:transition>
    <p:newsflash/>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B069FCEA-68C3-4352-9453-580DD678DB82}"/>
              </a:ext>
            </a:extLst>
          </p:cNvPr>
          <p:cNvSpPr>
            <a:spLocks noGrp="1"/>
          </p:cNvSpPr>
          <p:nvPr>
            <p:ph type="title"/>
          </p:nvPr>
        </p:nvSpPr>
        <p:spPr>
          <a:xfrm>
            <a:off x="1143000" y="269776"/>
            <a:ext cx="9906000" cy="1143000"/>
          </a:xfrm>
        </p:spPr>
        <p:txBody>
          <a:bodyPr/>
          <a:lstStyle/>
          <a:p>
            <a:r>
              <a:rPr lang="en-US" altLang="zh-CN" dirty="0"/>
              <a:t>2.3 Memory and</a:t>
            </a:r>
            <a:r>
              <a:rPr lang="zh-CN" altLang="en-US" dirty="0"/>
              <a:t> </a:t>
            </a:r>
            <a:r>
              <a:rPr lang="en-US" altLang="zh-CN" dirty="0"/>
              <a:t>Size</a:t>
            </a:r>
          </a:p>
        </p:txBody>
      </p:sp>
      <p:sp>
        <p:nvSpPr>
          <p:cNvPr id="5" name="文本框 4">
            <a:extLst>
              <a:ext uri="{FF2B5EF4-FFF2-40B4-BE49-F238E27FC236}">
                <a16:creationId xmlns:a16="http://schemas.microsoft.com/office/drawing/2014/main" id="{F72AD424-0B38-4B53-BAEC-CA90C9797E42}"/>
              </a:ext>
            </a:extLst>
          </p:cNvPr>
          <p:cNvSpPr txBox="1"/>
          <p:nvPr/>
        </p:nvSpPr>
        <p:spPr>
          <a:xfrm>
            <a:off x="1293482" y="1443109"/>
            <a:ext cx="3413342" cy="400110"/>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Character encoded in 1 Byte</a:t>
            </a:r>
            <a:endParaRPr lang="zh-CN" alt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4EAB964B-D834-43FD-9558-47B8F8833906}"/>
              </a:ext>
            </a:extLst>
          </p:cNvPr>
          <p:cNvSpPr txBox="1"/>
          <p:nvPr/>
        </p:nvSpPr>
        <p:spPr>
          <a:xfrm>
            <a:off x="1293484" y="2190207"/>
            <a:ext cx="4853501" cy="1200329"/>
          </a:xfrm>
          <a:prstGeom prst="rect">
            <a:avLst/>
          </a:prstGeom>
          <a:noFill/>
        </p:spPr>
        <p:txBody>
          <a:bodyPr wrap="square">
            <a:spAutoFit/>
          </a:bodyPr>
          <a:lstStyle/>
          <a:p>
            <a:r>
              <a:rPr lang="en-US" altLang="zh-CN" sz="1800" b="1" dirty="0">
                <a:latin typeface="Times New Roman" panose="02020603050405020304" pitchFamily="18" charset="0"/>
                <a:cs typeface="Times New Roman" panose="02020603050405020304" pitchFamily="18" charset="0"/>
              </a:rPr>
              <a:t>ASCII</a:t>
            </a:r>
            <a:r>
              <a:rPr lang="en-US" altLang="zh-CN" sz="1800" dirty="0">
                <a:latin typeface="Times New Roman" panose="02020603050405020304" pitchFamily="18" charset="0"/>
                <a:cs typeface="Times New Roman" panose="02020603050405020304" pitchFamily="18" charset="0"/>
              </a:rPr>
              <a:t> stands for American Standard Code for Information Interchange, and it defines a particular way to represent English characters (plus a few other symbols) as numbers between 0 and 127</a:t>
            </a:r>
            <a:endParaRPr lang="zh-CN" altLang="en-US" sz="18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ED2F7919-6782-436B-A605-BC5248C26C64}"/>
              </a:ext>
            </a:extLst>
          </p:cNvPr>
          <p:cNvPicPr>
            <a:picLocks noChangeAspect="1"/>
          </p:cNvPicPr>
          <p:nvPr/>
        </p:nvPicPr>
        <p:blipFill>
          <a:blip r:embed="rId3"/>
          <a:stretch>
            <a:fillRect/>
          </a:stretch>
        </p:blipFill>
        <p:spPr>
          <a:xfrm>
            <a:off x="1825196" y="3737522"/>
            <a:ext cx="3790074" cy="1738566"/>
          </a:xfrm>
          <a:prstGeom prst="rect">
            <a:avLst/>
          </a:prstGeom>
        </p:spPr>
      </p:pic>
      <p:pic>
        <p:nvPicPr>
          <p:cNvPr id="9" name="图片 8">
            <a:extLst>
              <a:ext uri="{FF2B5EF4-FFF2-40B4-BE49-F238E27FC236}">
                <a16:creationId xmlns:a16="http://schemas.microsoft.com/office/drawing/2014/main" id="{6DBE87C6-94C9-4912-BCEE-679E741B5CE8}"/>
              </a:ext>
            </a:extLst>
          </p:cNvPr>
          <p:cNvPicPr>
            <a:picLocks noChangeAspect="1"/>
          </p:cNvPicPr>
          <p:nvPr/>
        </p:nvPicPr>
        <p:blipFill>
          <a:blip r:embed="rId4"/>
          <a:stretch>
            <a:fillRect/>
          </a:stretch>
        </p:blipFill>
        <p:spPr>
          <a:xfrm>
            <a:off x="6211410" y="1453762"/>
            <a:ext cx="4032448" cy="5225875"/>
          </a:xfrm>
          <a:prstGeom prst="rect">
            <a:avLst/>
          </a:prstGeom>
        </p:spPr>
      </p:pic>
      <p:sp>
        <p:nvSpPr>
          <p:cNvPr id="10" name="矩形 9">
            <a:extLst>
              <a:ext uri="{FF2B5EF4-FFF2-40B4-BE49-F238E27FC236}">
                <a16:creationId xmlns:a16="http://schemas.microsoft.com/office/drawing/2014/main" id="{ECE940A5-C0A5-4A6C-B7F1-A550E0218BCA}"/>
              </a:ext>
            </a:extLst>
          </p:cNvPr>
          <p:cNvSpPr/>
          <p:nvPr/>
        </p:nvSpPr>
        <p:spPr>
          <a:xfrm>
            <a:off x="8497120" y="1772816"/>
            <a:ext cx="623217" cy="475252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71948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E05E992-07A6-4785-9615-AA257D20670D}"/>
              </a:ext>
            </a:extLst>
          </p:cNvPr>
          <p:cNvPicPr>
            <a:picLocks noChangeAspect="1"/>
          </p:cNvPicPr>
          <p:nvPr/>
        </p:nvPicPr>
        <p:blipFill>
          <a:blip r:embed="rId3"/>
          <a:stretch>
            <a:fillRect/>
          </a:stretch>
        </p:blipFill>
        <p:spPr>
          <a:xfrm>
            <a:off x="4655840" y="1899449"/>
            <a:ext cx="6336704" cy="2202655"/>
          </a:xfrm>
          <a:prstGeom prst="rect">
            <a:avLst/>
          </a:prstGeom>
        </p:spPr>
      </p:pic>
      <p:sp>
        <p:nvSpPr>
          <p:cNvPr id="8" name="标题 1">
            <a:extLst>
              <a:ext uri="{FF2B5EF4-FFF2-40B4-BE49-F238E27FC236}">
                <a16:creationId xmlns:a16="http://schemas.microsoft.com/office/drawing/2014/main" id="{F664B05F-BD52-4687-80E9-335BB3F38424}"/>
              </a:ext>
            </a:extLst>
          </p:cNvPr>
          <p:cNvSpPr>
            <a:spLocks noGrp="1"/>
          </p:cNvSpPr>
          <p:nvPr>
            <p:ph type="title"/>
          </p:nvPr>
        </p:nvSpPr>
        <p:spPr>
          <a:xfrm>
            <a:off x="1143000" y="269776"/>
            <a:ext cx="9906000" cy="1143000"/>
          </a:xfrm>
        </p:spPr>
        <p:txBody>
          <a:bodyPr/>
          <a:lstStyle/>
          <a:p>
            <a:r>
              <a:rPr lang="en-US" altLang="zh-CN" dirty="0"/>
              <a:t>2.3 Memory and</a:t>
            </a:r>
            <a:r>
              <a:rPr lang="zh-CN" altLang="en-US" dirty="0"/>
              <a:t> </a:t>
            </a:r>
            <a:r>
              <a:rPr lang="en-US" altLang="zh-CN" dirty="0"/>
              <a:t>Size</a:t>
            </a:r>
          </a:p>
        </p:txBody>
      </p:sp>
      <p:sp>
        <p:nvSpPr>
          <p:cNvPr id="10" name="文本框 9">
            <a:extLst>
              <a:ext uri="{FF2B5EF4-FFF2-40B4-BE49-F238E27FC236}">
                <a16:creationId xmlns:a16="http://schemas.microsoft.com/office/drawing/2014/main" id="{DC46E400-9E33-4F39-BAFC-2B3ED33E0082}"/>
              </a:ext>
            </a:extLst>
          </p:cNvPr>
          <p:cNvSpPr txBox="1"/>
          <p:nvPr/>
        </p:nvSpPr>
        <p:spPr>
          <a:xfrm>
            <a:off x="1271464" y="1408989"/>
            <a:ext cx="3672408"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Floating-point types</a:t>
            </a:r>
            <a:endParaRPr lang="zh-CN" alt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C0A420E-DCDC-49FA-B7CB-112D37A58283}"/>
                  </a:ext>
                </a:extLst>
              </p:cNvPr>
              <p:cNvSpPr txBox="1"/>
              <p:nvPr/>
            </p:nvSpPr>
            <p:spPr>
              <a:xfrm>
                <a:off x="1487488" y="4143105"/>
                <a:ext cx="5256584" cy="1015663"/>
              </a:xfrm>
              <a:prstGeom prst="rect">
                <a:avLst/>
              </a:prstGeom>
              <a:noFill/>
            </p:spPr>
            <p:txBody>
              <a:bodyPr wrap="square" rtlCol="0">
                <a:spAutoFit/>
              </a:bodyPr>
              <a:lstStyle/>
              <a:p>
                <a:pPr algn="r"/>
                <a14:m>
                  <m:oMath xmlns:m="http://schemas.openxmlformats.org/officeDocument/2006/math">
                    <m:r>
                      <a:rPr lang="en-US" altLang="zh-CN" i="1">
                        <a:latin typeface="Cambria Math" panose="02040503050406030204" pitchFamily="18" charset="0"/>
                      </a:rPr>
                      <m:t>0.75=0.5+0.25=</m:t>
                    </m:r>
                    <m:sSub>
                      <m:sSubPr>
                        <m:ctrlPr>
                          <a:rPr lang="en-US" altLang="zh-CN" i="1">
                            <a:latin typeface="Cambria Math" panose="02040503050406030204" pitchFamily="18" charset="0"/>
                          </a:rPr>
                        </m:ctrlPr>
                      </m:sSubPr>
                      <m:e>
                        <m:r>
                          <a:rPr lang="en-US" altLang="zh-CN" i="1">
                            <a:latin typeface="Cambria Math" panose="02040503050406030204" pitchFamily="18" charset="0"/>
                          </a:rPr>
                          <m:t>0.11</m:t>
                        </m:r>
                      </m:e>
                      <m:sub>
                        <m:r>
                          <m:rPr>
                            <m:sty m:val="p"/>
                          </m:rPr>
                          <a:rPr lang="en-US" altLang="zh-CN">
                            <a:latin typeface="Cambria Math" panose="02040503050406030204" pitchFamily="18" charset="0"/>
                          </a:rPr>
                          <m:t>b</m:t>
                        </m:r>
                      </m:sub>
                    </m:sSub>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e>
                        </m:d>
                      </m:e>
                      <m:sup>
                        <m:r>
                          <a:rPr lang="en-US" altLang="zh-CN" i="1">
                            <a:solidFill>
                              <a:schemeClr val="accent5">
                                <a:lumMod val="75000"/>
                              </a:schemeClr>
                            </a:solidFill>
                            <a:latin typeface="Cambria Math" panose="02040503050406030204" pitchFamily="18" charset="0"/>
                          </a:rPr>
                          <m:t>0</m:t>
                        </m:r>
                      </m:sup>
                    </m:sSup>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1.</m:t>
                        </m:r>
                        <m:r>
                          <a:rPr lang="en-US" altLang="zh-CN" i="1">
                            <a:solidFill>
                              <a:srgbClr val="FF0000"/>
                            </a:solidFill>
                            <a:latin typeface="Cambria Math" panose="02040503050406030204" pitchFamily="18" charset="0"/>
                          </a:rPr>
                          <m:t>1</m:t>
                        </m:r>
                      </m:e>
                      <m:sub>
                        <m:r>
                          <m:rPr>
                            <m:sty m:val="p"/>
                          </m:rPr>
                          <a:rPr lang="en-US" altLang="zh-CN">
                            <a:latin typeface="Cambria Math" panose="02040503050406030204" pitchFamily="18" charset="0"/>
                          </a:rPr>
                          <m:t>b</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solidFill>
                              <a:schemeClr val="accent6">
                                <a:lumMod val="75000"/>
                              </a:schemeClr>
                            </a:solidFill>
                            <a:latin typeface="Cambria Math" panose="02040503050406030204" pitchFamily="18" charset="0"/>
                          </a:rPr>
                          <m:t>−1</m:t>
                        </m:r>
                      </m:sup>
                    </m:sSup>
                  </m:oMath>
                </a14:m>
                <a:endParaRPr lang="en-US" altLang="zh-CN" dirty="0"/>
              </a:p>
              <a:p>
                <a:pPr algn="r"/>
                <a14:m>
                  <m:oMath xmlns:m="http://schemas.openxmlformats.org/officeDocument/2006/math">
                    <m:r>
                      <a:rPr lang="en-US" altLang="zh-CN" i="1">
                        <a:latin typeface="Cambria Math" panose="02040503050406030204" pitchFamily="18" charset="0"/>
                      </a:rPr>
                      <m:t>1.25=1+0.25=</m:t>
                    </m:r>
                    <m:sSub>
                      <m:sSubPr>
                        <m:ctrlPr>
                          <a:rPr lang="en-US" altLang="zh-CN" i="1">
                            <a:latin typeface="Cambria Math" panose="02040503050406030204" pitchFamily="18" charset="0"/>
                          </a:rPr>
                        </m:ctrlPr>
                      </m:sSubPr>
                      <m:e>
                        <m:r>
                          <a:rPr lang="en-US" altLang="zh-CN" i="1">
                            <a:latin typeface="Cambria Math" panose="02040503050406030204" pitchFamily="18" charset="0"/>
                          </a:rPr>
                          <m:t>1.01</m:t>
                        </m:r>
                      </m:e>
                      <m:sub>
                        <m:r>
                          <m:rPr>
                            <m:sty m:val="p"/>
                          </m:rPr>
                          <a:rPr lang="en-US" altLang="zh-CN">
                            <a:latin typeface="Cambria Math" panose="02040503050406030204" pitchFamily="18" charset="0"/>
                          </a:rPr>
                          <m:t>b</m:t>
                        </m:r>
                      </m:sub>
                    </m:sSub>
                  </m:oMath>
                </a14:m>
                <a:r>
                  <a:rPr lang="en-US" altLang="zh-CN" dirty="0"/>
                  <a:t>=</a:t>
                </a:r>
                <a14:m>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e>
                        </m:d>
                      </m:e>
                      <m:sup>
                        <m:r>
                          <a:rPr lang="en-US" altLang="zh-CN" i="1">
                            <a:solidFill>
                              <a:schemeClr val="accent5">
                                <a:lumMod val="75000"/>
                              </a:schemeClr>
                            </a:solidFill>
                            <a:latin typeface="Cambria Math" panose="02040503050406030204" pitchFamily="18" charset="0"/>
                          </a:rPr>
                          <m:t>0</m:t>
                        </m:r>
                      </m:sup>
                    </m:sSup>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1.</m:t>
                        </m:r>
                        <m:r>
                          <a:rPr lang="en-US" altLang="zh-CN" i="1">
                            <a:solidFill>
                              <a:srgbClr val="FF0000"/>
                            </a:solidFill>
                            <a:latin typeface="Cambria Math" panose="02040503050406030204" pitchFamily="18" charset="0"/>
                          </a:rPr>
                          <m:t>01</m:t>
                        </m:r>
                      </m:e>
                      <m:sub>
                        <m:r>
                          <m:rPr>
                            <m:sty m:val="p"/>
                          </m:rPr>
                          <a:rPr lang="en-US" altLang="zh-CN">
                            <a:latin typeface="Cambria Math" panose="02040503050406030204" pitchFamily="18" charset="0"/>
                          </a:rPr>
                          <m:t>b</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solidFill>
                              <a:schemeClr val="accent6">
                                <a:lumMod val="75000"/>
                              </a:schemeClr>
                            </a:solidFill>
                            <a:latin typeface="Cambria Math" panose="02040503050406030204" pitchFamily="18" charset="0"/>
                          </a:rPr>
                          <m:t>0</m:t>
                        </m:r>
                      </m:sup>
                    </m:sSup>
                  </m:oMath>
                </a14:m>
                <a:endParaRPr lang="zh-CN" altLang="en-US" dirty="0"/>
              </a:p>
              <a:p>
                <a:pPr algn="r"/>
                <a14:m>
                  <m:oMath xmlns:m="http://schemas.openxmlformats.org/officeDocument/2006/math">
                    <m:r>
                      <a:rPr lang="en-US" altLang="zh-CN" i="1">
                        <a:latin typeface="Cambria Math" panose="02040503050406030204" pitchFamily="18" charset="0"/>
                      </a:rPr>
                      <m:t>−0.5=−</m:t>
                    </m:r>
                    <m:sSub>
                      <m:sSubPr>
                        <m:ctrlPr>
                          <a:rPr lang="en-US" altLang="zh-CN" i="1">
                            <a:latin typeface="Cambria Math" panose="02040503050406030204" pitchFamily="18" charset="0"/>
                          </a:rPr>
                        </m:ctrlPr>
                      </m:sSubPr>
                      <m:e>
                        <m:r>
                          <a:rPr lang="en-US" altLang="zh-CN" i="1">
                            <a:latin typeface="Cambria Math" panose="02040503050406030204" pitchFamily="18" charset="0"/>
                          </a:rPr>
                          <m:t>0.1</m:t>
                        </m:r>
                      </m:e>
                      <m:sub>
                        <m:r>
                          <m:rPr>
                            <m:sty m:val="p"/>
                          </m:rPr>
                          <a:rPr lang="en-US" altLang="zh-CN">
                            <a:latin typeface="Cambria Math" panose="02040503050406030204" pitchFamily="18" charset="0"/>
                          </a:rPr>
                          <m:t>b</m:t>
                        </m:r>
                      </m:sub>
                    </m:sSub>
                  </m:oMath>
                </a14:m>
                <a:r>
                  <a:rPr lang="en-US" altLang="zh-CN" dirty="0"/>
                  <a:t>=</a:t>
                </a:r>
                <a14:m>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e>
                        </m:d>
                      </m:e>
                      <m:sup>
                        <m:r>
                          <a:rPr lang="en-US" altLang="zh-CN" i="1">
                            <a:solidFill>
                              <a:schemeClr val="accent5">
                                <a:lumMod val="75000"/>
                              </a:schemeClr>
                            </a:solidFill>
                            <a:latin typeface="Cambria Math" panose="02040503050406030204" pitchFamily="18" charset="0"/>
                          </a:rPr>
                          <m:t>1</m:t>
                        </m:r>
                      </m:sup>
                    </m:sSup>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1.</m:t>
                        </m:r>
                        <m:r>
                          <a:rPr lang="en-US" altLang="zh-CN" i="1">
                            <a:solidFill>
                              <a:srgbClr val="FF0000"/>
                            </a:solidFill>
                            <a:latin typeface="Cambria Math" panose="02040503050406030204" pitchFamily="18" charset="0"/>
                          </a:rPr>
                          <m:t>0</m:t>
                        </m:r>
                      </m:e>
                      <m:sub>
                        <m:r>
                          <m:rPr>
                            <m:sty m:val="p"/>
                          </m:rPr>
                          <a:rPr lang="en-US" altLang="zh-CN">
                            <a:latin typeface="Cambria Math" panose="02040503050406030204" pitchFamily="18" charset="0"/>
                          </a:rPr>
                          <m:t>b</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solidFill>
                              <a:schemeClr val="accent6">
                                <a:lumMod val="75000"/>
                              </a:schemeClr>
                            </a:solidFill>
                            <a:latin typeface="Cambria Math" panose="02040503050406030204" pitchFamily="18" charset="0"/>
                          </a:rPr>
                          <m:t>−1</m:t>
                        </m:r>
                      </m:sup>
                    </m:sSup>
                  </m:oMath>
                </a14:m>
                <a:endParaRPr lang="en-US" altLang="zh-CN" dirty="0"/>
              </a:p>
            </p:txBody>
          </p:sp>
        </mc:Choice>
        <mc:Fallback xmlns="">
          <p:sp>
            <p:nvSpPr>
              <p:cNvPr id="11" name="文本框 10">
                <a:extLst>
                  <a:ext uri="{FF2B5EF4-FFF2-40B4-BE49-F238E27FC236}">
                    <a16:creationId xmlns:a16="http://schemas.microsoft.com/office/drawing/2014/main" id="{BC0A420E-DCDC-49FA-B7CB-112D37A58283}"/>
                  </a:ext>
                </a:extLst>
              </p:cNvPr>
              <p:cNvSpPr txBox="1">
                <a:spLocks noRot="1" noChangeAspect="1" noMove="1" noResize="1" noEditPoints="1" noAdjustHandles="1" noChangeArrowheads="1" noChangeShapeType="1" noTextEdit="1"/>
              </p:cNvSpPr>
              <p:nvPr/>
            </p:nvSpPr>
            <p:spPr>
              <a:xfrm>
                <a:off x="1487488" y="4143105"/>
                <a:ext cx="5256584" cy="1015663"/>
              </a:xfrm>
              <a:prstGeom prst="rect">
                <a:avLst/>
              </a:prstGeom>
              <a:blipFill>
                <a:blip r:embed="rId4"/>
                <a:stretch>
                  <a:fillRect t="-3614"/>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83ACFBF5-6BB1-4B76-9BDF-6E6C158C82AF}"/>
              </a:ext>
            </a:extLst>
          </p:cNvPr>
          <p:cNvSpPr txBox="1"/>
          <p:nvPr/>
        </p:nvSpPr>
        <p:spPr>
          <a:xfrm>
            <a:off x="1143001" y="2659400"/>
            <a:ext cx="3672409" cy="1138773"/>
          </a:xfrm>
          <a:prstGeom prst="rect">
            <a:avLst/>
          </a:prstGeom>
          <a:noFill/>
        </p:spPr>
        <p:txBody>
          <a:bodyPr wrap="square">
            <a:spAutoFit/>
          </a:bodyPr>
          <a:lstStyle/>
          <a:p>
            <a:r>
              <a:rPr lang="en-US" altLang="zh-CN" sz="1600" b="1" dirty="0"/>
              <a:t>A floating-point number x = s </a:t>
            </a:r>
            <a:r>
              <a:rPr lang="en-US" altLang="zh-CN" b="1" dirty="0">
                <a:sym typeface="Symbol" pitchFamily="2" charset="2"/>
              </a:rPr>
              <a:t> r </a:t>
            </a:r>
            <a:r>
              <a:rPr lang="en-US" altLang="zh-CN" b="1" baseline="46000" dirty="0">
                <a:sym typeface="Symbol" pitchFamily="2" charset="2"/>
              </a:rPr>
              <a:t>j</a:t>
            </a:r>
          </a:p>
          <a:p>
            <a:r>
              <a:rPr lang="en-US" altLang="zh-CN" sz="1600" b="1" dirty="0"/>
              <a:t>Significand </a:t>
            </a:r>
            <a:r>
              <a:rPr lang="en-US" altLang="zh-CN" sz="1600" b="1" dirty="0">
                <a:cs typeface="Arial" panose="020B0604020202020204" pitchFamily="34" charset="0"/>
              </a:rPr>
              <a:t>s </a:t>
            </a:r>
            <a:r>
              <a:rPr lang="en-US" altLang="zh-CN" sz="1600" dirty="0">
                <a:cs typeface="Arial" panose="020B0604020202020204" pitchFamily="34" charset="0"/>
              </a:rPr>
              <a:t>with</a:t>
            </a:r>
            <a:r>
              <a:rPr lang="en-US" altLang="zh-CN" sz="1600" b="1" dirty="0">
                <a:cs typeface="Arial" panose="020B0604020202020204" pitchFamily="34" charset="0"/>
              </a:rPr>
              <a:t> </a:t>
            </a:r>
            <a:r>
              <a:rPr lang="en-US" altLang="zh-CN" sz="1600" b="1" i="1" dirty="0">
                <a:cs typeface="Arial" panose="020B0604020202020204" pitchFamily="34" charset="0"/>
              </a:rPr>
              <a:t>p</a:t>
            </a:r>
            <a:r>
              <a:rPr lang="en-US" altLang="zh-CN" sz="1600" b="1" dirty="0">
                <a:cs typeface="Arial" panose="020B0604020202020204" pitchFamily="34" charset="0"/>
              </a:rPr>
              <a:t> </a:t>
            </a:r>
            <a:r>
              <a:rPr lang="en-US" altLang="zh-CN" sz="1600" dirty="0">
                <a:cs typeface="Arial" panose="020B0604020202020204" pitchFamily="34" charset="0"/>
              </a:rPr>
              <a:t>significant bits</a:t>
            </a:r>
          </a:p>
          <a:p>
            <a:r>
              <a:rPr lang="en-US" altLang="zh-CN" sz="1600" b="1" dirty="0"/>
              <a:t>Exponent </a:t>
            </a:r>
            <a:r>
              <a:rPr lang="en-US" altLang="zh-CN" sz="1600" b="1" dirty="0">
                <a:cs typeface="Arial" panose="020B0604020202020204" pitchFamily="34" charset="0"/>
              </a:rPr>
              <a:t>j</a:t>
            </a:r>
          </a:p>
          <a:p>
            <a:r>
              <a:rPr lang="en-US" altLang="zh-CN" sz="1600" b="1" dirty="0"/>
              <a:t>Radix </a:t>
            </a:r>
            <a:r>
              <a:rPr lang="en-US" altLang="zh-CN" sz="1600" b="1" dirty="0">
                <a:cs typeface="Arial" panose="020B0604020202020204" pitchFamily="34" charset="0"/>
              </a:rPr>
              <a:t>r</a:t>
            </a:r>
            <a:r>
              <a:rPr lang="en-US" altLang="zh-CN" sz="1600" dirty="0">
                <a:cs typeface="Arial" panose="020B0604020202020204" pitchFamily="34" charset="0"/>
              </a:rPr>
              <a:t>,</a:t>
            </a:r>
            <a:r>
              <a:rPr lang="en-US" altLang="zh-CN" sz="1600" dirty="0"/>
              <a:t> and typically </a:t>
            </a:r>
            <a:r>
              <a:rPr lang="en-US" altLang="zh-CN" sz="1600" b="1" dirty="0"/>
              <a:t>r = 2</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7C12044F-5630-4EAE-B7E1-29680A82BF99}"/>
                  </a:ext>
                </a:extLst>
              </p:cNvPr>
              <p:cNvSpPr txBox="1"/>
              <p:nvPr/>
            </p:nvSpPr>
            <p:spPr>
              <a:xfrm>
                <a:off x="1346669" y="5348726"/>
                <a:ext cx="9498662" cy="923330"/>
              </a:xfrm>
              <a:prstGeom prst="rect">
                <a:avLst/>
              </a:prstGeom>
              <a:noFill/>
            </p:spPr>
            <p:txBody>
              <a:bodyPr wrap="square" rtlCol="0">
                <a:spAutoFit/>
              </a:bodyPr>
              <a:lstStyle/>
              <a:p>
                <a:r>
                  <a:rPr lang="en-US" altLang="zh-CN" sz="1800" dirty="0">
                    <a:latin typeface="Times New Roman" panose="02020603050405020304" pitchFamily="18" charset="0"/>
                    <a:cs typeface="Times New Roman" panose="02020603050405020304" pitchFamily="18" charset="0"/>
                  </a:rPr>
                  <a:t>For a fixed r, representation of a particular x is not unique if no constraints placed on s and j; to maximize the number of significant digits in significand, s and j are usually chosen such that first nonzero digit in significand is to immediate left of radix point: </a:t>
                </a:r>
                <a14:m>
                  <m:oMath xmlns:m="http://schemas.openxmlformats.org/officeDocument/2006/math">
                    <m:r>
                      <a:rPr lang="en-US" altLang="zh-CN" sz="1800" i="1">
                        <a:latin typeface="Cambria Math" panose="02040503050406030204" pitchFamily="18" charset="0"/>
                      </a:rPr>
                      <m:t>1≤</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𝑠</m:t>
                        </m:r>
                      </m:e>
                    </m:d>
                    <m:r>
                      <a:rPr lang="en-US" altLang="zh-CN" sz="1800" i="1">
                        <a:latin typeface="Cambria Math" panose="02040503050406030204" pitchFamily="18" charset="0"/>
                      </a:rPr>
                      <m:t>&lt;</m:t>
                    </m:r>
                    <m:r>
                      <a:rPr lang="en-US" altLang="zh-CN" sz="1800" i="1">
                        <a:latin typeface="Cambria Math" panose="02040503050406030204" pitchFamily="18" charset="0"/>
                      </a:rPr>
                      <m:t>𝑟</m:t>
                    </m:r>
                  </m:oMath>
                </a14:m>
                <a:endParaRPr lang="en-US" altLang="zh-CN" sz="1800" baseline="46000" dirty="0">
                  <a:latin typeface="Times New Roman" panose="02020603050405020304" pitchFamily="18" charset="0"/>
                  <a:cs typeface="Times New Roman" panose="02020603050405020304" pitchFamily="18" charset="0"/>
                  <a:sym typeface="Symbol" pitchFamily="2" charset="2"/>
                </a:endParaRPr>
              </a:p>
            </p:txBody>
          </p:sp>
        </mc:Choice>
        <mc:Fallback xmlns="">
          <p:sp>
            <p:nvSpPr>
              <p:cNvPr id="13" name="文本框 12">
                <a:extLst>
                  <a:ext uri="{FF2B5EF4-FFF2-40B4-BE49-F238E27FC236}">
                    <a16:creationId xmlns:a16="http://schemas.microsoft.com/office/drawing/2014/main" id="{7C12044F-5630-4EAE-B7E1-29680A82BF99}"/>
                  </a:ext>
                </a:extLst>
              </p:cNvPr>
              <p:cNvSpPr txBox="1">
                <a:spLocks noRot="1" noChangeAspect="1" noMove="1" noResize="1" noEditPoints="1" noAdjustHandles="1" noChangeArrowheads="1" noChangeShapeType="1" noTextEdit="1"/>
              </p:cNvSpPr>
              <p:nvPr/>
            </p:nvSpPr>
            <p:spPr>
              <a:xfrm>
                <a:off x="1346669" y="5348726"/>
                <a:ext cx="9498662" cy="923330"/>
              </a:xfrm>
              <a:prstGeom prst="rect">
                <a:avLst/>
              </a:prstGeom>
              <a:blipFill>
                <a:blip r:embed="rId5"/>
                <a:stretch>
                  <a:fillRect l="-578" t="-3289" b="-9211"/>
                </a:stretch>
              </a:blipFill>
            </p:spPr>
            <p:txBody>
              <a:bodyPr/>
              <a:lstStyle/>
              <a:p>
                <a:r>
                  <a:rPr lang="zh-CN" alt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9FE0AE3D-5E9C-473E-85D1-F6B6E7393040}"/>
              </a:ext>
            </a:extLst>
          </p:cNvPr>
          <p:cNvSpPr>
            <a:spLocks noGrp="1"/>
          </p:cNvSpPr>
          <p:nvPr>
            <p:ph type="title"/>
          </p:nvPr>
        </p:nvSpPr>
        <p:spPr>
          <a:xfrm>
            <a:off x="1143000" y="269776"/>
            <a:ext cx="9906000" cy="1143000"/>
          </a:xfrm>
        </p:spPr>
        <p:txBody>
          <a:bodyPr/>
          <a:lstStyle/>
          <a:p>
            <a:r>
              <a:rPr lang="en-US" altLang="zh-CN" dirty="0"/>
              <a:t>2.4 Basic Statements</a:t>
            </a:r>
            <a:endParaRPr lang="zh-CN" altLang="en-US" dirty="0"/>
          </a:p>
        </p:txBody>
      </p:sp>
      <p:sp>
        <p:nvSpPr>
          <p:cNvPr id="11" name="文本框 10">
            <a:extLst>
              <a:ext uri="{FF2B5EF4-FFF2-40B4-BE49-F238E27FC236}">
                <a16:creationId xmlns:a16="http://schemas.microsoft.com/office/drawing/2014/main" id="{460CA7F7-355B-4736-8301-6EBD7549F934}"/>
              </a:ext>
            </a:extLst>
          </p:cNvPr>
          <p:cNvSpPr txBox="1"/>
          <p:nvPr/>
        </p:nvSpPr>
        <p:spPr>
          <a:xfrm>
            <a:off x="3413702" y="1530923"/>
            <a:ext cx="5364596"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Simple output to the screen</a:t>
            </a:r>
            <a:endParaRPr lang="zh-CN" altLang="en-US" sz="2800" b="1"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4459C4FE-9830-4E22-85EA-5B77E660F992}"/>
              </a:ext>
            </a:extLst>
          </p:cNvPr>
          <p:cNvSpPr txBox="1"/>
          <p:nvPr/>
        </p:nvSpPr>
        <p:spPr>
          <a:xfrm>
            <a:off x="8544272" y="1530923"/>
            <a:ext cx="2232248" cy="707886"/>
          </a:xfrm>
          <a:prstGeom prst="rect">
            <a:avLst/>
          </a:prstGeom>
          <a:noFill/>
        </p:spPr>
        <p:txBody>
          <a:bodyPr wrap="square" rtlCol="0">
            <a:spAutoFit/>
          </a:bodyPr>
          <a:lstStyle/>
          <a:p>
            <a:r>
              <a:rPr lang="en-US" altLang="zh-CN" dirty="0">
                <a:solidFill>
                  <a:srgbClr val="FF0000"/>
                </a:solidFill>
              </a:rPr>
              <a:t>Never forget the semicolon!</a:t>
            </a:r>
            <a:endParaRPr lang="zh-CN" altLang="en-US" dirty="0">
              <a:solidFill>
                <a:srgbClr val="FF0000"/>
              </a:solidFill>
            </a:endParaRPr>
          </a:p>
        </p:txBody>
      </p:sp>
      <p:pic>
        <p:nvPicPr>
          <p:cNvPr id="3" name="图片 2">
            <a:extLst>
              <a:ext uri="{FF2B5EF4-FFF2-40B4-BE49-F238E27FC236}">
                <a16:creationId xmlns:a16="http://schemas.microsoft.com/office/drawing/2014/main" id="{66275C28-A741-438A-BFB4-6DA2F433FC2F}"/>
              </a:ext>
            </a:extLst>
          </p:cNvPr>
          <p:cNvPicPr>
            <a:picLocks noChangeAspect="1"/>
          </p:cNvPicPr>
          <p:nvPr/>
        </p:nvPicPr>
        <p:blipFill>
          <a:blip r:embed="rId3"/>
          <a:stretch>
            <a:fillRect/>
          </a:stretch>
        </p:blipFill>
        <p:spPr>
          <a:xfrm>
            <a:off x="6304351" y="2524982"/>
            <a:ext cx="4634187" cy="3632974"/>
          </a:xfrm>
          <a:prstGeom prst="rect">
            <a:avLst/>
          </a:prstGeom>
        </p:spPr>
      </p:pic>
      <p:cxnSp>
        <p:nvCxnSpPr>
          <p:cNvPr id="13" name="直接箭头连接符 12">
            <a:extLst>
              <a:ext uri="{FF2B5EF4-FFF2-40B4-BE49-F238E27FC236}">
                <a16:creationId xmlns:a16="http://schemas.microsoft.com/office/drawing/2014/main" id="{88A6AF3A-6564-4037-B2FB-62C93C6CFA9C}"/>
              </a:ext>
            </a:extLst>
          </p:cNvPr>
          <p:cNvCxnSpPr>
            <a:cxnSpLocks/>
            <a:stCxn id="12" idx="2"/>
          </p:cNvCxnSpPr>
          <p:nvPr/>
        </p:nvCxnSpPr>
        <p:spPr>
          <a:xfrm>
            <a:off x="9660396" y="2238810"/>
            <a:ext cx="828092" cy="26303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50818E64-D3F2-4B36-8D68-C6F479C3E314}"/>
              </a:ext>
            </a:extLst>
          </p:cNvPr>
          <p:cNvSpPr/>
          <p:nvPr/>
        </p:nvSpPr>
        <p:spPr bwMode="auto">
          <a:xfrm>
            <a:off x="1221065" y="2054144"/>
            <a:ext cx="4921268" cy="1662889"/>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187" tIns="45094" rIns="90187" bIns="45094"/>
          <a:lstStyle/>
          <a:p>
            <a:pPr>
              <a:defRPr/>
            </a:pPr>
            <a:r>
              <a:rPr lang="en-US" altLang="zh-CN" sz="1800" b="1" dirty="0">
                <a:solidFill>
                  <a:schemeClr val="tx1"/>
                </a:solidFill>
                <a:latin typeface="Times New Roman" panose="02020603050405020304" pitchFamily="18" charset="0"/>
                <a:cs typeface="Times New Roman" panose="02020603050405020304" pitchFamily="18" charset="0"/>
              </a:rPr>
              <a:t>#include &lt;</a:t>
            </a:r>
            <a:r>
              <a:rPr lang="en-US" altLang="zh-CN" sz="1800" b="1" dirty="0" err="1">
                <a:solidFill>
                  <a:schemeClr val="tx1"/>
                </a:solidFill>
                <a:latin typeface="Times New Roman" panose="02020603050405020304" pitchFamily="18" charset="0"/>
                <a:cs typeface="Times New Roman" panose="02020603050405020304" pitchFamily="18" charset="0"/>
              </a:rPr>
              <a:t>iostream.h</a:t>
            </a:r>
            <a:r>
              <a:rPr lang="en-US" altLang="zh-CN" sz="1800" b="1" dirty="0">
                <a:solidFill>
                  <a:schemeClr val="tx1"/>
                </a:solidFill>
                <a:latin typeface="Times New Roman" panose="02020603050405020304" pitchFamily="18" charset="0"/>
                <a:cs typeface="Times New Roman" panose="02020603050405020304" pitchFamily="18" charset="0"/>
              </a:rPr>
              <a:t>&gt;</a:t>
            </a:r>
            <a:r>
              <a:rPr lang="zh-CN" altLang="en-US" sz="1800" b="1" dirty="0">
                <a:solidFill>
                  <a:schemeClr val="tx1"/>
                </a:solidFill>
                <a:latin typeface="Times New Roman" panose="02020603050405020304" pitchFamily="18" charset="0"/>
                <a:cs typeface="Times New Roman" panose="02020603050405020304" pitchFamily="18" charset="0"/>
              </a:rPr>
              <a:t>：</a:t>
            </a:r>
            <a:r>
              <a:rPr lang="zh-CN" altLang="en-US" sz="1800" dirty="0">
                <a:solidFill>
                  <a:schemeClr val="tx1"/>
                </a:solidFill>
                <a:latin typeface="Times New Roman" panose="02020603050405020304" pitchFamily="18" charset="0"/>
                <a:cs typeface="Times New Roman" panose="02020603050405020304" pitchFamily="18" charset="0"/>
              </a:rPr>
              <a:t> </a:t>
            </a:r>
            <a:endParaRPr lang="en-US" altLang="zh-CN" sz="1800" dirty="0">
              <a:solidFill>
                <a:schemeClr val="tx1"/>
              </a:solidFill>
              <a:latin typeface="Times New Roman" panose="02020603050405020304" pitchFamily="18" charset="0"/>
              <a:cs typeface="Times New Roman" panose="02020603050405020304" pitchFamily="18" charset="0"/>
            </a:endParaRPr>
          </a:p>
          <a:p>
            <a:pPr>
              <a:defRPr/>
            </a:pPr>
            <a:r>
              <a:rPr lang="en-US" altLang="zh-CN" sz="1800" dirty="0">
                <a:solidFill>
                  <a:schemeClr val="tx1"/>
                </a:solidFill>
                <a:latin typeface="Times New Roman" panose="02020603050405020304" pitchFamily="18" charset="0"/>
                <a:cs typeface="Times New Roman" panose="02020603050405020304" pitchFamily="18" charset="0"/>
              </a:rPr>
              <a:t>make </a:t>
            </a:r>
            <a:r>
              <a:rPr lang="en-US" altLang="zh-CN" sz="1800" b="1" dirty="0" err="1">
                <a:solidFill>
                  <a:schemeClr val="tx1"/>
                </a:solidFill>
                <a:latin typeface="Times New Roman" panose="02020603050405020304" pitchFamily="18" charset="0"/>
                <a:cs typeface="Times New Roman" panose="02020603050405020304" pitchFamily="18" charset="0"/>
              </a:rPr>
              <a:t>iostream.h</a:t>
            </a:r>
            <a:r>
              <a:rPr lang="en-US" altLang="zh-CN" sz="1800" dirty="0">
                <a:solidFill>
                  <a:schemeClr val="tx1"/>
                </a:solidFill>
                <a:latin typeface="Times New Roman" panose="02020603050405020304" pitchFamily="18" charset="0"/>
                <a:cs typeface="Times New Roman" panose="02020603050405020304" pitchFamily="18" charset="0"/>
              </a:rPr>
              <a:t> available to the program.</a:t>
            </a:r>
          </a:p>
          <a:p>
            <a:pPr>
              <a:defRPr/>
            </a:pPr>
            <a:r>
              <a:rPr lang="en-US" altLang="zh-CN" sz="1600" dirty="0">
                <a:solidFill>
                  <a:schemeClr val="tx1"/>
                </a:solidFill>
                <a:latin typeface="Times New Roman" panose="02020603050405020304" pitchFamily="18" charset="0"/>
                <a:cs typeface="Times New Roman" panose="02020603050405020304" pitchFamily="18" charset="0"/>
              </a:rPr>
              <a:t>It contains some C++ statements to make it easy to perform input and output</a:t>
            </a:r>
          </a:p>
          <a:p>
            <a:pPr>
              <a:defRPr/>
            </a:pPr>
            <a:r>
              <a:rPr lang="en-US" altLang="zh-CN" sz="1600" b="1" dirty="0">
                <a:solidFill>
                  <a:schemeClr val="tx1"/>
                </a:solidFill>
                <a:latin typeface="Times New Roman" panose="02020603050405020304" pitchFamily="18" charset="0"/>
                <a:cs typeface="Times New Roman" panose="02020603050405020304" pitchFamily="18" charset="0"/>
              </a:rPr>
              <a:t>using namespace std: </a:t>
            </a:r>
            <a:r>
              <a:rPr lang="en-US" altLang="zh-CN" sz="1600" dirty="0">
                <a:solidFill>
                  <a:schemeClr val="tx1"/>
                </a:solidFill>
                <a:latin typeface="Times New Roman" panose="02020603050405020304" pitchFamily="18" charset="0"/>
                <a:cs typeface="Times New Roman" panose="02020603050405020304" pitchFamily="18" charset="0"/>
              </a:rPr>
              <a:t>available std available the program, otherwise std::</a:t>
            </a:r>
            <a:r>
              <a:rPr lang="en-US" altLang="zh-CN" sz="1600" dirty="0" err="1">
                <a:solidFill>
                  <a:schemeClr val="tx1"/>
                </a:solidFill>
                <a:latin typeface="Times New Roman" panose="02020603050405020304" pitchFamily="18" charset="0"/>
                <a:cs typeface="Times New Roman" panose="02020603050405020304" pitchFamily="18" charset="0"/>
              </a:rPr>
              <a:t>cout</a:t>
            </a:r>
            <a:r>
              <a:rPr lang="en-US" altLang="zh-CN" sz="1600" dirty="0">
                <a:solidFill>
                  <a:schemeClr val="tx1"/>
                </a:solidFill>
                <a:latin typeface="Times New Roman" panose="02020603050405020304" pitchFamily="18" charset="0"/>
                <a:cs typeface="Times New Roman" panose="02020603050405020304" pitchFamily="18" charset="0"/>
              </a:rPr>
              <a:t>, std::</a:t>
            </a:r>
            <a:r>
              <a:rPr lang="en-US" altLang="zh-CN" sz="1600" dirty="0" err="1">
                <a:solidFill>
                  <a:schemeClr val="tx1"/>
                </a:solidFill>
                <a:latin typeface="Times New Roman" panose="02020603050405020304" pitchFamily="18" charset="0"/>
                <a:cs typeface="Times New Roman" panose="02020603050405020304" pitchFamily="18" charset="0"/>
              </a:rPr>
              <a:t>endl</a:t>
            </a:r>
            <a:endParaRPr lang="en-US" altLang="zh-CN" sz="1600" dirty="0">
              <a:solidFill>
                <a:schemeClr val="tx1"/>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06CAF61F-EB17-40BD-B8F4-4DBBC5B96B60}"/>
              </a:ext>
            </a:extLst>
          </p:cNvPr>
          <p:cNvSpPr/>
          <p:nvPr/>
        </p:nvSpPr>
        <p:spPr bwMode="auto">
          <a:xfrm>
            <a:off x="1253464" y="3998359"/>
            <a:ext cx="4895885" cy="216024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187" tIns="45094" rIns="90187" bIns="45094"/>
          <a:lstStyle/>
          <a:p>
            <a:r>
              <a:rPr lang="en-US" altLang="zh-CN" sz="1800" b="1" dirty="0" err="1">
                <a:solidFill>
                  <a:schemeClr val="tx1"/>
                </a:solidFill>
                <a:latin typeface="Times New Roman" panose="02020603050405020304" pitchFamily="18" charset="0"/>
                <a:cs typeface="Times New Roman" panose="02020603050405020304" pitchFamily="18" charset="0"/>
              </a:rPr>
              <a:t>cout</a:t>
            </a:r>
            <a:r>
              <a:rPr lang="zh-CN" altLang="en-US" sz="1800" b="1" dirty="0">
                <a:solidFill>
                  <a:schemeClr val="tx1"/>
                </a:solidFill>
                <a:latin typeface="Times New Roman" panose="02020603050405020304" pitchFamily="18" charset="0"/>
                <a:cs typeface="Times New Roman" panose="02020603050405020304" pitchFamily="18" charset="0"/>
              </a:rPr>
              <a:t>：</a:t>
            </a:r>
            <a:r>
              <a:rPr lang="en-US" altLang="zh-CN" sz="1800" b="1"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sends the data to </a:t>
            </a:r>
            <a:r>
              <a:rPr lang="en-US" altLang="zh-CN" sz="1800" dirty="0" err="1">
                <a:solidFill>
                  <a:schemeClr val="tx1"/>
                </a:solidFill>
                <a:latin typeface="Times New Roman" panose="02020603050405020304" pitchFamily="18" charset="0"/>
                <a:cs typeface="Times New Roman" panose="02020603050405020304" pitchFamily="18" charset="0"/>
              </a:rPr>
              <a:t>cout</a:t>
            </a:r>
            <a:endParaRPr lang="zh-CN" altLang="en-US" sz="1800" dirty="0">
              <a:solidFill>
                <a:schemeClr val="tx1"/>
              </a:solidFill>
              <a:latin typeface="Times New Roman" panose="02020603050405020304" pitchFamily="18" charset="0"/>
              <a:cs typeface="Times New Roman" panose="02020603050405020304" pitchFamily="18" charset="0"/>
            </a:endParaRPr>
          </a:p>
          <a:p>
            <a:r>
              <a:rPr lang="en-US" altLang="zh-CN" sz="1600" dirty="0">
                <a:solidFill>
                  <a:schemeClr val="tx1"/>
                </a:solidFill>
                <a:latin typeface="Times New Roman" panose="02020603050405020304" pitchFamily="18" charset="0"/>
                <a:cs typeface="Times New Roman" panose="02020603050405020304" pitchFamily="18" charset="0"/>
              </a:rPr>
              <a:t>the stream insertion operator &lt;&lt; is used to insert a string of characters into the output stream object </a:t>
            </a:r>
            <a:r>
              <a:rPr lang="en-US" altLang="zh-CN" sz="1600" dirty="0" err="1">
                <a:solidFill>
                  <a:schemeClr val="tx1"/>
                </a:solidFill>
                <a:latin typeface="Times New Roman" panose="02020603050405020304" pitchFamily="18" charset="0"/>
                <a:cs typeface="Times New Roman" panose="02020603050405020304" pitchFamily="18" charset="0"/>
              </a:rPr>
              <a:t>cout</a:t>
            </a:r>
            <a:endParaRPr lang="en-US" altLang="zh-CN" sz="16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600" dirty="0">
                <a:solidFill>
                  <a:schemeClr val="tx1"/>
                </a:solidFill>
              </a:rPr>
              <a:t>a string of characters:  letters or numbers enclosed in “ ”</a:t>
            </a:r>
          </a:p>
          <a:p>
            <a:pPr marL="285750" indent="-285750">
              <a:buFont typeface="Arial" panose="020B0604020202020204" pitchFamily="34" charset="0"/>
              <a:buChar char="•"/>
            </a:pPr>
            <a:r>
              <a:rPr lang="en-US" altLang="zh-CN" sz="1600" dirty="0">
                <a:solidFill>
                  <a:schemeClr val="tx1"/>
                </a:solidFill>
              </a:rPr>
              <a:t>The variable name is not in quotation marks</a:t>
            </a:r>
          </a:p>
          <a:p>
            <a:endParaRPr lang="en-US" altLang="zh-CN" sz="1600" dirty="0">
              <a:solidFill>
                <a:schemeClr val="tx1"/>
              </a:solidFill>
              <a:latin typeface="Times New Roman" panose="02020603050405020304" pitchFamily="18" charset="0"/>
              <a:cs typeface="Times New Roman" panose="02020603050405020304" pitchFamily="18" charset="0"/>
            </a:endParaRPr>
          </a:p>
          <a:p>
            <a:r>
              <a:rPr lang="en-US" altLang="zh-CN" sz="1800" b="1" dirty="0" err="1">
                <a:solidFill>
                  <a:schemeClr val="tx1"/>
                </a:solidFill>
                <a:latin typeface="Times New Roman" panose="02020603050405020304" pitchFamily="18" charset="0"/>
                <a:cs typeface="Times New Roman" panose="02020603050405020304" pitchFamily="18" charset="0"/>
              </a:rPr>
              <a:t>endl</a:t>
            </a:r>
            <a:r>
              <a:rPr lang="zh-CN" altLang="en-US" sz="1800" b="1" dirty="0">
                <a:solidFill>
                  <a:schemeClr val="tx1"/>
                </a:solidFill>
                <a:latin typeface="Times New Roman" panose="02020603050405020304" pitchFamily="18" charset="0"/>
                <a:cs typeface="Times New Roman" panose="02020603050405020304" pitchFamily="18" charset="0"/>
              </a:rPr>
              <a:t>：</a:t>
            </a:r>
            <a:r>
              <a:rPr lang="en-US" altLang="zh-CN" sz="1800" b="1"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go the start of the next line on the screen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9FE0AE3D-5E9C-473E-85D1-F6B6E7393040}"/>
              </a:ext>
            </a:extLst>
          </p:cNvPr>
          <p:cNvSpPr>
            <a:spLocks noGrp="1"/>
          </p:cNvSpPr>
          <p:nvPr>
            <p:ph type="title"/>
          </p:nvPr>
        </p:nvSpPr>
        <p:spPr>
          <a:xfrm>
            <a:off x="1143000" y="269776"/>
            <a:ext cx="9906000" cy="1143000"/>
          </a:xfrm>
        </p:spPr>
        <p:txBody>
          <a:bodyPr/>
          <a:lstStyle/>
          <a:p>
            <a:r>
              <a:rPr lang="en-US" altLang="zh-CN" dirty="0"/>
              <a:t>2.4 Basic Statements</a:t>
            </a:r>
            <a:endParaRPr lang="zh-CN" altLang="en-US" dirty="0"/>
          </a:p>
        </p:txBody>
      </p:sp>
      <p:sp>
        <p:nvSpPr>
          <p:cNvPr id="16" name="内容占位符 2">
            <a:extLst>
              <a:ext uri="{FF2B5EF4-FFF2-40B4-BE49-F238E27FC236}">
                <a16:creationId xmlns:a16="http://schemas.microsoft.com/office/drawing/2014/main" id="{EECEFF38-660E-4BC0-AEA4-1D42B5B0E45F}"/>
              </a:ext>
            </a:extLst>
          </p:cNvPr>
          <p:cNvSpPr>
            <a:spLocks noGrp="1"/>
          </p:cNvSpPr>
          <p:nvPr>
            <p:ph idx="1"/>
          </p:nvPr>
        </p:nvSpPr>
        <p:spPr>
          <a:xfrm>
            <a:off x="1242550" y="2028015"/>
            <a:ext cx="4741605" cy="2369691"/>
          </a:xfrm>
        </p:spPr>
        <p:txBody>
          <a:bodyPr/>
          <a:lstStyle/>
          <a:p>
            <a:pPr>
              <a:defRPr/>
            </a:pPr>
            <a:r>
              <a:rPr lang="en-US" altLang="zh-CN" sz="1800" dirty="0"/>
              <a:t>Comments are added to a C++ program to make it more readable for the programmer</a:t>
            </a:r>
          </a:p>
          <a:p>
            <a:pPr lvl="1">
              <a:defRPr/>
            </a:pPr>
            <a:r>
              <a:rPr lang="en-US" altLang="zh-CN" sz="1600" dirty="0"/>
              <a:t>completely ignored by the compiler. </a:t>
            </a:r>
          </a:p>
          <a:p>
            <a:pPr lvl="1">
              <a:defRPr/>
            </a:pPr>
            <a:r>
              <a:rPr lang="en-US" altLang="zh-CN" sz="1600" dirty="0"/>
              <a:t>comments start with the characters </a:t>
            </a:r>
            <a:r>
              <a:rPr lang="en-US" altLang="zh-CN" b="1" dirty="0">
                <a:solidFill>
                  <a:srgbClr val="FF0000"/>
                </a:solidFill>
                <a:effectLst>
                  <a:outerShdw blurRad="38100" dist="38100" dir="2700000" algn="tl">
                    <a:srgbClr val="000000">
                      <a:alpha val="43137"/>
                    </a:srgbClr>
                  </a:outerShdw>
                </a:effectLst>
              </a:rPr>
              <a:t>// </a:t>
            </a:r>
            <a:r>
              <a:rPr lang="en-US" altLang="zh-CN" sz="1600" dirty="0"/>
              <a:t>and end at the end of the line.</a:t>
            </a:r>
          </a:p>
          <a:p>
            <a:pPr lvl="1">
              <a:defRPr/>
            </a:pPr>
            <a:r>
              <a:rPr lang="en-US" altLang="zh-CN" sz="1600" dirty="0"/>
              <a:t>C-style comments begin with the characters /* and end with the characters */ is also used in C++</a:t>
            </a:r>
          </a:p>
          <a:p>
            <a:pPr lvl="1">
              <a:defRPr/>
            </a:pPr>
            <a:endParaRPr lang="en-US" altLang="zh-CN" sz="1600" dirty="0"/>
          </a:p>
          <a:p>
            <a:pPr>
              <a:defRPr/>
            </a:pPr>
            <a:endParaRPr lang="zh-CN" altLang="en-US" dirty="0"/>
          </a:p>
        </p:txBody>
      </p:sp>
      <p:sp>
        <p:nvSpPr>
          <p:cNvPr id="11" name="文本框 10">
            <a:extLst>
              <a:ext uri="{FF2B5EF4-FFF2-40B4-BE49-F238E27FC236}">
                <a16:creationId xmlns:a16="http://schemas.microsoft.com/office/drawing/2014/main" id="{460CA7F7-355B-4736-8301-6EBD7549F934}"/>
              </a:ext>
            </a:extLst>
          </p:cNvPr>
          <p:cNvSpPr txBox="1"/>
          <p:nvPr/>
        </p:nvSpPr>
        <p:spPr>
          <a:xfrm>
            <a:off x="1269693" y="1458784"/>
            <a:ext cx="2106234"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Comments</a:t>
            </a:r>
            <a:endParaRPr lang="zh-CN" altLang="en-US" sz="28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08C0FDA8-199D-4C0D-87B8-E123BA578EA3}"/>
              </a:ext>
            </a:extLst>
          </p:cNvPr>
          <p:cNvPicPr>
            <a:picLocks noChangeAspect="1"/>
          </p:cNvPicPr>
          <p:nvPr/>
        </p:nvPicPr>
        <p:blipFill>
          <a:blip r:embed="rId3"/>
          <a:stretch>
            <a:fillRect/>
          </a:stretch>
        </p:blipFill>
        <p:spPr>
          <a:xfrm>
            <a:off x="6185302" y="2450356"/>
            <a:ext cx="4863698" cy="1008112"/>
          </a:xfrm>
          <a:prstGeom prst="rect">
            <a:avLst/>
          </a:prstGeom>
        </p:spPr>
      </p:pic>
      <p:pic>
        <p:nvPicPr>
          <p:cNvPr id="6" name="图片 5">
            <a:extLst>
              <a:ext uri="{FF2B5EF4-FFF2-40B4-BE49-F238E27FC236}">
                <a16:creationId xmlns:a16="http://schemas.microsoft.com/office/drawing/2014/main" id="{E0695D16-F78B-4795-8386-2F73A01C3E9C}"/>
              </a:ext>
            </a:extLst>
          </p:cNvPr>
          <p:cNvPicPr>
            <a:picLocks noChangeAspect="1"/>
          </p:cNvPicPr>
          <p:nvPr/>
        </p:nvPicPr>
        <p:blipFill>
          <a:blip r:embed="rId4"/>
          <a:stretch>
            <a:fillRect/>
          </a:stretch>
        </p:blipFill>
        <p:spPr>
          <a:xfrm>
            <a:off x="5910084" y="4397706"/>
            <a:ext cx="5029692" cy="1354783"/>
          </a:xfrm>
          <a:prstGeom prst="rect">
            <a:avLst/>
          </a:prstGeom>
        </p:spPr>
      </p:pic>
      <p:sp>
        <p:nvSpPr>
          <p:cNvPr id="17" name="文本框 16">
            <a:extLst>
              <a:ext uri="{FF2B5EF4-FFF2-40B4-BE49-F238E27FC236}">
                <a16:creationId xmlns:a16="http://schemas.microsoft.com/office/drawing/2014/main" id="{577D02D4-36A3-41FA-9F1A-86AD6977FE34}"/>
              </a:ext>
            </a:extLst>
          </p:cNvPr>
          <p:cNvSpPr txBox="1"/>
          <p:nvPr/>
        </p:nvSpPr>
        <p:spPr>
          <a:xfrm>
            <a:off x="1269694" y="5012942"/>
            <a:ext cx="4714461" cy="707886"/>
          </a:xfrm>
          <a:prstGeom prst="rect">
            <a:avLst/>
          </a:prstGeom>
          <a:noFill/>
        </p:spPr>
        <p:txBody>
          <a:bodyPr wrap="square">
            <a:spAutoFit/>
          </a:bodyPr>
          <a:lstStyle/>
          <a:p>
            <a:pPr marL="0" lvl="1" indent="-342900">
              <a:buSzPct val="50000"/>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Get into the habit of using comments !</a:t>
            </a:r>
          </a:p>
          <a:p>
            <a:pPr marL="0" lvl="1" indent="-342900">
              <a:buSzPct val="50000"/>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Bad comments can lead to confusion !</a:t>
            </a:r>
          </a:p>
        </p:txBody>
      </p:sp>
    </p:spTree>
    <p:extLst>
      <p:ext uri="{BB962C8B-B14F-4D97-AF65-F5344CB8AC3E}">
        <p14:creationId xmlns:p14="http://schemas.microsoft.com/office/powerpoint/2010/main" val="1979736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9FE0AE3D-5E9C-473E-85D1-F6B6E7393040}"/>
              </a:ext>
            </a:extLst>
          </p:cNvPr>
          <p:cNvSpPr>
            <a:spLocks noGrp="1"/>
          </p:cNvSpPr>
          <p:nvPr>
            <p:ph type="title"/>
          </p:nvPr>
        </p:nvSpPr>
        <p:spPr>
          <a:xfrm>
            <a:off x="1143000" y="269776"/>
            <a:ext cx="9906000" cy="1143000"/>
          </a:xfrm>
        </p:spPr>
        <p:txBody>
          <a:bodyPr/>
          <a:lstStyle/>
          <a:p>
            <a:r>
              <a:rPr lang="en-US" altLang="zh-CN" dirty="0"/>
              <a:t>2.4 Basic Statements</a:t>
            </a:r>
            <a:endParaRPr lang="zh-CN" altLang="en-US" dirty="0"/>
          </a:p>
        </p:txBody>
      </p:sp>
      <p:sp>
        <p:nvSpPr>
          <p:cNvPr id="11" name="文本框 10">
            <a:extLst>
              <a:ext uri="{FF2B5EF4-FFF2-40B4-BE49-F238E27FC236}">
                <a16:creationId xmlns:a16="http://schemas.microsoft.com/office/drawing/2014/main" id="{460CA7F7-355B-4736-8301-6EBD7549F934}"/>
              </a:ext>
            </a:extLst>
          </p:cNvPr>
          <p:cNvSpPr txBox="1"/>
          <p:nvPr/>
        </p:nvSpPr>
        <p:spPr>
          <a:xfrm>
            <a:off x="1507185" y="1412776"/>
            <a:ext cx="4860540"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Variable definition</a:t>
            </a:r>
            <a:r>
              <a:rPr lang="zh-CN" altLang="en-US" sz="2800" b="1" dirty="0">
                <a:latin typeface="Times New Roman" panose="02020603050405020304" pitchFamily="18" charset="0"/>
                <a:cs typeface="Times New Roman" panose="02020603050405020304" pitchFamily="18" charset="0"/>
              </a:rPr>
              <a:t> operations</a:t>
            </a:r>
          </a:p>
        </p:txBody>
      </p:sp>
      <p:sp>
        <p:nvSpPr>
          <p:cNvPr id="6" name="文本框 5">
            <a:extLst>
              <a:ext uri="{FF2B5EF4-FFF2-40B4-BE49-F238E27FC236}">
                <a16:creationId xmlns:a16="http://schemas.microsoft.com/office/drawing/2014/main" id="{6E953961-4DF3-4989-98D7-484078A7CEBA}"/>
              </a:ext>
            </a:extLst>
          </p:cNvPr>
          <p:cNvSpPr txBox="1"/>
          <p:nvPr/>
        </p:nvSpPr>
        <p:spPr>
          <a:xfrm>
            <a:off x="1507185" y="2132857"/>
            <a:ext cx="8568952" cy="4031873"/>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Definition introduces identifier for variable </a:t>
            </a: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Each identifier must be declared before it can be used</a:t>
            </a: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Variables of the same type can be declared together</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solidFill>
                <a:srgbClr val="C00000"/>
              </a:solidFill>
            </a:endParaRPr>
          </a:p>
        </p:txBody>
      </p:sp>
      <p:pic>
        <p:nvPicPr>
          <p:cNvPr id="9" name="图片 8">
            <a:extLst>
              <a:ext uri="{FF2B5EF4-FFF2-40B4-BE49-F238E27FC236}">
                <a16:creationId xmlns:a16="http://schemas.microsoft.com/office/drawing/2014/main" id="{FFC04ED3-8FD4-4062-AF21-ACD46FA04D84}"/>
              </a:ext>
            </a:extLst>
          </p:cNvPr>
          <p:cNvPicPr>
            <a:picLocks noChangeAspect="1"/>
          </p:cNvPicPr>
          <p:nvPr/>
        </p:nvPicPr>
        <p:blipFill rotWithShape="1">
          <a:blip r:embed="rId3"/>
          <a:srcRect l="12168" t="30958" r="54805" b="64662"/>
          <a:stretch/>
        </p:blipFill>
        <p:spPr>
          <a:xfrm>
            <a:off x="3937455" y="3840244"/>
            <a:ext cx="4320480" cy="377932"/>
          </a:xfrm>
          <a:prstGeom prst="rect">
            <a:avLst/>
          </a:prstGeom>
        </p:spPr>
      </p:pic>
      <p:pic>
        <p:nvPicPr>
          <p:cNvPr id="10" name="图片 9">
            <a:extLst>
              <a:ext uri="{FF2B5EF4-FFF2-40B4-BE49-F238E27FC236}">
                <a16:creationId xmlns:a16="http://schemas.microsoft.com/office/drawing/2014/main" id="{3B1F69FE-46CD-4DF4-839F-524DE7E8CCA6}"/>
              </a:ext>
            </a:extLst>
          </p:cNvPr>
          <p:cNvPicPr>
            <a:picLocks noChangeAspect="1"/>
          </p:cNvPicPr>
          <p:nvPr/>
        </p:nvPicPr>
        <p:blipFill>
          <a:blip r:embed="rId4"/>
          <a:stretch>
            <a:fillRect/>
          </a:stretch>
        </p:blipFill>
        <p:spPr>
          <a:xfrm>
            <a:off x="8362756" y="5012492"/>
            <a:ext cx="2341756" cy="504056"/>
          </a:xfrm>
          <a:prstGeom prst="rect">
            <a:avLst/>
          </a:prstGeom>
        </p:spPr>
      </p:pic>
      <p:pic>
        <p:nvPicPr>
          <p:cNvPr id="12" name="图片 11">
            <a:extLst>
              <a:ext uri="{FF2B5EF4-FFF2-40B4-BE49-F238E27FC236}">
                <a16:creationId xmlns:a16="http://schemas.microsoft.com/office/drawing/2014/main" id="{47A4AE66-90E2-4C98-A7EF-E1CEC95F4328}"/>
              </a:ext>
            </a:extLst>
          </p:cNvPr>
          <p:cNvPicPr>
            <a:picLocks noChangeAspect="1"/>
          </p:cNvPicPr>
          <p:nvPr/>
        </p:nvPicPr>
        <p:blipFill>
          <a:blip r:embed="rId5"/>
          <a:stretch>
            <a:fillRect/>
          </a:stretch>
        </p:blipFill>
        <p:spPr>
          <a:xfrm>
            <a:off x="3719513" y="2659896"/>
            <a:ext cx="4752975" cy="838200"/>
          </a:xfrm>
          <a:prstGeom prst="rect">
            <a:avLst/>
          </a:prstGeom>
        </p:spPr>
      </p:pic>
    </p:spTree>
    <p:extLst>
      <p:ext uri="{BB962C8B-B14F-4D97-AF65-F5344CB8AC3E}">
        <p14:creationId xmlns:p14="http://schemas.microsoft.com/office/powerpoint/2010/main" val="2403931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9FE0AE3D-5E9C-473E-85D1-F6B6E7393040}"/>
              </a:ext>
            </a:extLst>
          </p:cNvPr>
          <p:cNvSpPr>
            <a:spLocks noGrp="1"/>
          </p:cNvSpPr>
          <p:nvPr>
            <p:ph type="title"/>
          </p:nvPr>
        </p:nvSpPr>
        <p:spPr>
          <a:xfrm>
            <a:off x="1143000" y="269776"/>
            <a:ext cx="9906000" cy="1143000"/>
          </a:xfrm>
        </p:spPr>
        <p:txBody>
          <a:bodyPr/>
          <a:lstStyle/>
          <a:p>
            <a:r>
              <a:rPr lang="en-US" altLang="zh-CN" dirty="0"/>
              <a:t>2.4 Basic Statements</a:t>
            </a:r>
            <a:endParaRPr lang="zh-CN" altLang="en-US" dirty="0"/>
          </a:p>
        </p:txBody>
      </p:sp>
      <p:sp>
        <p:nvSpPr>
          <p:cNvPr id="11" name="文本框 10">
            <a:extLst>
              <a:ext uri="{FF2B5EF4-FFF2-40B4-BE49-F238E27FC236}">
                <a16:creationId xmlns:a16="http://schemas.microsoft.com/office/drawing/2014/main" id="{460CA7F7-355B-4736-8301-6EBD7549F934}"/>
              </a:ext>
            </a:extLst>
          </p:cNvPr>
          <p:cNvSpPr txBox="1"/>
          <p:nvPr/>
        </p:nvSpPr>
        <p:spPr>
          <a:xfrm>
            <a:off x="1257195" y="1471056"/>
            <a:ext cx="5310304"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Variable assignment</a:t>
            </a:r>
            <a:r>
              <a:rPr lang="zh-CN" altLang="en-US" sz="2800" b="1" dirty="0">
                <a:latin typeface="Times New Roman" panose="02020603050405020304" pitchFamily="18" charset="0"/>
                <a:cs typeface="Times New Roman" panose="02020603050405020304" pitchFamily="18" charset="0"/>
              </a:rPr>
              <a:t> operations</a:t>
            </a:r>
          </a:p>
        </p:txBody>
      </p:sp>
      <p:sp>
        <p:nvSpPr>
          <p:cNvPr id="13" name="文本框 12">
            <a:extLst>
              <a:ext uri="{FF2B5EF4-FFF2-40B4-BE49-F238E27FC236}">
                <a16:creationId xmlns:a16="http://schemas.microsoft.com/office/drawing/2014/main" id="{4CDBCDD2-B3A6-45A2-9259-DA07D4E5D769}"/>
              </a:ext>
            </a:extLst>
          </p:cNvPr>
          <p:cNvSpPr txBox="1"/>
          <p:nvPr/>
        </p:nvSpPr>
        <p:spPr>
          <a:xfrm>
            <a:off x="1257195" y="1994277"/>
            <a:ext cx="8496944" cy="255454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Initialize a variable</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What is value stored inside a variable if it is declared but not initialized?</a:t>
            </a:r>
          </a:p>
          <a:p>
            <a:pPr marL="285750" indent="-285750">
              <a:buFont typeface="Arial" panose="020B0604020202020204" pitchFamily="34" charset="0"/>
              <a:buChar char="•"/>
            </a:pPr>
            <a:endParaRPr lang="en-US" altLang="zh-CN" dirty="0">
              <a:solidFill>
                <a:srgbClr val="C00000"/>
              </a:solidFill>
            </a:endParaRPr>
          </a:p>
        </p:txBody>
      </p:sp>
      <p:pic>
        <p:nvPicPr>
          <p:cNvPr id="3" name="图片 2">
            <a:extLst>
              <a:ext uri="{FF2B5EF4-FFF2-40B4-BE49-F238E27FC236}">
                <a16:creationId xmlns:a16="http://schemas.microsoft.com/office/drawing/2014/main" id="{32C18929-DAB8-4008-9E18-9A2B9F245C1A}"/>
              </a:ext>
            </a:extLst>
          </p:cNvPr>
          <p:cNvPicPr>
            <a:picLocks noChangeAspect="1"/>
          </p:cNvPicPr>
          <p:nvPr/>
        </p:nvPicPr>
        <p:blipFill>
          <a:blip r:embed="rId3"/>
          <a:stretch>
            <a:fillRect/>
          </a:stretch>
        </p:blipFill>
        <p:spPr>
          <a:xfrm>
            <a:off x="2545012" y="2423783"/>
            <a:ext cx="7073439" cy="1368152"/>
          </a:xfrm>
          <a:prstGeom prst="rect">
            <a:avLst/>
          </a:prstGeom>
        </p:spPr>
      </p:pic>
      <p:sp>
        <p:nvSpPr>
          <p:cNvPr id="14" name="文本框 13">
            <a:extLst>
              <a:ext uri="{FF2B5EF4-FFF2-40B4-BE49-F238E27FC236}">
                <a16:creationId xmlns:a16="http://schemas.microsoft.com/office/drawing/2014/main" id="{6440F5B5-08CE-4873-BDFB-6AD84645F015}"/>
              </a:ext>
            </a:extLst>
          </p:cNvPr>
          <p:cNvSpPr txBox="1"/>
          <p:nvPr/>
        </p:nvSpPr>
        <p:spPr>
          <a:xfrm>
            <a:off x="5209214" y="4421618"/>
            <a:ext cx="5112568" cy="707886"/>
          </a:xfrm>
          <a:prstGeom prst="rect">
            <a:avLst/>
          </a:prstGeom>
          <a:noFill/>
        </p:spPr>
        <p:txBody>
          <a:bodyPr wrap="square">
            <a:spAutoFit/>
          </a:bodyPr>
          <a:lstStyle/>
          <a:p>
            <a:r>
              <a:rPr lang="en-US" altLang="zh-CN" b="1" dirty="0">
                <a:solidFill>
                  <a:srgbClr val="FF0000"/>
                </a:solidFill>
                <a:latin typeface="Times New Roman" panose="02020603050405020304" pitchFamily="18" charset="0"/>
                <a:cs typeface="Times New Roman" panose="02020603050405020304" pitchFamily="18" charset="0"/>
              </a:rPr>
              <a:t>Using the values of uninitialized variables can lead to unexpected results</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87B0BE14-81FA-4748-8765-945003407CF2}"/>
              </a:ext>
            </a:extLst>
          </p:cNvPr>
          <p:cNvSpPr txBox="1"/>
          <p:nvPr/>
        </p:nvSpPr>
        <p:spPr>
          <a:xfrm>
            <a:off x="5073619" y="5274069"/>
            <a:ext cx="5854068" cy="923330"/>
          </a:xfrm>
          <a:prstGeom prst="rect">
            <a:avLst/>
          </a:prstGeom>
          <a:noFill/>
        </p:spPr>
        <p:txBody>
          <a:bodyPr wrap="square">
            <a:spAutoFit/>
          </a:bodyPr>
          <a:lstStyle/>
          <a:p>
            <a:r>
              <a:rPr lang="en-US" altLang="zh-CN" sz="1800" dirty="0">
                <a:solidFill>
                  <a:srgbClr val="FF0000"/>
                </a:solidFill>
                <a:latin typeface="Times New Roman" panose="02020603050405020304" pitchFamily="18" charset="0"/>
                <a:cs typeface="Times New Roman" panose="02020603050405020304" pitchFamily="18" charset="0"/>
              </a:rPr>
              <a:t>C/C++ does not automatically initialize most variables to a given value, the default value is whatever (garbage) value happens to already be in that memory address! </a:t>
            </a:r>
            <a:endParaRPr lang="zh-CN" altLang="en-US" sz="1800" dirty="0">
              <a:solidFill>
                <a:srgbClr val="FF0000"/>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4"/>
          <a:stretch>
            <a:fillRect/>
          </a:stretch>
        </p:blipFill>
        <p:spPr>
          <a:xfrm>
            <a:off x="1822651" y="4275464"/>
            <a:ext cx="2818921" cy="1997211"/>
          </a:xfrm>
          <a:prstGeom prst="rect">
            <a:avLst/>
          </a:prstGeom>
        </p:spPr>
      </p:pic>
    </p:spTree>
    <p:extLst>
      <p:ext uri="{BB962C8B-B14F-4D97-AF65-F5344CB8AC3E}">
        <p14:creationId xmlns:p14="http://schemas.microsoft.com/office/powerpoint/2010/main" val="557161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9FE0AE3D-5E9C-473E-85D1-F6B6E7393040}"/>
              </a:ext>
            </a:extLst>
          </p:cNvPr>
          <p:cNvSpPr>
            <a:spLocks noGrp="1"/>
          </p:cNvSpPr>
          <p:nvPr>
            <p:ph type="title"/>
          </p:nvPr>
        </p:nvSpPr>
        <p:spPr>
          <a:xfrm>
            <a:off x="1143000" y="269776"/>
            <a:ext cx="9906000" cy="1143000"/>
          </a:xfrm>
        </p:spPr>
        <p:txBody>
          <a:bodyPr/>
          <a:lstStyle/>
          <a:p>
            <a:r>
              <a:rPr lang="en-US" altLang="zh-CN" dirty="0"/>
              <a:t>2.4 Basic Statements</a:t>
            </a:r>
            <a:endParaRPr lang="zh-CN" altLang="en-US" dirty="0"/>
          </a:p>
        </p:txBody>
      </p:sp>
      <p:sp>
        <p:nvSpPr>
          <p:cNvPr id="11" name="文本框 10">
            <a:extLst>
              <a:ext uri="{FF2B5EF4-FFF2-40B4-BE49-F238E27FC236}">
                <a16:creationId xmlns:a16="http://schemas.microsoft.com/office/drawing/2014/main" id="{460CA7F7-355B-4736-8301-6EBD7549F934}"/>
              </a:ext>
            </a:extLst>
          </p:cNvPr>
          <p:cNvSpPr txBox="1"/>
          <p:nvPr/>
        </p:nvSpPr>
        <p:spPr>
          <a:xfrm>
            <a:off x="1271464" y="1490288"/>
            <a:ext cx="5310304"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Variable assignment</a:t>
            </a:r>
            <a:r>
              <a:rPr lang="zh-CN" altLang="en-US" sz="2800" b="1" dirty="0">
                <a:latin typeface="Times New Roman" panose="02020603050405020304" pitchFamily="18" charset="0"/>
                <a:cs typeface="Times New Roman" panose="02020603050405020304" pitchFamily="18" charset="0"/>
              </a:rPr>
              <a:t> operations</a:t>
            </a:r>
          </a:p>
        </p:txBody>
      </p:sp>
      <p:sp>
        <p:nvSpPr>
          <p:cNvPr id="9" name="文本框 8">
            <a:extLst>
              <a:ext uri="{FF2B5EF4-FFF2-40B4-BE49-F238E27FC236}">
                <a16:creationId xmlns:a16="http://schemas.microsoft.com/office/drawing/2014/main" id="{C205BC53-FC13-4EDD-9C6C-D4CFF5055267}"/>
              </a:ext>
            </a:extLst>
          </p:cNvPr>
          <p:cNvSpPr txBox="1"/>
          <p:nvPr/>
        </p:nvSpPr>
        <p:spPr>
          <a:xfrm>
            <a:off x="1271464" y="1916833"/>
            <a:ext cx="9236560" cy="4401205"/>
          </a:xfrm>
          <a:prstGeom prst="rect">
            <a:avLst/>
          </a:prstGeom>
          <a:noFill/>
        </p:spPr>
        <p:txBody>
          <a:bodyPr wrap="square" rtlCol="0">
            <a:spAutoFit/>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Multiple assignment</a:t>
            </a:r>
          </a:p>
          <a:p>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Compound assignment </a:t>
            </a:r>
          </a:p>
          <a:p>
            <a:r>
              <a:rPr lang="en-US" altLang="zh-CN" dirty="0"/>
              <a:t>   (more details in next lecture)</a:t>
            </a:r>
          </a:p>
          <a:p>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Consistency of data types </a:t>
            </a:r>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solidFill>
                <a:srgbClr val="C00000"/>
              </a:solidFill>
            </a:endParaRPr>
          </a:p>
        </p:txBody>
      </p:sp>
      <p:grpSp>
        <p:nvGrpSpPr>
          <p:cNvPr id="10" name="组合 9">
            <a:extLst>
              <a:ext uri="{FF2B5EF4-FFF2-40B4-BE49-F238E27FC236}">
                <a16:creationId xmlns:a16="http://schemas.microsoft.com/office/drawing/2014/main" id="{6C98D8F7-DD78-4C52-91BA-9B3EDEE1F683}"/>
              </a:ext>
            </a:extLst>
          </p:cNvPr>
          <p:cNvGrpSpPr/>
          <p:nvPr/>
        </p:nvGrpSpPr>
        <p:grpSpPr>
          <a:xfrm>
            <a:off x="4338324" y="2075308"/>
            <a:ext cx="2189724" cy="921645"/>
            <a:chOff x="1300991" y="3300433"/>
            <a:chExt cx="1768216" cy="741969"/>
          </a:xfrm>
        </p:grpSpPr>
        <p:pic>
          <p:nvPicPr>
            <p:cNvPr id="12" name="图片 11">
              <a:extLst>
                <a:ext uri="{FF2B5EF4-FFF2-40B4-BE49-F238E27FC236}">
                  <a16:creationId xmlns:a16="http://schemas.microsoft.com/office/drawing/2014/main" id="{0DE0DEBD-8BDE-431F-8C95-EA599522D421}"/>
                </a:ext>
              </a:extLst>
            </p:cNvPr>
            <p:cNvPicPr>
              <a:picLocks noChangeAspect="1"/>
            </p:cNvPicPr>
            <p:nvPr/>
          </p:nvPicPr>
          <p:blipFill>
            <a:blip r:embed="rId3"/>
            <a:stretch>
              <a:fillRect/>
            </a:stretch>
          </p:blipFill>
          <p:spPr>
            <a:xfrm>
              <a:off x="1300991" y="3300433"/>
              <a:ext cx="1457336" cy="476253"/>
            </a:xfrm>
            <a:prstGeom prst="rect">
              <a:avLst/>
            </a:prstGeom>
          </p:spPr>
        </p:pic>
        <p:pic>
          <p:nvPicPr>
            <p:cNvPr id="16" name="图片 15">
              <a:extLst>
                <a:ext uri="{FF2B5EF4-FFF2-40B4-BE49-F238E27FC236}">
                  <a16:creationId xmlns:a16="http://schemas.microsoft.com/office/drawing/2014/main" id="{557A3926-2CF7-4234-9C81-56C8EA573F4F}"/>
                </a:ext>
              </a:extLst>
            </p:cNvPr>
            <p:cNvPicPr>
              <a:picLocks noChangeAspect="1"/>
            </p:cNvPicPr>
            <p:nvPr/>
          </p:nvPicPr>
          <p:blipFill>
            <a:blip r:embed="rId4"/>
            <a:stretch>
              <a:fillRect/>
            </a:stretch>
          </p:blipFill>
          <p:spPr>
            <a:xfrm>
              <a:off x="1335644" y="3780463"/>
              <a:ext cx="1733563" cy="261939"/>
            </a:xfrm>
            <a:prstGeom prst="rect">
              <a:avLst/>
            </a:prstGeom>
          </p:spPr>
        </p:pic>
      </p:grpSp>
      <p:pic>
        <p:nvPicPr>
          <p:cNvPr id="17" name="图片 16">
            <a:extLst>
              <a:ext uri="{FF2B5EF4-FFF2-40B4-BE49-F238E27FC236}">
                <a16:creationId xmlns:a16="http://schemas.microsoft.com/office/drawing/2014/main" id="{0E7F97DD-72F0-4C6D-9467-81BB5B13944D}"/>
              </a:ext>
            </a:extLst>
          </p:cNvPr>
          <p:cNvPicPr>
            <a:picLocks noChangeAspect="1"/>
          </p:cNvPicPr>
          <p:nvPr/>
        </p:nvPicPr>
        <p:blipFill>
          <a:blip r:embed="rId5"/>
          <a:stretch>
            <a:fillRect/>
          </a:stretch>
        </p:blipFill>
        <p:spPr>
          <a:xfrm>
            <a:off x="5076394" y="3395866"/>
            <a:ext cx="1626700" cy="755009"/>
          </a:xfrm>
          <a:prstGeom prst="rect">
            <a:avLst/>
          </a:prstGeom>
        </p:spPr>
      </p:pic>
      <p:pic>
        <p:nvPicPr>
          <p:cNvPr id="4" name="图片 3">
            <a:extLst>
              <a:ext uri="{FF2B5EF4-FFF2-40B4-BE49-F238E27FC236}">
                <a16:creationId xmlns:a16="http://schemas.microsoft.com/office/drawing/2014/main" id="{3987D9DA-7447-4C47-891E-69CF7EC3278A}"/>
              </a:ext>
            </a:extLst>
          </p:cNvPr>
          <p:cNvPicPr>
            <a:picLocks noChangeAspect="1"/>
          </p:cNvPicPr>
          <p:nvPr/>
        </p:nvPicPr>
        <p:blipFill>
          <a:blip r:embed="rId6"/>
          <a:stretch>
            <a:fillRect/>
          </a:stretch>
        </p:blipFill>
        <p:spPr>
          <a:xfrm>
            <a:off x="4655841" y="4413923"/>
            <a:ext cx="2276925" cy="2046085"/>
          </a:xfrm>
          <a:prstGeom prst="rect">
            <a:avLst/>
          </a:prstGeom>
        </p:spPr>
      </p:pic>
      <p:pic>
        <p:nvPicPr>
          <p:cNvPr id="7" name="图片 6">
            <a:extLst>
              <a:ext uri="{FF2B5EF4-FFF2-40B4-BE49-F238E27FC236}">
                <a16:creationId xmlns:a16="http://schemas.microsoft.com/office/drawing/2014/main" id="{B4765DB6-AF62-4F81-8D1B-B97B176C1984}"/>
              </a:ext>
            </a:extLst>
          </p:cNvPr>
          <p:cNvPicPr>
            <a:picLocks noChangeAspect="1"/>
          </p:cNvPicPr>
          <p:nvPr/>
        </p:nvPicPr>
        <p:blipFill>
          <a:blip r:embed="rId7"/>
          <a:stretch>
            <a:fillRect/>
          </a:stretch>
        </p:blipFill>
        <p:spPr>
          <a:xfrm>
            <a:off x="6918920" y="4434648"/>
            <a:ext cx="2071130" cy="2025359"/>
          </a:xfrm>
          <a:prstGeom prst="rect">
            <a:avLst/>
          </a:prstGeom>
        </p:spPr>
      </p:pic>
      <p:pic>
        <p:nvPicPr>
          <p:cNvPr id="19" name="图片 18">
            <a:extLst>
              <a:ext uri="{FF2B5EF4-FFF2-40B4-BE49-F238E27FC236}">
                <a16:creationId xmlns:a16="http://schemas.microsoft.com/office/drawing/2014/main" id="{1C1CD7A3-1A8D-408F-9B28-CDDB9CA584F8}"/>
              </a:ext>
            </a:extLst>
          </p:cNvPr>
          <p:cNvPicPr>
            <a:picLocks noChangeAspect="1"/>
          </p:cNvPicPr>
          <p:nvPr/>
        </p:nvPicPr>
        <p:blipFill>
          <a:blip r:embed="rId8"/>
          <a:stretch>
            <a:fillRect/>
          </a:stretch>
        </p:blipFill>
        <p:spPr>
          <a:xfrm>
            <a:off x="8990050" y="4436956"/>
            <a:ext cx="1693716" cy="2023050"/>
          </a:xfrm>
          <a:prstGeom prst="rect">
            <a:avLst/>
          </a:prstGeom>
        </p:spPr>
      </p:pic>
    </p:spTree>
    <p:extLst>
      <p:ext uri="{BB962C8B-B14F-4D97-AF65-F5344CB8AC3E}">
        <p14:creationId xmlns:p14="http://schemas.microsoft.com/office/powerpoint/2010/main" val="1897902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9FE0AE3D-5E9C-473E-85D1-F6B6E7393040}"/>
              </a:ext>
            </a:extLst>
          </p:cNvPr>
          <p:cNvSpPr>
            <a:spLocks noGrp="1"/>
          </p:cNvSpPr>
          <p:nvPr>
            <p:ph type="title"/>
          </p:nvPr>
        </p:nvSpPr>
        <p:spPr>
          <a:xfrm>
            <a:off x="1143000" y="269776"/>
            <a:ext cx="9906000" cy="1143000"/>
          </a:xfrm>
        </p:spPr>
        <p:txBody>
          <a:bodyPr/>
          <a:lstStyle/>
          <a:p>
            <a:r>
              <a:rPr lang="en-US" altLang="zh-CN" dirty="0"/>
              <a:t>2.4 Basic Statements</a:t>
            </a:r>
            <a:endParaRPr lang="zh-CN" altLang="en-US" dirty="0"/>
          </a:p>
        </p:txBody>
      </p:sp>
      <p:sp>
        <p:nvSpPr>
          <p:cNvPr id="11" name="文本框 10">
            <a:extLst>
              <a:ext uri="{FF2B5EF4-FFF2-40B4-BE49-F238E27FC236}">
                <a16:creationId xmlns:a16="http://schemas.microsoft.com/office/drawing/2014/main" id="{460CA7F7-355B-4736-8301-6EBD7549F934}"/>
              </a:ext>
            </a:extLst>
          </p:cNvPr>
          <p:cNvSpPr txBox="1"/>
          <p:nvPr/>
        </p:nvSpPr>
        <p:spPr>
          <a:xfrm>
            <a:off x="1230770" y="1469637"/>
            <a:ext cx="3672408"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Data type conversion</a:t>
            </a:r>
            <a:endParaRPr lang="zh-CN" altLang="en-US" sz="2800" b="1"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C205BC53-FC13-4EDD-9C6C-D4CFF5055267}"/>
              </a:ext>
            </a:extLst>
          </p:cNvPr>
          <p:cNvSpPr txBox="1"/>
          <p:nvPr/>
        </p:nvSpPr>
        <p:spPr>
          <a:xfrm>
            <a:off x="1230770" y="1832862"/>
            <a:ext cx="9236560" cy="3477875"/>
          </a:xfrm>
          <a:prstGeom prst="rect">
            <a:avLst/>
          </a:prstGeom>
          <a:noFill/>
        </p:spPr>
        <p:txBody>
          <a:bodyPr wrap="square" rtlCol="0">
            <a:spAutoFit/>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Automatic conversion</a:t>
            </a:r>
          </a:p>
          <a:p>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Explicit conversion</a:t>
            </a:r>
          </a:p>
          <a:p>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solidFill>
                <a:srgbClr val="C00000"/>
              </a:solidFill>
            </a:endParaRPr>
          </a:p>
        </p:txBody>
      </p:sp>
      <p:pic>
        <p:nvPicPr>
          <p:cNvPr id="13" name="图片 12">
            <a:extLst>
              <a:ext uri="{FF2B5EF4-FFF2-40B4-BE49-F238E27FC236}">
                <a16:creationId xmlns:a16="http://schemas.microsoft.com/office/drawing/2014/main" id="{566ABB89-AC05-44E1-932C-24A408C5BAA8}"/>
              </a:ext>
            </a:extLst>
          </p:cNvPr>
          <p:cNvPicPr>
            <a:picLocks noChangeAspect="1"/>
          </p:cNvPicPr>
          <p:nvPr/>
        </p:nvPicPr>
        <p:blipFill>
          <a:blip r:embed="rId3"/>
          <a:stretch>
            <a:fillRect/>
          </a:stretch>
        </p:blipFill>
        <p:spPr>
          <a:xfrm>
            <a:off x="4155673" y="2063206"/>
            <a:ext cx="1864431" cy="580170"/>
          </a:xfrm>
          <a:prstGeom prst="rect">
            <a:avLst/>
          </a:prstGeom>
        </p:spPr>
      </p:pic>
      <p:grpSp>
        <p:nvGrpSpPr>
          <p:cNvPr id="14" name="组合 13">
            <a:extLst>
              <a:ext uri="{FF2B5EF4-FFF2-40B4-BE49-F238E27FC236}">
                <a16:creationId xmlns:a16="http://schemas.microsoft.com/office/drawing/2014/main" id="{597E3F8C-CA83-4D17-AFB3-5D898BF3ABDF}"/>
              </a:ext>
            </a:extLst>
          </p:cNvPr>
          <p:cNvGrpSpPr/>
          <p:nvPr/>
        </p:nvGrpSpPr>
        <p:grpSpPr>
          <a:xfrm>
            <a:off x="2741325" y="2764202"/>
            <a:ext cx="4354361" cy="358426"/>
            <a:chOff x="1172679" y="2665178"/>
            <a:chExt cx="4354361" cy="358426"/>
          </a:xfrm>
        </p:grpSpPr>
        <p:pic>
          <p:nvPicPr>
            <p:cNvPr id="15" name="图片 14">
              <a:extLst>
                <a:ext uri="{FF2B5EF4-FFF2-40B4-BE49-F238E27FC236}">
                  <a16:creationId xmlns:a16="http://schemas.microsoft.com/office/drawing/2014/main" id="{93007E49-ABCE-469D-861B-C2BBC9D5F0A3}"/>
                </a:ext>
              </a:extLst>
            </p:cNvPr>
            <p:cNvPicPr>
              <a:picLocks noChangeAspect="1"/>
            </p:cNvPicPr>
            <p:nvPr/>
          </p:nvPicPr>
          <p:blipFill>
            <a:blip r:embed="rId4"/>
            <a:stretch>
              <a:fillRect/>
            </a:stretch>
          </p:blipFill>
          <p:spPr>
            <a:xfrm>
              <a:off x="1172679" y="2665178"/>
              <a:ext cx="819796" cy="355030"/>
            </a:xfrm>
            <a:prstGeom prst="rect">
              <a:avLst/>
            </a:prstGeom>
          </p:spPr>
        </p:pic>
        <p:sp>
          <p:nvSpPr>
            <p:cNvPr id="18" name="文本框 17">
              <a:extLst>
                <a:ext uri="{FF2B5EF4-FFF2-40B4-BE49-F238E27FC236}">
                  <a16:creationId xmlns:a16="http://schemas.microsoft.com/office/drawing/2014/main" id="{36917BEC-1FFA-4B4E-B89D-AF24AB7BDBC3}"/>
                </a:ext>
              </a:extLst>
            </p:cNvPr>
            <p:cNvSpPr txBox="1"/>
            <p:nvPr/>
          </p:nvSpPr>
          <p:spPr>
            <a:xfrm>
              <a:off x="2118360" y="2685050"/>
              <a:ext cx="3408680" cy="338554"/>
            </a:xfrm>
            <a:prstGeom prst="rect">
              <a:avLst/>
            </a:prstGeom>
            <a:noFill/>
          </p:spPr>
          <p:txBody>
            <a:bodyPr wrap="square">
              <a:spAutoFit/>
            </a:bodyPr>
            <a:lstStyle/>
            <a:p>
              <a:r>
                <a:rPr lang="en-US" altLang="zh-CN" sz="1600" dirty="0"/>
                <a:t>Conversion from </a:t>
              </a:r>
              <a:r>
                <a:rPr lang="en-US" altLang="zh-CN" sz="1600" b="1" dirty="0"/>
                <a:t>int</a:t>
              </a:r>
              <a:r>
                <a:rPr lang="en-US" altLang="zh-CN" sz="1600" dirty="0"/>
                <a:t> to </a:t>
              </a:r>
              <a:r>
                <a:rPr lang="en-US" altLang="zh-CN" sz="1600" b="1" dirty="0"/>
                <a:t>double</a:t>
              </a:r>
            </a:p>
          </p:txBody>
        </p:sp>
      </p:grpSp>
      <p:grpSp>
        <p:nvGrpSpPr>
          <p:cNvPr id="20" name="组合 19">
            <a:extLst>
              <a:ext uri="{FF2B5EF4-FFF2-40B4-BE49-F238E27FC236}">
                <a16:creationId xmlns:a16="http://schemas.microsoft.com/office/drawing/2014/main" id="{E083FF67-0976-4EE1-A5A0-33266BDDF734}"/>
              </a:ext>
            </a:extLst>
          </p:cNvPr>
          <p:cNvGrpSpPr/>
          <p:nvPr/>
        </p:nvGrpSpPr>
        <p:grpSpPr>
          <a:xfrm>
            <a:off x="2739333" y="3138670"/>
            <a:ext cx="6000281" cy="346426"/>
            <a:chOff x="1172679" y="3116293"/>
            <a:chExt cx="6000281" cy="346426"/>
          </a:xfrm>
        </p:grpSpPr>
        <p:pic>
          <p:nvPicPr>
            <p:cNvPr id="21" name="图片 20">
              <a:extLst>
                <a:ext uri="{FF2B5EF4-FFF2-40B4-BE49-F238E27FC236}">
                  <a16:creationId xmlns:a16="http://schemas.microsoft.com/office/drawing/2014/main" id="{C7CA9E7A-81D6-45DB-AC23-1296491BE862}"/>
                </a:ext>
              </a:extLst>
            </p:cNvPr>
            <p:cNvPicPr>
              <a:picLocks noChangeAspect="1"/>
            </p:cNvPicPr>
            <p:nvPr/>
          </p:nvPicPr>
          <p:blipFill>
            <a:blip r:embed="rId5"/>
            <a:stretch>
              <a:fillRect/>
            </a:stretch>
          </p:blipFill>
          <p:spPr>
            <a:xfrm>
              <a:off x="1172679" y="3116293"/>
              <a:ext cx="821788" cy="332340"/>
            </a:xfrm>
            <a:prstGeom prst="rect">
              <a:avLst/>
            </a:prstGeom>
          </p:spPr>
        </p:pic>
        <p:sp>
          <p:nvSpPr>
            <p:cNvPr id="22" name="文本框 21">
              <a:extLst>
                <a:ext uri="{FF2B5EF4-FFF2-40B4-BE49-F238E27FC236}">
                  <a16:creationId xmlns:a16="http://schemas.microsoft.com/office/drawing/2014/main" id="{6779C4B4-1224-4108-9822-1717214F3553}"/>
                </a:ext>
              </a:extLst>
            </p:cNvPr>
            <p:cNvSpPr txBox="1"/>
            <p:nvPr/>
          </p:nvSpPr>
          <p:spPr>
            <a:xfrm>
              <a:off x="2118360" y="3124165"/>
              <a:ext cx="5054600" cy="338554"/>
            </a:xfrm>
            <a:prstGeom prst="rect">
              <a:avLst/>
            </a:prstGeom>
            <a:noFill/>
          </p:spPr>
          <p:txBody>
            <a:bodyPr wrap="square">
              <a:spAutoFit/>
            </a:bodyPr>
            <a:lstStyle/>
            <a:p>
              <a:r>
                <a:rPr lang="en-US" altLang="zh-CN" sz="1600" dirty="0"/>
                <a:t>Conversion from </a:t>
              </a:r>
              <a:r>
                <a:rPr lang="en-US" altLang="zh-CN" sz="1600" b="1" dirty="0"/>
                <a:t>double</a:t>
              </a:r>
              <a:r>
                <a:rPr lang="en-US" altLang="zh-CN" sz="1600" dirty="0"/>
                <a:t> to </a:t>
              </a:r>
              <a:r>
                <a:rPr lang="en-US" altLang="zh-CN" sz="1600" b="1" dirty="0"/>
                <a:t>int</a:t>
              </a:r>
              <a:r>
                <a:rPr lang="en-US" altLang="zh-CN" sz="1600" dirty="0"/>
                <a:t>     </a:t>
              </a:r>
              <a:r>
                <a:rPr lang="en-US" altLang="zh-CN" sz="1600" b="1" dirty="0">
                  <a:solidFill>
                    <a:srgbClr val="FF0000"/>
                  </a:solidFill>
                </a:rPr>
                <a:t>Data Loss! </a:t>
              </a:r>
            </a:p>
          </p:txBody>
        </p:sp>
      </p:grpSp>
      <p:pic>
        <p:nvPicPr>
          <p:cNvPr id="23" name="图片 22">
            <a:extLst>
              <a:ext uri="{FF2B5EF4-FFF2-40B4-BE49-F238E27FC236}">
                <a16:creationId xmlns:a16="http://schemas.microsoft.com/office/drawing/2014/main" id="{36182B67-FED2-460F-BA85-05DCAC0F9FD9}"/>
              </a:ext>
            </a:extLst>
          </p:cNvPr>
          <p:cNvPicPr>
            <a:picLocks noChangeAspect="1"/>
          </p:cNvPicPr>
          <p:nvPr/>
        </p:nvPicPr>
        <p:blipFill>
          <a:blip r:embed="rId6"/>
          <a:stretch>
            <a:fillRect/>
          </a:stretch>
        </p:blipFill>
        <p:spPr>
          <a:xfrm>
            <a:off x="7908961" y="1124744"/>
            <a:ext cx="2825139" cy="5044587"/>
          </a:xfrm>
          <a:prstGeom prst="rect">
            <a:avLst/>
          </a:prstGeom>
        </p:spPr>
      </p:pic>
      <p:pic>
        <p:nvPicPr>
          <p:cNvPr id="24" name="图片 23">
            <a:extLst>
              <a:ext uri="{FF2B5EF4-FFF2-40B4-BE49-F238E27FC236}">
                <a16:creationId xmlns:a16="http://schemas.microsoft.com/office/drawing/2014/main" id="{4F098419-5474-4F0D-BF8B-2828F8719E81}"/>
              </a:ext>
            </a:extLst>
          </p:cNvPr>
          <p:cNvPicPr>
            <a:picLocks noChangeAspect="1"/>
          </p:cNvPicPr>
          <p:nvPr/>
        </p:nvPicPr>
        <p:blipFill>
          <a:blip r:embed="rId7"/>
          <a:stretch>
            <a:fillRect/>
          </a:stretch>
        </p:blipFill>
        <p:spPr>
          <a:xfrm>
            <a:off x="2665831" y="4677332"/>
            <a:ext cx="1489735" cy="355030"/>
          </a:xfrm>
          <a:prstGeom prst="rect">
            <a:avLst/>
          </a:prstGeom>
        </p:spPr>
      </p:pic>
      <p:sp>
        <p:nvSpPr>
          <p:cNvPr id="25" name="文本框 24">
            <a:extLst>
              <a:ext uri="{FF2B5EF4-FFF2-40B4-BE49-F238E27FC236}">
                <a16:creationId xmlns:a16="http://schemas.microsoft.com/office/drawing/2014/main" id="{88232AF8-3488-467A-A60A-F498DCDF3EDD}"/>
              </a:ext>
            </a:extLst>
          </p:cNvPr>
          <p:cNvSpPr txBox="1"/>
          <p:nvPr/>
        </p:nvSpPr>
        <p:spPr>
          <a:xfrm>
            <a:off x="4367808" y="4705260"/>
            <a:ext cx="2204720" cy="338554"/>
          </a:xfrm>
          <a:prstGeom prst="rect">
            <a:avLst/>
          </a:prstGeom>
          <a:noFill/>
        </p:spPr>
        <p:txBody>
          <a:bodyPr wrap="square">
            <a:spAutoFit/>
          </a:bodyPr>
          <a:lstStyle/>
          <a:p>
            <a:r>
              <a:rPr lang="en-US" altLang="zh-CN" sz="1600" dirty="0"/>
              <a:t>C-style Type Casting</a:t>
            </a:r>
          </a:p>
        </p:txBody>
      </p:sp>
    </p:spTree>
    <p:extLst>
      <p:ext uri="{BB962C8B-B14F-4D97-AF65-F5344CB8AC3E}">
        <p14:creationId xmlns:p14="http://schemas.microsoft.com/office/powerpoint/2010/main" val="3602321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grpSp>
        <p:nvGrpSpPr>
          <p:cNvPr id="63491" name="Group 6">
            <a:extLst>
              <a:ext uri="{FF2B5EF4-FFF2-40B4-BE49-F238E27FC236}">
                <a16:creationId xmlns:a16="http://schemas.microsoft.com/office/drawing/2014/main" id="{3352D2D8-6F66-4E57-9BEB-A95D000B9471}"/>
              </a:ext>
            </a:extLst>
          </p:cNvPr>
          <p:cNvGrpSpPr>
            <a:grpSpLocks/>
          </p:cNvGrpSpPr>
          <p:nvPr/>
        </p:nvGrpSpPr>
        <p:grpSpPr bwMode="auto">
          <a:xfrm>
            <a:off x="1992313" y="2205038"/>
            <a:ext cx="3511550" cy="3852862"/>
            <a:chOff x="204" y="1162"/>
            <a:chExt cx="2212" cy="2427"/>
          </a:xfrm>
        </p:grpSpPr>
        <p:grpSp>
          <p:nvGrpSpPr>
            <p:cNvPr id="63578" name="Group 7">
              <a:extLst>
                <a:ext uri="{FF2B5EF4-FFF2-40B4-BE49-F238E27FC236}">
                  <a16:creationId xmlns:a16="http://schemas.microsoft.com/office/drawing/2014/main" id="{0D68CE99-715E-4BCB-AB20-803E709E235C}"/>
                </a:ext>
              </a:extLst>
            </p:cNvPr>
            <p:cNvGrpSpPr>
              <a:grpSpLocks/>
            </p:cNvGrpSpPr>
            <p:nvPr/>
          </p:nvGrpSpPr>
          <p:grpSpPr bwMode="auto">
            <a:xfrm>
              <a:off x="204" y="1162"/>
              <a:ext cx="2212" cy="2427"/>
              <a:chOff x="418" y="1589"/>
              <a:chExt cx="2212" cy="2427"/>
            </a:xfrm>
          </p:grpSpPr>
          <p:sp>
            <p:nvSpPr>
              <p:cNvPr id="63582" name="Freeform 8">
                <a:extLst>
                  <a:ext uri="{FF2B5EF4-FFF2-40B4-BE49-F238E27FC236}">
                    <a16:creationId xmlns:a16="http://schemas.microsoft.com/office/drawing/2014/main" id="{8B5C2360-86F8-4167-A395-D0188615B370}"/>
                  </a:ext>
                </a:extLst>
              </p:cNvPr>
              <p:cNvSpPr>
                <a:spLocks noChangeArrowheads="1"/>
              </p:cNvSpPr>
              <p:nvPr/>
            </p:nvSpPr>
            <p:spPr bwMode="auto">
              <a:xfrm>
                <a:off x="591" y="3779"/>
                <a:ext cx="394" cy="237"/>
              </a:xfrm>
              <a:custGeom>
                <a:avLst/>
                <a:gdLst>
                  <a:gd name="T0" fmla="*/ 252 w 394"/>
                  <a:gd name="T1" fmla="*/ 0 h 237"/>
                  <a:gd name="T2" fmla="*/ 51 w 394"/>
                  <a:gd name="T3" fmla="*/ 20 h 237"/>
                  <a:gd name="T4" fmla="*/ 31 w 394"/>
                  <a:gd name="T5" fmla="*/ 36 h 237"/>
                  <a:gd name="T6" fmla="*/ 19 w 394"/>
                  <a:gd name="T7" fmla="*/ 54 h 237"/>
                  <a:gd name="T8" fmla="*/ 8 w 394"/>
                  <a:gd name="T9" fmla="*/ 74 h 237"/>
                  <a:gd name="T10" fmla="*/ 0 w 394"/>
                  <a:gd name="T11" fmla="*/ 107 h 237"/>
                  <a:gd name="T12" fmla="*/ 1 w 394"/>
                  <a:gd name="T13" fmla="*/ 144 h 237"/>
                  <a:gd name="T14" fmla="*/ 8 w 394"/>
                  <a:gd name="T15" fmla="*/ 164 h 237"/>
                  <a:gd name="T16" fmla="*/ 19 w 394"/>
                  <a:gd name="T17" fmla="*/ 187 h 237"/>
                  <a:gd name="T18" fmla="*/ 40 w 394"/>
                  <a:gd name="T19" fmla="*/ 206 h 237"/>
                  <a:gd name="T20" fmla="*/ 65 w 394"/>
                  <a:gd name="T21" fmla="*/ 221 h 237"/>
                  <a:gd name="T22" fmla="*/ 90 w 394"/>
                  <a:gd name="T23" fmla="*/ 230 h 237"/>
                  <a:gd name="T24" fmla="*/ 112 w 394"/>
                  <a:gd name="T25" fmla="*/ 235 h 237"/>
                  <a:gd name="T26" fmla="*/ 141 w 394"/>
                  <a:gd name="T27" fmla="*/ 237 h 237"/>
                  <a:gd name="T28" fmla="*/ 138 w 394"/>
                  <a:gd name="T29" fmla="*/ 235 h 237"/>
                  <a:gd name="T30" fmla="*/ 295 w 394"/>
                  <a:gd name="T31" fmla="*/ 219 h 237"/>
                  <a:gd name="T32" fmla="*/ 394 w 394"/>
                  <a:gd name="T33" fmla="*/ 0 h 237"/>
                  <a:gd name="T34" fmla="*/ 252 w 394"/>
                  <a:gd name="T35" fmla="*/ 0 h 2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94" h="237">
                    <a:moveTo>
                      <a:pt x="252" y="0"/>
                    </a:moveTo>
                    <a:lnTo>
                      <a:pt x="51" y="20"/>
                    </a:lnTo>
                    <a:lnTo>
                      <a:pt x="31" y="36"/>
                    </a:lnTo>
                    <a:lnTo>
                      <a:pt x="19" y="54"/>
                    </a:lnTo>
                    <a:lnTo>
                      <a:pt x="8" y="74"/>
                    </a:lnTo>
                    <a:lnTo>
                      <a:pt x="0" y="107"/>
                    </a:lnTo>
                    <a:lnTo>
                      <a:pt x="1" y="144"/>
                    </a:lnTo>
                    <a:lnTo>
                      <a:pt x="8" y="164"/>
                    </a:lnTo>
                    <a:lnTo>
                      <a:pt x="19" y="187"/>
                    </a:lnTo>
                    <a:lnTo>
                      <a:pt x="40" y="206"/>
                    </a:lnTo>
                    <a:lnTo>
                      <a:pt x="65" y="221"/>
                    </a:lnTo>
                    <a:lnTo>
                      <a:pt x="90" y="230"/>
                    </a:lnTo>
                    <a:lnTo>
                      <a:pt x="112" y="235"/>
                    </a:lnTo>
                    <a:lnTo>
                      <a:pt x="141" y="237"/>
                    </a:lnTo>
                    <a:lnTo>
                      <a:pt x="138" y="235"/>
                    </a:lnTo>
                    <a:lnTo>
                      <a:pt x="295" y="219"/>
                    </a:lnTo>
                    <a:lnTo>
                      <a:pt x="394" y="0"/>
                    </a:lnTo>
                    <a:lnTo>
                      <a:pt x="252" y="0"/>
                    </a:lnTo>
                    <a:close/>
                  </a:path>
                </a:pathLst>
              </a:custGeom>
              <a:solidFill>
                <a:srgbClr val="808080"/>
              </a:solidFill>
              <a:ln w="28575">
                <a:solidFill>
                  <a:srgbClr val="000000"/>
                </a:solidFill>
                <a:round/>
                <a:headEnd/>
                <a:tailEnd/>
              </a:ln>
            </p:spPr>
            <p:txBody>
              <a:bodyPr/>
              <a:lstStyle/>
              <a:p>
                <a:endParaRPr lang="zh-CN" altLang="en-US"/>
              </a:p>
            </p:txBody>
          </p:sp>
          <p:sp>
            <p:nvSpPr>
              <p:cNvPr id="63583" name="Freeform 9">
                <a:extLst>
                  <a:ext uri="{FF2B5EF4-FFF2-40B4-BE49-F238E27FC236}">
                    <a16:creationId xmlns:a16="http://schemas.microsoft.com/office/drawing/2014/main" id="{EDEDD186-3247-45F3-9A03-6F42E9B7134F}"/>
                  </a:ext>
                </a:extLst>
              </p:cNvPr>
              <p:cNvSpPr>
                <a:spLocks noChangeArrowheads="1"/>
              </p:cNvSpPr>
              <p:nvPr/>
            </p:nvSpPr>
            <p:spPr bwMode="auto">
              <a:xfrm>
                <a:off x="418" y="1589"/>
                <a:ext cx="2212" cy="2425"/>
              </a:xfrm>
              <a:custGeom>
                <a:avLst/>
                <a:gdLst>
                  <a:gd name="T0" fmla="*/ 124 w 2212"/>
                  <a:gd name="T1" fmla="*/ 9 h 2425"/>
                  <a:gd name="T2" fmla="*/ 79 w 2212"/>
                  <a:gd name="T3" fmla="*/ 42 h 2425"/>
                  <a:gd name="T4" fmla="*/ 23 w 2212"/>
                  <a:gd name="T5" fmla="*/ 109 h 2425"/>
                  <a:gd name="T6" fmla="*/ 4 w 2212"/>
                  <a:gd name="T7" fmla="*/ 178 h 2425"/>
                  <a:gd name="T8" fmla="*/ 0 w 2212"/>
                  <a:gd name="T9" fmla="*/ 262 h 2425"/>
                  <a:gd name="T10" fmla="*/ 10 w 2212"/>
                  <a:gd name="T11" fmla="*/ 332 h 2425"/>
                  <a:gd name="T12" fmla="*/ 39 w 2212"/>
                  <a:gd name="T13" fmla="*/ 446 h 2425"/>
                  <a:gd name="T14" fmla="*/ 117 w 2212"/>
                  <a:gd name="T15" fmla="*/ 639 h 2425"/>
                  <a:gd name="T16" fmla="*/ 211 w 2212"/>
                  <a:gd name="T17" fmla="*/ 854 h 2425"/>
                  <a:gd name="T18" fmla="*/ 298 w 2212"/>
                  <a:gd name="T19" fmla="*/ 1076 h 2425"/>
                  <a:gd name="T20" fmla="*/ 365 w 2212"/>
                  <a:gd name="T21" fmla="*/ 1364 h 2425"/>
                  <a:gd name="T22" fmla="*/ 405 w 2212"/>
                  <a:gd name="T23" fmla="*/ 1713 h 2425"/>
                  <a:gd name="T24" fmla="*/ 425 w 2212"/>
                  <a:gd name="T25" fmla="*/ 1962 h 2425"/>
                  <a:gd name="T26" fmla="*/ 425 w 2212"/>
                  <a:gd name="T27" fmla="*/ 2150 h 2425"/>
                  <a:gd name="T28" fmla="*/ 399 w 2212"/>
                  <a:gd name="T29" fmla="*/ 2291 h 2425"/>
                  <a:gd name="T30" fmla="*/ 365 w 2212"/>
                  <a:gd name="T31" fmla="*/ 2371 h 2425"/>
                  <a:gd name="T32" fmla="*/ 333 w 2212"/>
                  <a:gd name="T33" fmla="*/ 2410 h 2425"/>
                  <a:gd name="T34" fmla="*/ 515 w 2212"/>
                  <a:gd name="T35" fmla="*/ 2403 h 2425"/>
                  <a:gd name="T36" fmla="*/ 1211 w 2212"/>
                  <a:gd name="T37" fmla="*/ 2311 h 2425"/>
                  <a:gd name="T38" fmla="*/ 1843 w 2212"/>
                  <a:gd name="T39" fmla="*/ 2257 h 2425"/>
                  <a:gd name="T40" fmla="*/ 2104 w 2212"/>
                  <a:gd name="T41" fmla="*/ 2264 h 2425"/>
                  <a:gd name="T42" fmla="*/ 2158 w 2212"/>
                  <a:gd name="T43" fmla="*/ 2223 h 2425"/>
                  <a:gd name="T44" fmla="*/ 2195 w 2212"/>
                  <a:gd name="T45" fmla="*/ 2132 h 2425"/>
                  <a:gd name="T46" fmla="*/ 2212 w 2212"/>
                  <a:gd name="T47" fmla="*/ 2002 h 2425"/>
                  <a:gd name="T48" fmla="*/ 2208 w 2212"/>
                  <a:gd name="T49" fmla="*/ 1837 h 2425"/>
                  <a:gd name="T50" fmla="*/ 2185 w 2212"/>
                  <a:gd name="T51" fmla="*/ 1592 h 2425"/>
                  <a:gd name="T52" fmla="*/ 2111 w 2212"/>
                  <a:gd name="T53" fmla="*/ 1277 h 2425"/>
                  <a:gd name="T54" fmla="*/ 2024 w 2212"/>
                  <a:gd name="T55" fmla="*/ 995 h 2425"/>
                  <a:gd name="T56" fmla="*/ 1923 w 2212"/>
                  <a:gd name="T57" fmla="*/ 734 h 2425"/>
                  <a:gd name="T58" fmla="*/ 1809 w 2212"/>
                  <a:gd name="T59" fmla="*/ 444 h 2425"/>
                  <a:gd name="T60" fmla="*/ 1771 w 2212"/>
                  <a:gd name="T61" fmla="*/ 317 h 2425"/>
                  <a:gd name="T62" fmla="*/ 1766 w 2212"/>
                  <a:gd name="T63" fmla="*/ 218 h 2425"/>
                  <a:gd name="T64" fmla="*/ 1809 w 2212"/>
                  <a:gd name="T65" fmla="*/ 22 h 2425"/>
                  <a:gd name="T66" fmla="*/ 139 w 2212"/>
                  <a:gd name="T67" fmla="*/ 5 h 24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212" h="2425">
                    <a:moveTo>
                      <a:pt x="139" y="5"/>
                    </a:moveTo>
                    <a:lnTo>
                      <a:pt x="124" y="9"/>
                    </a:lnTo>
                    <a:lnTo>
                      <a:pt x="103" y="19"/>
                    </a:lnTo>
                    <a:lnTo>
                      <a:pt x="79" y="42"/>
                    </a:lnTo>
                    <a:lnTo>
                      <a:pt x="46" y="74"/>
                    </a:lnTo>
                    <a:lnTo>
                      <a:pt x="23" y="109"/>
                    </a:lnTo>
                    <a:lnTo>
                      <a:pt x="10" y="146"/>
                    </a:lnTo>
                    <a:lnTo>
                      <a:pt x="4" y="178"/>
                    </a:lnTo>
                    <a:lnTo>
                      <a:pt x="0" y="221"/>
                    </a:lnTo>
                    <a:lnTo>
                      <a:pt x="0" y="262"/>
                    </a:lnTo>
                    <a:lnTo>
                      <a:pt x="5" y="297"/>
                    </a:lnTo>
                    <a:lnTo>
                      <a:pt x="10" y="332"/>
                    </a:lnTo>
                    <a:lnTo>
                      <a:pt x="16" y="364"/>
                    </a:lnTo>
                    <a:lnTo>
                      <a:pt x="39" y="446"/>
                    </a:lnTo>
                    <a:lnTo>
                      <a:pt x="70" y="538"/>
                    </a:lnTo>
                    <a:lnTo>
                      <a:pt x="117" y="639"/>
                    </a:lnTo>
                    <a:lnTo>
                      <a:pt x="164" y="754"/>
                    </a:lnTo>
                    <a:lnTo>
                      <a:pt x="211" y="854"/>
                    </a:lnTo>
                    <a:lnTo>
                      <a:pt x="251" y="955"/>
                    </a:lnTo>
                    <a:lnTo>
                      <a:pt x="298" y="1076"/>
                    </a:lnTo>
                    <a:lnTo>
                      <a:pt x="338" y="1230"/>
                    </a:lnTo>
                    <a:lnTo>
                      <a:pt x="365" y="1364"/>
                    </a:lnTo>
                    <a:lnTo>
                      <a:pt x="392" y="1532"/>
                    </a:lnTo>
                    <a:lnTo>
                      <a:pt x="405" y="1713"/>
                    </a:lnTo>
                    <a:lnTo>
                      <a:pt x="425" y="1874"/>
                    </a:lnTo>
                    <a:lnTo>
                      <a:pt x="425" y="1962"/>
                    </a:lnTo>
                    <a:lnTo>
                      <a:pt x="425" y="2076"/>
                    </a:lnTo>
                    <a:lnTo>
                      <a:pt x="425" y="2150"/>
                    </a:lnTo>
                    <a:lnTo>
                      <a:pt x="420" y="2219"/>
                    </a:lnTo>
                    <a:lnTo>
                      <a:pt x="399" y="2291"/>
                    </a:lnTo>
                    <a:lnTo>
                      <a:pt x="384" y="2333"/>
                    </a:lnTo>
                    <a:lnTo>
                      <a:pt x="365" y="2371"/>
                    </a:lnTo>
                    <a:lnTo>
                      <a:pt x="346" y="2396"/>
                    </a:lnTo>
                    <a:lnTo>
                      <a:pt x="333" y="2410"/>
                    </a:lnTo>
                    <a:lnTo>
                      <a:pt x="318" y="2425"/>
                    </a:lnTo>
                    <a:lnTo>
                      <a:pt x="515" y="2403"/>
                    </a:lnTo>
                    <a:lnTo>
                      <a:pt x="896" y="2351"/>
                    </a:lnTo>
                    <a:lnTo>
                      <a:pt x="1211" y="2311"/>
                    </a:lnTo>
                    <a:lnTo>
                      <a:pt x="1573" y="2270"/>
                    </a:lnTo>
                    <a:lnTo>
                      <a:pt x="1843" y="2257"/>
                    </a:lnTo>
                    <a:lnTo>
                      <a:pt x="2051" y="2264"/>
                    </a:lnTo>
                    <a:lnTo>
                      <a:pt x="2104" y="2264"/>
                    </a:lnTo>
                    <a:lnTo>
                      <a:pt x="2138" y="2257"/>
                    </a:lnTo>
                    <a:lnTo>
                      <a:pt x="2158" y="2223"/>
                    </a:lnTo>
                    <a:lnTo>
                      <a:pt x="2178" y="2187"/>
                    </a:lnTo>
                    <a:lnTo>
                      <a:pt x="2195" y="2132"/>
                    </a:lnTo>
                    <a:lnTo>
                      <a:pt x="2205" y="2066"/>
                    </a:lnTo>
                    <a:lnTo>
                      <a:pt x="2212" y="2002"/>
                    </a:lnTo>
                    <a:lnTo>
                      <a:pt x="2212" y="1909"/>
                    </a:lnTo>
                    <a:lnTo>
                      <a:pt x="2208" y="1837"/>
                    </a:lnTo>
                    <a:lnTo>
                      <a:pt x="2205" y="1719"/>
                    </a:lnTo>
                    <a:lnTo>
                      <a:pt x="2185" y="1592"/>
                    </a:lnTo>
                    <a:lnTo>
                      <a:pt x="2151" y="1428"/>
                    </a:lnTo>
                    <a:lnTo>
                      <a:pt x="2111" y="1277"/>
                    </a:lnTo>
                    <a:lnTo>
                      <a:pt x="2078" y="1143"/>
                    </a:lnTo>
                    <a:lnTo>
                      <a:pt x="2024" y="995"/>
                    </a:lnTo>
                    <a:lnTo>
                      <a:pt x="1970" y="861"/>
                    </a:lnTo>
                    <a:lnTo>
                      <a:pt x="1923" y="734"/>
                    </a:lnTo>
                    <a:lnTo>
                      <a:pt x="1850" y="551"/>
                    </a:lnTo>
                    <a:lnTo>
                      <a:pt x="1809" y="444"/>
                    </a:lnTo>
                    <a:lnTo>
                      <a:pt x="1785" y="373"/>
                    </a:lnTo>
                    <a:lnTo>
                      <a:pt x="1771" y="317"/>
                    </a:lnTo>
                    <a:lnTo>
                      <a:pt x="1766" y="264"/>
                    </a:lnTo>
                    <a:lnTo>
                      <a:pt x="1766" y="218"/>
                    </a:lnTo>
                    <a:lnTo>
                      <a:pt x="1796" y="55"/>
                    </a:lnTo>
                    <a:lnTo>
                      <a:pt x="1809" y="22"/>
                    </a:lnTo>
                    <a:lnTo>
                      <a:pt x="161" y="0"/>
                    </a:lnTo>
                    <a:lnTo>
                      <a:pt x="139" y="5"/>
                    </a:lnTo>
                    <a:close/>
                  </a:path>
                </a:pathLst>
              </a:custGeom>
              <a:solidFill>
                <a:srgbClr val="FFFFFF"/>
              </a:solidFill>
              <a:ln w="28575">
                <a:solidFill>
                  <a:srgbClr val="000000"/>
                </a:solidFill>
                <a:round/>
                <a:headEnd/>
                <a:tailEnd/>
              </a:ln>
            </p:spPr>
            <p:txBody>
              <a:bodyPr/>
              <a:lstStyle/>
              <a:p>
                <a:endParaRPr lang="zh-CN" altLang="en-US"/>
              </a:p>
            </p:txBody>
          </p:sp>
          <p:sp>
            <p:nvSpPr>
              <p:cNvPr id="63584" name="Freeform 10">
                <a:extLst>
                  <a:ext uri="{FF2B5EF4-FFF2-40B4-BE49-F238E27FC236}">
                    <a16:creationId xmlns:a16="http://schemas.microsoft.com/office/drawing/2014/main" id="{F97E9B30-968B-4EF4-931C-93A7CBB99814}"/>
                  </a:ext>
                </a:extLst>
              </p:cNvPr>
              <p:cNvSpPr>
                <a:spLocks noChangeArrowheads="1"/>
              </p:cNvSpPr>
              <p:nvPr/>
            </p:nvSpPr>
            <p:spPr bwMode="auto">
              <a:xfrm>
                <a:off x="534" y="1700"/>
                <a:ext cx="182" cy="159"/>
              </a:xfrm>
              <a:custGeom>
                <a:avLst/>
                <a:gdLst>
                  <a:gd name="T0" fmla="*/ 182 w 182"/>
                  <a:gd name="T1" fmla="*/ 11 h 159"/>
                  <a:gd name="T2" fmla="*/ 135 w 182"/>
                  <a:gd name="T3" fmla="*/ 145 h 159"/>
                  <a:gd name="T4" fmla="*/ 88 w 182"/>
                  <a:gd name="T5" fmla="*/ 159 h 159"/>
                  <a:gd name="T6" fmla="*/ 65 w 182"/>
                  <a:gd name="T7" fmla="*/ 156 h 159"/>
                  <a:gd name="T8" fmla="*/ 41 w 182"/>
                  <a:gd name="T9" fmla="*/ 148 h 159"/>
                  <a:gd name="T10" fmla="*/ 23 w 182"/>
                  <a:gd name="T11" fmla="*/ 132 h 159"/>
                  <a:gd name="T12" fmla="*/ 11 w 182"/>
                  <a:gd name="T13" fmla="*/ 116 h 159"/>
                  <a:gd name="T14" fmla="*/ 3 w 182"/>
                  <a:gd name="T15" fmla="*/ 96 h 159"/>
                  <a:gd name="T16" fmla="*/ 0 w 182"/>
                  <a:gd name="T17" fmla="*/ 78 h 159"/>
                  <a:gd name="T18" fmla="*/ 1 w 182"/>
                  <a:gd name="T19" fmla="*/ 55 h 159"/>
                  <a:gd name="T20" fmla="*/ 8 w 182"/>
                  <a:gd name="T21" fmla="*/ 38 h 159"/>
                  <a:gd name="T22" fmla="*/ 21 w 182"/>
                  <a:gd name="T23" fmla="*/ 25 h 159"/>
                  <a:gd name="T24" fmla="*/ 38 w 182"/>
                  <a:gd name="T25" fmla="*/ 13 h 159"/>
                  <a:gd name="T26" fmla="*/ 58 w 182"/>
                  <a:gd name="T27" fmla="*/ 8 h 159"/>
                  <a:gd name="T28" fmla="*/ 75 w 182"/>
                  <a:gd name="T29" fmla="*/ 4 h 159"/>
                  <a:gd name="T30" fmla="*/ 94 w 182"/>
                  <a:gd name="T31" fmla="*/ 1 h 159"/>
                  <a:gd name="T32" fmla="*/ 108 w 182"/>
                  <a:gd name="T33" fmla="*/ 1 h 159"/>
                  <a:gd name="T34" fmla="*/ 127 w 182"/>
                  <a:gd name="T35" fmla="*/ 0 h 159"/>
                  <a:gd name="T36" fmla="*/ 182 w 182"/>
                  <a:gd name="T37" fmla="*/ 11 h 1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2" h="159">
                    <a:moveTo>
                      <a:pt x="182" y="11"/>
                    </a:moveTo>
                    <a:lnTo>
                      <a:pt x="135" y="145"/>
                    </a:lnTo>
                    <a:lnTo>
                      <a:pt x="88" y="159"/>
                    </a:lnTo>
                    <a:lnTo>
                      <a:pt x="65" y="156"/>
                    </a:lnTo>
                    <a:lnTo>
                      <a:pt x="41" y="148"/>
                    </a:lnTo>
                    <a:lnTo>
                      <a:pt x="23" y="132"/>
                    </a:lnTo>
                    <a:lnTo>
                      <a:pt x="11" y="116"/>
                    </a:lnTo>
                    <a:lnTo>
                      <a:pt x="3" y="96"/>
                    </a:lnTo>
                    <a:lnTo>
                      <a:pt x="0" y="78"/>
                    </a:lnTo>
                    <a:lnTo>
                      <a:pt x="1" y="55"/>
                    </a:lnTo>
                    <a:lnTo>
                      <a:pt x="8" y="38"/>
                    </a:lnTo>
                    <a:lnTo>
                      <a:pt x="21" y="25"/>
                    </a:lnTo>
                    <a:lnTo>
                      <a:pt x="38" y="13"/>
                    </a:lnTo>
                    <a:lnTo>
                      <a:pt x="58" y="8"/>
                    </a:lnTo>
                    <a:lnTo>
                      <a:pt x="75" y="4"/>
                    </a:lnTo>
                    <a:lnTo>
                      <a:pt x="94" y="1"/>
                    </a:lnTo>
                    <a:lnTo>
                      <a:pt x="108" y="1"/>
                    </a:lnTo>
                    <a:lnTo>
                      <a:pt x="127" y="0"/>
                    </a:lnTo>
                    <a:lnTo>
                      <a:pt x="182" y="11"/>
                    </a:lnTo>
                    <a:close/>
                  </a:path>
                </a:pathLst>
              </a:custGeom>
              <a:solidFill>
                <a:srgbClr val="808080"/>
              </a:solidFill>
              <a:ln w="28575">
                <a:solidFill>
                  <a:srgbClr val="000000"/>
                </a:solidFill>
                <a:round/>
                <a:headEnd/>
                <a:tailEnd/>
              </a:ln>
            </p:spPr>
            <p:txBody>
              <a:bodyPr/>
              <a:lstStyle/>
              <a:p>
                <a:endParaRPr lang="zh-CN" altLang="en-US"/>
              </a:p>
            </p:txBody>
          </p:sp>
          <p:sp>
            <p:nvSpPr>
              <p:cNvPr id="63585" name="Freeform 11">
                <a:extLst>
                  <a:ext uri="{FF2B5EF4-FFF2-40B4-BE49-F238E27FC236}">
                    <a16:creationId xmlns:a16="http://schemas.microsoft.com/office/drawing/2014/main" id="{41AFE10A-3897-49F2-9D3B-E1BCF7CDD485}"/>
                  </a:ext>
                </a:extLst>
              </p:cNvPr>
              <p:cNvSpPr>
                <a:spLocks noChangeArrowheads="1"/>
              </p:cNvSpPr>
              <p:nvPr/>
            </p:nvSpPr>
            <p:spPr bwMode="auto">
              <a:xfrm>
                <a:off x="604" y="1691"/>
                <a:ext cx="128" cy="130"/>
              </a:xfrm>
              <a:custGeom>
                <a:avLst/>
                <a:gdLst>
                  <a:gd name="T0" fmla="*/ 0 w 128"/>
                  <a:gd name="T1" fmla="*/ 16 h 130"/>
                  <a:gd name="T2" fmla="*/ 24 w 128"/>
                  <a:gd name="T3" fmla="*/ 32 h 130"/>
                  <a:gd name="T4" fmla="*/ 35 w 128"/>
                  <a:gd name="T5" fmla="*/ 49 h 130"/>
                  <a:gd name="T6" fmla="*/ 40 w 128"/>
                  <a:gd name="T7" fmla="*/ 66 h 130"/>
                  <a:gd name="T8" fmla="*/ 42 w 128"/>
                  <a:gd name="T9" fmla="*/ 91 h 130"/>
                  <a:gd name="T10" fmla="*/ 37 w 128"/>
                  <a:gd name="T11" fmla="*/ 111 h 130"/>
                  <a:gd name="T12" fmla="*/ 24 w 128"/>
                  <a:gd name="T13" fmla="*/ 130 h 130"/>
                  <a:gd name="T14" fmla="*/ 128 w 128"/>
                  <a:gd name="T15" fmla="*/ 107 h 130"/>
                  <a:gd name="T16" fmla="*/ 119 w 128"/>
                  <a:gd name="T17" fmla="*/ 0 h 130"/>
                  <a:gd name="T18" fmla="*/ 0 w 128"/>
                  <a:gd name="T19" fmla="*/ 16 h 1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8" h="130">
                    <a:moveTo>
                      <a:pt x="0" y="16"/>
                    </a:moveTo>
                    <a:lnTo>
                      <a:pt x="24" y="32"/>
                    </a:lnTo>
                    <a:lnTo>
                      <a:pt x="35" y="49"/>
                    </a:lnTo>
                    <a:lnTo>
                      <a:pt x="40" y="66"/>
                    </a:lnTo>
                    <a:lnTo>
                      <a:pt x="42" y="91"/>
                    </a:lnTo>
                    <a:lnTo>
                      <a:pt x="37" y="111"/>
                    </a:lnTo>
                    <a:lnTo>
                      <a:pt x="24" y="130"/>
                    </a:lnTo>
                    <a:lnTo>
                      <a:pt x="128" y="107"/>
                    </a:lnTo>
                    <a:lnTo>
                      <a:pt x="119" y="0"/>
                    </a:lnTo>
                    <a:lnTo>
                      <a:pt x="0" y="16"/>
                    </a:lnTo>
                    <a:close/>
                  </a:path>
                </a:pathLst>
              </a:custGeom>
              <a:solidFill>
                <a:srgbClr val="000000"/>
              </a:solidFill>
              <a:ln w="28575">
                <a:solidFill>
                  <a:srgbClr val="000000"/>
                </a:solidFill>
                <a:round/>
                <a:headEnd/>
                <a:tailEnd/>
              </a:ln>
            </p:spPr>
            <p:txBody>
              <a:bodyPr/>
              <a:lstStyle/>
              <a:p>
                <a:endParaRPr lang="zh-CN" altLang="en-US"/>
              </a:p>
            </p:txBody>
          </p:sp>
          <p:sp>
            <p:nvSpPr>
              <p:cNvPr id="63586" name="Freeform 12">
                <a:extLst>
                  <a:ext uri="{FF2B5EF4-FFF2-40B4-BE49-F238E27FC236}">
                    <a16:creationId xmlns:a16="http://schemas.microsoft.com/office/drawing/2014/main" id="{A0BE1FEA-BF14-4D03-969C-0D37402D1703}"/>
                  </a:ext>
                </a:extLst>
              </p:cNvPr>
              <p:cNvSpPr>
                <a:spLocks noChangeArrowheads="1"/>
              </p:cNvSpPr>
              <p:nvPr/>
            </p:nvSpPr>
            <p:spPr bwMode="auto">
              <a:xfrm>
                <a:off x="568" y="1590"/>
                <a:ext cx="1853" cy="269"/>
              </a:xfrm>
              <a:custGeom>
                <a:avLst/>
                <a:gdLst>
                  <a:gd name="T0" fmla="*/ 1753 w 1853"/>
                  <a:gd name="T1" fmla="*/ 21 h 269"/>
                  <a:gd name="T2" fmla="*/ 0 w 1853"/>
                  <a:gd name="T3" fmla="*/ 0 h 269"/>
                  <a:gd name="T4" fmla="*/ 50 w 1853"/>
                  <a:gd name="T5" fmla="*/ 8 h 269"/>
                  <a:gd name="T6" fmla="*/ 68 w 1853"/>
                  <a:gd name="T7" fmla="*/ 14 h 269"/>
                  <a:gd name="T8" fmla="*/ 87 w 1853"/>
                  <a:gd name="T9" fmla="*/ 22 h 269"/>
                  <a:gd name="T10" fmla="*/ 99 w 1853"/>
                  <a:gd name="T11" fmla="*/ 34 h 269"/>
                  <a:gd name="T12" fmla="*/ 113 w 1853"/>
                  <a:gd name="T13" fmla="*/ 52 h 269"/>
                  <a:gd name="T14" fmla="*/ 120 w 1853"/>
                  <a:gd name="T15" fmla="*/ 73 h 269"/>
                  <a:gd name="T16" fmla="*/ 125 w 1853"/>
                  <a:gd name="T17" fmla="*/ 95 h 269"/>
                  <a:gd name="T18" fmla="*/ 127 w 1853"/>
                  <a:gd name="T19" fmla="*/ 118 h 269"/>
                  <a:gd name="T20" fmla="*/ 128 w 1853"/>
                  <a:gd name="T21" fmla="*/ 137 h 269"/>
                  <a:gd name="T22" fmla="*/ 125 w 1853"/>
                  <a:gd name="T23" fmla="*/ 165 h 269"/>
                  <a:gd name="T24" fmla="*/ 120 w 1853"/>
                  <a:gd name="T25" fmla="*/ 192 h 269"/>
                  <a:gd name="T26" fmla="*/ 108 w 1853"/>
                  <a:gd name="T27" fmla="*/ 215 h 269"/>
                  <a:gd name="T28" fmla="*/ 89 w 1853"/>
                  <a:gd name="T29" fmla="*/ 239 h 269"/>
                  <a:gd name="T30" fmla="*/ 65 w 1853"/>
                  <a:gd name="T31" fmla="*/ 254 h 269"/>
                  <a:gd name="T32" fmla="*/ 46 w 1853"/>
                  <a:gd name="T33" fmla="*/ 269 h 269"/>
                  <a:gd name="T34" fmla="*/ 161 w 1853"/>
                  <a:gd name="T35" fmla="*/ 255 h 269"/>
                  <a:gd name="T36" fmla="*/ 289 w 1853"/>
                  <a:gd name="T37" fmla="*/ 235 h 269"/>
                  <a:gd name="T38" fmla="*/ 491 w 1853"/>
                  <a:gd name="T39" fmla="*/ 222 h 269"/>
                  <a:gd name="T40" fmla="*/ 659 w 1853"/>
                  <a:gd name="T41" fmla="*/ 208 h 269"/>
                  <a:gd name="T42" fmla="*/ 860 w 1853"/>
                  <a:gd name="T43" fmla="*/ 208 h 269"/>
                  <a:gd name="T44" fmla="*/ 1081 w 1853"/>
                  <a:gd name="T45" fmla="*/ 215 h 269"/>
                  <a:gd name="T46" fmla="*/ 1356 w 1853"/>
                  <a:gd name="T47" fmla="*/ 222 h 269"/>
                  <a:gd name="T48" fmla="*/ 1619 w 1853"/>
                  <a:gd name="T49" fmla="*/ 242 h 269"/>
                  <a:gd name="T50" fmla="*/ 1726 w 1853"/>
                  <a:gd name="T51" fmla="*/ 262 h 269"/>
                  <a:gd name="T52" fmla="*/ 1757 w 1853"/>
                  <a:gd name="T53" fmla="*/ 266 h 269"/>
                  <a:gd name="T54" fmla="*/ 1790 w 1853"/>
                  <a:gd name="T55" fmla="*/ 268 h 269"/>
                  <a:gd name="T56" fmla="*/ 1814 w 1853"/>
                  <a:gd name="T57" fmla="*/ 262 h 269"/>
                  <a:gd name="T58" fmla="*/ 1834 w 1853"/>
                  <a:gd name="T59" fmla="*/ 242 h 269"/>
                  <a:gd name="T60" fmla="*/ 1845 w 1853"/>
                  <a:gd name="T61" fmla="*/ 217 h 269"/>
                  <a:gd name="T62" fmla="*/ 1850 w 1853"/>
                  <a:gd name="T63" fmla="*/ 196 h 269"/>
                  <a:gd name="T64" fmla="*/ 1853 w 1853"/>
                  <a:gd name="T65" fmla="*/ 173 h 269"/>
                  <a:gd name="T66" fmla="*/ 1848 w 1853"/>
                  <a:gd name="T67" fmla="*/ 130 h 269"/>
                  <a:gd name="T68" fmla="*/ 1839 w 1853"/>
                  <a:gd name="T69" fmla="*/ 103 h 269"/>
                  <a:gd name="T70" fmla="*/ 1826 w 1853"/>
                  <a:gd name="T71" fmla="*/ 75 h 269"/>
                  <a:gd name="T72" fmla="*/ 1814 w 1853"/>
                  <a:gd name="T73" fmla="*/ 57 h 269"/>
                  <a:gd name="T74" fmla="*/ 1799 w 1853"/>
                  <a:gd name="T75" fmla="*/ 43 h 269"/>
                  <a:gd name="T76" fmla="*/ 1778 w 1853"/>
                  <a:gd name="T77" fmla="*/ 28 h 269"/>
                  <a:gd name="T78" fmla="*/ 1753 w 1853"/>
                  <a:gd name="T79" fmla="*/ 21 h 2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53" h="269">
                    <a:moveTo>
                      <a:pt x="1753" y="21"/>
                    </a:moveTo>
                    <a:lnTo>
                      <a:pt x="0" y="0"/>
                    </a:lnTo>
                    <a:lnTo>
                      <a:pt x="50" y="8"/>
                    </a:lnTo>
                    <a:lnTo>
                      <a:pt x="68" y="14"/>
                    </a:lnTo>
                    <a:lnTo>
                      <a:pt x="87" y="22"/>
                    </a:lnTo>
                    <a:lnTo>
                      <a:pt x="99" y="34"/>
                    </a:lnTo>
                    <a:lnTo>
                      <a:pt x="113" y="52"/>
                    </a:lnTo>
                    <a:lnTo>
                      <a:pt x="120" y="73"/>
                    </a:lnTo>
                    <a:lnTo>
                      <a:pt x="125" y="95"/>
                    </a:lnTo>
                    <a:lnTo>
                      <a:pt x="127" y="118"/>
                    </a:lnTo>
                    <a:lnTo>
                      <a:pt x="128" y="137"/>
                    </a:lnTo>
                    <a:lnTo>
                      <a:pt x="125" y="165"/>
                    </a:lnTo>
                    <a:lnTo>
                      <a:pt x="120" y="192"/>
                    </a:lnTo>
                    <a:lnTo>
                      <a:pt x="108" y="215"/>
                    </a:lnTo>
                    <a:lnTo>
                      <a:pt x="89" y="239"/>
                    </a:lnTo>
                    <a:lnTo>
                      <a:pt x="65" y="254"/>
                    </a:lnTo>
                    <a:lnTo>
                      <a:pt x="46" y="269"/>
                    </a:lnTo>
                    <a:lnTo>
                      <a:pt x="161" y="255"/>
                    </a:lnTo>
                    <a:lnTo>
                      <a:pt x="289" y="235"/>
                    </a:lnTo>
                    <a:lnTo>
                      <a:pt x="491" y="222"/>
                    </a:lnTo>
                    <a:lnTo>
                      <a:pt x="659" y="208"/>
                    </a:lnTo>
                    <a:lnTo>
                      <a:pt x="860" y="208"/>
                    </a:lnTo>
                    <a:lnTo>
                      <a:pt x="1081" y="215"/>
                    </a:lnTo>
                    <a:lnTo>
                      <a:pt x="1356" y="222"/>
                    </a:lnTo>
                    <a:lnTo>
                      <a:pt x="1619" y="242"/>
                    </a:lnTo>
                    <a:lnTo>
                      <a:pt x="1726" y="262"/>
                    </a:lnTo>
                    <a:lnTo>
                      <a:pt x="1757" y="266"/>
                    </a:lnTo>
                    <a:lnTo>
                      <a:pt x="1790" y="268"/>
                    </a:lnTo>
                    <a:lnTo>
                      <a:pt x="1814" y="262"/>
                    </a:lnTo>
                    <a:lnTo>
                      <a:pt x="1834" y="242"/>
                    </a:lnTo>
                    <a:lnTo>
                      <a:pt x="1845" y="217"/>
                    </a:lnTo>
                    <a:lnTo>
                      <a:pt x="1850" y="196"/>
                    </a:lnTo>
                    <a:lnTo>
                      <a:pt x="1853" y="173"/>
                    </a:lnTo>
                    <a:lnTo>
                      <a:pt x="1848" y="130"/>
                    </a:lnTo>
                    <a:lnTo>
                      <a:pt x="1839" y="103"/>
                    </a:lnTo>
                    <a:lnTo>
                      <a:pt x="1826" y="75"/>
                    </a:lnTo>
                    <a:lnTo>
                      <a:pt x="1814" y="57"/>
                    </a:lnTo>
                    <a:lnTo>
                      <a:pt x="1799" y="43"/>
                    </a:lnTo>
                    <a:lnTo>
                      <a:pt x="1778" y="28"/>
                    </a:lnTo>
                    <a:lnTo>
                      <a:pt x="1753" y="21"/>
                    </a:lnTo>
                    <a:close/>
                  </a:path>
                </a:pathLst>
              </a:custGeom>
              <a:solidFill>
                <a:srgbClr val="FFFFFF"/>
              </a:solidFill>
              <a:ln w="28575">
                <a:solidFill>
                  <a:srgbClr val="000000"/>
                </a:solidFill>
                <a:round/>
                <a:headEnd/>
                <a:tailEnd/>
              </a:ln>
            </p:spPr>
            <p:txBody>
              <a:bodyPr/>
              <a:lstStyle/>
              <a:p>
                <a:endParaRPr lang="zh-CN" altLang="en-US"/>
              </a:p>
            </p:txBody>
          </p:sp>
        </p:grpSp>
        <p:sp>
          <p:nvSpPr>
            <p:cNvPr id="63579" name="WordArt 13">
              <a:extLst>
                <a:ext uri="{FF2B5EF4-FFF2-40B4-BE49-F238E27FC236}">
                  <a16:creationId xmlns:a16="http://schemas.microsoft.com/office/drawing/2014/main" id="{34D72C84-70E6-436A-8248-BF0B319E63BA}"/>
                </a:ext>
              </a:extLst>
            </p:cNvPr>
            <p:cNvSpPr>
              <a:spLocks noChangeShapeType="1" noTextEdit="1"/>
            </p:cNvSpPr>
            <p:nvPr/>
          </p:nvSpPr>
          <p:spPr bwMode="auto">
            <a:xfrm>
              <a:off x="697" y="2059"/>
              <a:ext cx="1308" cy="234"/>
            </a:xfrm>
            <a:prstGeom prst="rect">
              <a:avLst/>
            </a:prstGeom>
          </p:spPr>
          <p:txBody>
            <a:bodyPr spcFirstLastPara="1" wrap="none" fromWordArt="1">
              <a:prstTxWarp prst="textArchUp">
                <a:avLst>
                  <a:gd name="adj" fmla="val 10800021"/>
                </a:avLst>
              </a:prstTxWarp>
            </a:bodyPr>
            <a:lstStyle/>
            <a:p>
              <a:pPr algn="ctr"/>
              <a:r>
                <a:rPr lang="en-US" altLang="zh-CN" sz="4800" b="1" kern="10">
                  <a:ln w="9525">
                    <a:solidFill>
                      <a:srgbClr val="000000"/>
                    </a:solidFill>
                    <a:round/>
                    <a:headEnd/>
                    <a:tailEnd/>
                  </a:ln>
                  <a:solidFill>
                    <a:srgbClr val="000000"/>
                  </a:solidFill>
                  <a:latin typeface="Brush Script MT" panose="03060802040406070304" pitchFamily="66" charset="0"/>
                </a:rPr>
                <a:t>Thank you for </a:t>
              </a:r>
            </a:p>
            <a:p>
              <a:pPr algn="ctr"/>
              <a:r>
                <a:rPr lang="en-US" altLang="zh-CN" sz="4800" b="1" kern="10">
                  <a:ln w="9525">
                    <a:solidFill>
                      <a:srgbClr val="000000"/>
                    </a:solidFill>
                    <a:round/>
                    <a:headEnd/>
                    <a:tailEnd/>
                  </a:ln>
                  <a:solidFill>
                    <a:srgbClr val="000000"/>
                  </a:solidFill>
                  <a:latin typeface="Brush Script MT" panose="03060802040406070304" pitchFamily="66" charset="0"/>
                </a:rPr>
                <a:t>your attention !</a:t>
              </a:r>
              <a:endParaRPr lang="zh-CN" altLang="en-US" sz="4800" b="1" kern="10">
                <a:ln w="9525">
                  <a:solidFill>
                    <a:srgbClr val="000000"/>
                  </a:solidFill>
                  <a:round/>
                  <a:headEnd/>
                  <a:tailEnd/>
                </a:ln>
                <a:solidFill>
                  <a:srgbClr val="000000"/>
                </a:solidFill>
                <a:latin typeface="Brush Script MT" panose="03060802040406070304" pitchFamily="66" charset="0"/>
              </a:endParaRPr>
            </a:p>
          </p:txBody>
        </p:sp>
        <p:graphicFrame>
          <p:nvGraphicFramePr>
            <p:cNvPr id="63580" name="Object 14">
              <a:extLst>
                <a:ext uri="{FF2B5EF4-FFF2-40B4-BE49-F238E27FC236}">
                  <a16:creationId xmlns:a16="http://schemas.microsoft.com/office/drawing/2014/main" id="{5C1BEA34-6A2D-4B90-951C-E2DB466EC7DB}"/>
                </a:ext>
              </a:extLst>
            </p:cNvPr>
            <p:cNvGraphicFramePr>
              <a:graphicFrameLocks noChangeAspect="1"/>
            </p:cNvGraphicFramePr>
            <p:nvPr/>
          </p:nvGraphicFramePr>
          <p:xfrm>
            <a:off x="2015" y="2665"/>
            <a:ext cx="342" cy="317"/>
          </p:xfrm>
          <a:graphic>
            <a:graphicData uri="http://schemas.openxmlformats.org/presentationml/2006/ole">
              <mc:AlternateContent xmlns:mc="http://schemas.openxmlformats.org/markup-compatibility/2006">
                <mc:Choice xmlns:v="urn:schemas-microsoft-com:vml" Requires="v">
                  <p:oleObj spid="_x0000_s63699" r:id="rId4" imgW="771429" imgH="714286" progId="">
                    <p:embed/>
                  </p:oleObj>
                </mc:Choice>
                <mc:Fallback>
                  <p:oleObj r:id="rId4" imgW="771429" imgH="714286" progId="">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5" y="2665"/>
                          <a:ext cx="34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581" name="Text Box 15">
              <a:extLst>
                <a:ext uri="{FF2B5EF4-FFF2-40B4-BE49-F238E27FC236}">
                  <a16:creationId xmlns:a16="http://schemas.microsoft.com/office/drawing/2014/main" id="{9A746977-AC23-4997-B4E0-93219068B3E9}"/>
                </a:ext>
              </a:extLst>
            </p:cNvPr>
            <p:cNvSpPr txBox="1">
              <a:spLocks noChangeArrowheads="1"/>
            </p:cNvSpPr>
            <p:nvPr/>
          </p:nvSpPr>
          <p:spPr bwMode="auto">
            <a:xfrm>
              <a:off x="1054" y="2837"/>
              <a:ext cx="127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None/>
              </a:pPr>
              <a:r>
                <a:rPr lang="en-US" altLang="zh-CN" sz="2400" b="1" dirty="0" err="1">
                  <a:solidFill>
                    <a:srgbClr val="000000"/>
                  </a:solidFill>
                  <a:latin typeface="Monotype Corsiva" panose="03010101010201010101" pitchFamily="66" charset="0"/>
                  <a:ea typeface="华文行楷" panose="02010800040101010101" pitchFamily="2" charset="-122"/>
                </a:rPr>
                <a:t>ZhangMeiShan</a:t>
              </a:r>
              <a:endParaRPr lang="en-US" altLang="zh-CN" sz="2400" b="1" dirty="0">
                <a:solidFill>
                  <a:srgbClr val="000000"/>
                </a:solidFill>
                <a:latin typeface="Monotype Corsiva" panose="03010101010201010101" pitchFamily="66" charset="0"/>
                <a:ea typeface="华文行楷" panose="02010800040101010101" pitchFamily="2" charset="-122"/>
              </a:endParaRPr>
            </a:p>
          </p:txBody>
        </p:sp>
      </p:grpSp>
      <p:grpSp>
        <p:nvGrpSpPr>
          <p:cNvPr id="63492" name="组合 99">
            <a:extLst>
              <a:ext uri="{FF2B5EF4-FFF2-40B4-BE49-F238E27FC236}">
                <a16:creationId xmlns:a16="http://schemas.microsoft.com/office/drawing/2014/main" id="{F6C9533A-02F6-4857-A9DA-75B30911FC57}"/>
              </a:ext>
            </a:extLst>
          </p:cNvPr>
          <p:cNvGrpSpPr>
            <a:grpSpLocks/>
          </p:cNvGrpSpPr>
          <p:nvPr/>
        </p:nvGrpSpPr>
        <p:grpSpPr bwMode="auto">
          <a:xfrm>
            <a:off x="7051675" y="3429001"/>
            <a:ext cx="3581400" cy="2759075"/>
            <a:chOff x="5029200" y="3429000"/>
            <a:chExt cx="3581400" cy="2759075"/>
          </a:xfrm>
        </p:grpSpPr>
        <p:grpSp>
          <p:nvGrpSpPr>
            <p:cNvPr id="63494" name="Group 17">
              <a:extLst>
                <a:ext uri="{FF2B5EF4-FFF2-40B4-BE49-F238E27FC236}">
                  <a16:creationId xmlns:a16="http://schemas.microsoft.com/office/drawing/2014/main" id="{D33087BA-F799-4F86-B6F6-A0D50271F690}"/>
                </a:ext>
              </a:extLst>
            </p:cNvPr>
            <p:cNvGrpSpPr>
              <a:grpSpLocks noChangeAspect="1"/>
            </p:cNvGrpSpPr>
            <p:nvPr/>
          </p:nvGrpSpPr>
          <p:grpSpPr bwMode="auto">
            <a:xfrm>
              <a:off x="5029200" y="3429000"/>
              <a:ext cx="3581400" cy="2759075"/>
              <a:chOff x="3168" y="2160"/>
              <a:chExt cx="2256" cy="1738"/>
            </a:xfrm>
          </p:grpSpPr>
          <p:sp>
            <p:nvSpPr>
              <p:cNvPr id="63496" name="AutoShape 16">
                <a:extLst>
                  <a:ext uri="{FF2B5EF4-FFF2-40B4-BE49-F238E27FC236}">
                    <a16:creationId xmlns:a16="http://schemas.microsoft.com/office/drawing/2014/main" id="{A7DC2FD9-EC32-412D-8F8B-254F33AD12A7}"/>
                  </a:ext>
                </a:extLst>
              </p:cNvPr>
              <p:cNvSpPr>
                <a:spLocks noChangeAspect="1" noChangeArrowheads="1" noTextEdit="1"/>
              </p:cNvSpPr>
              <p:nvPr/>
            </p:nvSpPr>
            <p:spPr bwMode="auto">
              <a:xfrm>
                <a:off x="3168" y="2160"/>
                <a:ext cx="2256" cy="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7" name="Rectangle 18">
                <a:extLst>
                  <a:ext uri="{FF2B5EF4-FFF2-40B4-BE49-F238E27FC236}">
                    <a16:creationId xmlns:a16="http://schemas.microsoft.com/office/drawing/2014/main" id="{B42E3ECD-9078-462F-8120-21E578409B9E}"/>
                  </a:ext>
                </a:extLst>
              </p:cNvPr>
              <p:cNvSpPr>
                <a:spLocks noChangeArrowheads="1"/>
              </p:cNvSpPr>
              <p:nvPr/>
            </p:nvSpPr>
            <p:spPr bwMode="auto">
              <a:xfrm>
                <a:off x="3199" y="2160"/>
                <a:ext cx="1619" cy="89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None/>
                </a:pPr>
                <a:endParaRPr lang="zh-CN" altLang="en-US" sz="2000">
                  <a:latin typeface="Arial" panose="020B0604020202020204" pitchFamily="34" charset="0"/>
                </a:endParaRPr>
              </a:p>
            </p:txBody>
          </p:sp>
          <p:grpSp>
            <p:nvGrpSpPr>
              <p:cNvPr id="63498" name="Group 22">
                <a:extLst>
                  <a:ext uri="{FF2B5EF4-FFF2-40B4-BE49-F238E27FC236}">
                    <a16:creationId xmlns:a16="http://schemas.microsoft.com/office/drawing/2014/main" id="{4D157D89-8D4B-4912-9D37-DC2F538CBA40}"/>
                  </a:ext>
                </a:extLst>
              </p:cNvPr>
              <p:cNvGrpSpPr>
                <a:grpSpLocks/>
              </p:cNvGrpSpPr>
              <p:nvPr/>
            </p:nvGrpSpPr>
            <p:grpSpPr bwMode="auto">
              <a:xfrm>
                <a:off x="3846" y="2799"/>
                <a:ext cx="499" cy="473"/>
                <a:chOff x="3846" y="2799"/>
                <a:chExt cx="499" cy="473"/>
              </a:xfrm>
            </p:grpSpPr>
            <p:sp>
              <p:nvSpPr>
                <p:cNvPr id="63575" name="Freeform 19">
                  <a:extLst>
                    <a:ext uri="{FF2B5EF4-FFF2-40B4-BE49-F238E27FC236}">
                      <a16:creationId xmlns:a16="http://schemas.microsoft.com/office/drawing/2014/main" id="{9C7C2079-29F8-46A0-B5D0-F1494269E14F}"/>
                    </a:ext>
                  </a:extLst>
                </p:cNvPr>
                <p:cNvSpPr>
                  <a:spLocks noChangeArrowheads="1"/>
                </p:cNvSpPr>
                <p:nvPr/>
              </p:nvSpPr>
              <p:spPr bwMode="auto">
                <a:xfrm>
                  <a:off x="3983" y="2813"/>
                  <a:ext cx="362" cy="459"/>
                </a:xfrm>
                <a:custGeom>
                  <a:avLst/>
                  <a:gdLst>
                    <a:gd name="T0" fmla="*/ 0 w 724"/>
                    <a:gd name="T1" fmla="*/ 1 h 917"/>
                    <a:gd name="T2" fmla="*/ 1 w 724"/>
                    <a:gd name="T3" fmla="*/ 1 h 917"/>
                    <a:gd name="T4" fmla="*/ 1 w 724"/>
                    <a:gd name="T5" fmla="*/ 1 h 917"/>
                    <a:gd name="T6" fmla="*/ 1 w 724"/>
                    <a:gd name="T7" fmla="*/ 1 h 917"/>
                    <a:gd name="T8" fmla="*/ 1 w 724"/>
                    <a:gd name="T9" fmla="*/ 1 h 917"/>
                    <a:gd name="T10" fmla="*/ 1 w 724"/>
                    <a:gd name="T11" fmla="*/ 1 h 917"/>
                    <a:gd name="T12" fmla="*/ 1 w 724"/>
                    <a:gd name="T13" fmla="*/ 1 h 917"/>
                    <a:gd name="T14" fmla="*/ 1 w 724"/>
                    <a:gd name="T15" fmla="*/ 1 h 917"/>
                    <a:gd name="T16" fmla="*/ 1 w 724"/>
                    <a:gd name="T17" fmla="*/ 0 h 917"/>
                    <a:gd name="T18" fmla="*/ 1 w 724"/>
                    <a:gd name="T19" fmla="*/ 1 h 917"/>
                    <a:gd name="T20" fmla="*/ 1 w 724"/>
                    <a:gd name="T21" fmla="*/ 1 h 917"/>
                    <a:gd name="T22" fmla="*/ 1 w 724"/>
                    <a:gd name="T23" fmla="*/ 1 h 917"/>
                    <a:gd name="T24" fmla="*/ 1 w 724"/>
                    <a:gd name="T25" fmla="*/ 1 h 917"/>
                    <a:gd name="T26" fmla="*/ 1 w 724"/>
                    <a:gd name="T27" fmla="*/ 1 h 917"/>
                    <a:gd name="T28" fmla="*/ 1 w 724"/>
                    <a:gd name="T29" fmla="*/ 1 h 917"/>
                    <a:gd name="T30" fmla="*/ 1 w 724"/>
                    <a:gd name="T31" fmla="*/ 1 h 917"/>
                    <a:gd name="T32" fmla="*/ 1 w 724"/>
                    <a:gd name="T33" fmla="*/ 1 h 917"/>
                    <a:gd name="T34" fmla="*/ 1 w 724"/>
                    <a:gd name="T35" fmla="*/ 1 h 917"/>
                    <a:gd name="T36" fmla="*/ 1 w 724"/>
                    <a:gd name="T37" fmla="*/ 1 h 917"/>
                    <a:gd name="T38" fmla="*/ 1 w 724"/>
                    <a:gd name="T39" fmla="*/ 1 h 917"/>
                    <a:gd name="T40" fmla="*/ 1 w 724"/>
                    <a:gd name="T41" fmla="*/ 1 h 917"/>
                    <a:gd name="T42" fmla="*/ 1 w 724"/>
                    <a:gd name="T43" fmla="*/ 1 h 917"/>
                    <a:gd name="T44" fmla="*/ 0 w 724"/>
                    <a:gd name="T45" fmla="*/ 1 h 9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24" h="917">
                      <a:moveTo>
                        <a:pt x="0" y="673"/>
                      </a:moveTo>
                      <a:lnTo>
                        <a:pt x="28" y="630"/>
                      </a:lnTo>
                      <a:lnTo>
                        <a:pt x="19" y="559"/>
                      </a:lnTo>
                      <a:lnTo>
                        <a:pt x="4" y="403"/>
                      </a:lnTo>
                      <a:lnTo>
                        <a:pt x="23" y="242"/>
                      </a:lnTo>
                      <a:lnTo>
                        <a:pt x="71" y="119"/>
                      </a:lnTo>
                      <a:lnTo>
                        <a:pt x="146" y="48"/>
                      </a:lnTo>
                      <a:lnTo>
                        <a:pt x="265" y="15"/>
                      </a:lnTo>
                      <a:lnTo>
                        <a:pt x="402" y="0"/>
                      </a:lnTo>
                      <a:lnTo>
                        <a:pt x="506" y="15"/>
                      </a:lnTo>
                      <a:lnTo>
                        <a:pt x="615" y="81"/>
                      </a:lnTo>
                      <a:lnTo>
                        <a:pt x="662" y="171"/>
                      </a:lnTo>
                      <a:lnTo>
                        <a:pt x="705" y="280"/>
                      </a:lnTo>
                      <a:lnTo>
                        <a:pt x="724" y="441"/>
                      </a:lnTo>
                      <a:lnTo>
                        <a:pt x="700" y="479"/>
                      </a:lnTo>
                      <a:lnTo>
                        <a:pt x="710" y="521"/>
                      </a:lnTo>
                      <a:lnTo>
                        <a:pt x="705" y="606"/>
                      </a:lnTo>
                      <a:lnTo>
                        <a:pt x="681" y="692"/>
                      </a:lnTo>
                      <a:lnTo>
                        <a:pt x="568" y="838"/>
                      </a:lnTo>
                      <a:lnTo>
                        <a:pt x="487" y="871"/>
                      </a:lnTo>
                      <a:lnTo>
                        <a:pt x="393" y="895"/>
                      </a:lnTo>
                      <a:lnTo>
                        <a:pt x="315" y="917"/>
                      </a:lnTo>
                      <a:lnTo>
                        <a:pt x="0" y="673"/>
                      </a:lnTo>
                      <a:close/>
                    </a:path>
                  </a:pathLst>
                </a:custGeom>
                <a:solidFill>
                  <a:srgbClr val="B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76" name="Freeform 20">
                  <a:extLst>
                    <a:ext uri="{FF2B5EF4-FFF2-40B4-BE49-F238E27FC236}">
                      <a16:creationId xmlns:a16="http://schemas.microsoft.com/office/drawing/2014/main" id="{9DDFE745-0A68-4B50-9FD9-22DB7BD94F50}"/>
                    </a:ext>
                  </a:extLst>
                </p:cNvPr>
                <p:cNvSpPr>
                  <a:spLocks noChangeArrowheads="1"/>
                </p:cNvSpPr>
                <p:nvPr/>
              </p:nvSpPr>
              <p:spPr bwMode="auto">
                <a:xfrm>
                  <a:off x="3964" y="2799"/>
                  <a:ext cx="357" cy="372"/>
                </a:xfrm>
                <a:custGeom>
                  <a:avLst/>
                  <a:gdLst>
                    <a:gd name="T0" fmla="*/ 1 w 714"/>
                    <a:gd name="T1" fmla="*/ 1 h 743"/>
                    <a:gd name="T2" fmla="*/ 1 w 714"/>
                    <a:gd name="T3" fmla="*/ 1 h 743"/>
                    <a:gd name="T4" fmla="*/ 0 w 714"/>
                    <a:gd name="T5" fmla="*/ 1 h 743"/>
                    <a:gd name="T6" fmla="*/ 1 w 714"/>
                    <a:gd name="T7" fmla="*/ 1 h 743"/>
                    <a:gd name="T8" fmla="*/ 1 w 714"/>
                    <a:gd name="T9" fmla="*/ 1 h 743"/>
                    <a:gd name="T10" fmla="*/ 1 w 714"/>
                    <a:gd name="T11" fmla="*/ 1 h 743"/>
                    <a:gd name="T12" fmla="*/ 1 w 714"/>
                    <a:gd name="T13" fmla="*/ 1 h 743"/>
                    <a:gd name="T14" fmla="*/ 1 w 714"/>
                    <a:gd name="T15" fmla="*/ 0 h 743"/>
                    <a:gd name="T16" fmla="*/ 1 w 714"/>
                    <a:gd name="T17" fmla="*/ 1 h 743"/>
                    <a:gd name="T18" fmla="*/ 1 w 714"/>
                    <a:gd name="T19" fmla="*/ 1 h 743"/>
                    <a:gd name="T20" fmla="*/ 1 w 714"/>
                    <a:gd name="T21" fmla="*/ 1 h 743"/>
                    <a:gd name="T22" fmla="*/ 1 w 714"/>
                    <a:gd name="T23" fmla="*/ 1 h 743"/>
                    <a:gd name="T24" fmla="*/ 1 w 714"/>
                    <a:gd name="T25" fmla="*/ 1 h 743"/>
                    <a:gd name="T26" fmla="*/ 1 w 714"/>
                    <a:gd name="T27" fmla="*/ 1 h 743"/>
                    <a:gd name="T28" fmla="*/ 1 w 714"/>
                    <a:gd name="T29" fmla="*/ 1 h 743"/>
                    <a:gd name="T30" fmla="*/ 1 w 714"/>
                    <a:gd name="T31" fmla="*/ 1 h 743"/>
                    <a:gd name="T32" fmla="*/ 1 w 714"/>
                    <a:gd name="T33" fmla="*/ 1 h 743"/>
                    <a:gd name="T34" fmla="*/ 1 w 714"/>
                    <a:gd name="T35" fmla="*/ 1 h 743"/>
                    <a:gd name="T36" fmla="*/ 1 w 714"/>
                    <a:gd name="T37" fmla="*/ 1 h 743"/>
                    <a:gd name="T38" fmla="*/ 1 w 714"/>
                    <a:gd name="T39" fmla="*/ 1 h 743"/>
                    <a:gd name="T40" fmla="*/ 1 w 714"/>
                    <a:gd name="T41" fmla="*/ 1 h 743"/>
                    <a:gd name="T42" fmla="*/ 1 w 714"/>
                    <a:gd name="T43" fmla="*/ 1 h 743"/>
                    <a:gd name="T44" fmla="*/ 1 w 714"/>
                    <a:gd name="T45" fmla="*/ 1 h 743"/>
                    <a:gd name="T46" fmla="*/ 1 w 714"/>
                    <a:gd name="T47" fmla="*/ 1 h 743"/>
                    <a:gd name="T48" fmla="*/ 1 w 714"/>
                    <a:gd name="T49" fmla="*/ 1 h 743"/>
                    <a:gd name="T50" fmla="*/ 1 w 714"/>
                    <a:gd name="T51" fmla="*/ 1 h 743"/>
                    <a:gd name="T52" fmla="*/ 1 w 714"/>
                    <a:gd name="T53" fmla="*/ 1 h 743"/>
                    <a:gd name="T54" fmla="*/ 1 w 714"/>
                    <a:gd name="T55" fmla="*/ 1 h 743"/>
                    <a:gd name="T56" fmla="*/ 1 w 714"/>
                    <a:gd name="T57" fmla="*/ 1 h 743"/>
                    <a:gd name="T58" fmla="*/ 1 w 714"/>
                    <a:gd name="T59" fmla="*/ 1 h 743"/>
                    <a:gd name="T60" fmla="*/ 1 w 714"/>
                    <a:gd name="T61" fmla="*/ 1 h 743"/>
                    <a:gd name="T62" fmla="*/ 1 w 714"/>
                    <a:gd name="T63" fmla="*/ 1 h 743"/>
                    <a:gd name="T64" fmla="*/ 1 w 714"/>
                    <a:gd name="T65" fmla="*/ 1 h 743"/>
                    <a:gd name="T66" fmla="*/ 1 w 714"/>
                    <a:gd name="T67" fmla="*/ 1 h 743"/>
                    <a:gd name="T68" fmla="*/ 1 w 714"/>
                    <a:gd name="T69" fmla="*/ 1 h 743"/>
                    <a:gd name="T70" fmla="*/ 1 w 714"/>
                    <a:gd name="T71" fmla="*/ 1 h 743"/>
                    <a:gd name="T72" fmla="*/ 1 w 714"/>
                    <a:gd name="T73" fmla="*/ 1 h 743"/>
                    <a:gd name="T74" fmla="*/ 1 w 714"/>
                    <a:gd name="T75" fmla="*/ 1 h 743"/>
                    <a:gd name="T76" fmla="*/ 1 w 714"/>
                    <a:gd name="T77" fmla="*/ 1 h 743"/>
                    <a:gd name="T78" fmla="*/ 1 w 714"/>
                    <a:gd name="T79" fmla="*/ 1 h 7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714" h="743">
                      <a:moveTo>
                        <a:pt x="33" y="644"/>
                      </a:moveTo>
                      <a:lnTo>
                        <a:pt x="5" y="464"/>
                      </a:lnTo>
                      <a:lnTo>
                        <a:pt x="0" y="365"/>
                      </a:lnTo>
                      <a:lnTo>
                        <a:pt x="23" y="223"/>
                      </a:lnTo>
                      <a:lnTo>
                        <a:pt x="61" y="114"/>
                      </a:lnTo>
                      <a:lnTo>
                        <a:pt x="151" y="28"/>
                      </a:lnTo>
                      <a:lnTo>
                        <a:pt x="260" y="5"/>
                      </a:lnTo>
                      <a:lnTo>
                        <a:pt x="397" y="0"/>
                      </a:lnTo>
                      <a:lnTo>
                        <a:pt x="473" y="10"/>
                      </a:lnTo>
                      <a:lnTo>
                        <a:pt x="549" y="38"/>
                      </a:lnTo>
                      <a:lnTo>
                        <a:pt x="615" y="71"/>
                      </a:lnTo>
                      <a:lnTo>
                        <a:pt x="677" y="118"/>
                      </a:lnTo>
                      <a:lnTo>
                        <a:pt x="696" y="161"/>
                      </a:lnTo>
                      <a:lnTo>
                        <a:pt x="625" y="118"/>
                      </a:lnTo>
                      <a:lnTo>
                        <a:pt x="558" y="114"/>
                      </a:lnTo>
                      <a:lnTo>
                        <a:pt x="535" y="109"/>
                      </a:lnTo>
                      <a:lnTo>
                        <a:pt x="591" y="152"/>
                      </a:lnTo>
                      <a:lnTo>
                        <a:pt x="625" y="199"/>
                      </a:lnTo>
                      <a:lnTo>
                        <a:pt x="643" y="246"/>
                      </a:lnTo>
                      <a:lnTo>
                        <a:pt x="672" y="279"/>
                      </a:lnTo>
                      <a:lnTo>
                        <a:pt x="700" y="322"/>
                      </a:lnTo>
                      <a:lnTo>
                        <a:pt x="710" y="365"/>
                      </a:lnTo>
                      <a:lnTo>
                        <a:pt x="714" y="412"/>
                      </a:lnTo>
                      <a:lnTo>
                        <a:pt x="686" y="502"/>
                      </a:lnTo>
                      <a:lnTo>
                        <a:pt x="658" y="563"/>
                      </a:lnTo>
                      <a:lnTo>
                        <a:pt x="620" y="544"/>
                      </a:lnTo>
                      <a:lnTo>
                        <a:pt x="629" y="521"/>
                      </a:lnTo>
                      <a:lnTo>
                        <a:pt x="634" y="488"/>
                      </a:lnTo>
                      <a:lnTo>
                        <a:pt x="610" y="459"/>
                      </a:lnTo>
                      <a:lnTo>
                        <a:pt x="554" y="473"/>
                      </a:lnTo>
                      <a:lnTo>
                        <a:pt x="483" y="516"/>
                      </a:lnTo>
                      <a:lnTo>
                        <a:pt x="454" y="601"/>
                      </a:lnTo>
                      <a:lnTo>
                        <a:pt x="440" y="639"/>
                      </a:lnTo>
                      <a:lnTo>
                        <a:pt x="454" y="667"/>
                      </a:lnTo>
                      <a:lnTo>
                        <a:pt x="483" y="682"/>
                      </a:lnTo>
                      <a:lnTo>
                        <a:pt x="364" y="720"/>
                      </a:lnTo>
                      <a:lnTo>
                        <a:pt x="270" y="734"/>
                      </a:lnTo>
                      <a:lnTo>
                        <a:pt x="194" y="743"/>
                      </a:lnTo>
                      <a:lnTo>
                        <a:pt x="104" y="691"/>
                      </a:lnTo>
                      <a:lnTo>
                        <a:pt x="33" y="644"/>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77" name="Freeform 21">
                  <a:extLst>
                    <a:ext uri="{FF2B5EF4-FFF2-40B4-BE49-F238E27FC236}">
                      <a16:creationId xmlns:a16="http://schemas.microsoft.com/office/drawing/2014/main" id="{E3A9833A-2FB5-4DD9-B1B8-CBAEB46D2D53}"/>
                    </a:ext>
                  </a:extLst>
                </p:cNvPr>
                <p:cNvSpPr>
                  <a:spLocks noChangeArrowheads="1"/>
                </p:cNvSpPr>
                <p:nvPr/>
              </p:nvSpPr>
              <p:spPr bwMode="auto">
                <a:xfrm>
                  <a:off x="3846" y="3137"/>
                  <a:ext cx="298" cy="135"/>
                </a:xfrm>
                <a:custGeom>
                  <a:avLst/>
                  <a:gdLst>
                    <a:gd name="T0" fmla="*/ 0 w 597"/>
                    <a:gd name="T1" fmla="*/ 1 h 270"/>
                    <a:gd name="T2" fmla="*/ 0 w 597"/>
                    <a:gd name="T3" fmla="*/ 1 h 270"/>
                    <a:gd name="T4" fmla="*/ 0 w 597"/>
                    <a:gd name="T5" fmla="*/ 0 h 270"/>
                    <a:gd name="T6" fmla="*/ 0 w 597"/>
                    <a:gd name="T7" fmla="*/ 1 h 2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97" h="270">
                      <a:moveTo>
                        <a:pt x="0" y="189"/>
                      </a:moveTo>
                      <a:lnTo>
                        <a:pt x="137" y="128"/>
                      </a:lnTo>
                      <a:lnTo>
                        <a:pt x="246" y="0"/>
                      </a:lnTo>
                      <a:lnTo>
                        <a:pt x="597" y="27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3499" name="Group 75">
                <a:extLst>
                  <a:ext uri="{FF2B5EF4-FFF2-40B4-BE49-F238E27FC236}">
                    <a16:creationId xmlns:a16="http://schemas.microsoft.com/office/drawing/2014/main" id="{98B6BA57-F3FA-4A4E-A5ED-F49851E91F68}"/>
                  </a:ext>
                </a:extLst>
              </p:cNvPr>
              <p:cNvGrpSpPr>
                <a:grpSpLocks/>
              </p:cNvGrpSpPr>
              <p:nvPr/>
            </p:nvGrpSpPr>
            <p:grpSpPr bwMode="auto">
              <a:xfrm>
                <a:off x="4556" y="2168"/>
                <a:ext cx="867" cy="1703"/>
                <a:chOff x="4556" y="2168"/>
                <a:chExt cx="867" cy="1703"/>
              </a:xfrm>
            </p:grpSpPr>
            <p:sp>
              <p:nvSpPr>
                <p:cNvPr id="63523" name="Freeform 23">
                  <a:extLst>
                    <a:ext uri="{FF2B5EF4-FFF2-40B4-BE49-F238E27FC236}">
                      <a16:creationId xmlns:a16="http://schemas.microsoft.com/office/drawing/2014/main" id="{C3E806EE-5494-425D-A69A-BAEE1900E729}"/>
                    </a:ext>
                  </a:extLst>
                </p:cNvPr>
                <p:cNvSpPr>
                  <a:spLocks noChangeArrowheads="1"/>
                </p:cNvSpPr>
                <p:nvPr/>
              </p:nvSpPr>
              <p:spPr bwMode="auto">
                <a:xfrm>
                  <a:off x="4619" y="3454"/>
                  <a:ext cx="635" cy="417"/>
                </a:xfrm>
                <a:custGeom>
                  <a:avLst/>
                  <a:gdLst>
                    <a:gd name="T0" fmla="*/ 1 w 1270"/>
                    <a:gd name="T1" fmla="*/ 0 h 834"/>
                    <a:gd name="T2" fmla="*/ 0 w 1270"/>
                    <a:gd name="T3" fmla="*/ 1 h 834"/>
                    <a:gd name="T4" fmla="*/ 1 w 1270"/>
                    <a:gd name="T5" fmla="*/ 1 h 834"/>
                    <a:gd name="T6" fmla="*/ 1 w 1270"/>
                    <a:gd name="T7" fmla="*/ 1 h 834"/>
                    <a:gd name="T8" fmla="*/ 1 w 1270"/>
                    <a:gd name="T9" fmla="*/ 0 h 8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0" h="834">
                      <a:moveTo>
                        <a:pt x="104" y="0"/>
                      </a:moveTo>
                      <a:lnTo>
                        <a:pt x="0" y="834"/>
                      </a:lnTo>
                      <a:lnTo>
                        <a:pt x="1270" y="834"/>
                      </a:lnTo>
                      <a:lnTo>
                        <a:pt x="1222" y="9"/>
                      </a:lnTo>
                      <a:lnTo>
                        <a:pt x="104" y="0"/>
                      </a:lnTo>
                      <a:close/>
                    </a:path>
                  </a:pathLst>
                </a:custGeom>
                <a:solidFill>
                  <a:srgbClr val="00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524" name="Group 72">
                  <a:extLst>
                    <a:ext uri="{FF2B5EF4-FFF2-40B4-BE49-F238E27FC236}">
                      <a16:creationId xmlns:a16="http://schemas.microsoft.com/office/drawing/2014/main" id="{2C2CB70A-1E78-4251-AA8A-61F7F9E34EA7}"/>
                    </a:ext>
                  </a:extLst>
                </p:cNvPr>
                <p:cNvGrpSpPr>
                  <a:grpSpLocks/>
                </p:cNvGrpSpPr>
                <p:nvPr/>
              </p:nvGrpSpPr>
              <p:grpSpPr bwMode="auto">
                <a:xfrm>
                  <a:off x="4556" y="2168"/>
                  <a:ext cx="746" cy="1321"/>
                  <a:chOff x="4556" y="2168"/>
                  <a:chExt cx="746" cy="1321"/>
                </a:xfrm>
              </p:grpSpPr>
              <p:grpSp>
                <p:nvGrpSpPr>
                  <p:cNvPr id="63527" name="Group 27">
                    <a:extLst>
                      <a:ext uri="{FF2B5EF4-FFF2-40B4-BE49-F238E27FC236}">
                        <a16:creationId xmlns:a16="http://schemas.microsoft.com/office/drawing/2014/main" id="{8AFA3F26-91C7-453C-84C6-2DD5E62A6C02}"/>
                      </a:ext>
                    </a:extLst>
                  </p:cNvPr>
                  <p:cNvGrpSpPr>
                    <a:grpSpLocks/>
                  </p:cNvGrpSpPr>
                  <p:nvPr/>
                </p:nvGrpSpPr>
                <p:grpSpPr bwMode="auto">
                  <a:xfrm>
                    <a:off x="4821" y="2580"/>
                    <a:ext cx="278" cy="319"/>
                    <a:chOff x="4821" y="2580"/>
                    <a:chExt cx="278" cy="319"/>
                  </a:xfrm>
                </p:grpSpPr>
                <p:sp>
                  <p:nvSpPr>
                    <p:cNvPr id="63572" name="Freeform 24">
                      <a:extLst>
                        <a:ext uri="{FF2B5EF4-FFF2-40B4-BE49-F238E27FC236}">
                          <a16:creationId xmlns:a16="http://schemas.microsoft.com/office/drawing/2014/main" id="{2B4ED9F7-B5C1-49A3-9A6E-51D36144B0E4}"/>
                        </a:ext>
                      </a:extLst>
                    </p:cNvPr>
                    <p:cNvSpPr>
                      <a:spLocks noChangeArrowheads="1"/>
                    </p:cNvSpPr>
                    <p:nvPr/>
                  </p:nvSpPr>
                  <p:spPr bwMode="auto">
                    <a:xfrm>
                      <a:off x="4821" y="2580"/>
                      <a:ext cx="278" cy="319"/>
                    </a:xfrm>
                    <a:custGeom>
                      <a:avLst/>
                      <a:gdLst>
                        <a:gd name="T0" fmla="*/ 1 w 555"/>
                        <a:gd name="T1" fmla="*/ 0 h 639"/>
                        <a:gd name="T2" fmla="*/ 1 w 555"/>
                        <a:gd name="T3" fmla="*/ 0 h 639"/>
                        <a:gd name="T4" fmla="*/ 1 w 555"/>
                        <a:gd name="T5" fmla="*/ 0 h 639"/>
                        <a:gd name="T6" fmla="*/ 1 w 555"/>
                        <a:gd name="T7" fmla="*/ 0 h 639"/>
                        <a:gd name="T8" fmla="*/ 0 w 555"/>
                        <a:gd name="T9" fmla="*/ 0 h 639"/>
                        <a:gd name="T10" fmla="*/ 1 w 555"/>
                        <a:gd name="T11" fmla="*/ 0 h 639"/>
                        <a:gd name="T12" fmla="*/ 1 w 555"/>
                        <a:gd name="T13" fmla="*/ 0 h 639"/>
                        <a:gd name="T14" fmla="*/ 1 w 555"/>
                        <a:gd name="T15" fmla="*/ 0 h 639"/>
                        <a:gd name="T16" fmla="*/ 1 w 555"/>
                        <a:gd name="T17" fmla="*/ 0 h 639"/>
                        <a:gd name="T18" fmla="*/ 1 w 555"/>
                        <a:gd name="T19" fmla="*/ 0 h 639"/>
                        <a:gd name="T20" fmla="*/ 1 w 555"/>
                        <a:gd name="T21" fmla="*/ 0 h 639"/>
                        <a:gd name="T22" fmla="*/ 1 w 555"/>
                        <a:gd name="T23" fmla="*/ 0 h 639"/>
                        <a:gd name="T24" fmla="*/ 1 w 555"/>
                        <a:gd name="T25" fmla="*/ 0 h 639"/>
                        <a:gd name="T26" fmla="*/ 1 w 555"/>
                        <a:gd name="T27" fmla="*/ 0 h 639"/>
                        <a:gd name="T28" fmla="*/ 1 w 555"/>
                        <a:gd name="T29" fmla="*/ 0 h 639"/>
                        <a:gd name="T30" fmla="*/ 1 w 555"/>
                        <a:gd name="T31" fmla="*/ 0 h 639"/>
                        <a:gd name="T32" fmla="*/ 1 w 555"/>
                        <a:gd name="T33" fmla="*/ 0 h 639"/>
                        <a:gd name="T34" fmla="*/ 1 w 555"/>
                        <a:gd name="T35" fmla="*/ 0 h 639"/>
                        <a:gd name="T36" fmla="*/ 1 w 555"/>
                        <a:gd name="T37" fmla="*/ 0 h 639"/>
                        <a:gd name="T38" fmla="*/ 1 w 555"/>
                        <a:gd name="T39" fmla="*/ 0 h 639"/>
                        <a:gd name="T40" fmla="*/ 1 w 555"/>
                        <a:gd name="T41" fmla="*/ 0 h 639"/>
                        <a:gd name="T42" fmla="*/ 1 w 555"/>
                        <a:gd name="T43" fmla="*/ 0 h 639"/>
                        <a:gd name="T44" fmla="*/ 1 w 555"/>
                        <a:gd name="T45" fmla="*/ 0 h 639"/>
                        <a:gd name="T46" fmla="*/ 1 w 555"/>
                        <a:gd name="T47" fmla="*/ 0 h 639"/>
                        <a:gd name="T48" fmla="*/ 1 w 555"/>
                        <a:gd name="T49" fmla="*/ 0 h 6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55" h="639">
                          <a:moveTo>
                            <a:pt x="102" y="0"/>
                          </a:moveTo>
                          <a:lnTo>
                            <a:pt x="72" y="171"/>
                          </a:lnTo>
                          <a:lnTo>
                            <a:pt x="56" y="187"/>
                          </a:lnTo>
                          <a:lnTo>
                            <a:pt x="30" y="204"/>
                          </a:lnTo>
                          <a:lnTo>
                            <a:pt x="0" y="213"/>
                          </a:lnTo>
                          <a:lnTo>
                            <a:pt x="34" y="379"/>
                          </a:lnTo>
                          <a:lnTo>
                            <a:pt x="49" y="460"/>
                          </a:lnTo>
                          <a:lnTo>
                            <a:pt x="63" y="508"/>
                          </a:lnTo>
                          <a:lnTo>
                            <a:pt x="83" y="551"/>
                          </a:lnTo>
                          <a:lnTo>
                            <a:pt x="124" y="578"/>
                          </a:lnTo>
                          <a:lnTo>
                            <a:pt x="191" y="606"/>
                          </a:lnTo>
                          <a:lnTo>
                            <a:pt x="271" y="632"/>
                          </a:lnTo>
                          <a:lnTo>
                            <a:pt x="329" y="639"/>
                          </a:lnTo>
                          <a:lnTo>
                            <a:pt x="381" y="632"/>
                          </a:lnTo>
                          <a:lnTo>
                            <a:pt x="443" y="616"/>
                          </a:lnTo>
                          <a:lnTo>
                            <a:pt x="484" y="589"/>
                          </a:lnTo>
                          <a:lnTo>
                            <a:pt x="541" y="512"/>
                          </a:lnTo>
                          <a:lnTo>
                            <a:pt x="555" y="442"/>
                          </a:lnTo>
                          <a:lnTo>
                            <a:pt x="547" y="346"/>
                          </a:lnTo>
                          <a:lnTo>
                            <a:pt x="527" y="310"/>
                          </a:lnTo>
                          <a:lnTo>
                            <a:pt x="462" y="243"/>
                          </a:lnTo>
                          <a:lnTo>
                            <a:pt x="441" y="223"/>
                          </a:lnTo>
                          <a:lnTo>
                            <a:pt x="438" y="130"/>
                          </a:lnTo>
                          <a:lnTo>
                            <a:pt x="451" y="67"/>
                          </a:lnTo>
                          <a:lnTo>
                            <a:pt x="102" y="0"/>
                          </a:lnTo>
                          <a:close/>
                        </a:path>
                      </a:pathLst>
                    </a:custGeom>
                    <a:solidFill>
                      <a:srgbClr val="FF9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73" name="Freeform 25">
                      <a:extLst>
                        <a:ext uri="{FF2B5EF4-FFF2-40B4-BE49-F238E27FC236}">
                          <a16:creationId xmlns:a16="http://schemas.microsoft.com/office/drawing/2014/main" id="{FBB57B79-E3F1-49A9-A1D2-8BA0DE3386BB}"/>
                        </a:ext>
                      </a:extLst>
                    </p:cNvPr>
                    <p:cNvSpPr>
                      <a:spLocks noChangeArrowheads="1"/>
                    </p:cNvSpPr>
                    <p:nvPr/>
                  </p:nvSpPr>
                  <p:spPr bwMode="auto">
                    <a:xfrm>
                      <a:off x="4822" y="2580"/>
                      <a:ext cx="226" cy="275"/>
                    </a:xfrm>
                    <a:custGeom>
                      <a:avLst/>
                      <a:gdLst>
                        <a:gd name="T0" fmla="*/ 1 w 451"/>
                        <a:gd name="T1" fmla="*/ 0 h 551"/>
                        <a:gd name="T2" fmla="*/ 1 w 451"/>
                        <a:gd name="T3" fmla="*/ 0 h 551"/>
                        <a:gd name="T4" fmla="*/ 1 w 451"/>
                        <a:gd name="T5" fmla="*/ 0 h 551"/>
                        <a:gd name="T6" fmla="*/ 1 w 451"/>
                        <a:gd name="T7" fmla="*/ 0 h 551"/>
                        <a:gd name="T8" fmla="*/ 0 w 451"/>
                        <a:gd name="T9" fmla="*/ 0 h 551"/>
                        <a:gd name="T10" fmla="*/ 1 w 451"/>
                        <a:gd name="T11" fmla="*/ 0 h 551"/>
                        <a:gd name="T12" fmla="*/ 1 w 451"/>
                        <a:gd name="T13" fmla="*/ 0 h 551"/>
                        <a:gd name="T14" fmla="*/ 1 w 451"/>
                        <a:gd name="T15" fmla="*/ 0 h 551"/>
                        <a:gd name="T16" fmla="*/ 1 w 451"/>
                        <a:gd name="T17" fmla="*/ 0 h 551"/>
                        <a:gd name="T18" fmla="*/ 1 w 451"/>
                        <a:gd name="T19" fmla="*/ 0 h 551"/>
                        <a:gd name="T20" fmla="*/ 1 w 451"/>
                        <a:gd name="T21" fmla="*/ 0 h 551"/>
                        <a:gd name="T22" fmla="*/ 1 w 451"/>
                        <a:gd name="T23" fmla="*/ 0 h 551"/>
                        <a:gd name="T24" fmla="*/ 1 w 451"/>
                        <a:gd name="T25" fmla="*/ 0 h 551"/>
                        <a:gd name="T26" fmla="*/ 1 w 451"/>
                        <a:gd name="T27" fmla="*/ 0 h 551"/>
                        <a:gd name="T28" fmla="*/ 1 w 451"/>
                        <a:gd name="T29" fmla="*/ 0 h 551"/>
                        <a:gd name="T30" fmla="*/ 1 w 451"/>
                        <a:gd name="T31" fmla="*/ 0 h 551"/>
                        <a:gd name="T32" fmla="*/ 1 w 451"/>
                        <a:gd name="T33" fmla="*/ 0 h 551"/>
                        <a:gd name="T34" fmla="*/ 1 w 451"/>
                        <a:gd name="T35" fmla="*/ 0 h 551"/>
                        <a:gd name="T36" fmla="*/ 1 w 451"/>
                        <a:gd name="T37" fmla="*/ 0 h 551"/>
                        <a:gd name="T38" fmla="*/ 1 w 451"/>
                        <a:gd name="T39" fmla="*/ 0 h 551"/>
                        <a:gd name="T40" fmla="*/ 1 w 451"/>
                        <a:gd name="T41" fmla="*/ 0 h 551"/>
                        <a:gd name="T42" fmla="*/ 1 w 451"/>
                        <a:gd name="T43" fmla="*/ 0 h 551"/>
                        <a:gd name="T44" fmla="*/ 1 w 451"/>
                        <a:gd name="T45" fmla="*/ 0 h 5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51" h="551">
                          <a:moveTo>
                            <a:pt x="103" y="0"/>
                          </a:moveTo>
                          <a:lnTo>
                            <a:pt x="73" y="171"/>
                          </a:lnTo>
                          <a:lnTo>
                            <a:pt x="57" y="187"/>
                          </a:lnTo>
                          <a:lnTo>
                            <a:pt x="30" y="204"/>
                          </a:lnTo>
                          <a:lnTo>
                            <a:pt x="0" y="213"/>
                          </a:lnTo>
                          <a:lnTo>
                            <a:pt x="35" y="379"/>
                          </a:lnTo>
                          <a:lnTo>
                            <a:pt x="49" y="460"/>
                          </a:lnTo>
                          <a:lnTo>
                            <a:pt x="63" y="508"/>
                          </a:lnTo>
                          <a:lnTo>
                            <a:pt x="84" y="551"/>
                          </a:lnTo>
                          <a:lnTo>
                            <a:pt x="89" y="515"/>
                          </a:lnTo>
                          <a:lnTo>
                            <a:pt x="89" y="483"/>
                          </a:lnTo>
                          <a:lnTo>
                            <a:pt x="100" y="453"/>
                          </a:lnTo>
                          <a:lnTo>
                            <a:pt x="103" y="431"/>
                          </a:lnTo>
                          <a:lnTo>
                            <a:pt x="111" y="390"/>
                          </a:lnTo>
                          <a:lnTo>
                            <a:pt x="115" y="359"/>
                          </a:lnTo>
                          <a:lnTo>
                            <a:pt x="130" y="310"/>
                          </a:lnTo>
                          <a:lnTo>
                            <a:pt x="147" y="278"/>
                          </a:lnTo>
                          <a:lnTo>
                            <a:pt x="174" y="253"/>
                          </a:lnTo>
                          <a:lnTo>
                            <a:pt x="201" y="229"/>
                          </a:lnTo>
                          <a:lnTo>
                            <a:pt x="234" y="199"/>
                          </a:lnTo>
                          <a:lnTo>
                            <a:pt x="278" y="172"/>
                          </a:lnTo>
                          <a:lnTo>
                            <a:pt x="451" y="67"/>
                          </a:lnTo>
                          <a:lnTo>
                            <a:pt x="103" y="0"/>
                          </a:lnTo>
                          <a:close/>
                        </a:path>
                      </a:pathLst>
                    </a:custGeom>
                    <a:solidFill>
                      <a:srgbClr val="F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74" name="Freeform 26">
                      <a:extLst>
                        <a:ext uri="{FF2B5EF4-FFF2-40B4-BE49-F238E27FC236}">
                          <a16:creationId xmlns:a16="http://schemas.microsoft.com/office/drawing/2014/main" id="{CEBBDD94-216B-473E-AABC-411F67FC3630}"/>
                        </a:ext>
                      </a:extLst>
                    </p:cNvPr>
                    <p:cNvSpPr>
                      <a:spLocks noChangeArrowheads="1"/>
                    </p:cNvSpPr>
                    <p:nvPr/>
                  </p:nvSpPr>
                  <p:spPr bwMode="auto">
                    <a:xfrm>
                      <a:off x="4821" y="2580"/>
                      <a:ext cx="226" cy="229"/>
                    </a:xfrm>
                    <a:custGeom>
                      <a:avLst/>
                      <a:gdLst>
                        <a:gd name="T0" fmla="*/ 1 w 451"/>
                        <a:gd name="T1" fmla="*/ 0 h 460"/>
                        <a:gd name="T2" fmla="*/ 1 w 451"/>
                        <a:gd name="T3" fmla="*/ 0 h 460"/>
                        <a:gd name="T4" fmla="*/ 1 w 451"/>
                        <a:gd name="T5" fmla="*/ 0 h 460"/>
                        <a:gd name="T6" fmla="*/ 1 w 451"/>
                        <a:gd name="T7" fmla="*/ 0 h 460"/>
                        <a:gd name="T8" fmla="*/ 0 w 451"/>
                        <a:gd name="T9" fmla="*/ 0 h 460"/>
                        <a:gd name="T10" fmla="*/ 1 w 451"/>
                        <a:gd name="T11" fmla="*/ 0 h 460"/>
                        <a:gd name="T12" fmla="*/ 1 w 451"/>
                        <a:gd name="T13" fmla="*/ 0 h 460"/>
                        <a:gd name="T14" fmla="*/ 1 w 451"/>
                        <a:gd name="T15" fmla="*/ 0 h 460"/>
                        <a:gd name="T16" fmla="*/ 1 w 451"/>
                        <a:gd name="T17" fmla="*/ 0 h 460"/>
                        <a:gd name="T18" fmla="*/ 1 w 451"/>
                        <a:gd name="T19" fmla="*/ 0 h 460"/>
                        <a:gd name="T20" fmla="*/ 1 w 451"/>
                        <a:gd name="T21" fmla="*/ 0 h 460"/>
                        <a:gd name="T22" fmla="*/ 1 w 451"/>
                        <a:gd name="T23" fmla="*/ 0 h 460"/>
                        <a:gd name="T24" fmla="*/ 1 w 451"/>
                        <a:gd name="T25" fmla="*/ 0 h 460"/>
                        <a:gd name="T26" fmla="*/ 1 w 451"/>
                        <a:gd name="T27" fmla="*/ 0 h 460"/>
                        <a:gd name="T28" fmla="*/ 1 w 451"/>
                        <a:gd name="T29" fmla="*/ 0 h 460"/>
                        <a:gd name="T30" fmla="*/ 1 w 451"/>
                        <a:gd name="T31" fmla="*/ 0 h 460"/>
                        <a:gd name="T32" fmla="*/ 1 w 451"/>
                        <a:gd name="T33" fmla="*/ 0 h 460"/>
                        <a:gd name="T34" fmla="*/ 1 w 451"/>
                        <a:gd name="T35" fmla="*/ 0 h 460"/>
                        <a:gd name="T36" fmla="*/ 1 w 451"/>
                        <a:gd name="T37" fmla="*/ 0 h 460"/>
                        <a:gd name="T38" fmla="*/ 1 w 451"/>
                        <a:gd name="T39" fmla="*/ 0 h 4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51" h="460">
                          <a:moveTo>
                            <a:pt x="102" y="0"/>
                          </a:moveTo>
                          <a:lnTo>
                            <a:pt x="72" y="171"/>
                          </a:lnTo>
                          <a:lnTo>
                            <a:pt x="56" y="187"/>
                          </a:lnTo>
                          <a:lnTo>
                            <a:pt x="30" y="204"/>
                          </a:lnTo>
                          <a:lnTo>
                            <a:pt x="0" y="213"/>
                          </a:lnTo>
                          <a:lnTo>
                            <a:pt x="34" y="379"/>
                          </a:lnTo>
                          <a:lnTo>
                            <a:pt x="49" y="460"/>
                          </a:lnTo>
                          <a:lnTo>
                            <a:pt x="53" y="417"/>
                          </a:lnTo>
                          <a:lnTo>
                            <a:pt x="60" y="374"/>
                          </a:lnTo>
                          <a:lnTo>
                            <a:pt x="71" y="336"/>
                          </a:lnTo>
                          <a:lnTo>
                            <a:pt x="72" y="305"/>
                          </a:lnTo>
                          <a:lnTo>
                            <a:pt x="83" y="277"/>
                          </a:lnTo>
                          <a:lnTo>
                            <a:pt x="104" y="248"/>
                          </a:lnTo>
                          <a:lnTo>
                            <a:pt x="127" y="231"/>
                          </a:lnTo>
                          <a:lnTo>
                            <a:pt x="159" y="218"/>
                          </a:lnTo>
                          <a:lnTo>
                            <a:pt x="184" y="206"/>
                          </a:lnTo>
                          <a:lnTo>
                            <a:pt x="228" y="182"/>
                          </a:lnTo>
                          <a:lnTo>
                            <a:pt x="268" y="163"/>
                          </a:lnTo>
                          <a:lnTo>
                            <a:pt x="451" y="67"/>
                          </a:lnTo>
                          <a:lnTo>
                            <a:pt x="102" y="0"/>
                          </a:lnTo>
                          <a:close/>
                        </a:path>
                      </a:pathLst>
                    </a:custGeom>
                    <a:solidFill>
                      <a:srgbClr val="FF9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528" name="Group 57">
                    <a:extLst>
                      <a:ext uri="{FF2B5EF4-FFF2-40B4-BE49-F238E27FC236}">
                        <a16:creationId xmlns:a16="http://schemas.microsoft.com/office/drawing/2014/main" id="{1D8927D0-7246-4B4C-A848-201AA0FDCF3D}"/>
                      </a:ext>
                    </a:extLst>
                  </p:cNvPr>
                  <p:cNvGrpSpPr>
                    <a:grpSpLocks/>
                  </p:cNvGrpSpPr>
                  <p:nvPr/>
                </p:nvGrpSpPr>
                <p:grpSpPr bwMode="auto">
                  <a:xfrm>
                    <a:off x="4785" y="2168"/>
                    <a:ext cx="430" cy="490"/>
                    <a:chOff x="4785" y="2168"/>
                    <a:chExt cx="430" cy="490"/>
                  </a:xfrm>
                </p:grpSpPr>
                <p:grpSp>
                  <p:nvGrpSpPr>
                    <p:cNvPr id="63543" name="Group 33">
                      <a:extLst>
                        <a:ext uri="{FF2B5EF4-FFF2-40B4-BE49-F238E27FC236}">
                          <a16:creationId xmlns:a16="http://schemas.microsoft.com/office/drawing/2014/main" id="{BE89700A-DCA2-4E50-9B97-32FE51179205}"/>
                        </a:ext>
                      </a:extLst>
                    </p:cNvPr>
                    <p:cNvGrpSpPr>
                      <a:grpSpLocks/>
                    </p:cNvGrpSpPr>
                    <p:nvPr/>
                  </p:nvGrpSpPr>
                  <p:grpSpPr bwMode="auto">
                    <a:xfrm>
                      <a:off x="4813" y="2244"/>
                      <a:ext cx="313" cy="414"/>
                      <a:chOff x="4813" y="2244"/>
                      <a:chExt cx="313" cy="414"/>
                    </a:xfrm>
                  </p:grpSpPr>
                  <p:grpSp>
                    <p:nvGrpSpPr>
                      <p:cNvPr id="63567" name="Group 31">
                        <a:extLst>
                          <a:ext uri="{FF2B5EF4-FFF2-40B4-BE49-F238E27FC236}">
                            <a16:creationId xmlns:a16="http://schemas.microsoft.com/office/drawing/2014/main" id="{AA0A2BBF-39B6-413C-A226-3073D03489EE}"/>
                          </a:ext>
                        </a:extLst>
                      </p:cNvPr>
                      <p:cNvGrpSpPr>
                        <a:grpSpLocks/>
                      </p:cNvGrpSpPr>
                      <p:nvPr/>
                    </p:nvGrpSpPr>
                    <p:grpSpPr bwMode="auto">
                      <a:xfrm>
                        <a:off x="4813" y="2244"/>
                        <a:ext cx="313" cy="414"/>
                        <a:chOff x="4813" y="2244"/>
                        <a:chExt cx="313" cy="414"/>
                      </a:xfrm>
                    </p:grpSpPr>
                    <p:sp>
                      <p:nvSpPr>
                        <p:cNvPr id="63569" name="Freeform 28">
                          <a:extLst>
                            <a:ext uri="{FF2B5EF4-FFF2-40B4-BE49-F238E27FC236}">
                              <a16:creationId xmlns:a16="http://schemas.microsoft.com/office/drawing/2014/main" id="{0D810F91-E487-4C08-9811-EFC9A6AC9828}"/>
                            </a:ext>
                          </a:extLst>
                        </p:cNvPr>
                        <p:cNvSpPr>
                          <a:spLocks noChangeArrowheads="1"/>
                        </p:cNvSpPr>
                        <p:nvPr/>
                      </p:nvSpPr>
                      <p:spPr bwMode="auto">
                        <a:xfrm>
                          <a:off x="4876" y="2590"/>
                          <a:ext cx="164" cy="67"/>
                        </a:xfrm>
                        <a:custGeom>
                          <a:avLst/>
                          <a:gdLst>
                            <a:gd name="T0" fmla="*/ 0 w 328"/>
                            <a:gd name="T1" fmla="*/ 0 h 134"/>
                            <a:gd name="T2" fmla="*/ 1 w 328"/>
                            <a:gd name="T3" fmla="*/ 1 h 134"/>
                            <a:gd name="T4" fmla="*/ 1 w 328"/>
                            <a:gd name="T5" fmla="*/ 1 h 134"/>
                            <a:gd name="T6" fmla="*/ 1 w 328"/>
                            <a:gd name="T7" fmla="*/ 1 h 134"/>
                            <a:gd name="T8" fmla="*/ 1 w 328"/>
                            <a:gd name="T9" fmla="*/ 1 h 134"/>
                            <a:gd name="T10" fmla="*/ 1 w 328"/>
                            <a:gd name="T11" fmla="*/ 1 h 134"/>
                            <a:gd name="T12" fmla="*/ 1 w 328"/>
                            <a:gd name="T13" fmla="*/ 1 h 134"/>
                            <a:gd name="T14" fmla="*/ 1 w 328"/>
                            <a:gd name="T15" fmla="*/ 1 h 134"/>
                            <a:gd name="T16" fmla="*/ 1 w 328"/>
                            <a:gd name="T17" fmla="*/ 1 h 134"/>
                            <a:gd name="T18" fmla="*/ 1 w 328"/>
                            <a:gd name="T19" fmla="*/ 1 h 134"/>
                            <a:gd name="T20" fmla="*/ 1 w 328"/>
                            <a:gd name="T21" fmla="*/ 1 h 134"/>
                            <a:gd name="T22" fmla="*/ 1 w 328"/>
                            <a:gd name="T23" fmla="*/ 1 h 134"/>
                            <a:gd name="T24" fmla="*/ 1 w 328"/>
                            <a:gd name="T25" fmla="*/ 1 h 134"/>
                            <a:gd name="T26" fmla="*/ 1 w 328"/>
                            <a:gd name="T27" fmla="*/ 1 h 134"/>
                            <a:gd name="T28" fmla="*/ 1 w 328"/>
                            <a:gd name="T29" fmla="*/ 1 h 134"/>
                            <a:gd name="T30" fmla="*/ 1 w 328"/>
                            <a:gd name="T31" fmla="*/ 1 h 134"/>
                            <a:gd name="T32" fmla="*/ 0 w 328"/>
                            <a:gd name="T33" fmla="*/ 0 h 1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28" h="134">
                              <a:moveTo>
                                <a:pt x="0" y="0"/>
                              </a:moveTo>
                              <a:lnTo>
                                <a:pt x="6" y="22"/>
                              </a:lnTo>
                              <a:lnTo>
                                <a:pt x="15" y="39"/>
                              </a:lnTo>
                              <a:lnTo>
                                <a:pt x="26" y="55"/>
                              </a:lnTo>
                              <a:lnTo>
                                <a:pt x="45" y="76"/>
                              </a:lnTo>
                              <a:lnTo>
                                <a:pt x="64" y="90"/>
                              </a:lnTo>
                              <a:lnTo>
                                <a:pt x="86" y="104"/>
                              </a:lnTo>
                              <a:lnTo>
                                <a:pt x="113" y="118"/>
                              </a:lnTo>
                              <a:lnTo>
                                <a:pt x="137" y="125"/>
                              </a:lnTo>
                              <a:lnTo>
                                <a:pt x="172" y="132"/>
                              </a:lnTo>
                              <a:lnTo>
                                <a:pt x="198" y="134"/>
                              </a:lnTo>
                              <a:lnTo>
                                <a:pt x="243" y="132"/>
                              </a:lnTo>
                              <a:lnTo>
                                <a:pt x="266" y="126"/>
                              </a:lnTo>
                              <a:lnTo>
                                <a:pt x="285" y="118"/>
                              </a:lnTo>
                              <a:lnTo>
                                <a:pt x="304" y="104"/>
                              </a:lnTo>
                              <a:lnTo>
                                <a:pt x="328" y="80"/>
                              </a:lnTo>
                              <a:lnTo>
                                <a:pt x="0" y="0"/>
                              </a:lnTo>
                              <a:close/>
                            </a:path>
                          </a:pathLst>
                        </a:custGeom>
                        <a:solidFill>
                          <a:srgbClr val="7F3F00"/>
                        </a:solidFill>
                        <a:ln w="9525">
                          <a:solidFill>
                            <a:srgbClr val="7F3F00"/>
                          </a:solidFill>
                          <a:round/>
                          <a:headEnd/>
                          <a:tailEnd/>
                        </a:ln>
                      </p:spPr>
                      <p:txBody>
                        <a:bodyPr/>
                        <a:lstStyle/>
                        <a:p>
                          <a:endParaRPr lang="zh-CN" altLang="en-US"/>
                        </a:p>
                      </p:txBody>
                    </p:sp>
                    <p:sp>
                      <p:nvSpPr>
                        <p:cNvPr id="63570" name="Freeform 29">
                          <a:extLst>
                            <a:ext uri="{FF2B5EF4-FFF2-40B4-BE49-F238E27FC236}">
                              <a16:creationId xmlns:a16="http://schemas.microsoft.com/office/drawing/2014/main" id="{41A33819-3A1E-4682-BB7F-57A469D796F2}"/>
                            </a:ext>
                          </a:extLst>
                        </p:cNvPr>
                        <p:cNvSpPr>
                          <a:spLocks noChangeArrowheads="1"/>
                        </p:cNvSpPr>
                        <p:nvPr/>
                      </p:nvSpPr>
                      <p:spPr bwMode="auto">
                        <a:xfrm>
                          <a:off x="4813" y="2244"/>
                          <a:ext cx="313" cy="413"/>
                        </a:xfrm>
                        <a:custGeom>
                          <a:avLst/>
                          <a:gdLst>
                            <a:gd name="T0" fmla="*/ 1 w 625"/>
                            <a:gd name="T1" fmla="*/ 1 h 825"/>
                            <a:gd name="T2" fmla="*/ 1 w 625"/>
                            <a:gd name="T3" fmla="*/ 1 h 825"/>
                            <a:gd name="T4" fmla="*/ 1 w 625"/>
                            <a:gd name="T5" fmla="*/ 1 h 825"/>
                            <a:gd name="T6" fmla="*/ 1 w 625"/>
                            <a:gd name="T7" fmla="*/ 1 h 825"/>
                            <a:gd name="T8" fmla="*/ 1 w 625"/>
                            <a:gd name="T9" fmla="*/ 1 h 825"/>
                            <a:gd name="T10" fmla="*/ 1 w 625"/>
                            <a:gd name="T11" fmla="*/ 1 h 825"/>
                            <a:gd name="T12" fmla="*/ 1 w 625"/>
                            <a:gd name="T13" fmla="*/ 1 h 825"/>
                            <a:gd name="T14" fmla="*/ 1 w 625"/>
                            <a:gd name="T15" fmla="*/ 1 h 825"/>
                            <a:gd name="T16" fmla="*/ 1 w 625"/>
                            <a:gd name="T17" fmla="*/ 1 h 825"/>
                            <a:gd name="T18" fmla="*/ 1 w 625"/>
                            <a:gd name="T19" fmla="*/ 1 h 825"/>
                            <a:gd name="T20" fmla="*/ 1 w 625"/>
                            <a:gd name="T21" fmla="*/ 1 h 825"/>
                            <a:gd name="T22" fmla="*/ 1 w 625"/>
                            <a:gd name="T23" fmla="*/ 1 h 825"/>
                            <a:gd name="T24" fmla="*/ 1 w 625"/>
                            <a:gd name="T25" fmla="*/ 1 h 825"/>
                            <a:gd name="T26" fmla="*/ 1 w 625"/>
                            <a:gd name="T27" fmla="*/ 0 h 825"/>
                            <a:gd name="T28" fmla="*/ 1 w 625"/>
                            <a:gd name="T29" fmla="*/ 1 h 825"/>
                            <a:gd name="T30" fmla="*/ 1 w 625"/>
                            <a:gd name="T31" fmla="*/ 1 h 825"/>
                            <a:gd name="T32" fmla="*/ 1 w 625"/>
                            <a:gd name="T33" fmla="*/ 1 h 825"/>
                            <a:gd name="T34" fmla="*/ 1 w 625"/>
                            <a:gd name="T35" fmla="*/ 1 h 825"/>
                            <a:gd name="T36" fmla="*/ 1 w 625"/>
                            <a:gd name="T37" fmla="*/ 1 h 825"/>
                            <a:gd name="T38" fmla="*/ 1 w 625"/>
                            <a:gd name="T39" fmla="*/ 1 h 825"/>
                            <a:gd name="T40" fmla="*/ 1 w 625"/>
                            <a:gd name="T41" fmla="*/ 1 h 825"/>
                            <a:gd name="T42" fmla="*/ 1 w 625"/>
                            <a:gd name="T43" fmla="*/ 1 h 825"/>
                            <a:gd name="T44" fmla="*/ 1 w 625"/>
                            <a:gd name="T45" fmla="*/ 1 h 825"/>
                            <a:gd name="T46" fmla="*/ 1 w 625"/>
                            <a:gd name="T47" fmla="*/ 1 h 825"/>
                            <a:gd name="T48" fmla="*/ 1 w 625"/>
                            <a:gd name="T49" fmla="*/ 1 h 825"/>
                            <a:gd name="T50" fmla="*/ 1 w 625"/>
                            <a:gd name="T51" fmla="*/ 1 h 825"/>
                            <a:gd name="T52" fmla="*/ 1 w 625"/>
                            <a:gd name="T53" fmla="*/ 1 h 825"/>
                            <a:gd name="T54" fmla="*/ 0 w 625"/>
                            <a:gd name="T55" fmla="*/ 1 h 825"/>
                            <a:gd name="T56" fmla="*/ 1 w 625"/>
                            <a:gd name="T57" fmla="*/ 1 h 825"/>
                            <a:gd name="T58" fmla="*/ 1 w 625"/>
                            <a:gd name="T59" fmla="*/ 1 h 825"/>
                            <a:gd name="T60" fmla="*/ 1 w 625"/>
                            <a:gd name="T61" fmla="*/ 1 h 825"/>
                            <a:gd name="T62" fmla="*/ 1 w 625"/>
                            <a:gd name="T63" fmla="*/ 1 h 825"/>
                            <a:gd name="T64" fmla="*/ 1 w 625"/>
                            <a:gd name="T65" fmla="*/ 1 h 825"/>
                            <a:gd name="T66" fmla="*/ 1 w 625"/>
                            <a:gd name="T67" fmla="*/ 1 h 825"/>
                            <a:gd name="T68" fmla="*/ 1 w 625"/>
                            <a:gd name="T69" fmla="*/ 1 h 825"/>
                            <a:gd name="T70" fmla="*/ 1 w 625"/>
                            <a:gd name="T71" fmla="*/ 1 h 825"/>
                            <a:gd name="T72" fmla="*/ 1 w 625"/>
                            <a:gd name="T73" fmla="*/ 1 h 825"/>
                            <a:gd name="T74" fmla="*/ 1 w 625"/>
                            <a:gd name="T75" fmla="*/ 1 h 825"/>
                            <a:gd name="T76" fmla="*/ 1 w 625"/>
                            <a:gd name="T77" fmla="*/ 1 h 825"/>
                            <a:gd name="T78" fmla="*/ 1 w 625"/>
                            <a:gd name="T79" fmla="*/ 1 h 825"/>
                            <a:gd name="T80" fmla="*/ 1 w 625"/>
                            <a:gd name="T81" fmla="*/ 1 h 825"/>
                            <a:gd name="T82" fmla="*/ 1 w 625"/>
                            <a:gd name="T83" fmla="*/ 1 h 825"/>
                            <a:gd name="T84" fmla="*/ 1 w 625"/>
                            <a:gd name="T85" fmla="*/ 1 h 825"/>
                            <a:gd name="T86" fmla="*/ 1 w 625"/>
                            <a:gd name="T87" fmla="*/ 1 h 825"/>
                            <a:gd name="T88" fmla="*/ 1 w 625"/>
                            <a:gd name="T89" fmla="*/ 1 h 825"/>
                            <a:gd name="T90" fmla="*/ 1 w 625"/>
                            <a:gd name="T91" fmla="*/ 1 h 825"/>
                            <a:gd name="T92" fmla="*/ 1 w 625"/>
                            <a:gd name="T93" fmla="*/ 1 h 825"/>
                            <a:gd name="T94" fmla="*/ 1 w 625"/>
                            <a:gd name="T95" fmla="*/ 1 h 825"/>
                            <a:gd name="T96" fmla="*/ 1 w 625"/>
                            <a:gd name="T97" fmla="*/ 1 h 825"/>
                            <a:gd name="T98" fmla="*/ 1 w 625"/>
                            <a:gd name="T99" fmla="*/ 1 h 825"/>
                            <a:gd name="T100" fmla="*/ 1 w 625"/>
                            <a:gd name="T101" fmla="*/ 1 h 825"/>
                            <a:gd name="T102" fmla="*/ 1 w 625"/>
                            <a:gd name="T103" fmla="*/ 1 h 825"/>
                            <a:gd name="T104" fmla="*/ 1 w 625"/>
                            <a:gd name="T105" fmla="*/ 1 h 82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625" h="825">
                              <a:moveTo>
                                <a:pt x="464" y="756"/>
                              </a:moveTo>
                              <a:lnTo>
                                <a:pt x="480" y="732"/>
                              </a:lnTo>
                              <a:lnTo>
                                <a:pt x="494" y="707"/>
                              </a:lnTo>
                              <a:lnTo>
                                <a:pt x="527" y="637"/>
                              </a:lnTo>
                              <a:lnTo>
                                <a:pt x="571" y="528"/>
                              </a:lnTo>
                              <a:lnTo>
                                <a:pt x="595" y="442"/>
                              </a:lnTo>
                              <a:lnTo>
                                <a:pt x="609" y="363"/>
                              </a:lnTo>
                              <a:lnTo>
                                <a:pt x="625" y="252"/>
                              </a:lnTo>
                              <a:lnTo>
                                <a:pt x="620" y="153"/>
                              </a:lnTo>
                              <a:lnTo>
                                <a:pt x="599" y="98"/>
                              </a:lnTo>
                              <a:lnTo>
                                <a:pt x="554" y="55"/>
                              </a:lnTo>
                              <a:lnTo>
                                <a:pt x="486" y="19"/>
                              </a:lnTo>
                              <a:lnTo>
                                <a:pt x="420" y="5"/>
                              </a:lnTo>
                              <a:lnTo>
                                <a:pt x="355" y="0"/>
                              </a:lnTo>
                              <a:lnTo>
                                <a:pt x="292" y="6"/>
                              </a:lnTo>
                              <a:lnTo>
                                <a:pt x="230" y="16"/>
                              </a:lnTo>
                              <a:lnTo>
                                <a:pt x="186" y="31"/>
                              </a:lnTo>
                              <a:lnTo>
                                <a:pt x="143" y="61"/>
                              </a:lnTo>
                              <a:lnTo>
                                <a:pt x="109" y="101"/>
                              </a:lnTo>
                              <a:lnTo>
                                <a:pt x="79" y="154"/>
                              </a:lnTo>
                              <a:lnTo>
                                <a:pt x="60" y="205"/>
                              </a:lnTo>
                              <a:lnTo>
                                <a:pt x="44" y="259"/>
                              </a:lnTo>
                              <a:lnTo>
                                <a:pt x="41" y="322"/>
                              </a:lnTo>
                              <a:lnTo>
                                <a:pt x="36" y="361"/>
                              </a:lnTo>
                              <a:lnTo>
                                <a:pt x="39" y="390"/>
                              </a:lnTo>
                              <a:lnTo>
                                <a:pt x="17" y="393"/>
                              </a:lnTo>
                              <a:lnTo>
                                <a:pt x="3" y="407"/>
                              </a:lnTo>
                              <a:lnTo>
                                <a:pt x="0" y="423"/>
                              </a:lnTo>
                              <a:lnTo>
                                <a:pt x="13" y="459"/>
                              </a:lnTo>
                              <a:lnTo>
                                <a:pt x="30" y="476"/>
                              </a:lnTo>
                              <a:lnTo>
                                <a:pt x="44" y="500"/>
                              </a:lnTo>
                              <a:lnTo>
                                <a:pt x="66" y="516"/>
                              </a:lnTo>
                              <a:lnTo>
                                <a:pt x="95" y="516"/>
                              </a:lnTo>
                              <a:lnTo>
                                <a:pt x="88" y="560"/>
                              </a:lnTo>
                              <a:lnTo>
                                <a:pt x="98" y="609"/>
                              </a:lnTo>
                              <a:lnTo>
                                <a:pt x="112" y="655"/>
                              </a:lnTo>
                              <a:lnTo>
                                <a:pt x="121" y="689"/>
                              </a:lnTo>
                              <a:lnTo>
                                <a:pt x="132" y="715"/>
                              </a:lnTo>
                              <a:lnTo>
                                <a:pt x="145" y="734"/>
                              </a:lnTo>
                              <a:lnTo>
                                <a:pt x="161" y="752"/>
                              </a:lnTo>
                              <a:lnTo>
                                <a:pt x="178" y="773"/>
                              </a:lnTo>
                              <a:lnTo>
                                <a:pt x="203" y="790"/>
                              </a:lnTo>
                              <a:lnTo>
                                <a:pt x="224" y="801"/>
                              </a:lnTo>
                              <a:lnTo>
                                <a:pt x="246" y="811"/>
                              </a:lnTo>
                              <a:lnTo>
                                <a:pt x="268" y="816"/>
                              </a:lnTo>
                              <a:lnTo>
                                <a:pt x="290" y="820"/>
                              </a:lnTo>
                              <a:lnTo>
                                <a:pt x="315" y="823"/>
                              </a:lnTo>
                              <a:lnTo>
                                <a:pt x="342" y="825"/>
                              </a:lnTo>
                              <a:lnTo>
                                <a:pt x="372" y="822"/>
                              </a:lnTo>
                              <a:lnTo>
                                <a:pt x="399" y="814"/>
                              </a:lnTo>
                              <a:lnTo>
                                <a:pt x="420" y="803"/>
                              </a:lnTo>
                              <a:lnTo>
                                <a:pt x="443" y="781"/>
                              </a:lnTo>
                              <a:lnTo>
                                <a:pt x="464" y="756"/>
                              </a:lnTo>
                              <a:close/>
                            </a:path>
                          </a:pathLst>
                        </a:custGeom>
                        <a:solidFill>
                          <a:srgbClr val="FF9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71" name="Freeform 30">
                          <a:extLst>
                            <a:ext uri="{FF2B5EF4-FFF2-40B4-BE49-F238E27FC236}">
                              <a16:creationId xmlns:a16="http://schemas.microsoft.com/office/drawing/2014/main" id="{BBCAEF59-772D-4E13-87FC-38D2F2FAC438}"/>
                            </a:ext>
                          </a:extLst>
                        </p:cNvPr>
                        <p:cNvSpPr>
                          <a:spLocks noChangeArrowheads="1"/>
                        </p:cNvSpPr>
                        <p:nvPr/>
                      </p:nvSpPr>
                      <p:spPr bwMode="auto">
                        <a:xfrm>
                          <a:off x="4948" y="2509"/>
                          <a:ext cx="151" cy="149"/>
                        </a:xfrm>
                        <a:custGeom>
                          <a:avLst/>
                          <a:gdLst>
                            <a:gd name="T0" fmla="*/ 0 w 303"/>
                            <a:gd name="T1" fmla="*/ 1 h 297"/>
                            <a:gd name="T2" fmla="*/ 0 w 303"/>
                            <a:gd name="T3" fmla="*/ 1 h 297"/>
                            <a:gd name="T4" fmla="*/ 0 w 303"/>
                            <a:gd name="T5" fmla="*/ 1 h 297"/>
                            <a:gd name="T6" fmla="*/ 0 w 303"/>
                            <a:gd name="T7" fmla="*/ 1 h 297"/>
                            <a:gd name="T8" fmla="*/ 0 w 303"/>
                            <a:gd name="T9" fmla="*/ 0 h 297"/>
                            <a:gd name="T10" fmla="*/ 0 w 303"/>
                            <a:gd name="T11" fmla="*/ 1 h 297"/>
                            <a:gd name="T12" fmla="*/ 0 w 303"/>
                            <a:gd name="T13" fmla="*/ 1 h 297"/>
                            <a:gd name="T14" fmla="*/ 0 w 303"/>
                            <a:gd name="T15" fmla="*/ 1 h 297"/>
                            <a:gd name="T16" fmla="*/ 0 w 303"/>
                            <a:gd name="T17" fmla="*/ 1 h 297"/>
                            <a:gd name="T18" fmla="*/ 0 w 303"/>
                            <a:gd name="T19" fmla="*/ 1 h 297"/>
                            <a:gd name="T20" fmla="*/ 0 w 303"/>
                            <a:gd name="T21" fmla="*/ 1 h 297"/>
                            <a:gd name="T22" fmla="*/ 0 w 303"/>
                            <a:gd name="T23" fmla="*/ 1 h 297"/>
                            <a:gd name="T24" fmla="*/ 0 w 303"/>
                            <a:gd name="T25" fmla="*/ 1 h 297"/>
                            <a:gd name="T26" fmla="*/ 0 w 303"/>
                            <a:gd name="T27" fmla="*/ 1 h 297"/>
                            <a:gd name="T28" fmla="*/ 0 w 303"/>
                            <a:gd name="T29" fmla="*/ 1 h 297"/>
                            <a:gd name="T30" fmla="*/ 0 w 303"/>
                            <a:gd name="T31" fmla="*/ 1 h 297"/>
                            <a:gd name="T32" fmla="*/ 0 w 303"/>
                            <a:gd name="T33" fmla="*/ 1 h 297"/>
                            <a:gd name="T34" fmla="*/ 0 w 303"/>
                            <a:gd name="T35" fmla="*/ 1 h 297"/>
                            <a:gd name="T36" fmla="*/ 0 w 303"/>
                            <a:gd name="T37" fmla="*/ 1 h 297"/>
                            <a:gd name="T38" fmla="*/ 0 w 303"/>
                            <a:gd name="T39" fmla="*/ 1 h 297"/>
                            <a:gd name="T40" fmla="*/ 0 w 303"/>
                            <a:gd name="T41" fmla="*/ 1 h 297"/>
                            <a:gd name="T42" fmla="*/ 0 w 303"/>
                            <a:gd name="T43" fmla="*/ 1 h 297"/>
                            <a:gd name="T44" fmla="*/ 0 w 303"/>
                            <a:gd name="T45" fmla="*/ 1 h 297"/>
                            <a:gd name="T46" fmla="*/ 0 w 303"/>
                            <a:gd name="T47" fmla="*/ 1 h 297"/>
                            <a:gd name="T48" fmla="*/ 0 w 303"/>
                            <a:gd name="T49" fmla="*/ 1 h 297"/>
                            <a:gd name="T50" fmla="*/ 0 w 303"/>
                            <a:gd name="T51" fmla="*/ 1 h 297"/>
                            <a:gd name="T52" fmla="*/ 0 w 303"/>
                            <a:gd name="T53" fmla="*/ 1 h 297"/>
                            <a:gd name="T54" fmla="*/ 0 w 303"/>
                            <a:gd name="T55" fmla="*/ 1 h 297"/>
                            <a:gd name="T56" fmla="*/ 0 w 303"/>
                            <a:gd name="T57" fmla="*/ 1 h 29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03" h="297">
                              <a:moveTo>
                                <a:pt x="196" y="227"/>
                              </a:moveTo>
                              <a:lnTo>
                                <a:pt x="212" y="204"/>
                              </a:lnTo>
                              <a:lnTo>
                                <a:pt x="226" y="178"/>
                              </a:lnTo>
                              <a:lnTo>
                                <a:pt x="259" y="109"/>
                              </a:lnTo>
                              <a:lnTo>
                                <a:pt x="303" y="0"/>
                              </a:lnTo>
                              <a:lnTo>
                                <a:pt x="271" y="46"/>
                              </a:lnTo>
                              <a:lnTo>
                                <a:pt x="241" y="90"/>
                              </a:lnTo>
                              <a:lnTo>
                                <a:pt x="226" y="121"/>
                              </a:lnTo>
                              <a:lnTo>
                                <a:pt x="219" y="148"/>
                              </a:lnTo>
                              <a:lnTo>
                                <a:pt x="204" y="183"/>
                              </a:lnTo>
                              <a:lnTo>
                                <a:pt x="188" y="213"/>
                              </a:lnTo>
                              <a:lnTo>
                                <a:pt x="169" y="230"/>
                              </a:lnTo>
                              <a:lnTo>
                                <a:pt x="153" y="246"/>
                              </a:lnTo>
                              <a:lnTo>
                                <a:pt x="134" y="257"/>
                              </a:lnTo>
                              <a:lnTo>
                                <a:pt x="106" y="248"/>
                              </a:lnTo>
                              <a:lnTo>
                                <a:pt x="100" y="230"/>
                              </a:lnTo>
                              <a:lnTo>
                                <a:pt x="77" y="210"/>
                              </a:lnTo>
                              <a:lnTo>
                                <a:pt x="84" y="246"/>
                              </a:lnTo>
                              <a:lnTo>
                                <a:pt x="68" y="270"/>
                              </a:lnTo>
                              <a:lnTo>
                                <a:pt x="51" y="281"/>
                              </a:lnTo>
                              <a:lnTo>
                                <a:pt x="0" y="287"/>
                              </a:lnTo>
                              <a:lnTo>
                                <a:pt x="22" y="292"/>
                              </a:lnTo>
                              <a:lnTo>
                                <a:pt x="47" y="295"/>
                              </a:lnTo>
                              <a:lnTo>
                                <a:pt x="74" y="297"/>
                              </a:lnTo>
                              <a:lnTo>
                                <a:pt x="104" y="293"/>
                              </a:lnTo>
                              <a:lnTo>
                                <a:pt x="131" y="286"/>
                              </a:lnTo>
                              <a:lnTo>
                                <a:pt x="152" y="275"/>
                              </a:lnTo>
                              <a:lnTo>
                                <a:pt x="175" y="252"/>
                              </a:lnTo>
                              <a:lnTo>
                                <a:pt x="196" y="227"/>
                              </a:lnTo>
                              <a:close/>
                            </a:path>
                          </a:pathLst>
                        </a:custGeom>
                        <a:solidFill>
                          <a:srgbClr val="F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3568" name="Freeform 32">
                        <a:extLst>
                          <a:ext uri="{FF2B5EF4-FFF2-40B4-BE49-F238E27FC236}">
                            <a16:creationId xmlns:a16="http://schemas.microsoft.com/office/drawing/2014/main" id="{DE440967-DE0F-4EA1-A403-1C9E33B69BB4}"/>
                          </a:ext>
                        </a:extLst>
                      </p:cNvPr>
                      <p:cNvSpPr>
                        <a:spLocks noChangeArrowheads="1"/>
                      </p:cNvSpPr>
                      <p:nvPr/>
                    </p:nvSpPr>
                    <p:spPr bwMode="auto">
                      <a:xfrm>
                        <a:off x="4814" y="2450"/>
                        <a:ext cx="66" cy="141"/>
                      </a:xfrm>
                      <a:custGeom>
                        <a:avLst/>
                        <a:gdLst>
                          <a:gd name="T0" fmla="*/ 1 w 131"/>
                          <a:gd name="T1" fmla="*/ 0 h 283"/>
                          <a:gd name="T2" fmla="*/ 1 w 131"/>
                          <a:gd name="T3" fmla="*/ 0 h 283"/>
                          <a:gd name="T4" fmla="*/ 1 w 131"/>
                          <a:gd name="T5" fmla="*/ 0 h 283"/>
                          <a:gd name="T6" fmla="*/ 1 w 131"/>
                          <a:gd name="T7" fmla="*/ 0 h 283"/>
                          <a:gd name="T8" fmla="*/ 1 w 131"/>
                          <a:gd name="T9" fmla="*/ 0 h 283"/>
                          <a:gd name="T10" fmla="*/ 1 w 131"/>
                          <a:gd name="T11" fmla="*/ 0 h 283"/>
                          <a:gd name="T12" fmla="*/ 1 w 131"/>
                          <a:gd name="T13" fmla="*/ 0 h 283"/>
                          <a:gd name="T14" fmla="*/ 1 w 131"/>
                          <a:gd name="T15" fmla="*/ 0 h 283"/>
                          <a:gd name="T16" fmla="*/ 1 w 131"/>
                          <a:gd name="T17" fmla="*/ 0 h 283"/>
                          <a:gd name="T18" fmla="*/ 1 w 131"/>
                          <a:gd name="T19" fmla="*/ 0 h 283"/>
                          <a:gd name="T20" fmla="*/ 1 w 131"/>
                          <a:gd name="T21" fmla="*/ 0 h 283"/>
                          <a:gd name="T22" fmla="*/ 1 w 131"/>
                          <a:gd name="T23" fmla="*/ 0 h 283"/>
                          <a:gd name="T24" fmla="*/ 1 w 131"/>
                          <a:gd name="T25" fmla="*/ 0 h 283"/>
                          <a:gd name="T26" fmla="*/ 1 w 131"/>
                          <a:gd name="T27" fmla="*/ 0 h 283"/>
                          <a:gd name="T28" fmla="*/ 1 w 131"/>
                          <a:gd name="T29" fmla="*/ 0 h 283"/>
                          <a:gd name="T30" fmla="*/ 1 w 131"/>
                          <a:gd name="T31" fmla="*/ 0 h 283"/>
                          <a:gd name="T32" fmla="*/ 1 w 131"/>
                          <a:gd name="T33" fmla="*/ 0 h 283"/>
                          <a:gd name="T34" fmla="*/ 0 w 131"/>
                          <a:gd name="T35" fmla="*/ 0 h 283"/>
                          <a:gd name="T36" fmla="*/ 1 w 131"/>
                          <a:gd name="T37" fmla="*/ 0 h 283"/>
                          <a:gd name="T38" fmla="*/ 1 w 131"/>
                          <a:gd name="T39" fmla="*/ 0 h 283"/>
                          <a:gd name="T40" fmla="*/ 1 w 131"/>
                          <a:gd name="T41" fmla="*/ 0 h 283"/>
                          <a:gd name="T42" fmla="*/ 1 w 131"/>
                          <a:gd name="T43" fmla="*/ 0 h 283"/>
                          <a:gd name="T44" fmla="*/ 1 w 131"/>
                          <a:gd name="T45" fmla="*/ 0 h 283"/>
                          <a:gd name="T46" fmla="*/ 1 w 131"/>
                          <a:gd name="T47" fmla="*/ 0 h 283"/>
                          <a:gd name="T48" fmla="*/ 1 w 131"/>
                          <a:gd name="T49" fmla="*/ 0 h 283"/>
                          <a:gd name="T50" fmla="*/ 1 w 131"/>
                          <a:gd name="T51" fmla="*/ 0 h 283"/>
                          <a:gd name="T52" fmla="*/ 1 w 131"/>
                          <a:gd name="T53" fmla="*/ 0 h 283"/>
                          <a:gd name="T54" fmla="*/ 1 w 131"/>
                          <a:gd name="T55" fmla="*/ 0 h 2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31" h="283">
                            <a:moveTo>
                              <a:pt x="122" y="230"/>
                            </a:moveTo>
                            <a:lnTo>
                              <a:pt x="114" y="212"/>
                            </a:lnTo>
                            <a:lnTo>
                              <a:pt x="114" y="189"/>
                            </a:lnTo>
                            <a:lnTo>
                              <a:pt x="117" y="172"/>
                            </a:lnTo>
                            <a:lnTo>
                              <a:pt x="122" y="152"/>
                            </a:lnTo>
                            <a:lnTo>
                              <a:pt x="127" y="129"/>
                            </a:lnTo>
                            <a:lnTo>
                              <a:pt x="127" y="112"/>
                            </a:lnTo>
                            <a:lnTo>
                              <a:pt x="127" y="95"/>
                            </a:lnTo>
                            <a:lnTo>
                              <a:pt x="131" y="73"/>
                            </a:lnTo>
                            <a:lnTo>
                              <a:pt x="124" y="66"/>
                            </a:lnTo>
                            <a:lnTo>
                              <a:pt x="113" y="54"/>
                            </a:lnTo>
                            <a:lnTo>
                              <a:pt x="105" y="38"/>
                            </a:lnTo>
                            <a:lnTo>
                              <a:pt x="100" y="30"/>
                            </a:lnTo>
                            <a:lnTo>
                              <a:pt x="97" y="17"/>
                            </a:lnTo>
                            <a:lnTo>
                              <a:pt x="86" y="6"/>
                            </a:lnTo>
                            <a:lnTo>
                              <a:pt x="75" y="11"/>
                            </a:lnTo>
                            <a:lnTo>
                              <a:pt x="4" y="0"/>
                            </a:lnTo>
                            <a:lnTo>
                              <a:pt x="0" y="16"/>
                            </a:lnTo>
                            <a:lnTo>
                              <a:pt x="13" y="52"/>
                            </a:lnTo>
                            <a:lnTo>
                              <a:pt x="30" y="69"/>
                            </a:lnTo>
                            <a:lnTo>
                              <a:pt x="45" y="93"/>
                            </a:lnTo>
                            <a:lnTo>
                              <a:pt x="67" y="109"/>
                            </a:lnTo>
                            <a:lnTo>
                              <a:pt x="95" y="109"/>
                            </a:lnTo>
                            <a:lnTo>
                              <a:pt x="89" y="153"/>
                            </a:lnTo>
                            <a:lnTo>
                              <a:pt x="98" y="202"/>
                            </a:lnTo>
                            <a:lnTo>
                              <a:pt x="113" y="248"/>
                            </a:lnTo>
                            <a:lnTo>
                              <a:pt x="122" y="283"/>
                            </a:lnTo>
                            <a:lnTo>
                              <a:pt x="122" y="230"/>
                            </a:lnTo>
                            <a:close/>
                          </a:path>
                        </a:pathLst>
                      </a:custGeom>
                      <a:solidFill>
                        <a:srgbClr val="F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544" name="Group 48">
                      <a:extLst>
                        <a:ext uri="{FF2B5EF4-FFF2-40B4-BE49-F238E27FC236}">
                          <a16:creationId xmlns:a16="http://schemas.microsoft.com/office/drawing/2014/main" id="{A8F33417-EFF7-458C-A489-09CB10BF2E67}"/>
                        </a:ext>
                      </a:extLst>
                    </p:cNvPr>
                    <p:cNvGrpSpPr>
                      <a:grpSpLocks/>
                    </p:cNvGrpSpPr>
                    <p:nvPr/>
                  </p:nvGrpSpPr>
                  <p:grpSpPr bwMode="auto">
                    <a:xfrm>
                      <a:off x="4889" y="2381"/>
                      <a:ext cx="193" cy="217"/>
                      <a:chOff x="4889" y="2381"/>
                      <a:chExt cx="193" cy="217"/>
                    </a:xfrm>
                  </p:grpSpPr>
                  <p:grpSp>
                    <p:nvGrpSpPr>
                      <p:cNvPr id="63553" name="Group 37">
                        <a:extLst>
                          <a:ext uri="{FF2B5EF4-FFF2-40B4-BE49-F238E27FC236}">
                            <a16:creationId xmlns:a16="http://schemas.microsoft.com/office/drawing/2014/main" id="{75865317-A860-49F4-A979-D06561052103}"/>
                          </a:ext>
                        </a:extLst>
                      </p:cNvPr>
                      <p:cNvGrpSpPr>
                        <a:grpSpLocks/>
                      </p:cNvGrpSpPr>
                      <p:nvPr/>
                    </p:nvGrpSpPr>
                    <p:grpSpPr bwMode="auto">
                      <a:xfrm>
                        <a:off x="4933" y="2554"/>
                        <a:ext cx="78" cy="44"/>
                        <a:chOff x="4933" y="2554"/>
                        <a:chExt cx="78" cy="44"/>
                      </a:xfrm>
                    </p:grpSpPr>
                    <p:sp>
                      <p:nvSpPr>
                        <p:cNvPr id="63564" name="Oval 34">
                          <a:extLst>
                            <a:ext uri="{FF2B5EF4-FFF2-40B4-BE49-F238E27FC236}">
                              <a16:creationId xmlns:a16="http://schemas.microsoft.com/office/drawing/2014/main" id="{D1EFD602-990F-421F-93F4-51054B2A06DC}"/>
                            </a:ext>
                          </a:extLst>
                        </p:cNvPr>
                        <p:cNvSpPr>
                          <a:spLocks noChangeArrowheads="1"/>
                        </p:cNvSpPr>
                        <p:nvPr/>
                      </p:nvSpPr>
                      <p:spPr bwMode="auto">
                        <a:xfrm>
                          <a:off x="4941" y="2568"/>
                          <a:ext cx="55" cy="1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None/>
                          </a:pPr>
                          <a:endParaRPr lang="zh-CN" altLang="en-US" sz="2000">
                            <a:latin typeface="Arial" panose="020B0604020202020204" pitchFamily="34" charset="0"/>
                          </a:endParaRPr>
                        </a:p>
                      </p:txBody>
                    </p:sp>
                    <p:sp>
                      <p:nvSpPr>
                        <p:cNvPr id="63565" name="Freeform 35">
                          <a:extLst>
                            <a:ext uri="{FF2B5EF4-FFF2-40B4-BE49-F238E27FC236}">
                              <a16:creationId xmlns:a16="http://schemas.microsoft.com/office/drawing/2014/main" id="{78482196-1487-4B24-8CC4-6B595FFEFC8A}"/>
                            </a:ext>
                          </a:extLst>
                        </p:cNvPr>
                        <p:cNvSpPr>
                          <a:spLocks noChangeArrowheads="1"/>
                        </p:cNvSpPr>
                        <p:nvPr/>
                      </p:nvSpPr>
                      <p:spPr bwMode="auto">
                        <a:xfrm>
                          <a:off x="4933" y="2554"/>
                          <a:ext cx="78" cy="27"/>
                        </a:xfrm>
                        <a:custGeom>
                          <a:avLst/>
                          <a:gdLst>
                            <a:gd name="T0" fmla="*/ 0 w 156"/>
                            <a:gd name="T1" fmla="*/ 0 h 56"/>
                            <a:gd name="T2" fmla="*/ 1 w 156"/>
                            <a:gd name="T3" fmla="*/ 0 h 56"/>
                            <a:gd name="T4" fmla="*/ 1 w 156"/>
                            <a:gd name="T5" fmla="*/ 0 h 56"/>
                            <a:gd name="T6" fmla="*/ 1 w 156"/>
                            <a:gd name="T7" fmla="*/ 0 h 56"/>
                            <a:gd name="T8" fmla="*/ 1 w 156"/>
                            <a:gd name="T9" fmla="*/ 0 h 56"/>
                            <a:gd name="T10" fmla="*/ 1 w 156"/>
                            <a:gd name="T11" fmla="*/ 0 h 56"/>
                            <a:gd name="T12" fmla="*/ 1 w 156"/>
                            <a:gd name="T13" fmla="*/ 0 h 56"/>
                            <a:gd name="T14" fmla="*/ 1 w 156"/>
                            <a:gd name="T15" fmla="*/ 0 h 56"/>
                            <a:gd name="T16" fmla="*/ 1 w 156"/>
                            <a:gd name="T17" fmla="*/ 0 h 56"/>
                            <a:gd name="T18" fmla="*/ 1 w 156"/>
                            <a:gd name="T19" fmla="*/ 0 h 56"/>
                            <a:gd name="T20" fmla="*/ 1 w 156"/>
                            <a:gd name="T21" fmla="*/ 0 h 56"/>
                            <a:gd name="T22" fmla="*/ 1 w 156"/>
                            <a:gd name="T23" fmla="*/ 0 h 56"/>
                            <a:gd name="T24" fmla="*/ 1 w 156"/>
                            <a:gd name="T25" fmla="*/ 0 h 56"/>
                            <a:gd name="T26" fmla="*/ 1 w 156"/>
                            <a:gd name="T27" fmla="*/ 0 h 56"/>
                            <a:gd name="T28" fmla="*/ 1 w 156"/>
                            <a:gd name="T29" fmla="*/ 0 h 56"/>
                            <a:gd name="T30" fmla="*/ 1 w 156"/>
                            <a:gd name="T31" fmla="*/ 0 h 56"/>
                            <a:gd name="T32" fmla="*/ 1 w 156"/>
                            <a:gd name="T33" fmla="*/ 0 h 56"/>
                            <a:gd name="T34" fmla="*/ 1 w 156"/>
                            <a:gd name="T35" fmla="*/ 0 h 56"/>
                            <a:gd name="T36" fmla="*/ 1 w 156"/>
                            <a:gd name="T37" fmla="*/ 0 h 56"/>
                            <a:gd name="T38" fmla="*/ 1 w 156"/>
                            <a:gd name="T39" fmla="*/ 0 h 56"/>
                            <a:gd name="T40" fmla="*/ 1 w 156"/>
                            <a:gd name="T41" fmla="*/ 0 h 56"/>
                            <a:gd name="T42" fmla="*/ 1 w 156"/>
                            <a:gd name="T43" fmla="*/ 0 h 56"/>
                            <a:gd name="T44" fmla="*/ 1 w 156"/>
                            <a:gd name="T45" fmla="*/ 0 h 56"/>
                            <a:gd name="T46" fmla="*/ 1 w 156"/>
                            <a:gd name="T47" fmla="*/ 0 h 56"/>
                            <a:gd name="T48" fmla="*/ 0 w 156"/>
                            <a:gd name="T49" fmla="*/ 0 h 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6" h="56">
                              <a:moveTo>
                                <a:pt x="0" y="32"/>
                              </a:moveTo>
                              <a:lnTo>
                                <a:pt x="13" y="21"/>
                              </a:lnTo>
                              <a:lnTo>
                                <a:pt x="24" y="15"/>
                              </a:lnTo>
                              <a:lnTo>
                                <a:pt x="33" y="8"/>
                              </a:lnTo>
                              <a:lnTo>
                                <a:pt x="44" y="2"/>
                              </a:lnTo>
                              <a:lnTo>
                                <a:pt x="59" y="0"/>
                              </a:lnTo>
                              <a:lnTo>
                                <a:pt x="73" y="4"/>
                              </a:lnTo>
                              <a:lnTo>
                                <a:pt x="82" y="11"/>
                              </a:lnTo>
                              <a:lnTo>
                                <a:pt x="92" y="11"/>
                              </a:lnTo>
                              <a:lnTo>
                                <a:pt x="101" y="10"/>
                              </a:lnTo>
                              <a:lnTo>
                                <a:pt x="115" y="11"/>
                              </a:lnTo>
                              <a:lnTo>
                                <a:pt x="128" y="18"/>
                              </a:lnTo>
                              <a:lnTo>
                                <a:pt x="136" y="29"/>
                              </a:lnTo>
                              <a:lnTo>
                                <a:pt x="141" y="38"/>
                              </a:lnTo>
                              <a:lnTo>
                                <a:pt x="148" y="48"/>
                              </a:lnTo>
                              <a:lnTo>
                                <a:pt x="156" y="56"/>
                              </a:lnTo>
                              <a:lnTo>
                                <a:pt x="114" y="49"/>
                              </a:lnTo>
                              <a:lnTo>
                                <a:pt x="98" y="46"/>
                              </a:lnTo>
                              <a:lnTo>
                                <a:pt x="85" y="41"/>
                              </a:lnTo>
                              <a:lnTo>
                                <a:pt x="74" y="37"/>
                              </a:lnTo>
                              <a:lnTo>
                                <a:pt x="65" y="38"/>
                              </a:lnTo>
                              <a:lnTo>
                                <a:pt x="54" y="37"/>
                              </a:lnTo>
                              <a:lnTo>
                                <a:pt x="35" y="38"/>
                              </a:lnTo>
                              <a:lnTo>
                                <a:pt x="21" y="37"/>
                              </a:lnTo>
                              <a:lnTo>
                                <a:pt x="0" y="3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66" name="Freeform 36">
                          <a:extLst>
                            <a:ext uri="{FF2B5EF4-FFF2-40B4-BE49-F238E27FC236}">
                              <a16:creationId xmlns:a16="http://schemas.microsoft.com/office/drawing/2014/main" id="{8956E1C0-92EF-46BB-9677-C5A43AAAE91C}"/>
                            </a:ext>
                          </a:extLst>
                        </p:cNvPr>
                        <p:cNvSpPr>
                          <a:spLocks noChangeArrowheads="1"/>
                        </p:cNvSpPr>
                        <p:nvPr/>
                      </p:nvSpPr>
                      <p:spPr bwMode="auto">
                        <a:xfrm>
                          <a:off x="4933" y="2569"/>
                          <a:ext cx="77" cy="29"/>
                        </a:xfrm>
                        <a:custGeom>
                          <a:avLst/>
                          <a:gdLst>
                            <a:gd name="T0" fmla="*/ 0 w 155"/>
                            <a:gd name="T1" fmla="*/ 0 h 57"/>
                            <a:gd name="T2" fmla="*/ 0 w 155"/>
                            <a:gd name="T3" fmla="*/ 1 h 57"/>
                            <a:gd name="T4" fmla="*/ 0 w 155"/>
                            <a:gd name="T5" fmla="*/ 1 h 57"/>
                            <a:gd name="T6" fmla="*/ 0 w 155"/>
                            <a:gd name="T7" fmla="*/ 1 h 57"/>
                            <a:gd name="T8" fmla="*/ 0 w 155"/>
                            <a:gd name="T9" fmla="*/ 1 h 57"/>
                            <a:gd name="T10" fmla="*/ 0 w 155"/>
                            <a:gd name="T11" fmla="*/ 1 h 57"/>
                            <a:gd name="T12" fmla="*/ 0 w 155"/>
                            <a:gd name="T13" fmla="*/ 1 h 57"/>
                            <a:gd name="T14" fmla="*/ 0 w 155"/>
                            <a:gd name="T15" fmla="*/ 1 h 57"/>
                            <a:gd name="T16" fmla="*/ 0 w 155"/>
                            <a:gd name="T17" fmla="*/ 1 h 57"/>
                            <a:gd name="T18" fmla="*/ 0 w 155"/>
                            <a:gd name="T19" fmla="*/ 1 h 57"/>
                            <a:gd name="T20" fmla="*/ 0 w 155"/>
                            <a:gd name="T21" fmla="*/ 1 h 57"/>
                            <a:gd name="T22" fmla="*/ 0 w 155"/>
                            <a:gd name="T23" fmla="*/ 1 h 57"/>
                            <a:gd name="T24" fmla="*/ 0 w 155"/>
                            <a:gd name="T25" fmla="*/ 1 h 57"/>
                            <a:gd name="T26" fmla="*/ 0 w 155"/>
                            <a:gd name="T27" fmla="*/ 1 h 57"/>
                            <a:gd name="T28" fmla="*/ 0 w 155"/>
                            <a:gd name="T29" fmla="*/ 1 h 57"/>
                            <a:gd name="T30" fmla="*/ 0 w 155"/>
                            <a:gd name="T31" fmla="*/ 1 h 57"/>
                            <a:gd name="T32" fmla="*/ 0 w 155"/>
                            <a:gd name="T33" fmla="*/ 1 h 57"/>
                            <a:gd name="T34" fmla="*/ 0 w 155"/>
                            <a:gd name="T35" fmla="*/ 1 h 57"/>
                            <a:gd name="T36" fmla="*/ 0 w 155"/>
                            <a:gd name="T37" fmla="*/ 1 h 57"/>
                            <a:gd name="T38" fmla="*/ 0 w 155"/>
                            <a:gd name="T39" fmla="*/ 1 h 57"/>
                            <a:gd name="T40" fmla="*/ 0 w 155"/>
                            <a:gd name="T41" fmla="*/ 1 h 57"/>
                            <a:gd name="T42" fmla="*/ 0 w 155"/>
                            <a:gd name="T43" fmla="*/ 1 h 57"/>
                            <a:gd name="T44" fmla="*/ 0 w 155"/>
                            <a:gd name="T45" fmla="*/ 1 h 57"/>
                            <a:gd name="T46" fmla="*/ 0 w 155"/>
                            <a:gd name="T47" fmla="*/ 1 h 57"/>
                            <a:gd name="T48" fmla="*/ 0 w 155"/>
                            <a:gd name="T49" fmla="*/ 0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5" h="57">
                              <a:moveTo>
                                <a:pt x="0" y="0"/>
                              </a:moveTo>
                              <a:lnTo>
                                <a:pt x="16" y="3"/>
                              </a:lnTo>
                              <a:lnTo>
                                <a:pt x="30" y="8"/>
                              </a:lnTo>
                              <a:lnTo>
                                <a:pt x="41" y="8"/>
                              </a:lnTo>
                              <a:lnTo>
                                <a:pt x="51" y="9"/>
                              </a:lnTo>
                              <a:lnTo>
                                <a:pt x="62" y="11"/>
                              </a:lnTo>
                              <a:lnTo>
                                <a:pt x="71" y="16"/>
                              </a:lnTo>
                              <a:lnTo>
                                <a:pt x="82" y="16"/>
                              </a:lnTo>
                              <a:lnTo>
                                <a:pt x="93" y="16"/>
                              </a:lnTo>
                              <a:lnTo>
                                <a:pt x="109" y="17"/>
                              </a:lnTo>
                              <a:lnTo>
                                <a:pt x="123" y="19"/>
                              </a:lnTo>
                              <a:lnTo>
                                <a:pt x="139" y="20"/>
                              </a:lnTo>
                              <a:lnTo>
                                <a:pt x="155" y="24"/>
                              </a:lnTo>
                              <a:lnTo>
                                <a:pt x="144" y="35"/>
                              </a:lnTo>
                              <a:lnTo>
                                <a:pt x="125" y="47"/>
                              </a:lnTo>
                              <a:lnTo>
                                <a:pt x="109" y="55"/>
                              </a:lnTo>
                              <a:lnTo>
                                <a:pt x="96" y="57"/>
                              </a:lnTo>
                              <a:lnTo>
                                <a:pt x="82" y="57"/>
                              </a:lnTo>
                              <a:lnTo>
                                <a:pt x="68" y="57"/>
                              </a:lnTo>
                              <a:lnTo>
                                <a:pt x="54" y="52"/>
                              </a:lnTo>
                              <a:lnTo>
                                <a:pt x="40" y="44"/>
                              </a:lnTo>
                              <a:lnTo>
                                <a:pt x="29" y="35"/>
                              </a:lnTo>
                              <a:lnTo>
                                <a:pt x="19" y="22"/>
                              </a:lnTo>
                              <a:lnTo>
                                <a:pt x="11" y="11"/>
                              </a:lnTo>
                              <a:lnTo>
                                <a:pt x="0" y="0"/>
                              </a:lnTo>
                              <a:close/>
                            </a:path>
                          </a:pathLst>
                        </a:custGeom>
                        <a:solidFill>
                          <a:srgbClr val="FF00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554" name="Group 46">
                        <a:extLst>
                          <a:ext uri="{FF2B5EF4-FFF2-40B4-BE49-F238E27FC236}">
                            <a16:creationId xmlns:a16="http://schemas.microsoft.com/office/drawing/2014/main" id="{9A8839E8-518B-4AC3-8473-16DE4F2CA173}"/>
                          </a:ext>
                        </a:extLst>
                      </p:cNvPr>
                      <p:cNvGrpSpPr>
                        <a:grpSpLocks/>
                      </p:cNvGrpSpPr>
                      <p:nvPr/>
                    </p:nvGrpSpPr>
                    <p:grpSpPr bwMode="auto">
                      <a:xfrm>
                        <a:off x="4889" y="2381"/>
                        <a:ext cx="193" cy="84"/>
                        <a:chOff x="4889" y="2381"/>
                        <a:chExt cx="193" cy="84"/>
                      </a:xfrm>
                    </p:grpSpPr>
                    <p:grpSp>
                      <p:nvGrpSpPr>
                        <p:cNvPr id="63556" name="Group 41">
                          <a:extLst>
                            <a:ext uri="{FF2B5EF4-FFF2-40B4-BE49-F238E27FC236}">
                              <a16:creationId xmlns:a16="http://schemas.microsoft.com/office/drawing/2014/main" id="{328C1B76-20D9-4EB8-B767-115ACB13F65F}"/>
                            </a:ext>
                          </a:extLst>
                        </p:cNvPr>
                        <p:cNvGrpSpPr>
                          <a:grpSpLocks/>
                        </p:cNvGrpSpPr>
                        <p:nvPr/>
                      </p:nvGrpSpPr>
                      <p:grpSpPr bwMode="auto">
                        <a:xfrm>
                          <a:off x="4889" y="2381"/>
                          <a:ext cx="80" cy="55"/>
                          <a:chOff x="4889" y="2381"/>
                          <a:chExt cx="80" cy="55"/>
                        </a:xfrm>
                      </p:grpSpPr>
                      <p:sp>
                        <p:nvSpPr>
                          <p:cNvPr id="63561" name="Freeform 38">
                            <a:extLst>
                              <a:ext uri="{FF2B5EF4-FFF2-40B4-BE49-F238E27FC236}">
                                <a16:creationId xmlns:a16="http://schemas.microsoft.com/office/drawing/2014/main" id="{305AC4D1-9ECA-4F4C-8B0C-6BA2AB180606}"/>
                              </a:ext>
                            </a:extLst>
                          </p:cNvPr>
                          <p:cNvSpPr>
                            <a:spLocks noChangeArrowheads="1"/>
                          </p:cNvSpPr>
                          <p:nvPr/>
                        </p:nvSpPr>
                        <p:spPr bwMode="auto">
                          <a:xfrm>
                            <a:off x="4895" y="2381"/>
                            <a:ext cx="74" cy="39"/>
                          </a:xfrm>
                          <a:custGeom>
                            <a:avLst/>
                            <a:gdLst>
                              <a:gd name="T0" fmla="*/ 1 w 147"/>
                              <a:gd name="T1" fmla="*/ 0 h 79"/>
                              <a:gd name="T2" fmla="*/ 1 w 147"/>
                              <a:gd name="T3" fmla="*/ 0 h 79"/>
                              <a:gd name="T4" fmla="*/ 1 w 147"/>
                              <a:gd name="T5" fmla="*/ 0 h 79"/>
                              <a:gd name="T6" fmla="*/ 1 w 147"/>
                              <a:gd name="T7" fmla="*/ 0 h 79"/>
                              <a:gd name="T8" fmla="*/ 1 w 147"/>
                              <a:gd name="T9" fmla="*/ 0 h 79"/>
                              <a:gd name="T10" fmla="*/ 1 w 147"/>
                              <a:gd name="T11" fmla="*/ 0 h 79"/>
                              <a:gd name="T12" fmla="*/ 1 w 147"/>
                              <a:gd name="T13" fmla="*/ 0 h 79"/>
                              <a:gd name="T14" fmla="*/ 1 w 147"/>
                              <a:gd name="T15" fmla="*/ 0 h 79"/>
                              <a:gd name="T16" fmla="*/ 1 w 147"/>
                              <a:gd name="T17" fmla="*/ 0 h 79"/>
                              <a:gd name="T18" fmla="*/ 1 w 147"/>
                              <a:gd name="T19" fmla="*/ 0 h 79"/>
                              <a:gd name="T20" fmla="*/ 1 w 147"/>
                              <a:gd name="T21" fmla="*/ 0 h 79"/>
                              <a:gd name="T22" fmla="*/ 1 w 147"/>
                              <a:gd name="T23" fmla="*/ 0 h 79"/>
                              <a:gd name="T24" fmla="*/ 1 w 147"/>
                              <a:gd name="T25" fmla="*/ 0 h 79"/>
                              <a:gd name="T26" fmla="*/ 1 w 147"/>
                              <a:gd name="T27" fmla="*/ 0 h 79"/>
                              <a:gd name="T28" fmla="*/ 1 w 147"/>
                              <a:gd name="T29" fmla="*/ 0 h 79"/>
                              <a:gd name="T30" fmla="*/ 1 w 147"/>
                              <a:gd name="T31" fmla="*/ 0 h 79"/>
                              <a:gd name="T32" fmla="*/ 0 w 147"/>
                              <a:gd name="T33" fmla="*/ 0 h 79"/>
                              <a:gd name="T34" fmla="*/ 1 w 147"/>
                              <a:gd name="T35" fmla="*/ 0 h 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7" h="79">
                                <a:moveTo>
                                  <a:pt x="5" y="17"/>
                                </a:moveTo>
                                <a:lnTo>
                                  <a:pt x="38" y="1"/>
                                </a:lnTo>
                                <a:lnTo>
                                  <a:pt x="55" y="0"/>
                                </a:lnTo>
                                <a:lnTo>
                                  <a:pt x="68" y="0"/>
                                </a:lnTo>
                                <a:lnTo>
                                  <a:pt x="91" y="5"/>
                                </a:lnTo>
                                <a:lnTo>
                                  <a:pt x="109" y="14"/>
                                </a:lnTo>
                                <a:lnTo>
                                  <a:pt x="121" y="27"/>
                                </a:lnTo>
                                <a:lnTo>
                                  <a:pt x="134" y="42"/>
                                </a:lnTo>
                                <a:lnTo>
                                  <a:pt x="142" y="60"/>
                                </a:lnTo>
                                <a:lnTo>
                                  <a:pt x="147" y="79"/>
                                </a:lnTo>
                                <a:lnTo>
                                  <a:pt x="121" y="60"/>
                                </a:lnTo>
                                <a:lnTo>
                                  <a:pt x="106" y="41"/>
                                </a:lnTo>
                                <a:lnTo>
                                  <a:pt x="91" y="25"/>
                                </a:lnTo>
                                <a:lnTo>
                                  <a:pt x="74" y="14"/>
                                </a:lnTo>
                                <a:lnTo>
                                  <a:pt x="50" y="9"/>
                                </a:lnTo>
                                <a:lnTo>
                                  <a:pt x="33" y="12"/>
                                </a:lnTo>
                                <a:lnTo>
                                  <a:pt x="0" y="25"/>
                                </a:lnTo>
                                <a:lnTo>
                                  <a:pt x="5"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62" name="Freeform 39">
                            <a:extLst>
                              <a:ext uri="{FF2B5EF4-FFF2-40B4-BE49-F238E27FC236}">
                                <a16:creationId xmlns:a16="http://schemas.microsoft.com/office/drawing/2014/main" id="{957690F7-C356-401B-8AE5-D1506BB1E120}"/>
                              </a:ext>
                            </a:extLst>
                          </p:cNvPr>
                          <p:cNvSpPr>
                            <a:spLocks noChangeArrowheads="1"/>
                          </p:cNvSpPr>
                          <p:nvPr/>
                        </p:nvSpPr>
                        <p:spPr bwMode="auto">
                          <a:xfrm>
                            <a:off x="4889" y="2405"/>
                            <a:ext cx="71" cy="30"/>
                          </a:xfrm>
                          <a:custGeom>
                            <a:avLst/>
                            <a:gdLst>
                              <a:gd name="T0" fmla="*/ 0 w 142"/>
                              <a:gd name="T1" fmla="*/ 1 h 58"/>
                              <a:gd name="T2" fmla="*/ 1 w 142"/>
                              <a:gd name="T3" fmla="*/ 1 h 58"/>
                              <a:gd name="T4" fmla="*/ 1 w 142"/>
                              <a:gd name="T5" fmla="*/ 1 h 58"/>
                              <a:gd name="T6" fmla="*/ 1 w 142"/>
                              <a:gd name="T7" fmla="*/ 1 h 58"/>
                              <a:gd name="T8" fmla="*/ 1 w 142"/>
                              <a:gd name="T9" fmla="*/ 0 h 58"/>
                              <a:gd name="T10" fmla="*/ 1 w 142"/>
                              <a:gd name="T11" fmla="*/ 1 h 58"/>
                              <a:gd name="T12" fmla="*/ 1 w 142"/>
                              <a:gd name="T13" fmla="*/ 1 h 58"/>
                              <a:gd name="T14" fmla="*/ 1 w 142"/>
                              <a:gd name="T15" fmla="*/ 1 h 58"/>
                              <a:gd name="T16" fmla="*/ 1 w 142"/>
                              <a:gd name="T17" fmla="*/ 1 h 58"/>
                              <a:gd name="T18" fmla="*/ 1 w 142"/>
                              <a:gd name="T19" fmla="*/ 1 h 58"/>
                              <a:gd name="T20" fmla="*/ 1 w 142"/>
                              <a:gd name="T21" fmla="*/ 1 h 58"/>
                              <a:gd name="T22" fmla="*/ 1 w 142"/>
                              <a:gd name="T23" fmla="*/ 1 h 58"/>
                              <a:gd name="T24" fmla="*/ 1 w 142"/>
                              <a:gd name="T25" fmla="*/ 1 h 58"/>
                              <a:gd name="T26" fmla="*/ 1 w 142"/>
                              <a:gd name="T27" fmla="*/ 1 h 58"/>
                              <a:gd name="T28" fmla="*/ 1 w 142"/>
                              <a:gd name="T29" fmla="*/ 1 h 58"/>
                              <a:gd name="T30" fmla="*/ 1 w 142"/>
                              <a:gd name="T31" fmla="*/ 1 h 58"/>
                              <a:gd name="T32" fmla="*/ 1 w 142"/>
                              <a:gd name="T33" fmla="*/ 1 h 58"/>
                              <a:gd name="T34" fmla="*/ 1 w 142"/>
                              <a:gd name="T35" fmla="*/ 1 h 58"/>
                              <a:gd name="T36" fmla="*/ 1 w 142"/>
                              <a:gd name="T37" fmla="*/ 1 h 58"/>
                              <a:gd name="T38" fmla="*/ 1 w 142"/>
                              <a:gd name="T39" fmla="*/ 1 h 58"/>
                              <a:gd name="T40" fmla="*/ 1 w 142"/>
                              <a:gd name="T41" fmla="*/ 1 h 58"/>
                              <a:gd name="T42" fmla="*/ 1 w 142"/>
                              <a:gd name="T43" fmla="*/ 1 h 58"/>
                              <a:gd name="T44" fmla="*/ 1 w 142"/>
                              <a:gd name="T45" fmla="*/ 1 h 58"/>
                              <a:gd name="T46" fmla="*/ 1 w 142"/>
                              <a:gd name="T47" fmla="*/ 1 h 58"/>
                              <a:gd name="T48" fmla="*/ 0 w 142"/>
                              <a:gd name="T49" fmla="*/ 1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42" h="58">
                                <a:moveTo>
                                  <a:pt x="0" y="17"/>
                                </a:moveTo>
                                <a:lnTo>
                                  <a:pt x="22" y="17"/>
                                </a:lnTo>
                                <a:lnTo>
                                  <a:pt x="34" y="11"/>
                                </a:lnTo>
                                <a:lnTo>
                                  <a:pt x="46" y="4"/>
                                </a:lnTo>
                                <a:lnTo>
                                  <a:pt x="65" y="0"/>
                                </a:lnTo>
                                <a:lnTo>
                                  <a:pt x="81" y="1"/>
                                </a:lnTo>
                                <a:lnTo>
                                  <a:pt x="98" y="6"/>
                                </a:lnTo>
                                <a:lnTo>
                                  <a:pt x="108" y="12"/>
                                </a:lnTo>
                                <a:lnTo>
                                  <a:pt x="123" y="23"/>
                                </a:lnTo>
                                <a:lnTo>
                                  <a:pt x="133" y="36"/>
                                </a:lnTo>
                                <a:lnTo>
                                  <a:pt x="142" y="50"/>
                                </a:lnTo>
                                <a:lnTo>
                                  <a:pt x="139" y="57"/>
                                </a:lnTo>
                                <a:lnTo>
                                  <a:pt x="128" y="58"/>
                                </a:lnTo>
                                <a:lnTo>
                                  <a:pt x="114" y="38"/>
                                </a:lnTo>
                                <a:lnTo>
                                  <a:pt x="104" y="31"/>
                                </a:lnTo>
                                <a:lnTo>
                                  <a:pt x="97" y="42"/>
                                </a:lnTo>
                                <a:lnTo>
                                  <a:pt x="87" y="45"/>
                                </a:lnTo>
                                <a:lnTo>
                                  <a:pt x="76" y="45"/>
                                </a:lnTo>
                                <a:lnTo>
                                  <a:pt x="65" y="42"/>
                                </a:lnTo>
                                <a:lnTo>
                                  <a:pt x="59" y="36"/>
                                </a:lnTo>
                                <a:lnTo>
                                  <a:pt x="56" y="27"/>
                                </a:lnTo>
                                <a:lnTo>
                                  <a:pt x="41" y="31"/>
                                </a:lnTo>
                                <a:lnTo>
                                  <a:pt x="24" y="30"/>
                                </a:lnTo>
                                <a:lnTo>
                                  <a:pt x="11" y="30"/>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63" name="Freeform 40">
                            <a:extLst>
                              <a:ext uri="{FF2B5EF4-FFF2-40B4-BE49-F238E27FC236}">
                                <a16:creationId xmlns:a16="http://schemas.microsoft.com/office/drawing/2014/main" id="{AA508BC8-600A-431E-AC76-13216D6AA831}"/>
                              </a:ext>
                            </a:extLst>
                          </p:cNvPr>
                          <p:cNvSpPr>
                            <a:spLocks noChangeArrowheads="1"/>
                          </p:cNvSpPr>
                          <p:nvPr/>
                        </p:nvSpPr>
                        <p:spPr bwMode="auto">
                          <a:xfrm>
                            <a:off x="4904" y="2424"/>
                            <a:ext cx="33" cy="12"/>
                          </a:xfrm>
                          <a:custGeom>
                            <a:avLst/>
                            <a:gdLst>
                              <a:gd name="T0" fmla="*/ 0 w 65"/>
                              <a:gd name="T1" fmla="*/ 0 h 23"/>
                              <a:gd name="T2" fmla="*/ 1 w 65"/>
                              <a:gd name="T3" fmla="*/ 1 h 23"/>
                              <a:gd name="T4" fmla="*/ 1 w 65"/>
                              <a:gd name="T5" fmla="*/ 1 h 23"/>
                              <a:gd name="T6" fmla="*/ 1 w 65"/>
                              <a:gd name="T7" fmla="*/ 1 h 23"/>
                              <a:gd name="T8" fmla="*/ 1 w 65"/>
                              <a:gd name="T9" fmla="*/ 1 h 23"/>
                              <a:gd name="T10" fmla="*/ 1 w 65"/>
                              <a:gd name="T11" fmla="*/ 1 h 23"/>
                              <a:gd name="T12" fmla="*/ 1 w 65"/>
                              <a:gd name="T13" fmla="*/ 1 h 23"/>
                              <a:gd name="T14" fmla="*/ 1 w 65"/>
                              <a:gd name="T15" fmla="*/ 1 h 23"/>
                              <a:gd name="T16" fmla="*/ 1 w 65"/>
                              <a:gd name="T17" fmla="*/ 1 h 23"/>
                              <a:gd name="T18" fmla="*/ 1 w 65"/>
                              <a:gd name="T19" fmla="*/ 1 h 23"/>
                              <a:gd name="T20" fmla="*/ 1 w 65"/>
                              <a:gd name="T21" fmla="*/ 1 h 23"/>
                              <a:gd name="T22" fmla="*/ 0 w 65"/>
                              <a:gd name="T23" fmla="*/ 0 h 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5" h="23">
                                <a:moveTo>
                                  <a:pt x="0" y="0"/>
                                </a:moveTo>
                                <a:lnTo>
                                  <a:pt x="11" y="3"/>
                                </a:lnTo>
                                <a:lnTo>
                                  <a:pt x="19" y="9"/>
                                </a:lnTo>
                                <a:lnTo>
                                  <a:pt x="30" y="15"/>
                                </a:lnTo>
                                <a:lnTo>
                                  <a:pt x="41" y="19"/>
                                </a:lnTo>
                                <a:lnTo>
                                  <a:pt x="52" y="19"/>
                                </a:lnTo>
                                <a:lnTo>
                                  <a:pt x="65" y="15"/>
                                </a:lnTo>
                                <a:lnTo>
                                  <a:pt x="51" y="20"/>
                                </a:lnTo>
                                <a:lnTo>
                                  <a:pt x="43" y="23"/>
                                </a:lnTo>
                                <a:lnTo>
                                  <a:pt x="32" y="22"/>
                                </a:lnTo>
                                <a:lnTo>
                                  <a:pt x="15" y="1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557" name="Group 45">
                          <a:extLst>
                            <a:ext uri="{FF2B5EF4-FFF2-40B4-BE49-F238E27FC236}">
                              <a16:creationId xmlns:a16="http://schemas.microsoft.com/office/drawing/2014/main" id="{F03C88CD-3EB8-48E6-B707-3E0BC09AF4AA}"/>
                            </a:ext>
                          </a:extLst>
                        </p:cNvPr>
                        <p:cNvGrpSpPr>
                          <a:grpSpLocks/>
                        </p:cNvGrpSpPr>
                        <p:nvPr/>
                      </p:nvGrpSpPr>
                      <p:grpSpPr bwMode="auto">
                        <a:xfrm>
                          <a:off x="5007" y="2408"/>
                          <a:ext cx="75" cy="57"/>
                          <a:chOff x="5007" y="2408"/>
                          <a:chExt cx="75" cy="57"/>
                        </a:xfrm>
                      </p:grpSpPr>
                      <p:sp>
                        <p:nvSpPr>
                          <p:cNvPr id="63558" name="Freeform 42">
                            <a:extLst>
                              <a:ext uri="{FF2B5EF4-FFF2-40B4-BE49-F238E27FC236}">
                                <a16:creationId xmlns:a16="http://schemas.microsoft.com/office/drawing/2014/main" id="{1BB955CC-3F72-4FD4-80B1-31FD95B65C39}"/>
                              </a:ext>
                            </a:extLst>
                          </p:cNvPr>
                          <p:cNvSpPr>
                            <a:spLocks noChangeArrowheads="1"/>
                          </p:cNvSpPr>
                          <p:nvPr/>
                        </p:nvSpPr>
                        <p:spPr bwMode="auto">
                          <a:xfrm>
                            <a:off x="5007" y="2408"/>
                            <a:ext cx="75" cy="38"/>
                          </a:xfrm>
                          <a:custGeom>
                            <a:avLst/>
                            <a:gdLst>
                              <a:gd name="T0" fmla="*/ 0 w 152"/>
                              <a:gd name="T1" fmla="*/ 0 h 78"/>
                              <a:gd name="T2" fmla="*/ 0 w 152"/>
                              <a:gd name="T3" fmla="*/ 0 h 78"/>
                              <a:gd name="T4" fmla="*/ 0 w 152"/>
                              <a:gd name="T5" fmla="*/ 0 h 78"/>
                              <a:gd name="T6" fmla="*/ 0 w 152"/>
                              <a:gd name="T7" fmla="*/ 0 h 78"/>
                              <a:gd name="T8" fmla="*/ 0 w 152"/>
                              <a:gd name="T9" fmla="*/ 0 h 78"/>
                              <a:gd name="T10" fmla="*/ 0 w 152"/>
                              <a:gd name="T11" fmla="*/ 0 h 78"/>
                              <a:gd name="T12" fmla="*/ 0 w 152"/>
                              <a:gd name="T13" fmla="*/ 0 h 78"/>
                              <a:gd name="T14" fmla="*/ 0 w 152"/>
                              <a:gd name="T15" fmla="*/ 0 h 78"/>
                              <a:gd name="T16" fmla="*/ 0 w 152"/>
                              <a:gd name="T17" fmla="*/ 0 h 78"/>
                              <a:gd name="T18" fmla="*/ 0 w 152"/>
                              <a:gd name="T19" fmla="*/ 0 h 78"/>
                              <a:gd name="T20" fmla="*/ 0 w 152"/>
                              <a:gd name="T21" fmla="*/ 0 h 78"/>
                              <a:gd name="T22" fmla="*/ 0 w 152"/>
                              <a:gd name="T23" fmla="*/ 0 h 78"/>
                              <a:gd name="T24" fmla="*/ 0 w 152"/>
                              <a:gd name="T25" fmla="*/ 0 h 78"/>
                              <a:gd name="T26" fmla="*/ 0 w 152"/>
                              <a:gd name="T27" fmla="*/ 0 h 78"/>
                              <a:gd name="T28" fmla="*/ 0 w 152"/>
                              <a:gd name="T29" fmla="*/ 0 h 78"/>
                              <a:gd name="T30" fmla="*/ 0 w 152"/>
                              <a:gd name="T31" fmla="*/ 0 h 78"/>
                              <a:gd name="T32" fmla="*/ 0 w 152"/>
                              <a:gd name="T33" fmla="*/ 0 h 78"/>
                              <a:gd name="T34" fmla="*/ 0 w 152"/>
                              <a:gd name="T35" fmla="*/ 0 h 78"/>
                              <a:gd name="T36" fmla="*/ 0 w 152"/>
                              <a:gd name="T37" fmla="*/ 0 h 78"/>
                              <a:gd name="T38" fmla="*/ 0 w 152"/>
                              <a:gd name="T39" fmla="*/ 0 h 78"/>
                              <a:gd name="T40" fmla="*/ 0 w 152"/>
                              <a:gd name="T41" fmla="*/ 0 h 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52" h="78">
                                <a:moveTo>
                                  <a:pt x="2" y="78"/>
                                </a:moveTo>
                                <a:lnTo>
                                  <a:pt x="0" y="68"/>
                                </a:lnTo>
                                <a:lnTo>
                                  <a:pt x="8" y="45"/>
                                </a:lnTo>
                                <a:lnTo>
                                  <a:pt x="23" y="26"/>
                                </a:lnTo>
                                <a:lnTo>
                                  <a:pt x="35" y="16"/>
                                </a:lnTo>
                                <a:lnTo>
                                  <a:pt x="54" y="7"/>
                                </a:lnTo>
                                <a:lnTo>
                                  <a:pt x="82" y="0"/>
                                </a:lnTo>
                                <a:lnTo>
                                  <a:pt x="108" y="0"/>
                                </a:lnTo>
                                <a:lnTo>
                                  <a:pt x="130" y="0"/>
                                </a:lnTo>
                                <a:lnTo>
                                  <a:pt x="147" y="11"/>
                                </a:lnTo>
                                <a:lnTo>
                                  <a:pt x="152" y="23"/>
                                </a:lnTo>
                                <a:lnTo>
                                  <a:pt x="142" y="16"/>
                                </a:lnTo>
                                <a:lnTo>
                                  <a:pt x="123" y="11"/>
                                </a:lnTo>
                                <a:lnTo>
                                  <a:pt x="97" y="11"/>
                                </a:lnTo>
                                <a:lnTo>
                                  <a:pt x="76" y="16"/>
                                </a:lnTo>
                                <a:lnTo>
                                  <a:pt x="59" y="24"/>
                                </a:lnTo>
                                <a:lnTo>
                                  <a:pt x="43" y="30"/>
                                </a:lnTo>
                                <a:lnTo>
                                  <a:pt x="32" y="40"/>
                                </a:lnTo>
                                <a:lnTo>
                                  <a:pt x="23" y="53"/>
                                </a:lnTo>
                                <a:lnTo>
                                  <a:pt x="15" y="68"/>
                                </a:lnTo>
                                <a:lnTo>
                                  <a:pt x="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59" name="Freeform 43">
                            <a:extLst>
                              <a:ext uri="{FF2B5EF4-FFF2-40B4-BE49-F238E27FC236}">
                                <a16:creationId xmlns:a16="http://schemas.microsoft.com/office/drawing/2014/main" id="{4A2A68B1-9B32-47E4-80A9-209EA874C8F6}"/>
                              </a:ext>
                            </a:extLst>
                          </p:cNvPr>
                          <p:cNvSpPr>
                            <a:spLocks noChangeArrowheads="1"/>
                          </p:cNvSpPr>
                          <p:nvPr/>
                        </p:nvSpPr>
                        <p:spPr bwMode="auto">
                          <a:xfrm>
                            <a:off x="5022" y="2431"/>
                            <a:ext cx="60" cy="34"/>
                          </a:xfrm>
                          <a:custGeom>
                            <a:avLst/>
                            <a:gdLst>
                              <a:gd name="T0" fmla="*/ 0 w 120"/>
                              <a:gd name="T1" fmla="*/ 1 h 68"/>
                              <a:gd name="T2" fmla="*/ 1 w 120"/>
                              <a:gd name="T3" fmla="*/ 1 h 68"/>
                              <a:gd name="T4" fmla="*/ 1 w 120"/>
                              <a:gd name="T5" fmla="*/ 1 h 68"/>
                              <a:gd name="T6" fmla="*/ 1 w 120"/>
                              <a:gd name="T7" fmla="*/ 1 h 68"/>
                              <a:gd name="T8" fmla="*/ 1 w 120"/>
                              <a:gd name="T9" fmla="*/ 0 h 68"/>
                              <a:gd name="T10" fmla="*/ 1 w 120"/>
                              <a:gd name="T11" fmla="*/ 1 h 68"/>
                              <a:gd name="T12" fmla="*/ 1 w 120"/>
                              <a:gd name="T13" fmla="*/ 1 h 68"/>
                              <a:gd name="T14" fmla="*/ 1 w 120"/>
                              <a:gd name="T15" fmla="*/ 1 h 68"/>
                              <a:gd name="T16" fmla="*/ 1 w 120"/>
                              <a:gd name="T17" fmla="*/ 1 h 68"/>
                              <a:gd name="T18" fmla="*/ 1 w 120"/>
                              <a:gd name="T19" fmla="*/ 1 h 68"/>
                              <a:gd name="T20" fmla="*/ 1 w 120"/>
                              <a:gd name="T21" fmla="*/ 1 h 68"/>
                              <a:gd name="T22" fmla="*/ 1 w 120"/>
                              <a:gd name="T23" fmla="*/ 1 h 68"/>
                              <a:gd name="T24" fmla="*/ 1 w 120"/>
                              <a:gd name="T25" fmla="*/ 1 h 68"/>
                              <a:gd name="T26" fmla="*/ 1 w 120"/>
                              <a:gd name="T27" fmla="*/ 1 h 68"/>
                              <a:gd name="T28" fmla="*/ 1 w 120"/>
                              <a:gd name="T29" fmla="*/ 1 h 68"/>
                              <a:gd name="T30" fmla="*/ 1 w 120"/>
                              <a:gd name="T31" fmla="*/ 1 h 68"/>
                              <a:gd name="T32" fmla="*/ 1 w 120"/>
                              <a:gd name="T33" fmla="*/ 1 h 68"/>
                              <a:gd name="T34" fmla="*/ 1 w 120"/>
                              <a:gd name="T35" fmla="*/ 1 h 68"/>
                              <a:gd name="T36" fmla="*/ 1 w 120"/>
                              <a:gd name="T37" fmla="*/ 1 h 68"/>
                              <a:gd name="T38" fmla="*/ 1 w 120"/>
                              <a:gd name="T39" fmla="*/ 1 h 68"/>
                              <a:gd name="T40" fmla="*/ 1 w 120"/>
                              <a:gd name="T41" fmla="*/ 1 h 68"/>
                              <a:gd name="T42" fmla="*/ 1 w 120"/>
                              <a:gd name="T43" fmla="*/ 1 h 68"/>
                              <a:gd name="T44" fmla="*/ 1 w 120"/>
                              <a:gd name="T45" fmla="*/ 1 h 68"/>
                              <a:gd name="T46" fmla="*/ 1 w 120"/>
                              <a:gd name="T47" fmla="*/ 1 h 68"/>
                              <a:gd name="T48" fmla="*/ 1 w 120"/>
                              <a:gd name="T49" fmla="*/ 1 h 68"/>
                              <a:gd name="T50" fmla="*/ 0 w 120"/>
                              <a:gd name="T51" fmla="*/ 1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0" h="68">
                                <a:moveTo>
                                  <a:pt x="0" y="33"/>
                                </a:moveTo>
                                <a:lnTo>
                                  <a:pt x="2" y="19"/>
                                </a:lnTo>
                                <a:lnTo>
                                  <a:pt x="19" y="8"/>
                                </a:lnTo>
                                <a:lnTo>
                                  <a:pt x="33" y="3"/>
                                </a:lnTo>
                                <a:lnTo>
                                  <a:pt x="54" y="0"/>
                                </a:lnTo>
                                <a:lnTo>
                                  <a:pt x="73" y="3"/>
                                </a:lnTo>
                                <a:lnTo>
                                  <a:pt x="87" y="8"/>
                                </a:lnTo>
                                <a:lnTo>
                                  <a:pt x="104" y="8"/>
                                </a:lnTo>
                                <a:lnTo>
                                  <a:pt x="96" y="14"/>
                                </a:lnTo>
                                <a:lnTo>
                                  <a:pt x="109" y="27"/>
                                </a:lnTo>
                                <a:lnTo>
                                  <a:pt x="110" y="41"/>
                                </a:lnTo>
                                <a:lnTo>
                                  <a:pt x="115" y="54"/>
                                </a:lnTo>
                                <a:lnTo>
                                  <a:pt x="120" y="57"/>
                                </a:lnTo>
                                <a:lnTo>
                                  <a:pt x="115" y="68"/>
                                </a:lnTo>
                                <a:lnTo>
                                  <a:pt x="99" y="60"/>
                                </a:lnTo>
                                <a:lnTo>
                                  <a:pt x="93" y="48"/>
                                </a:lnTo>
                                <a:lnTo>
                                  <a:pt x="90" y="40"/>
                                </a:lnTo>
                                <a:lnTo>
                                  <a:pt x="79" y="38"/>
                                </a:lnTo>
                                <a:lnTo>
                                  <a:pt x="73" y="43"/>
                                </a:lnTo>
                                <a:lnTo>
                                  <a:pt x="60" y="46"/>
                                </a:lnTo>
                                <a:lnTo>
                                  <a:pt x="46" y="46"/>
                                </a:lnTo>
                                <a:lnTo>
                                  <a:pt x="35" y="40"/>
                                </a:lnTo>
                                <a:lnTo>
                                  <a:pt x="30" y="32"/>
                                </a:lnTo>
                                <a:lnTo>
                                  <a:pt x="28" y="22"/>
                                </a:lnTo>
                                <a:lnTo>
                                  <a:pt x="13" y="27"/>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60" name="Freeform 44">
                            <a:extLst>
                              <a:ext uri="{FF2B5EF4-FFF2-40B4-BE49-F238E27FC236}">
                                <a16:creationId xmlns:a16="http://schemas.microsoft.com/office/drawing/2014/main" id="{B1725F65-2EB5-4CAE-804C-4C2BB30B0D54}"/>
                              </a:ext>
                            </a:extLst>
                          </p:cNvPr>
                          <p:cNvSpPr>
                            <a:spLocks noChangeArrowheads="1"/>
                          </p:cNvSpPr>
                          <p:nvPr/>
                        </p:nvSpPr>
                        <p:spPr bwMode="auto">
                          <a:xfrm>
                            <a:off x="5018" y="2449"/>
                            <a:ext cx="4" cy="8"/>
                          </a:xfrm>
                          <a:custGeom>
                            <a:avLst/>
                            <a:gdLst>
                              <a:gd name="T0" fmla="*/ 0 w 9"/>
                              <a:gd name="T1" fmla="*/ 0 h 18"/>
                              <a:gd name="T2" fmla="*/ 0 w 9"/>
                              <a:gd name="T3" fmla="*/ 0 h 18"/>
                              <a:gd name="T4" fmla="*/ 0 w 9"/>
                              <a:gd name="T5" fmla="*/ 0 h 18"/>
                              <a:gd name="T6" fmla="*/ 0 w 9"/>
                              <a:gd name="T7" fmla="*/ 0 h 18"/>
                              <a:gd name="T8" fmla="*/ 0 w 9"/>
                              <a:gd name="T9" fmla="*/ 0 h 18"/>
                              <a:gd name="T10" fmla="*/ 0 w 9"/>
                              <a:gd name="T11" fmla="*/ 0 h 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18">
                                <a:moveTo>
                                  <a:pt x="9" y="0"/>
                                </a:moveTo>
                                <a:lnTo>
                                  <a:pt x="1" y="8"/>
                                </a:lnTo>
                                <a:lnTo>
                                  <a:pt x="0" y="15"/>
                                </a:lnTo>
                                <a:lnTo>
                                  <a:pt x="4" y="18"/>
                                </a:lnTo>
                                <a:lnTo>
                                  <a:pt x="6"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63555" name="Freeform 47">
                        <a:extLst>
                          <a:ext uri="{FF2B5EF4-FFF2-40B4-BE49-F238E27FC236}">
                            <a16:creationId xmlns:a16="http://schemas.microsoft.com/office/drawing/2014/main" id="{44255D25-9255-49CB-B98E-A69C0931D8B8}"/>
                          </a:ext>
                        </a:extLst>
                      </p:cNvPr>
                      <p:cNvSpPr>
                        <a:spLocks noChangeArrowheads="1"/>
                      </p:cNvSpPr>
                      <p:nvPr/>
                    </p:nvSpPr>
                    <p:spPr bwMode="auto">
                      <a:xfrm>
                        <a:off x="4952" y="2490"/>
                        <a:ext cx="58" cy="32"/>
                      </a:xfrm>
                      <a:custGeom>
                        <a:avLst/>
                        <a:gdLst>
                          <a:gd name="T0" fmla="*/ 0 w 117"/>
                          <a:gd name="T1" fmla="*/ 0 h 64"/>
                          <a:gd name="T2" fmla="*/ 0 w 117"/>
                          <a:gd name="T3" fmla="*/ 1 h 64"/>
                          <a:gd name="T4" fmla="*/ 0 w 117"/>
                          <a:gd name="T5" fmla="*/ 1 h 64"/>
                          <a:gd name="T6" fmla="*/ 0 w 117"/>
                          <a:gd name="T7" fmla="*/ 1 h 64"/>
                          <a:gd name="T8" fmla="*/ 0 w 117"/>
                          <a:gd name="T9" fmla="*/ 1 h 64"/>
                          <a:gd name="T10" fmla="*/ 0 w 117"/>
                          <a:gd name="T11" fmla="*/ 1 h 64"/>
                          <a:gd name="T12" fmla="*/ 0 w 117"/>
                          <a:gd name="T13" fmla="*/ 1 h 64"/>
                          <a:gd name="T14" fmla="*/ 0 w 117"/>
                          <a:gd name="T15" fmla="*/ 1 h 64"/>
                          <a:gd name="T16" fmla="*/ 0 w 117"/>
                          <a:gd name="T17" fmla="*/ 1 h 64"/>
                          <a:gd name="T18" fmla="*/ 0 w 117"/>
                          <a:gd name="T19" fmla="*/ 1 h 64"/>
                          <a:gd name="T20" fmla="*/ 0 w 117"/>
                          <a:gd name="T21" fmla="*/ 1 h 64"/>
                          <a:gd name="T22" fmla="*/ 0 w 117"/>
                          <a:gd name="T23" fmla="*/ 1 h 64"/>
                          <a:gd name="T24" fmla="*/ 0 w 117"/>
                          <a:gd name="T25" fmla="*/ 1 h 64"/>
                          <a:gd name="T26" fmla="*/ 0 w 117"/>
                          <a:gd name="T27" fmla="*/ 1 h 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17" h="64">
                            <a:moveTo>
                              <a:pt x="30" y="0"/>
                            </a:moveTo>
                            <a:lnTo>
                              <a:pt x="19" y="6"/>
                            </a:lnTo>
                            <a:lnTo>
                              <a:pt x="9" y="11"/>
                            </a:lnTo>
                            <a:lnTo>
                              <a:pt x="2" y="20"/>
                            </a:lnTo>
                            <a:lnTo>
                              <a:pt x="0" y="30"/>
                            </a:lnTo>
                            <a:lnTo>
                              <a:pt x="5" y="41"/>
                            </a:lnTo>
                            <a:lnTo>
                              <a:pt x="21" y="42"/>
                            </a:lnTo>
                            <a:lnTo>
                              <a:pt x="35" y="48"/>
                            </a:lnTo>
                            <a:lnTo>
                              <a:pt x="44" y="58"/>
                            </a:lnTo>
                            <a:lnTo>
                              <a:pt x="58" y="64"/>
                            </a:lnTo>
                            <a:lnTo>
                              <a:pt x="76" y="61"/>
                            </a:lnTo>
                            <a:lnTo>
                              <a:pt x="87" y="55"/>
                            </a:lnTo>
                            <a:lnTo>
                              <a:pt x="104" y="48"/>
                            </a:lnTo>
                            <a:lnTo>
                              <a:pt x="117" y="50"/>
                            </a:lnTo>
                          </a:path>
                        </a:pathLst>
                      </a:custGeom>
                      <a:noFill/>
                      <a:ln w="9525">
                        <a:solidFill>
                          <a:srgbClr val="FF7F3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3545" name="Group 55">
                      <a:extLst>
                        <a:ext uri="{FF2B5EF4-FFF2-40B4-BE49-F238E27FC236}">
                          <a16:creationId xmlns:a16="http://schemas.microsoft.com/office/drawing/2014/main" id="{B34DF229-72D4-46BD-814A-8B0DE1ADDA96}"/>
                        </a:ext>
                      </a:extLst>
                    </p:cNvPr>
                    <p:cNvGrpSpPr>
                      <a:grpSpLocks/>
                    </p:cNvGrpSpPr>
                    <p:nvPr/>
                  </p:nvGrpSpPr>
                  <p:grpSpPr bwMode="auto">
                    <a:xfrm>
                      <a:off x="4785" y="2168"/>
                      <a:ext cx="430" cy="419"/>
                      <a:chOff x="4785" y="2168"/>
                      <a:chExt cx="430" cy="419"/>
                    </a:xfrm>
                  </p:grpSpPr>
                  <p:sp>
                    <p:nvSpPr>
                      <p:cNvPr id="63547" name="Freeform 49">
                        <a:extLst>
                          <a:ext uri="{FF2B5EF4-FFF2-40B4-BE49-F238E27FC236}">
                            <a16:creationId xmlns:a16="http://schemas.microsoft.com/office/drawing/2014/main" id="{280F4448-25FF-4893-8CE6-D06B99BAB1BE}"/>
                          </a:ext>
                        </a:extLst>
                      </p:cNvPr>
                      <p:cNvSpPr>
                        <a:spLocks noChangeArrowheads="1"/>
                      </p:cNvSpPr>
                      <p:nvPr/>
                    </p:nvSpPr>
                    <p:spPr bwMode="auto">
                      <a:xfrm>
                        <a:off x="4785" y="2168"/>
                        <a:ext cx="430" cy="419"/>
                      </a:xfrm>
                      <a:custGeom>
                        <a:avLst/>
                        <a:gdLst>
                          <a:gd name="T0" fmla="*/ 1 w 860"/>
                          <a:gd name="T1" fmla="*/ 1 h 838"/>
                          <a:gd name="T2" fmla="*/ 1 w 860"/>
                          <a:gd name="T3" fmla="*/ 1 h 838"/>
                          <a:gd name="T4" fmla="*/ 1 w 860"/>
                          <a:gd name="T5" fmla="*/ 1 h 838"/>
                          <a:gd name="T6" fmla="*/ 1 w 860"/>
                          <a:gd name="T7" fmla="*/ 1 h 838"/>
                          <a:gd name="T8" fmla="*/ 1 w 860"/>
                          <a:gd name="T9" fmla="*/ 1 h 838"/>
                          <a:gd name="T10" fmla="*/ 1 w 860"/>
                          <a:gd name="T11" fmla="*/ 1 h 838"/>
                          <a:gd name="T12" fmla="*/ 0 w 860"/>
                          <a:gd name="T13" fmla="*/ 1 h 838"/>
                          <a:gd name="T14" fmla="*/ 1 w 860"/>
                          <a:gd name="T15" fmla="*/ 1 h 838"/>
                          <a:gd name="T16" fmla="*/ 1 w 860"/>
                          <a:gd name="T17" fmla="*/ 1 h 838"/>
                          <a:gd name="T18" fmla="*/ 1 w 860"/>
                          <a:gd name="T19" fmla="*/ 1 h 838"/>
                          <a:gd name="T20" fmla="*/ 1 w 860"/>
                          <a:gd name="T21" fmla="*/ 1 h 838"/>
                          <a:gd name="T22" fmla="*/ 1 w 860"/>
                          <a:gd name="T23" fmla="*/ 1 h 838"/>
                          <a:gd name="T24" fmla="*/ 1 w 860"/>
                          <a:gd name="T25" fmla="*/ 1 h 838"/>
                          <a:gd name="T26" fmla="*/ 1 w 860"/>
                          <a:gd name="T27" fmla="*/ 1 h 838"/>
                          <a:gd name="T28" fmla="*/ 1 w 860"/>
                          <a:gd name="T29" fmla="*/ 1 h 838"/>
                          <a:gd name="T30" fmla="*/ 1 w 860"/>
                          <a:gd name="T31" fmla="*/ 1 h 838"/>
                          <a:gd name="T32" fmla="*/ 1 w 860"/>
                          <a:gd name="T33" fmla="*/ 1 h 838"/>
                          <a:gd name="T34" fmla="*/ 1 w 860"/>
                          <a:gd name="T35" fmla="*/ 1 h 838"/>
                          <a:gd name="T36" fmla="*/ 1 w 860"/>
                          <a:gd name="T37" fmla="*/ 1 h 838"/>
                          <a:gd name="T38" fmla="*/ 1 w 860"/>
                          <a:gd name="T39" fmla="*/ 1 h 838"/>
                          <a:gd name="T40" fmla="*/ 1 w 860"/>
                          <a:gd name="T41" fmla="*/ 1 h 838"/>
                          <a:gd name="T42" fmla="*/ 1 w 860"/>
                          <a:gd name="T43" fmla="*/ 1 h 838"/>
                          <a:gd name="T44" fmla="*/ 1 w 860"/>
                          <a:gd name="T45" fmla="*/ 1 h 838"/>
                          <a:gd name="T46" fmla="*/ 1 w 860"/>
                          <a:gd name="T47" fmla="*/ 1 h 838"/>
                          <a:gd name="T48" fmla="*/ 1 w 860"/>
                          <a:gd name="T49" fmla="*/ 1 h 838"/>
                          <a:gd name="T50" fmla="*/ 1 w 860"/>
                          <a:gd name="T51" fmla="*/ 1 h 838"/>
                          <a:gd name="T52" fmla="*/ 1 w 860"/>
                          <a:gd name="T53" fmla="*/ 1 h 838"/>
                          <a:gd name="T54" fmla="*/ 1 w 860"/>
                          <a:gd name="T55" fmla="*/ 1 h 838"/>
                          <a:gd name="T56" fmla="*/ 1 w 860"/>
                          <a:gd name="T57" fmla="*/ 1 h 838"/>
                          <a:gd name="T58" fmla="*/ 1 w 860"/>
                          <a:gd name="T59" fmla="*/ 1 h 838"/>
                          <a:gd name="T60" fmla="*/ 1 w 860"/>
                          <a:gd name="T61" fmla="*/ 1 h 838"/>
                          <a:gd name="T62" fmla="*/ 1 w 860"/>
                          <a:gd name="T63" fmla="*/ 1 h 838"/>
                          <a:gd name="T64" fmla="*/ 1 w 860"/>
                          <a:gd name="T65" fmla="*/ 1 h 838"/>
                          <a:gd name="T66" fmla="*/ 1 w 860"/>
                          <a:gd name="T67" fmla="*/ 1 h 838"/>
                          <a:gd name="T68" fmla="*/ 1 w 860"/>
                          <a:gd name="T69" fmla="*/ 1 h 838"/>
                          <a:gd name="T70" fmla="*/ 1 w 860"/>
                          <a:gd name="T71" fmla="*/ 1 h 838"/>
                          <a:gd name="T72" fmla="*/ 1 w 860"/>
                          <a:gd name="T73" fmla="*/ 1 h 838"/>
                          <a:gd name="T74" fmla="*/ 1 w 860"/>
                          <a:gd name="T75" fmla="*/ 1 h 838"/>
                          <a:gd name="T76" fmla="*/ 1 w 860"/>
                          <a:gd name="T77" fmla="*/ 1 h 838"/>
                          <a:gd name="T78" fmla="*/ 1 w 860"/>
                          <a:gd name="T79" fmla="*/ 1 h 838"/>
                          <a:gd name="T80" fmla="*/ 1 w 860"/>
                          <a:gd name="T81" fmla="*/ 1 h 838"/>
                          <a:gd name="T82" fmla="*/ 1 w 860"/>
                          <a:gd name="T83" fmla="*/ 1 h 838"/>
                          <a:gd name="T84" fmla="*/ 1 w 860"/>
                          <a:gd name="T85" fmla="*/ 1 h 838"/>
                          <a:gd name="T86" fmla="*/ 1 w 860"/>
                          <a:gd name="T87" fmla="*/ 1 h 838"/>
                          <a:gd name="T88" fmla="*/ 1 w 860"/>
                          <a:gd name="T89" fmla="*/ 1 h 838"/>
                          <a:gd name="T90" fmla="*/ 1 w 860"/>
                          <a:gd name="T91" fmla="*/ 1 h 83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860" h="838">
                            <a:moveTo>
                              <a:pt x="164" y="789"/>
                            </a:moveTo>
                            <a:lnTo>
                              <a:pt x="131" y="770"/>
                            </a:lnTo>
                            <a:lnTo>
                              <a:pt x="112" y="751"/>
                            </a:lnTo>
                            <a:lnTo>
                              <a:pt x="106" y="733"/>
                            </a:lnTo>
                            <a:lnTo>
                              <a:pt x="98" y="696"/>
                            </a:lnTo>
                            <a:lnTo>
                              <a:pt x="77" y="686"/>
                            </a:lnTo>
                            <a:lnTo>
                              <a:pt x="70" y="651"/>
                            </a:lnTo>
                            <a:lnTo>
                              <a:pt x="60" y="634"/>
                            </a:lnTo>
                            <a:lnTo>
                              <a:pt x="54" y="625"/>
                            </a:lnTo>
                            <a:lnTo>
                              <a:pt x="44" y="595"/>
                            </a:lnTo>
                            <a:lnTo>
                              <a:pt x="11" y="543"/>
                            </a:lnTo>
                            <a:lnTo>
                              <a:pt x="30" y="454"/>
                            </a:lnTo>
                            <a:lnTo>
                              <a:pt x="11" y="443"/>
                            </a:lnTo>
                            <a:lnTo>
                              <a:pt x="0" y="391"/>
                            </a:lnTo>
                            <a:lnTo>
                              <a:pt x="2" y="355"/>
                            </a:lnTo>
                            <a:lnTo>
                              <a:pt x="5" y="314"/>
                            </a:lnTo>
                            <a:lnTo>
                              <a:pt x="25" y="270"/>
                            </a:lnTo>
                            <a:lnTo>
                              <a:pt x="74" y="244"/>
                            </a:lnTo>
                            <a:lnTo>
                              <a:pt x="70" y="199"/>
                            </a:lnTo>
                            <a:lnTo>
                              <a:pt x="112" y="145"/>
                            </a:lnTo>
                            <a:lnTo>
                              <a:pt x="133" y="123"/>
                            </a:lnTo>
                            <a:lnTo>
                              <a:pt x="155" y="88"/>
                            </a:lnTo>
                            <a:lnTo>
                              <a:pt x="189" y="64"/>
                            </a:lnTo>
                            <a:lnTo>
                              <a:pt x="226" y="64"/>
                            </a:lnTo>
                            <a:lnTo>
                              <a:pt x="283" y="14"/>
                            </a:lnTo>
                            <a:lnTo>
                              <a:pt x="330" y="9"/>
                            </a:lnTo>
                            <a:lnTo>
                              <a:pt x="365" y="0"/>
                            </a:lnTo>
                            <a:lnTo>
                              <a:pt x="398" y="5"/>
                            </a:lnTo>
                            <a:lnTo>
                              <a:pt x="429" y="9"/>
                            </a:lnTo>
                            <a:lnTo>
                              <a:pt x="464" y="9"/>
                            </a:lnTo>
                            <a:lnTo>
                              <a:pt x="510" y="14"/>
                            </a:lnTo>
                            <a:lnTo>
                              <a:pt x="559" y="36"/>
                            </a:lnTo>
                            <a:lnTo>
                              <a:pt x="587" y="52"/>
                            </a:lnTo>
                            <a:lnTo>
                              <a:pt x="647" y="69"/>
                            </a:lnTo>
                            <a:lnTo>
                              <a:pt x="686" y="109"/>
                            </a:lnTo>
                            <a:lnTo>
                              <a:pt x="708" y="137"/>
                            </a:lnTo>
                            <a:lnTo>
                              <a:pt x="729" y="170"/>
                            </a:lnTo>
                            <a:lnTo>
                              <a:pt x="738" y="203"/>
                            </a:lnTo>
                            <a:lnTo>
                              <a:pt x="756" y="232"/>
                            </a:lnTo>
                            <a:lnTo>
                              <a:pt x="776" y="259"/>
                            </a:lnTo>
                            <a:lnTo>
                              <a:pt x="808" y="293"/>
                            </a:lnTo>
                            <a:lnTo>
                              <a:pt x="828" y="355"/>
                            </a:lnTo>
                            <a:lnTo>
                              <a:pt x="846" y="405"/>
                            </a:lnTo>
                            <a:lnTo>
                              <a:pt x="860" y="440"/>
                            </a:lnTo>
                            <a:lnTo>
                              <a:pt x="855" y="464"/>
                            </a:lnTo>
                            <a:lnTo>
                              <a:pt x="841" y="514"/>
                            </a:lnTo>
                            <a:lnTo>
                              <a:pt x="822" y="543"/>
                            </a:lnTo>
                            <a:lnTo>
                              <a:pt x="827" y="587"/>
                            </a:lnTo>
                            <a:lnTo>
                              <a:pt x="814" y="614"/>
                            </a:lnTo>
                            <a:lnTo>
                              <a:pt x="772" y="642"/>
                            </a:lnTo>
                            <a:lnTo>
                              <a:pt x="757" y="672"/>
                            </a:lnTo>
                            <a:lnTo>
                              <a:pt x="682" y="733"/>
                            </a:lnTo>
                            <a:lnTo>
                              <a:pt x="682" y="760"/>
                            </a:lnTo>
                            <a:lnTo>
                              <a:pt x="649" y="793"/>
                            </a:lnTo>
                            <a:lnTo>
                              <a:pt x="592" y="823"/>
                            </a:lnTo>
                            <a:lnTo>
                              <a:pt x="562" y="838"/>
                            </a:lnTo>
                            <a:lnTo>
                              <a:pt x="596" y="760"/>
                            </a:lnTo>
                            <a:lnTo>
                              <a:pt x="630" y="677"/>
                            </a:lnTo>
                            <a:lnTo>
                              <a:pt x="649" y="610"/>
                            </a:lnTo>
                            <a:lnTo>
                              <a:pt x="661" y="539"/>
                            </a:lnTo>
                            <a:lnTo>
                              <a:pt x="661" y="505"/>
                            </a:lnTo>
                            <a:lnTo>
                              <a:pt x="652" y="467"/>
                            </a:lnTo>
                            <a:lnTo>
                              <a:pt x="656" y="393"/>
                            </a:lnTo>
                            <a:lnTo>
                              <a:pt x="647" y="369"/>
                            </a:lnTo>
                            <a:lnTo>
                              <a:pt x="630" y="353"/>
                            </a:lnTo>
                            <a:lnTo>
                              <a:pt x="563" y="388"/>
                            </a:lnTo>
                            <a:lnTo>
                              <a:pt x="529" y="405"/>
                            </a:lnTo>
                            <a:lnTo>
                              <a:pt x="477" y="412"/>
                            </a:lnTo>
                            <a:lnTo>
                              <a:pt x="407" y="412"/>
                            </a:lnTo>
                            <a:lnTo>
                              <a:pt x="354" y="408"/>
                            </a:lnTo>
                            <a:lnTo>
                              <a:pt x="325" y="401"/>
                            </a:lnTo>
                            <a:lnTo>
                              <a:pt x="298" y="386"/>
                            </a:lnTo>
                            <a:lnTo>
                              <a:pt x="265" y="386"/>
                            </a:lnTo>
                            <a:lnTo>
                              <a:pt x="232" y="397"/>
                            </a:lnTo>
                            <a:lnTo>
                              <a:pt x="218" y="419"/>
                            </a:lnTo>
                            <a:lnTo>
                              <a:pt x="212" y="449"/>
                            </a:lnTo>
                            <a:lnTo>
                              <a:pt x="197" y="476"/>
                            </a:lnTo>
                            <a:lnTo>
                              <a:pt x="175" y="481"/>
                            </a:lnTo>
                            <a:lnTo>
                              <a:pt x="158" y="514"/>
                            </a:lnTo>
                            <a:lnTo>
                              <a:pt x="152" y="566"/>
                            </a:lnTo>
                            <a:lnTo>
                              <a:pt x="141" y="579"/>
                            </a:lnTo>
                            <a:lnTo>
                              <a:pt x="126" y="585"/>
                            </a:lnTo>
                            <a:lnTo>
                              <a:pt x="111" y="587"/>
                            </a:lnTo>
                            <a:lnTo>
                              <a:pt x="98" y="593"/>
                            </a:lnTo>
                            <a:lnTo>
                              <a:pt x="92" y="604"/>
                            </a:lnTo>
                            <a:lnTo>
                              <a:pt x="88" y="617"/>
                            </a:lnTo>
                            <a:lnTo>
                              <a:pt x="92" y="637"/>
                            </a:lnTo>
                            <a:lnTo>
                              <a:pt x="103" y="655"/>
                            </a:lnTo>
                            <a:lnTo>
                              <a:pt x="123" y="669"/>
                            </a:lnTo>
                            <a:lnTo>
                              <a:pt x="148" y="669"/>
                            </a:lnTo>
                            <a:lnTo>
                              <a:pt x="156" y="738"/>
                            </a:lnTo>
                            <a:lnTo>
                              <a:pt x="164" y="789"/>
                            </a:lnTo>
                            <a:close/>
                          </a:path>
                        </a:pathLst>
                      </a:custGeom>
                      <a:solidFill>
                        <a:srgbClr val="7F5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548" name="Group 54">
                        <a:extLst>
                          <a:ext uri="{FF2B5EF4-FFF2-40B4-BE49-F238E27FC236}">
                            <a16:creationId xmlns:a16="http://schemas.microsoft.com/office/drawing/2014/main" id="{3B104846-B615-4C37-9FF5-06182691704C}"/>
                          </a:ext>
                        </a:extLst>
                      </p:cNvPr>
                      <p:cNvGrpSpPr>
                        <a:grpSpLocks/>
                      </p:cNvGrpSpPr>
                      <p:nvPr/>
                    </p:nvGrpSpPr>
                    <p:grpSpPr bwMode="auto">
                      <a:xfrm>
                        <a:off x="4799" y="2184"/>
                        <a:ext cx="403" cy="293"/>
                        <a:chOff x="4799" y="2184"/>
                        <a:chExt cx="403" cy="293"/>
                      </a:xfrm>
                    </p:grpSpPr>
                    <p:sp>
                      <p:nvSpPr>
                        <p:cNvPr id="63549" name="Freeform 50">
                          <a:extLst>
                            <a:ext uri="{FF2B5EF4-FFF2-40B4-BE49-F238E27FC236}">
                              <a16:creationId xmlns:a16="http://schemas.microsoft.com/office/drawing/2014/main" id="{4A23A3B1-951B-4318-A755-899B2610539B}"/>
                            </a:ext>
                          </a:extLst>
                        </p:cNvPr>
                        <p:cNvSpPr>
                          <a:spLocks noChangeArrowheads="1"/>
                        </p:cNvSpPr>
                        <p:nvPr/>
                      </p:nvSpPr>
                      <p:spPr bwMode="auto">
                        <a:xfrm>
                          <a:off x="4799" y="2295"/>
                          <a:ext cx="170" cy="117"/>
                        </a:xfrm>
                        <a:custGeom>
                          <a:avLst/>
                          <a:gdLst>
                            <a:gd name="T0" fmla="*/ 1 w 339"/>
                            <a:gd name="T1" fmla="*/ 1 h 233"/>
                            <a:gd name="T2" fmla="*/ 1 w 339"/>
                            <a:gd name="T3" fmla="*/ 1 h 233"/>
                            <a:gd name="T4" fmla="*/ 1 w 339"/>
                            <a:gd name="T5" fmla="*/ 1 h 233"/>
                            <a:gd name="T6" fmla="*/ 1 w 339"/>
                            <a:gd name="T7" fmla="*/ 1 h 233"/>
                            <a:gd name="T8" fmla="*/ 1 w 339"/>
                            <a:gd name="T9" fmla="*/ 1 h 233"/>
                            <a:gd name="T10" fmla="*/ 1 w 339"/>
                            <a:gd name="T11" fmla="*/ 1 h 233"/>
                            <a:gd name="T12" fmla="*/ 0 w 339"/>
                            <a:gd name="T13" fmla="*/ 1 h 233"/>
                            <a:gd name="T14" fmla="*/ 1 w 339"/>
                            <a:gd name="T15" fmla="*/ 1 h 233"/>
                            <a:gd name="T16" fmla="*/ 1 w 339"/>
                            <a:gd name="T17" fmla="*/ 1 h 233"/>
                            <a:gd name="T18" fmla="*/ 1 w 339"/>
                            <a:gd name="T19" fmla="*/ 1 h 233"/>
                            <a:gd name="T20" fmla="*/ 1 w 339"/>
                            <a:gd name="T21" fmla="*/ 1 h 233"/>
                            <a:gd name="T22" fmla="*/ 1 w 339"/>
                            <a:gd name="T23" fmla="*/ 1 h 233"/>
                            <a:gd name="T24" fmla="*/ 1 w 339"/>
                            <a:gd name="T25" fmla="*/ 1 h 233"/>
                            <a:gd name="T26" fmla="*/ 1 w 339"/>
                            <a:gd name="T27" fmla="*/ 1 h 233"/>
                            <a:gd name="T28" fmla="*/ 1 w 339"/>
                            <a:gd name="T29" fmla="*/ 1 h 233"/>
                            <a:gd name="T30" fmla="*/ 1 w 339"/>
                            <a:gd name="T31" fmla="*/ 1 h 233"/>
                            <a:gd name="T32" fmla="*/ 1 w 339"/>
                            <a:gd name="T33" fmla="*/ 1 h 233"/>
                            <a:gd name="T34" fmla="*/ 1 w 339"/>
                            <a:gd name="T35" fmla="*/ 0 h 233"/>
                            <a:gd name="T36" fmla="*/ 1 w 339"/>
                            <a:gd name="T37" fmla="*/ 1 h 233"/>
                            <a:gd name="T38" fmla="*/ 1 w 339"/>
                            <a:gd name="T39" fmla="*/ 1 h 233"/>
                            <a:gd name="T40" fmla="*/ 1 w 339"/>
                            <a:gd name="T41" fmla="*/ 1 h 233"/>
                            <a:gd name="T42" fmla="*/ 1 w 339"/>
                            <a:gd name="T43" fmla="*/ 1 h 233"/>
                            <a:gd name="T44" fmla="*/ 1 w 339"/>
                            <a:gd name="T45" fmla="*/ 1 h 233"/>
                            <a:gd name="T46" fmla="*/ 1 w 339"/>
                            <a:gd name="T47" fmla="*/ 1 h 233"/>
                            <a:gd name="T48" fmla="*/ 1 w 339"/>
                            <a:gd name="T49" fmla="*/ 1 h 233"/>
                            <a:gd name="T50" fmla="*/ 1 w 339"/>
                            <a:gd name="T51" fmla="*/ 1 h 2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39" h="233">
                              <a:moveTo>
                                <a:pt x="11" y="233"/>
                              </a:moveTo>
                              <a:lnTo>
                                <a:pt x="71" y="233"/>
                              </a:lnTo>
                              <a:lnTo>
                                <a:pt x="168" y="181"/>
                              </a:lnTo>
                              <a:lnTo>
                                <a:pt x="96" y="175"/>
                              </a:lnTo>
                              <a:lnTo>
                                <a:pt x="42" y="167"/>
                              </a:lnTo>
                              <a:lnTo>
                                <a:pt x="18" y="158"/>
                              </a:lnTo>
                              <a:lnTo>
                                <a:pt x="0" y="129"/>
                              </a:lnTo>
                              <a:lnTo>
                                <a:pt x="1" y="76"/>
                              </a:lnTo>
                              <a:lnTo>
                                <a:pt x="42" y="96"/>
                              </a:lnTo>
                              <a:lnTo>
                                <a:pt x="72" y="109"/>
                              </a:lnTo>
                              <a:lnTo>
                                <a:pt x="119" y="115"/>
                              </a:lnTo>
                              <a:lnTo>
                                <a:pt x="153" y="120"/>
                              </a:lnTo>
                              <a:lnTo>
                                <a:pt x="201" y="139"/>
                              </a:lnTo>
                              <a:lnTo>
                                <a:pt x="167" y="99"/>
                              </a:lnTo>
                              <a:lnTo>
                                <a:pt x="140" y="77"/>
                              </a:lnTo>
                              <a:lnTo>
                                <a:pt x="100" y="58"/>
                              </a:lnTo>
                              <a:lnTo>
                                <a:pt x="105" y="14"/>
                              </a:lnTo>
                              <a:lnTo>
                                <a:pt x="100" y="0"/>
                              </a:lnTo>
                              <a:lnTo>
                                <a:pt x="153" y="1"/>
                              </a:lnTo>
                              <a:lnTo>
                                <a:pt x="154" y="38"/>
                              </a:lnTo>
                              <a:lnTo>
                                <a:pt x="162" y="66"/>
                              </a:lnTo>
                              <a:lnTo>
                                <a:pt x="178" y="85"/>
                              </a:lnTo>
                              <a:lnTo>
                                <a:pt x="209" y="101"/>
                              </a:lnTo>
                              <a:lnTo>
                                <a:pt x="257" y="120"/>
                              </a:lnTo>
                              <a:lnTo>
                                <a:pt x="313" y="139"/>
                              </a:lnTo>
                              <a:lnTo>
                                <a:pt x="339" y="143"/>
                              </a:lnTo>
                            </a:path>
                          </a:pathLst>
                        </a:custGeom>
                        <a:noFill/>
                        <a:ln w="9525">
                          <a:solidFill>
                            <a:srgbClr val="5F3F1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50" name="Freeform 51">
                          <a:extLst>
                            <a:ext uri="{FF2B5EF4-FFF2-40B4-BE49-F238E27FC236}">
                              <a16:creationId xmlns:a16="http://schemas.microsoft.com/office/drawing/2014/main" id="{91E242EA-A958-4183-BB1C-FB6A0AAE66CE}"/>
                            </a:ext>
                          </a:extLst>
                        </p:cNvPr>
                        <p:cNvSpPr>
                          <a:spLocks noChangeArrowheads="1"/>
                        </p:cNvSpPr>
                        <p:nvPr/>
                      </p:nvSpPr>
                      <p:spPr bwMode="auto">
                        <a:xfrm>
                          <a:off x="4826" y="2241"/>
                          <a:ext cx="327" cy="97"/>
                        </a:xfrm>
                        <a:custGeom>
                          <a:avLst/>
                          <a:gdLst>
                            <a:gd name="T0" fmla="*/ 0 w 655"/>
                            <a:gd name="T1" fmla="*/ 1 h 194"/>
                            <a:gd name="T2" fmla="*/ 0 w 655"/>
                            <a:gd name="T3" fmla="*/ 1 h 194"/>
                            <a:gd name="T4" fmla="*/ 0 w 655"/>
                            <a:gd name="T5" fmla="*/ 1 h 194"/>
                            <a:gd name="T6" fmla="*/ 0 w 655"/>
                            <a:gd name="T7" fmla="*/ 1 h 194"/>
                            <a:gd name="T8" fmla="*/ 0 w 655"/>
                            <a:gd name="T9" fmla="*/ 1 h 194"/>
                            <a:gd name="T10" fmla="*/ 0 w 655"/>
                            <a:gd name="T11" fmla="*/ 1 h 194"/>
                            <a:gd name="T12" fmla="*/ 0 w 655"/>
                            <a:gd name="T13" fmla="*/ 1 h 194"/>
                            <a:gd name="T14" fmla="*/ 0 w 655"/>
                            <a:gd name="T15" fmla="*/ 1 h 194"/>
                            <a:gd name="T16" fmla="*/ 0 w 655"/>
                            <a:gd name="T17" fmla="*/ 1 h 194"/>
                            <a:gd name="T18" fmla="*/ 0 w 655"/>
                            <a:gd name="T19" fmla="*/ 1 h 194"/>
                            <a:gd name="T20" fmla="*/ 0 w 655"/>
                            <a:gd name="T21" fmla="*/ 0 h 194"/>
                            <a:gd name="T22" fmla="*/ 0 w 655"/>
                            <a:gd name="T23" fmla="*/ 1 h 194"/>
                            <a:gd name="T24" fmla="*/ 0 w 655"/>
                            <a:gd name="T25" fmla="*/ 1 h 194"/>
                            <a:gd name="T26" fmla="*/ 0 w 655"/>
                            <a:gd name="T27" fmla="*/ 1 h 194"/>
                            <a:gd name="T28" fmla="*/ 0 w 655"/>
                            <a:gd name="T29" fmla="*/ 1 h 194"/>
                            <a:gd name="T30" fmla="*/ 0 w 655"/>
                            <a:gd name="T31" fmla="*/ 1 h 194"/>
                            <a:gd name="T32" fmla="*/ 0 w 655"/>
                            <a:gd name="T33" fmla="*/ 1 h 194"/>
                            <a:gd name="T34" fmla="*/ 0 w 655"/>
                            <a:gd name="T35" fmla="*/ 1 h 194"/>
                            <a:gd name="T36" fmla="*/ 0 w 655"/>
                            <a:gd name="T37" fmla="*/ 1 h 1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55" h="194">
                              <a:moveTo>
                                <a:pt x="0" y="88"/>
                              </a:moveTo>
                              <a:lnTo>
                                <a:pt x="46" y="75"/>
                              </a:lnTo>
                              <a:lnTo>
                                <a:pt x="109" y="78"/>
                              </a:lnTo>
                              <a:lnTo>
                                <a:pt x="153" y="71"/>
                              </a:lnTo>
                              <a:lnTo>
                                <a:pt x="137" y="113"/>
                              </a:lnTo>
                              <a:lnTo>
                                <a:pt x="158" y="146"/>
                              </a:lnTo>
                              <a:lnTo>
                                <a:pt x="201" y="112"/>
                              </a:lnTo>
                              <a:lnTo>
                                <a:pt x="242" y="71"/>
                              </a:lnTo>
                              <a:lnTo>
                                <a:pt x="289" y="42"/>
                              </a:lnTo>
                              <a:lnTo>
                                <a:pt x="350" y="7"/>
                              </a:lnTo>
                              <a:lnTo>
                                <a:pt x="369" y="0"/>
                              </a:lnTo>
                              <a:lnTo>
                                <a:pt x="511" y="37"/>
                              </a:lnTo>
                              <a:lnTo>
                                <a:pt x="560" y="99"/>
                              </a:lnTo>
                              <a:lnTo>
                                <a:pt x="574" y="116"/>
                              </a:lnTo>
                              <a:lnTo>
                                <a:pt x="573" y="189"/>
                              </a:lnTo>
                              <a:lnTo>
                                <a:pt x="603" y="194"/>
                              </a:lnTo>
                              <a:lnTo>
                                <a:pt x="644" y="145"/>
                              </a:lnTo>
                              <a:lnTo>
                                <a:pt x="655" y="107"/>
                              </a:lnTo>
                              <a:lnTo>
                                <a:pt x="653" y="64"/>
                              </a:lnTo>
                            </a:path>
                          </a:pathLst>
                        </a:custGeom>
                        <a:noFill/>
                        <a:ln w="9525">
                          <a:solidFill>
                            <a:srgbClr val="5F3F1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51" name="Freeform 52">
                          <a:extLst>
                            <a:ext uri="{FF2B5EF4-FFF2-40B4-BE49-F238E27FC236}">
                              <a16:creationId xmlns:a16="http://schemas.microsoft.com/office/drawing/2014/main" id="{9CE1082F-20D1-424C-B1C1-DAFEA745560A}"/>
                            </a:ext>
                          </a:extLst>
                        </p:cNvPr>
                        <p:cNvSpPr>
                          <a:spLocks noChangeArrowheads="1"/>
                        </p:cNvSpPr>
                        <p:nvPr/>
                      </p:nvSpPr>
                      <p:spPr bwMode="auto">
                        <a:xfrm>
                          <a:off x="4845" y="2184"/>
                          <a:ext cx="287" cy="119"/>
                        </a:xfrm>
                        <a:custGeom>
                          <a:avLst/>
                          <a:gdLst>
                            <a:gd name="T0" fmla="*/ 1 w 574"/>
                            <a:gd name="T1" fmla="*/ 0 h 239"/>
                            <a:gd name="T2" fmla="*/ 1 w 574"/>
                            <a:gd name="T3" fmla="*/ 0 h 239"/>
                            <a:gd name="T4" fmla="*/ 1 w 574"/>
                            <a:gd name="T5" fmla="*/ 0 h 239"/>
                            <a:gd name="T6" fmla="*/ 0 w 574"/>
                            <a:gd name="T7" fmla="*/ 0 h 239"/>
                            <a:gd name="T8" fmla="*/ 1 w 574"/>
                            <a:gd name="T9" fmla="*/ 0 h 239"/>
                            <a:gd name="T10" fmla="*/ 1 w 574"/>
                            <a:gd name="T11" fmla="*/ 0 h 239"/>
                            <a:gd name="T12" fmla="*/ 1 w 574"/>
                            <a:gd name="T13" fmla="*/ 0 h 239"/>
                            <a:gd name="T14" fmla="*/ 1 w 574"/>
                            <a:gd name="T15" fmla="*/ 0 h 239"/>
                            <a:gd name="T16" fmla="*/ 1 w 574"/>
                            <a:gd name="T17" fmla="*/ 0 h 239"/>
                            <a:gd name="T18" fmla="*/ 1 w 574"/>
                            <a:gd name="T19" fmla="*/ 0 h 239"/>
                            <a:gd name="T20" fmla="*/ 1 w 574"/>
                            <a:gd name="T21" fmla="*/ 0 h 239"/>
                            <a:gd name="T22" fmla="*/ 1 w 574"/>
                            <a:gd name="T23" fmla="*/ 0 h 239"/>
                            <a:gd name="T24" fmla="*/ 1 w 574"/>
                            <a:gd name="T25" fmla="*/ 0 h 239"/>
                            <a:gd name="T26" fmla="*/ 1 w 574"/>
                            <a:gd name="T27" fmla="*/ 0 h 239"/>
                            <a:gd name="T28" fmla="*/ 1 w 574"/>
                            <a:gd name="T29" fmla="*/ 0 h 239"/>
                            <a:gd name="T30" fmla="*/ 1 w 574"/>
                            <a:gd name="T31" fmla="*/ 0 h 239"/>
                            <a:gd name="T32" fmla="*/ 1 w 574"/>
                            <a:gd name="T33" fmla="*/ 0 h 239"/>
                            <a:gd name="T34" fmla="*/ 1 w 574"/>
                            <a:gd name="T35" fmla="*/ 0 h 239"/>
                            <a:gd name="T36" fmla="*/ 1 w 574"/>
                            <a:gd name="T37" fmla="*/ 0 h 239"/>
                            <a:gd name="T38" fmla="*/ 1 w 574"/>
                            <a:gd name="T39" fmla="*/ 0 h 239"/>
                            <a:gd name="T40" fmla="*/ 1 w 574"/>
                            <a:gd name="T41" fmla="*/ 0 h 239"/>
                            <a:gd name="T42" fmla="*/ 1 w 574"/>
                            <a:gd name="T43" fmla="*/ 0 h 239"/>
                            <a:gd name="T44" fmla="*/ 1 w 574"/>
                            <a:gd name="T45" fmla="*/ 0 h 239"/>
                            <a:gd name="T46" fmla="*/ 1 w 574"/>
                            <a:gd name="T47" fmla="*/ 0 h 239"/>
                            <a:gd name="T48" fmla="*/ 1 w 574"/>
                            <a:gd name="T49" fmla="*/ 0 h 239"/>
                            <a:gd name="T50" fmla="*/ 1 w 574"/>
                            <a:gd name="T51" fmla="*/ 0 h 239"/>
                            <a:gd name="T52" fmla="*/ 1 w 574"/>
                            <a:gd name="T53" fmla="*/ 0 h 239"/>
                            <a:gd name="T54" fmla="*/ 1 w 574"/>
                            <a:gd name="T55" fmla="*/ 0 h 239"/>
                            <a:gd name="T56" fmla="*/ 1 w 574"/>
                            <a:gd name="T57" fmla="*/ 0 h 2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74" h="239">
                              <a:moveTo>
                                <a:pt x="200" y="161"/>
                              </a:moveTo>
                              <a:lnTo>
                                <a:pt x="153" y="142"/>
                              </a:lnTo>
                              <a:lnTo>
                                <a:pt x="77" y="142"/>
                              </a:lnTo>
                              <a:lnTo>
                                <a:pt x="0" y="153"/>
                              </a:lnTo>
                              <a:lnTo>
                                <a:pt x="120" y="109"/>
                              </a:lnTo>
                              <a:lnTo>
                                <a:pt x="218" y="106"/>
                              </a:lnTo>
                              <a:lnTo>
                                <a:pt x="181" y="82"/>
                              </a:lnTo>
                              <a:lnTo>
                                <a:pt x="109" y="62"/>
                              </a:lnTo>
                              <a:lnTo>
                                <a:pt x="204" y="57"/>
                              </a:lnTo>
                              <a:lnTo>
                                <a:pt x="238" y="76"/>
                              </a:lnTo>
                              <a:lnTo>
                                <a:pt x="284" y="97"/>
                              </a:lnTo>
                              <a:lnTo>
                                <a:pt x="314" y="68"/>
                              </a:lnTo>
                              <a:lnTo>
                                <a:pt x="257" y="10"/>
                              </a:lnTo>
                              <a:lnTo>
                                <a:pt x="298" y="0"/>
                              </a:lnTo>
                              <a:lnTo>
                                <a:pt x="331" y="0"/>
                              </a:lnTo>
                              <a:lnTo>
                                <a:pt x="360" y="78"/>
                              </a:lnTo>
                              <a:lnTo>
                                <a:pt x="388" y="49"/>
                              </a:lnTo>
                              <a:lnTo>
                                <a:pt x="398" y="21"/>
                              </a:lnTo>
                              <a:lnTo>
                                <a:pt x="426" y="52"/>
                              </a:lnTo>
                              <a:lnTo>
                                <a:pt x="446" y="86"/>
                              </a:lnTo>
                              <a:lnTo>
                                <a:pt x="456" y="101"/>
                              </a:lnTo>
                              <a:lnTo>
                                <a:pt x="465" y="120"/>
                              </a:lnTo>
                              <a:lnTo>
                                <a:pt x="488" y="128"/>
                              </a:lnTo>
                              <a:lnTo>
                                <a:pt x="497" y="68"/>
                              </a:lnTo>
                              <a:lnTo>
                                <a:pt x="532" y="81"/>
                              </a:lnTo>
                              <a:lnTo>
                                <a:pt x="525" y="130"/>
                              </a:lnTo>
                              <a:lnTo>
                                <a:pt x="521" y="152"/>
                              </a:lnTo>
                              <a:lnTo>
                                <a:pt x="546" y="180"/>
                              </a:lnTo>
                              <a:lnTo>
                                <a:pt x="574" y="239"/>
                              </a:lnTo>
                            </a:path>
                          </a:pathLst>
                        </a:custGeom>
                        <a:noFill/>
                        <a:ln w="9525">
                          <a:solidFill>
                            <a:srgbClr val="5F3F1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52" name="Freeform 53">
                          <a:extLst>
                            <a:ext uri="{FF2B5EF4-FFF2-40B4-BE49-F238E27FC236}">
                              <a16:creationId xmlns:a16="http://schemas.microsoft.com/office/drawing/2014/main" id="{04FC2E64-4D82-4705-A265-A092001A70A0}"/>
                            </a:ext>
                          </a:extLst>
                        </p:cNvPr>
                        <p:cNvSpPr>
                          <a:spLocks noChangeArrowheads="1"/>
                        </p:cNvSpPr>
                        <p:nvPr/>
                      </p:nvSpPr>
                      <p:spPr bwMode="auto">
                        <a:xfrm>
                          <a:off x="5122" y="2296"/>
                          <a:ext cx="80" cy="181"/>
                        </a:xfrm>
                        <a:custGeom>
                          <a:avLst/>
                          <a:gdLst>
                            <a:gd name="T0" fmla="*/ 0 w 161"/>
                            <a:gd name="T1" fmla="*/ 0 h 363"/>
                            <a:gd name="T2" fmla="*/ 0 w 161"/>
                            <a:gd name="T3" fmla="*/ 0 h 363"/>
                            <a:gd name="T4" fmla="*/ 0 w 161"/>
                            <a:gd name="T5" fmla="*/ 0 h 363"/>
                            <a:gd name="T6" fmla="*/ 0 w 161"/>
                            <a:gd name="T7" fmla="*/ 0 h 363"/>
                            <a:gd name="T8" fmla="*/ 0 w 161"/>
                            <a:gd name="T9" fmla="*/ 0 h 363"/>
                            <a:gd name="T10" fmla="*/ 0 w 161"/>
                            <a:gd name="T11" fmla="*/ 0 h 363"/>
                            <a:gd name="T12" fmla="*/ 0 w 161"/>
                            <a:gd name="T13" fmla="*/ 0 h 363"/>
                            <a:gd name="T14" fmla="*/ 0 w 161"/>
                            <a:gd name="T15" fmla="*/ 0 h 363"/>
                            <a:gd name="T16" fmla="*/ 0 w 161"/>
                            <a:gd name="T17" fmla="*/ 0 h 363"/>
                            <a:gd name="T18" fmla="*/ 0 w 161"/>
                            <a:gd name="T19" fmla="*/ 0 h 363"/>
                            <a:gd name="T20" fmla="*/ 0 w 161"/>
                            <a:gd name="T21" fmla="*/ 0 h 363"/>
                            <a:gd name="T22" fmla="*/ 0 w 161"/>
                            <a:gd name="T23" fmla="*/ 0 h 363"/>
                            <a:gd name="T24" fmla="*/ 0 w 161"/>
                            <a:gd name="T25" fmla="*/ 0 h 363"/>
                            <a:gd name="T26" fmla="*/ 0 w 161"/>
                            <a:gd name="T27" fmla="*/ 0 h 363"/>
                            <a:gd name="T28" fmla="*/ 0 w 161"/>
                            <a:gd name="T29" fmla="*/ 0 h 363"/>
                            <a:gd name="T30" fmla="*/ 0 w 161"/>
                            <a:gd name="T31" fmla="*/ 0 h 363"/>
                            <a:gd name="T32" fmla="*/ 0 w 161"/>
                            <a:gd name="T33" fmla="*/ 0 h 363"/>
                            <a:gd name="T34" fmla="*/ 0 w 161"/>
                            <a:gd name="T35" fmla="*/ 0 h 3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1" h="363">
                              <a:moveTo>
                                <a:pt x="85" y="0"/>
                              </a:moveTo>
                              <a:lnTo>
                                <a:pt x="124" y="86"/>
                              </a:lnTo>
                              <a:lnTo>
                                <a:pt x="143" y="131"/>
                              </a:lnTo>
                              <a:lnTo>
                                <a:pt x="158" y="176"/>
                              </a:lnTo>
                              <a:lnTo>
                                <a:pt x="161" y="209"/>
                              </a:lnTo>
                              <a:lnTo>
                                <a:pt x="151" y="250"/>
                              </a:lnTo>
                              <a:lnTo>
                                <a:pt x="139" y="269"/>
                              </a:lnTo>
                              <a:lnTo>
                                <a:pt x="124" y="212"/>
                              </a:lnTo>
                              <a:lnTo>
                                <a:pt x="109" y="164"/>
                              </a:lnTo>
                              <a:lnTo>
                                <a:pt x="77" y="108"/>
                              </a:lnTo>
                              <a:lnTo>
                                <a:pt x="49" y="65"/>
                              </a:lnTo>
                              <a:lnTo>
                                <a:pt x="30" y="160"/>
                              </a:lnTo>
                              <a:lnTo>
                                <a:pt x="71" y="213"/>
                              </a:lnTo>
                              <a:lnTo>
                                <a:pt x="91" y="242"/>
                              </a:lnTo>
                              <a:lnTo>
                                <a:pt x="104" y="363"/>
                              </a:lnTo>
                              <a:lnTo>
                                <a:pt x="34" y="335"/>
                              </a:lnTo>
                              <a:lnTo>
                                <a:pt x="20" y="288"/>
                              </a:lnTo>
                              <a:lnTo>
                                <a:pt x="0" y="231"/>
                              </a:lnTo>
                            </a:path>
                          </a:pathLst>
                        </a:custGeom>
                        <a:noFill/>
                        <a:ln w="9525">
                          <a:solidFill>
                            <a:srgbClr val="5F3F1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63546" name="Oval 56">
                      <a:extLst>
                        <a:ext uri="{FF2B5EF4-FFF2-40B4-BE49-F238E27FC236}">
                          <a16:creationId xmlns:a16="http://schemas.microsoft.com/office/drawing/2014/main" id="{69ACC4EC-6265-440E-A05A-D6F6E9DA307D}"/>
                        </a:ext>
                      </a:extLst>
                    </p:cNvPr>
                    <p:cNvSpPr>
                      <a:spLocks noChangeArrowheads="1"/>
                    </p:cNvSpPr>
                    <p:nvPr/>
                  </p:nvSpPr>
                  <p:spPr bwMode="auto">
                    <a:xfrm>
                      <a:off x="4844" y="2490"/>
                      <a:ext cx="19" cy="21"/>
                    </a:xfrm>
                    <a:prstGeom prst="ellipse">
                      <a:avLst/>
                    </a:prstGeom>
                    <a:solidFill>
                      <a:srgbClr val="FF5FBF"/>
                    </a:solidFill>
                    <a:ln w="9525">
                      <a:solidFill>
                        <a:srgbClr val="FF009F"/>
                      </a:solidFill>
                      <a:round/>
                      <a:headEnd/>
                      <a:tailEnd/>
                    </a:ln>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None/>
                      </a:pPr>
                      <a:endParaRPr lang="zh-CN" altLang="en-US" sz="2000">
                        <a:latin typeface="Arial" panose="020B0604020202020204" pitchFamily="34" charset="0"/>
                      </a:endParaRPr>
                    </a:p>
                  </p:txBody>
                </p:sp>
              </p:grpSp>
              <p:grpSp>
                <p:nvGrpSpPr>
                  <p:cNvPr id="63529" name="Group 71">
                    <a:extLst>
                      <a:ext uri="{FF2B5EF4-FFF2-40B4-BE49-F238E27FC236}">
                        <a16:creationId xmlns:a16="http://schemas.microsoft.com/office/drawing/2014/main" id="{77B0CA32-F089-4624-8132-88A633108FC4}"/>
                      </a:ext>
                    </a:extLst>
                  </p:cNvPr>
                  <p:cNvGrpSpPr>
                    <a:grpSpLocks/>
                  </p:cNvGrpSpPr>
                  <p:nvPr/>
                </p:nvGrpSpPr>
                <p:grpSpPr bwMode="auto">
                  <a:xfrm>
                    <a:off x="4556" y="2572"/>
                    <a:ext cx="746" cy="917"/>
                    <a:chOff x="4556" y="2572"/>
                    <a:chExt cx="746" cy="917"/>
                  </a:xfrm>
                </p:grpSpPr>
                <p:sp>
                  <p:nvSpPr>
                    <p:cNvPr id="63530" name="Freeform 58">
                      <a:extLst>
                        <a:ext uri="{FF2B5EF4-FFF2-40B4-BE49-F238E27FC236}">
                          <a16:creationId xmlns:a16="http://schemas.microsoft.com/office/drawing/2014/main" id="{ACFEACD7-54C2-4094-85D9-B234EF4B4DF3}"/>
                        </a:ext>
                      </a:extLst>
                    </p:cNvPr>
                    <p:cNvSpPr>
                      <a:spLocks noChangeArrowheads="1"/>
                    </p:cNvSpPr>
                    <p:nvPr/>
                  </p:nvSpPr>
                  <p:spPr bwMode="auto">
                    <a:xfrm>
                      <a:off x="4907" y="2572"/>
                      <a:ext cx="68" cy="286"/>
                    </a:xfrm>
                    <a:custGeom>
                      <a:avLst/>
                      <a:gdLst>
                        <a:gd name="T0" fmla="*/ 1 w 135"/>
                        <a:gd name="T1" fmla="*/ 1 h 572"/>
                        <a:gd name="T2" fmla="*/ 1 w 135"/>
                        <a:gd name="T3" fmla="*/ 1 h 572"/>
                        <a:gd name="T4" fmla="*/ 0 w 135"/>
                        <a:gd name="T5" fmla="*/ 1 h 572"/>
                        <a:gd name="T6" fmla="*/ 1 w 135"/>
                        <a:gd name="T7" fmla="*/ 1 h 572"/>
                        <a:gd name="T8" fmla="*/ 1 w 135"/>
                        <a:gd name="T9" fmla="*/ 0 h 572"/>
                        <a:gd name="T10" fmla="*/ 1 w 135"/>
                        <a:gd name="T11" fmla="*/ 0 h 572"/>
                        <a:gd name="T12" fmla="*/ 1 w 135"/>
                        <a:gd name="T13" fmla="*/ 1 h 5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572">
                          <a:moveTo>
                            <a:pt x="135" y="8"/>
                          </a:moveTo>
                          <a:lnTo>
                            <a:pt x="26" y="553"/>
                          </a:lnTo>
                          <a:lnTo>
                            <a:pt x="0" y="572"/>
                          </a:lnTo>
                          <a:lnTo>
                            <a:pt x="115" y="4"/>
                          </a:lnTo>
                          <a:lnTo>
                            <a:pt x="121" y="0"/>
                          </a:lnTo>
                          <a:lnTo>
                            <a:pt x="131" y="0"/>
                          </a:lnTo>
                          <a:lnTo>
                            <a:pt x="135" y="8"/>
                          </a:lnTo>
                          <a:close/>
                        </a:path>
                      </a:pathLst>
                    </a:custGeom>
                    <a:solidFill>
                      <a:srgbClr val="BF7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531" name="Group 67">
                      <a:extLst>
                        <a:ext uri="{FF2B5EF4-FFF2-40B4-BE49-F238E27FC236}">
                          <a16:creationId xmlns:a16="http://schemas.microsoft.com/office/drawing/2014/main" id="{D6B05E2F-1753-4FBB-B7AB-73B7464C6638}"/>
                        </a:ext>
                      </a:extLst>
                    </p:cNvPr>
                    <p:cNvGrpSpPr>
                      <a:grpSpLocks/>
                    </p:cNvGrpSpPr>
                    <p:nvPr/>
                  </p:nvGrpSpPr>
                  <p:grpSpPr bwMode="auto">
                    <a:xfrm>
                      <a:off x="4556" y="2679"/>
                      <a:ext cx="746" cy="810"/>
                      <a:chOff x="4556" y="2679"/>
                      <a:chExt cx="746" cy="810"/>
                    </a:xfrm>
                  </p:grpSpPr>
                  <p:sp>
                    <p:nvSpPr>
                      <p:cNvPr id="63535" name="Freeform 59">
                        <a:extLst>
                          <a:ext uri="{FF2B5EF4-FFF2-40B4-BE49-F238E27FC236}">
                            <a16:creationId xmlns:a16="http://schemas.microsoft.com/office/drawing/2014/main" id="{E034166C-90E1-43BE-B00E-BEF4F0E58E1C}"/>
                          </a:ext>
                        </a:extLst>
                      </p:cNvPr>
                      <p:cNvSpPr>
                        <a:spLocks noChangeArrowheads="1"/>
                      </p:cNvSpPr>
                      <p:nvPr/>
                    </p:nvSpPr>
                    <p:spPr bwMode="auto">
                      <a:xfrm>
                        <a:off x="4556" y="2679"/>
                        <a:ext cx="746" cy="810"/>
                      </a:xfrm>
                      <a:custGeom>
                        <a:avLst/>
                        <a:gdLst>
                          <a:gd name="T0" fmla="*/ 1 w 1490"/>
                          <a:gd name="T1" fmla="*/ 0 h 1621"/>
                          <a:gd name="T2" fmla="*/ 1 w 1490"/>
                          <a:gd name="T3" fmla="*/ 0 h 1621"/>
                          <a:gd name="T4" fmla="*/ 1 w 1490"/>
                          <a:gd name="T5" fmla="*/ 0 h 1621"/>
                          <a:gd name="T6" fmla="*/ 1 w 1490"/>
                          <a:gd name="T7" fmla="*/ 0 h 1621"/>
                          <a:gd name="T8" fmla="*/ 1 w 1490"/>
                          <a:gd name="T9" fmla="*/ 0 h 1621"/>
                          <a:gd name="T10" fmla="*/ 1 w 1490"/>
                          <a:gd name="T11" fmla="*/ 0 h 1621"/>
                          <a:gd name="T12" fmla="*/ 1 w 1490"/>
                          <a:gd name="T13" fmla="*/ 0 h 1621"/>
                          <a:gd name="T14" fmla="*/ 1 w 1490"/>
                          <a:gd name="T15" fmla="*/ 0 h 1621"/>
                          <a:gd name="T16" fmla="*/ 0 w 1490"/>
                          <a:gd name="T17" fmla="*/ 0 h 1621"/>
                          <a:gd name="T18" fmla="*/ 1 w 1490"/>
                          <a:gd name="T19" fmla="*/ 0 h 1621"/>
                          <a:gd name="T20" fmla="*/ 1 w 1490"/>
                          <a:gd name="T21" fmla="*/ 0 h 1621"/>
                          <a:gd name="T22" fmla="*/ 1 w 1490"/>
                          <a:gd name="T23" fmla="*/ 0 h 1621"/>
                          <a:gd name="T24" fmla="*/ 1 w 1490"/>
                          <a:gd name="T25" fmla="*/ 0 h 1621"/>
                          <a:gd name="T26" fmla="*/ 1 w 1490"/>
                          <a:gd name="T27" fmla="*/ 0 h 1621"/>
                          <a:gd name="T28" fmla="*/ 1 w 1490"/>
                          <a:gd name="T29" fmla="*/ 0 h 1621"/>
                          <a:gd name="T30" fmla="*/ 1 w 1490"/>
                          <a:gd name="T31" fmla="*/ 0 h 1621"/>
                          <a:gd name="T32" fmla="*/ 1 w 1490"/>
                          <a:gd name="T33" fmla="*/ 0 h 1621"/>
                          <a:gd name="T34" fmla="*/ 1 w 1490"/>
                          <a:gd name="T35" fmla="*/ 0 h 1621"/>
                          <a:gd name="T36" fmla="*/ 1 w 1490"/>
                          <a:gd name="T37" fmla="*/ 0 h 1621"/>
                          <a:gd name="T38" fmla="*/ 1 w 1490"/>
                          <a:gd name="T39" fmla="*/ 0 h 1621"/>
                          <a:gd name="T40" fmla="*/ 1 w 1490"/>
                          <a:gd name="T41" fmla="*/ 0 h 1621"/>
                          <a:gd name="T42" fmla="*/ 1 w 1490"/>
                          <a:gd name="T43" fmla="*/ 0 h 1621"/>
                          <a:gd name="T44" fmla="*/ 1 w 1490"/>
                          <a:gd name="T45" fmla="*/ 0 h 1621"/>
                          <a:gd name="T46" fmla="*/ 1 w 1490"/>
                          <a:gd name="T47" fmla="*/ 0 h 1621"/>
                          <a:gd name="T48" fmla="*/ 1 w 1490"/>
                          <a:gd name="T49" fmla="*/ 0 h 1621"/>
                          <a:gd name="T50" fmla="*/ 1 w 1490"/>
                          <a:gd name="T51" fmla="*/ 0 h 1621"/>
                          <a:gd name="T52" fmla="*/ 1 w 1490"/>
                          <a:gd name="T53" fmla="*/ 0 h 1621"/>
                          <a:gd name="T54" fmla="*/ 1 w 1490"/>
                          <a:gd name="T55" fmla="*/ 0 h 1621"/>
                          <a:gd name="T56" fmla="*/ 1 w 1490"/>
                          <a:gd name="T57" fmla="*/ 0 h 1621"/>
                          <a:gd name="T58" fmla="*/ 1 w 1490"/>
                          <a:gd name="T59" fmla="*/ 0 h 1621"/>
                          <a:gd name="T60" fmla="*/ 1 w 1490"/>
                          <a:gd name="T61" fmla="*/ 0 h 1621"/>
                          <a:gd name="T62" fmla="*/ 1 w 1490"/>
                          <a:gd name="T63" fmla="*/ 0 h 1621"/>
                          <a:gd name="T64" fmla="*/ 1 w 1490"/>
                          <a:gd name="T65" fmla="*/ 0 h 1621"/>
                          <a:gd name="T66" fmla="*/ 1 w 1490"/>
                          <a:gd name="T67" fmla="*/ 0 h 1621"/>
                          <a:gd name="T68" fmla="*/ 1 w 1490"/>
                          <a:gd name="T69" fmla="*/ 0 h 1621"/>
                          <a:gd name="T70" fmla="*/ 1 w 1490"/>
                          <a:gd name="T71" fmla="*/ 0 h 1621"/>
                          <a:gd name="T72" fmla="*/ 1 w 1490"/>
                          <a:gd name="T73" fmla="*/ 0 h 1621"/>
                          <a:gd name="T74" fmla="*/ 1 w 1490"/>
                          <a:gd name="T75" fmla="*/ 0 h 1621"/>
                          <a:gd name="T76" fmla="*/ 1 w 1490"/>
                          <a:gd name="T77" fmla="*/ 0 h 1621"/>
                          <a:gd name="T78" fmla="*/ 1 w 1490"/>
                          <a:gd name="T79" fmla="*/ 0 h 1621"/>
                          <a:gd name="T80" fmla="*/ 1 w 1490"/>
                          <a:gd name="T81" fmla="*/ 0 h 1621"/>
                          <a:gd name="T82" fmla="*/ 1 w 1490"/>
                          <a:gd name="T83" fmla="*/ 0 h 1621"/>
                          <a:gd name="T84" fmla="*/ 1 w 1490"/>
                          <a:gd name="T85" fmla="*/ 0 h 162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90" h="1621">
                            <a:moveTo>
                              <a:pt x="541" y="8"/>
                            </a:moveTo>
                            <a:lnTo>
                              <a:pt x="515" y="16"/>
                            </a:lnTo>
                            <a:lnTo>
                              <a:pt x="478" y="25"/>
                            </a:lnTo>
                            <a:lnTo>
                              <a:pt x="443" y="33"/>
                            </a:lnTo>
                            <a:lnTo>
                              <a:pt x="402" y="43"/>
                            </a:lnTo>
                            <a:lnTo>
                              <a:pt x="364" y="51"/>
                            </a:lnTo>
                            <a:lnTo>
                              <a:pt x="331" y="60"/>
                            </a:lnTo>
                            <a:lnTo>
                              <a:pt x="307" y="68"/>
                            </a:lnTo>
                            <a:lnTo>
                              <a:pt x="285" y="79"/>
                            </a:lnTo>
                            <a:lnTo>
                              <a:pt x="260" y="93"/>
                            </a:lnTo>
                            <a:lnTo>
                              <a:pt x="239" y="109"/>
                            </a:lnTo>
                            <a:lnTo>
                              <a:pt x="220" y="125"/>
                            </a:lnTo>
                            <a:lnTo>
                              <a:pt x="202" y="142"/>
                            </a:lnTo>
                            <a:lnTo>
                              <a:pt x="181" y="164"/>
                            </a:lnTo>
                            <a:lnTo>
                              <a:pt x="161" y="193"/>
                            </a:lnTo>
                            <a:lnTo>
                              <a:pt x="126" y="246"/>
                            </a:lnTo>
                            <a:lnTo>
                              <a:pt x="69" y="344"/>
                            </a:lnTo>
                            <a:lnTo>
                              <a:pt x="0" y="464"/>
                            </a:lnTo>
                            <a:lnTo>
                              <a:pt x="8" y="481"/>
                            </a:lnTo>
                            <a:lnTo>
                              <a:pt x="34" y="500"/>
                            </a:lnTo>
                            <a:lnTo>
                              <a:pt x="353" y="620"/>
                            </a:lnTo>
                            <a:lnTo>
                              <a:pt x="364" y="657"/>
                            </a:lnTo>
                            <a:lnTo>
                              <a:pt x="367" y="802"/>
                            </a:lnTo>
                            <a:lnTo>
                              <a:pt x="353" y="999"/>
                            </a:lnTo>
                            <a:lnTo>
                              <a:pt x="339" y="1150"/>
                            </a:lnTo>
                            <a:lnTo>
                              <a:pt x="323" y="1248"/>
                            </a:lnTo>
                            <a:lnTo>
                              <a:pt x="290" y="1381"/>
                            </a:lnTo>
                            <a:lnTo>
                              <a:pt x="238" y="1490"/>
                            </a:lnTo>
                            <a:lnTo>
                              <a:pt x="168" y="1621"/>
                            </a:lnTo>
                            <a:lnTo>
                              <a:pt x="1404" y="1621"/>
                            </a:lnTo>
                            <a:lnTo>
                              <a:pt x="1273" y="1291"/>
                            </a:lnTo>
                            <a:lnTo>
                              <a:pt x="1216" y="1008"/>
                            </a:lnTo>
                            <a:lnTo>
                              <a:pt x="1244" y="983"/>
                            </a:lnTo>
                            <a:lnTo>
                              <a:pt x="1277" y="947"/>
                            </a:lnTo>
                            <a:lnTo>
                              <a:pt x="1298" y="903"/>
                            </a:lnTo>
                            <a:lnTo>
                              <a:pt x="1311" y="849"/>
                            </a:lnTo>
                            <a:lnTo>
                              <a:pt x="1312" y="800"/>
                            </a:lnTo>
                            <a:lnTo>
                              <a:pt x="1314" y="753"/>
                            </a:lnTo>
                            <a:lnTo>
                              <a:pt x="1315" y="717"/>
                            </a:lnTo>
                            <a:lnTo>
                              <a:pt x="1320" y="668"/>
                            </a:lnTo>
                            <a:lnTo>
                              <a:pt x="1490" y="526"/>
                            </a:lnTo>
                            <a:lnTo>
                              <a:pt x="1382" y="213"/>
                            </a:lnTo>
                            <a:lnTo>
                              <a:pt x="1364" y="167"/>
                            </a:lnTo>
                            <a:lnTo>
                              <a:pt x="1339" y="134"/>
                            </a:lnTo>
                            <a:lnTo>
                              <a:pt x="1307" y="108"/>
                            </a:lnTo>
                            <a:lnTo>
                              <a:pt x="1266" y="89"/>
                            </a:lnTo>
                            <a:lnTo>
                              <a:pt x="1080" y="32"/>
                            </a:lnTo>
                            <a:lnTo>
                              <a:pt x="1049" y="21"/>
                            </a:lnTo>
                            <a:lnTo>
                              <a:pt x="1027" y="13"/>
                            </a:lnTo>
                            <a:lnTo>
                              <a:pt x="1008" y="8"/>
                            </a:lnTo>
                            <a:lnTo>
                              <a:pt x="989" y="3"/>
                            </a:lnTo>
                            <a:lnTo>
                              <a:pt x="970" y="0"/>
                            </a:lnTo>
                            <a:lnTo>
                              <a:pt x="970" y="27"/>
                            </a:lnTo>
                            <a:lnTo>
                              <a:pt x="981" y="44"/>
                            </a:lnTo>
                            <a:lnTo>
                              <a:pt x="992" y="65"/>
                            </a:lnTo>
                            <a:lnTo>
                              <a:pt x="1008" y="89"/>
                            </a:lnTo>
                            <a:lnTo>
                              <a:pt x="1022" y="111"/>
                            </a:lnTo>
                            <a:lnTo>
                              <a:pt x="1036" y="139"/>
                            </a:lnTo>
                            <a:lnTo>
                              <a:pt x="1044" y="161"/>
                            </a:lnTo>
                            <a:lnTo>
                              <a:pt x="1050" y="180"/>
                            </a:lnTo>
                            <a:lnTo>
                              <a:pt x="1053" y="205"/>
                            </a:lnTo>
                            <a:lnTo>
                              <a:pt x="1053" y="234"/>
                            </a:lnTo>
                            <a:lnTo>
                              <a:pt x="1047" y="259"/>
                            </a:lnTo>
                            <a:lnTo>
                              <a:pt x="1038" y="286"/>
                            </a:lnTo>
                            <a:lnTo>
                              <a:pt x="1023" y="308"/>
                            </a:lnTo>
                            <a:lnTo>
                              <a:pt x="1003" y="325"/>
                            </a:lnTo>
                            <a:lnTo>
                              <a:pt x="975" y="344"/>
                            </a:lnTo>
                            <a:lnTo>
                              <a:pt x="946" y="357"/>
                            </a:lnTo>
                            <a:lnTo>
                              <a:pt x="916" y="369"/>
                            </a:lnTo>
                            <a:lnTo>
                              <a:pt x="885" y="377"/>
                            </a:lnTo>
                            <a:lnTo>
                              <a:pt x="855" y="382"/>
                            </a:lnTo>
                            <a:lnTo>
                              <a:pt x="815" y="377"/>
                            </a:lnTo>
                            <a:lnTo>
                              <a:pt x="784" y="368"/>
                            </a:lnTo>
                            <a:lnTo>
                              <a:pt x="751" y="357"/>
                            </a:lnTo>
                            <a:lnTo>
                              <a:pt x="714" y="338"/>
                            </a:lnTo>
                            <a:lnTo>
                              <a:pt x="672" y="314"/>
                            </a:lnTo>
                            <a:lnTo>
                              <a:pt x="648" y="298"/>
                            </a:lnTo>
                            <a:lnTo>
                              <a:pt x="620" y="267"/>
                            </a:lnTo>
                            <a:lnTo>
                              <a:pt x="609" y="237"/>
                            </a:lnTo>
                            <a:lnTo>
                              <a:pt x="593" y="205"/>
                            </a:lnTo>
                            <a:lnTo>
                              <a:pt x="580" y="172"/>
                            </a:lnTo>
                            <a:lnTo>
                              <a:pt x="569" y="134"/>
                            </a:lnTo>
                            <a:lnTo>
                              <a:pt x="560" y="100"/>
                            </a:lnTo>
                            <a:lnTo>
                              <a:pt x="545" y="55"/>
                            </a:lnTo>
                            <a:lnTo>
                              <a:pt x="539" y="24"/>
                            </a:lnTo>
                            <a:lnTo>
                              <a:pt x="541" y="8"/>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536" name="Group 65">
                        <a:extLst>
                          <a:ext uri="{FF2B5EF4-FFF2-40B4-BE49-F238E27FC236}">
                            <a16:creationId xmlns:a16="http://schemas.microsoft.com/office/drawing/2014/main" id="{16A143A8-E968-4EF4-9DFC-08BA2405C887}"/>
                          </a:ext>
                        </a:extLst>
                      </p:cNvPr>
                      <p:cNvGrpSpPr>
                        <a:grpSpLocks/>
                      </p:cNvGrpSpPr>
                      <p:nvPr/>
                    </p:nvGrpSpPr>
                    <p:grpSpPr bwMode="auto">
                      <a:xfrm>
                        <a:off x="4582" y="2811"/>
                        <a:ext cx="403" cy="594"/>
                        <a:chOff x="4582" y="2811"/>
                        <a:chExt cx="403" cy="594"/>
                      </a:xfrm>
                    </p:grpSpPr>
                    <p:sp>
                      <p:nvSpPr>
                        <p:cNvPr id="63538" name="Freeform 60">
                          <a:extLst>
                            <a:ext uri="{FF2B5EF4-FFF2-40B4-BE49-F238E27FC236}">
                              <a16:creationId xmlns:a16="http://schemas.microsoft.com/office/drawing/2014/main" id="{02DB3E41-CEC1-45A3-9248-C8BC39CF4AF9}"/>
                            </a:ext>
                          </a:extLst>
                        </p:cNvPr>
                        <p:cNvSpPr>
                          <a:spLocks noChangeArrowheads="1"/>
                        </p:cNvSpPr>
                        <p:nvPr/>
                      </p:nvSpPr>
                      <p:spPr bwMode="auto">
                        <a:xfrm>
                          <a:off x="4582" y="2811"/>
                          <a:ext cx="403" cy="594"/>
                        </a:xfrm>
                        <a:custGeom>
                          <a:avLst/>
                          <a:gdLst>
                            <a:gd name="T0" fmla="*/ 1 w 806"/>
                            <a:gd name="T1" fmla="*/ 1 h 1188"/>
                            <a:gd name="T2" fmla="*/ 0 w 806"/>
                            <a:gd name="T3" fmla="*/ 1 h 1188"/>
                            <a:gd name="T4" fmla="*/ 1 w 806"/>
                            <a:gd name="T5" fmla="*/ 1 h 1188"/>
                            <a:gd name="T6" fmla="*/ 1 w 806"/>
                            <a:gd name="T7" fmla="*/ 1 h 1188"/>
                            <a:gd name="T8" fmla="*/ 1 w 806"/>
                            <a:gd name="T9" fmla="*/ 1 h 1188"/>
                            <a:gd name="T10" fmla="*/ 1 w 806"/>
                            <a:gd name="T11" fmla="*/ 1 h 1188"/>
                            <a:gd name="T12" fmla="*/ 1 w 806"/>
                            <a:gd name="T13" fmla="*/ 1 h 1188"/>
                            <a:gd name="T14" fmla="*/ 1 w 806"/>
                            <a:gd name="T15" fmla="*/ 1 h 1188"/>
                            <a:gd name="T16" fmla="*/ 1 w 806"/>
                            <a:gd name="T17" fmla="*/ 1 h 1188"/>
                            <a:gd name="T18" fmla="*/ 1 w 806"/>
                            <a:gd name="T19" fmla="*/ 1 h 1188"/>
                            <a:gd name="T20" fmla="*/ 1 w 806"/>
                            <a:gd name="T21" fmla="*/ 1 h 1188"/>
                            <a:gd name="T22" fmla="*/ 1 w 806"/>
                            <a:gd name="T23" fmla="*/ 1 h 1188"/>
                            <a:gd name="T24" fmla="*/ 1 w 806"/>
                            <a:gd name="T25" fmla="*/ 1 h 1188"/>
                            <a:gd name="T26" fmla="*/ 1 w 806"/>
                            <a:gd name="T27" fmla="*/ 1 h 1188"/>
                            <a:gd name="T28" fmla="*/ 1 w 806"/>
                            <a:gd name="T29" fmla="*/ 1 h 1188"/>
                            <a:gd name="T30" fmla="*/ 1 w 806"/>
                            <a:gd name="T31" fmla="*/ 1 h 1188"/>
                            <a:gd name="T32" fmla="*/ 1 w 806"/>
                            <a:gd name="T33" fmla="*/ 1 h 1188"/>
                            <a:gd name="T34" fmla="*/ 1 w 806"/>
                            <a:gd name="T35" fmla="*/ 1 h 1188"/>
                            <a:gd name="T36" fmla="*/ 1 w 806"/>
                            <a:gd name="T37" fmla="*/ 1 h 1188"/>
                            <a:gd name="T38" fmla="*/ 1 w 806"/>
                            <a:gd name="T39" fmla="*/ 1 h 1188"/>
                            <a:gd name="T40" fmla="*/ 1 w 806"/>
                            <a:gd name="T41" fmla="*/ 1 h 1188"/>
                            <a:gd name="T42" fmla="*/ 1 w 806"/>
                            <a:gd name="T43" fmla="*/ 1 h 1188"/>
                            <a:gd name="T44" fmla="*/ 1 w 806"/>
                            <a:gd name="T45" fmla="*/ 1 h 1188"/>
                            <a:gd name="T46" fmla="*/ 1 w 806"/>
                            <a:gd name="T47" fmla="*/ 1 h 1188"/>
                            <a:gd name="T48" fmla="*/ 1 w 806"/>
                            <a:gd name="T49" fmla="*/ 1 h 1188"/>
                            <a:gd name="T50" fmla="*/ 1 w 806"/>
                            <a:gd name="T51" fmla="*/ 1 h 1188"/>
                            <a:gd name="T52" fmla="*/ 1 w 806"/>
                            <a:gd name="T53" fmla="*/ 1 h 1188"/>
                            <a:gd name="T54" fmla="*/ 1 w 806"/>
                            <a:gd name="T55" fmla="*/ 1 h 1188"/>
                            <a:gd name="T56" fmla="*/ 1 w 806"/>
                            <a:gd name="T57" fmla="*/ 0 h 1188"/>
                            <a:gd name="T58" fmla="*/ 1 w 806"/>
                            <a:gd name="T59" fmla="*/ 1 h 1188"/>
                            <a:gd name="T60" fmla="*/ 1 w 806"/>
                            <a:gd name="T61" fmla="*/ 1 h 1188"/>
                            <a:gd name="T62" fmla="*/ 1 w 806"/>
                            <a:gd name="T63" fmla="*/ 1 h 1188"/>
                            <a:gd name="T64" fmla="*/ 1 w 806"/>
                            <a:gd name="T65" fmla="*/ 1 h 1188"/>
                            <a:gd name="T66" fmla="*/ 1 w 806"/>
                            <a:gd name="T67" fmla="*/ 1 h 1188"/>
                            <a:gd name="T68" fmla="*/ 1 w 806"/>
                            <a:gd name="T69" fmla="*/ 1 h 1188"/>
                            <a:gd name="T70" fmla="*/ 1 w 806"/>
                            <a:gd name="T71" fmla="*/ 1 h 118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06" h="1188">
                              <a:moveTo>
                                <a:pt x="28" y="203"/>
                              </a:moveTo>
                              <a:lnTo>
                                <a:pt x="8" y="277"/>
                              </a:lnTo>
                              <a:lnTo>
                                <a:pt x="5" y="331"/>
                              </a:lnTo>
                              <a:lnTo>
                                <a:pt x="0" y="435"/>
                              </a:lnTo>
                              <a:lnTo>
                                <a:pt x="14" y="563"/>
                              </a:lnTo>
                              <a:lnTo>
                                <a:pt x="14" y="722"/>
                              </a:lnTo>
                              <a:lnTo>
                                <a:pt x="6" y="803"/>
                              </a:lnTo>
                              <a:lnTo>
                                <a:pt x="2" y="874"/>
                              </a:lnTo>
                              <a:lnTo>
                                <a:pt x="5" y="961"/>
                              </a:lnTo>
                              <a:lnTo>
                                <a:pt x="19" y="1041"/>
                              </a:lnTo>
                              <a:lnTo>
                                <a:pt x="38" y="1122"/>
                              </a:lnTo>
                              <a:lnTo>
                                <a:pt x="77" y="1188"/>
                              </a:lnTo>
                              <a:lnTo>
                                <a:pt x="156" y="1180"/>
                              </a:lnTo>
                              <a:lnTo>
                                <a:pt x="227" y="1170"/>
                              </a:lnTo>
                              <a:lnTo>
                                <a:pt x="322" y="1141"/>
                              </a:lnTo>
                              <a:lnTo>
                                <a:pt x="401" y="1054"/>
                              </a:lnTo>
                              <a:lnTo>
                                <a:pt x="454" y="980"/>
                              </a:lnTo>
                              <a:lnTo>
                                <a:pt x="685" y="625"/>
                              </a:lnTo>
                              <a:lnTo>
                                <a:pt x="734" y="558"/>
                              </a:lnTo>
                              <a:lnTo>
                                <a:pt x="743" y="538"/>
                              </a:lnTo>
                              <a:lnTo>
                                <a:pt x="751" y="514"/>
                              </a:lnTo>
                              <a:lnTo>
                                <a:pt x="761" y="492"/>
                              </a:lnTo>
                              <a:lnTo>
                                <a:pt x="767" y="467"/>
                              </a:lnTo>
                              <a:lnTo>
                                <a:pt x="787" y="400"/>
                              </a:lnTo>
                              <a:lnTo>
                                <a:pt x="790" y="386"/>
                              </a:lnTo>
                              <a:lnTo>
                                <a:pt x="787" y="369"/>
                              </a:lnTo>
                              <a:lnTo>
                                <a:pt x="779" y="353"/>
                              </a:lnTo>
                              <a:lnTo>
                                <a:pt x="770" y="337"/>
                              </a:lnTo>
                              <a:lnTo>
                                <a:pt x="759" y="320"/>
                              </a:lnTo>
                              <a:lnTo>
                                <a:pt x="743" y="303"/>
                              </a:lnTo>
                              <a:lnTo>
                                <a:pt x="738" y="287"/>
                              </a:lnTo>
                              <a:lnTo>
                                <a:pt x="727" y="274"/>
                              </a:lnTo>
                              <a:lnTo>
                                <a:pt x="705" y="257"/>
                              </a:lnTo>
                              <a:lnTo>
                                <a:pt x="729" y="246"/>
                              </a:lnTo>
                              <a:lnTo>
                                <a:pt x="749" y="241"/>
                              </a:lnTo>
                              <a:lnTo>
                                <a:pt x="761" y="255"/>
                              </a:lnTo>
                              <a:lnTo>
                                <a:pt x="773" y="276"/>
                              </a:lnTo>
                              <a:lnTo>
                                <a:pt x="778" y="292"/>
                              </a:lnTo>
                              <a:lnTo>
                                <a:pt x="783" y="303"/>
                              </a:lnTo>
                              <a:lnTo>
                                <a:pt x="790" y="312"/>
                              </a:lnTo>
                              <a:lnTo>
                                <a:pt x="802" y="317"/>
                              </a:lnTo>
                              <a:lnTo>
                                <a:pt x="806" y="306"/>
                              </a:lnTo>
                              <a:lnTo>
                                <a:pt x="805" y="290"/>
                              </a:lnTo>
                              <a:lnTo>
                                <a:pt x="803" y="268"/>
                              </a:lnTo>
                              <a:lnTo>
                                <a:pt x="798" y="232"/>
                              </a:lnTo>
                              <a:lnTo>
                                <a:pt x="794" y="195"/>
                              </a:lnTo>
                              <a:lnTo>
                                <a:pt x="786" y="187"/>
                              </a:lnTo>
                              <a:lnTo>
                                <a:pt x="784" y="159"/>
                              </a:lnTo>
                              <a:lnTo>
                                <a:pt x="781" y="150"/>
                              </a:lnTo>
                              <a:lnTo>
                                <a:pt x="762" y="142"/>
                              </a:lnTo>
                              <a:lnTo>
                                <a:pt x="749" y="104"/>
                              </a:lnTo>
                              <a:lnTo>
                                <a:pt x="740" y="77"/>
                              </a:lnTo>
                              <a:lnTo>
                                <a:pt x="731" y="53"/>
                              </a:lnTo>
                              <a:lnTo>
                                <a:pt x="727" y="33"/>
                              </a:lnTo>
                              <a:lnTo>
                                <a:pt x="726" y="19"/>
                              </a:lnTo>
                              <a:lnTo>
                                <a:pt x="718" y="4"/>
                              </a:lnTo>
                              <a:lnTo>
                                <a:pt x="705" y="0"/>
                              </a:lnTo>
                              <a:lnTo>
                                <a:pt x="693" y="0"/>
                              </a:lnTo>
                              <a:lnTo>
                                <a:pt x="682" y="49"/>
                              </a:lnTo>
                              <a:lnTo>
                                <a:pt x="589" y="153"/>
                              </a:lnTo>
                              <a:lnTo>
                                <a:pt x="570" y="181"/>
                              </a:lnTo>
                              <a:lnTo>
                                <a:pt x="560" y="195"/>
                              </a:lnTo>
                              <a:lnTo>
                                <a:pt x="555" y="210"/>
                              </a:lnTo>
                              <a:lnTo>
                                <a:pt x="554" y="222"/>
                              </a:lnTo>
                              <a:lnTo>
                                <a:pt x="570" y="270"/>
                              </a:lnTo>
                              <a:lnTo>
                                <a:pt x="590" y="350"/>
                              </a:lnTo>
                              <a:lnTo>
                                <a:pt x="611" y="397"/>
                              </a:lnTo>
                              <a:lnTo>
                                <a:pt x="626" y="468"/>
                              </a:lnTo>
                              <a:lnTo>
                                <a:pt x="488" y="577"/>
                              </a:lnTo>
                              <a:lnTo>
                                <a:pt x="312" y="726"/>
                              </a:lnTo>
                              <a:lnTo>
                                <a:pt x="319" y="549"/>
                              </a:lnTo>
                              <a:lnTo>
                                <a:pt x="312" y="359"/>
                              </a:lnTo>
                              <a:lnTo>
                                <a:pt x="28" y="203"/>
                              </a:lnTo>
                              <a:close/>
                            </a:path>
                          </a:pathLst>
                        </a:custGeom>
                        <a:solidFill>
                          <a:srgbClr val="FF9F7F"/>
                        </a:solidFill>
                        <a:ln w="9525">
                          <a:solidFill>
                            <a:srgbClr val="BF3F00"/>
                          </a:solidFill>
                          <a:round/>
                          <a:headEnd/>
                          <a:tailEnd/>
                        </a:ln>
                      </p:spPr>
                      <p:txBody>
                        <a:bodyPr/>
                        <a:lstStyle/>
                        <a:p>
                          <a:endParaRPr lang="zh-CN" altLang="en-US"/>
                        </a:p>
                      </p:txBody>
                    </p:sp>
                    <p:sp>
                      <p:nvSpPr>
                        <p:cNvPr id="63539" name="Freeform 61">
                          <a:extLst>
                            <a:ext uri="{FF2B5EF4-FFF2-40B4-BE49-F238E27FC236}">
                              <a16:creationId xmlns:a16="http://schemas.microsoft.com/office/drawing/2014/main" id="{B9569B52-45F6-473B-9E77-13450938AB34}"/>
                            </a:ext>
                          </a:extLst>
                        </p:cNvPr>
                        <p:cNvSpPr>
                          <a:spLocks noChangeArrowheads="1"/>
                        </p:cNvSpPr>
                        <p:nvPr/>
                      </p:nvSpPr>
                      <p:spPr bwMode="auto">
                        <a:xfrm>
                          <a:off x="4905" y="2884"/>
                          <a:ext cx="57" cy="11"/>
                        </a:xfrm>
                        <a:custGeom>
                          <a:avLst/>
                          <a:gdLst>
                            <a:gd name="T0" fmla="*/ 0 w 114"/>
                            <a:gd name="T1" fmla="*/ 0 h 23"/>
                            <a:gd name="T2" fmla="*/ 1 w 114"/>
                            <a:gd name="T3" fmla="*/ 0 h 23"/>
                            <a:gd name="T4" fmla="*/ 1 w 114"/>
                            <a:gd name="T5" fmla="*/ 0 h 23"/>
                            <a:gd name="T6" fmla="*/ 0 60000 65536"/>
                            <a:gd name="T7" fmla="*/ 0 60000 65536"/>
                            <a:gd name="T8" fmla="*/ 0 60000 65536"/>
                          </a:gdLst>
                          <a:ahLst/>
                          <a:cxnLst>
                            <a:cxn ang="T6">
                              <a:pos x="T0" y="T1"/>
                            </a:cxn>
                            <a:cxn ang="T7">
                              <a:pos x="T2" y="T3"/>
                            </a:cxn>
                            <a:cxn ang="T8">
                              <a:pos x="T4" y="T5"/>
                            </a:cxn>
                          </a:cxnLst>
                          <a:rect l="0" t="0" r="r" b="b"/>
                          <a:pathLst>
                            <a:path w="114" h="23">
                              <a:moveTo>
                                <a:pt x="0" y="23"/>
                              </a:moveTo>
                              <a:lnTo>
                                <a:pt x="74" y="0"/>
                              </a:lnTo>
                              <a:lnTo>
                                <a:pt x="114" y="0"/>
                              </a:lnTo>
                            </a:path>
                          </a:pathLst>
                        </a:custGeom>
                        <a:noFill/>
                        <a:ln w="9525">
                          <a:solidFill>
                            <a:srgbClr val="BF3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40" name="Freeform 62">
                          <a:extLst>
                            <a:ext uri="{FF2B5EF4-FFF2-40B4-BE49-F238E27FC236}">
                              <a16:creationId xmlns:a16="http://schemas.microsoft.com/office/drawing/2014/main" id="{17F8FEFD-8FF5-4612-ADC6-45F19B47E8FC}"/>
                            </a:ext>
                          </a:extLst>
                        </p:cNvPr>
                        <p:cNvSpPr>
                          <a:spLocks noChangeArrowheads="1"/>
                        </p:cNvSpPr>
                        <p:nvPr/>
                      </p:nvSpPr>
                      <p:spPr bwMode="auto">
                        <a:xfrm>
                          <a:off x="4897" y="2909"/>
                          <a:ext cx="75" cy="15"/>
                        </a:xfrm>
                        <a:custGeom>
                          <a:avLst/>
                          <a:gdLst>
                            <a:gd name="T0" fmla="*/ 0 w 150"/>
                            <a:gd name="T1" fmla="*/ 0 h 32"/>
                            <a:gd name="T2" fmla="*/ 1 w 150"/>
                            <a:gd name="T3" fmla="*/ 0 h 32"/>
                            <a:gd name="T4" fmla="*/ 1 w 150"/>
                            <a:gd name="T5" fmla="*/ 0 h 32"/>
                            <a:gd name="T6" fmla="*/ 0 60000 65536"/>
                            <a:gd name="T7" fmla="*/ 0 60000 65536"/>
                            <a:gd name="T8" fmla="*/ 0 60000 65536"/>
                          </a:gdLst>
                          <a:ahLst/>
                          <a:cxnLst>
                            <a:cxn ang="T6">
                              <a:pos x="T0" y="T1"/>
                            </a:cxn>
                            <a:cxn ang="T7">
                              <a:pos x="T2" y="T3"/>
                            </a:cxn>
                            <a:cxn ang="T8">
                              <a:pos x="T4" y="T5"/>
                            </a:cxn>
                          </a:cxnLst>
                          <a:rect l="0" t="0" r="r" b="b"/>
                          <a:pathLst>
                            <a:path w="150" h="32">
                              <a:moveTo>
                                <a:pt x="0" y="32"/>
                              </a:moveTo>
                              <a:lnTo>
                                <a:pt x="87" y="7"/>
                              </a:lnTo>
                              <a:lnTo>
                                <a:pt x="150" y="0"/>
                              </a:lnTo>
                            </a:path>
                          </a:pathLst>
                        </a:custGeom>
                        <a:noFill/>
                        <a:ln w="9525">
                          <a:solidFill>
                            <a:srgbClr val="BF3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41" name="Freeform 63">
                          <a:extLst>
                            <a:ext uri="{FF2B5EF4-FFF2-40B4-BE49-F238E27FC236}">
                              <a16:creationId xmlns:a16="http://schemas.microsoft.com/office/drawing/2014/main" id="{6F22BE85-E5E3-4034-B419-52FD1D705F74}"/>
                            </a:ext>
                          </a:extLst>
                        </p:cNvPr>
                        <p:cNvSpPr>
                          <a:spLocks noChangeArrowheads="1"/>
                        </p:cNvSpPr>
                        <p:nvPr/>
                      </p:nvSpPr>
                      <p:spPr bwMode="auto">
                        <a:xfrm>
                          <a:off x="4904" y="2872"/>
                          <a:ext cx="33" cy="22"/>
                        </a:xfrm>
                        <a:custGeom>
                          <a:avLst/>
                          <a:gdLst>
                            <a:gd name="T0" fmla="*/ 0 w 65"/>
                            <a:gd name="T1" fmla="*/ 1 h 44"/>
                            <a:gd name="T2" fmla="*/ 1 w 65"/>
                            <a:gd name="T3" fmla="*/ 0 h 44"/>
                            <a:gd name="T4" fmla="*/ 1 w 65"/>
                            <a:gd name="T5" fmla="*/ 1 h 44"/>
                            <a:gd name="T6" fmla="*/ 0 60000 65536"/>
                            <a:gd name="T7" fmla="*/ 0 60000 65536"/>
                            <a:gd name="T8" fmla="*/ 0 60000 65536"/>
                          </a:gdLst>
                          <a:ahLst/>
                          <a:cxnLst>
                            <a:cxn ang="T6">
                              <a:pos x="T0" y="T1"/>
                            </a:cxn>
                            <a:cxn ang="T7">
                              <a:pos x="T2" y="T3"/>
                            </a:cxn>
                            <a:cxn ang="T8">
                              <a:pos x="T4" y="T5"/>
                            </a:cxn>
                          </a:cxnLst>
                          <a:rect l="0" t="0" r="r" b="b"/>
                          <a:pathLst>
                            <a:path w="65" h="44">
                              <a:moveTo>
                                <a:pt x="0" y="44"/>
                              </a:moveTo>
                              <a:lnTo>
                                <a:pt x="54" y="0"/>
                              </a:lnTo>
                              <a:lnTo>
                                <a:pt x="65" y="23"/>
                              </a:lnTo>
                            </a:path>
                          </a:pathLst>
                        </a:custGeom>
                        <a:noFill/>
                        <a:ln w="9525">
                          <a:solidFill>
                            <a:srgbClr val="BF3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42" name="Line 64">
                          <a:extLst>
                            <a:ext uri="{FF2B5EF4-FFF2-40B4-BE49-F238E27FC236}">
                              <a16:creationId xmlns:a16="http://schemas.microsoft.com/office/drawing/2014/main" id="{1F94A482-74D4-4A61-AC69-6A737F355FA6}"/>
                            </a:ext>
                          </a:extLst>
                        </p:cNvPr>
                        <p:cNvSpPr>
                          <a:spLocks noChangeShapeType="1"/>
                        </p:cNvSpPr>
                        <p:nvPr/>
                      </p:nvSpPr>
                      <p:spPr bwMode="auto">
                        <a:xfrm flipH="1" flipV="1">
                          <a:off x="4929" y="2834"/>
                          <a:ext cx="15" cy="7"/>
                        </a:xfrm>
                        <a:prstGeom prst="line">
                          <a:avLst/>
                        </a:prstGeom>
                        <a:noFill/>
                        <a:ln w="9525">
                          <a:solidFill>
                            <a:srgbClr val="BF3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3537" name="Freeform 66">
                        <a:extLst>
                          <a:ext uri="{FF2B5EF4-FFF2-40B4-BE49-F238E27FC236}">
                            <a16:creationId xmlns:a16="http://schemas.microsoft.com/office/drawing/2014/main" id="{C9BB4AC9-F39F-493B-B455-03223645A441}"/>
                          </a:ext>
                        </a:extLst>
                      </p:cNvPr>
                      <p:cNvSpPr>
                        <a:spLocks noChangeArrowheads="1"/>
                      </p:cNvSpPr>
                      <p:nvPr/>
                    </p:nvSpPr>
                    <p:spPr bwMode="auto">
                      <a:xfrm>
                        <a:off x="4556" y="2879"/>
                        <a:ext cx="190" cy="118"/>
                      </a:xfrm>
                      <a:custGeom>
                        <a:avLst/>
                        <a:gdLst>
                          <a:gd name="T0" fmla="*/ 1 w 380"/>
                          <a:gd name="T1" fmla="*/ 1 h 235"/>
                          <a:gd name="T2" fmla="*/ 1 w 380"/>
                          <a:gd name="T3" fmla="*/ 0 h 235"/>
                          <a:gd name="T4" fmla="*/ 0 w 380"/>
                          <a:gd name="T5" fmla="*/ 1 h 235"/>
                          <a:gd name="T6" fmla="*/ 1 w 380"/>
                          <a:gd name="T7" fmla="*/ 1 h 235"/>
                          <a:gd name="T8" fmla="*/ 1 w 380"/>
                          <a:gd name="T9" fmla="*/ 1 h 235"/>
                          <a:gd name="T10" fmla="*/ 1 w 380"/>
                          <a:gd name="T11" fmla="*/ 1 h 235"/>
                          <a:gd name="T12" fmla="*/ 1 w 380"/>
                          <a:gd name="T13" fmla="*/ 1 h 235"/>
                          <a:gd name="T14" fmla="*/ 1 w 380"/>
                          <a:gd name="T15" fmla="*/ 1 h 2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0" h="235">
                            <a:moveTo>
                              <a:pt x="173" y="87"/>
                            </a:moveTo>
                            <a:lnTo>
                              <a:pt x="31" y="0"/>
                            </a:lnTo>
                            <a:lnTo>
                              <a:pt x="0" y="63"/>
                            </a:lnTo>
                            <a:lnTo>
                              <a:pt x="8" y="80"/>
                            </a:lnTo>
                            <a:lnTo>
                              <a:pt x="34" y="99"/>
                            </a:lnTo>
                            <a:lnTo>
                              <a:pt x="380" y="235"/>
                            </a:lnTo>
                            <a:lnTo>
                              <a:pt x="380" y="204"/>
                            </a:lnTo>
                            <a:lnTo>
                              <a:pt x="173" y="87"/>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532" name="Group 70">
                      <a:extLst>
                        <a:ext uri="{FF2B5EF4-FFF2-40B4-BE49-F238E27FC236}">
                          <a16:creationId xmlns:a16="http://schemas.microsoft.com/office/drawing/2014/main" id="{DAC08873-DB19-4C93-AE20-6141C0BDB858}"/>
                        </a:ext>
                      </a:extLst>
                    </p:cNvPr>
                    <p:cNvGrpSpPr>
                      <a:grpSpLocks/>
                    </p:cNvGrpSpPr>
                    <p:nvPr/>
                  </p:nvGrpSpPr>
                  <p:grpSpPr bwMode="auto">
                    <a:xfrm>
                      <a:off x="4869" y="2750"/>
                      <a:ext cx="77" cy="137"/>
                      <a:chOff x="4869" y="2750"/>
                      <a:chExt cx="77" cy="137"/>
                    </a:xfrm>
                  </p:grpSpPr>
                  <p:sp>
                    <p:nvSpPr>
                      <p:cNvPr id="63533" name="Freeform 68">
                        <a:extLst>
                          <a:ext uri="{FF2B5EF4-FFF2-40B4-BE49-F238E27FC236}">
                            <a16:creationId xmlns:a16="http://schemas.microsoft.com/office/drawing/2014/main" id="{C673D58B-D13F-4FCE-B408-DB9D7428C946}"/>
                          </a:ext>
                        </a:extLst>
                      </p:cNvPr>
                      <p:cNvSpPr>
                        <a:spLocks noChangeArrowheads="1"/>
                      </p:cNvSpPr>
                      <p:nvPr/>
                    </p:nvSpPr>
                    <p:spPr bwMode="auto">
                      <a:xfrm>
                        <a:off x="4869" y="2752"/>
                        <a:ext cx="73" cy="135"/>
                      </a:xfrm>
                      <a:custGeom>
                        <a:avLst/>
                        <a:gdLst>
                          <a:gd name="T0" fmla="*/ 1 w 145"/>
                          <a:gd name="T1" fmla="*/ 0 h 270"/>
                          <a:gd name="T2" fmla="*/ 1 w 145"/>
                          <a:gd name="T3" fmla="*/ 1 h 270"/>
                          <a:gd name="T4" fmla="*/ 1 w 145"/>
                          <a:gd name="T5" fmla="*/ 1 h 270"/>
                          <a:gd name="T6" fmla="*/ 1 w 145"/>
                          <a:gd name="T7" fmla="*/ 1 h 270"/>
                          <a:gd name="T8" fmla="*/ 0 w 145"/>
                          <a:gd name="T9" fmla="*/ 1 h 270"/>
                          <a:gd name="T10" fmla="*/ 1 w 145"/>
                          <a:gd name="T11" fmla="*/ 1 h 270"/>
                          <a:gd name="T12" fmla="*/ 1 w 145"/>
                          <a:gd name="T13" fmla="*/ 1 h 270"/>
                          <a:gd name="T14" fmla="*/ 1 w 145"/>
                          <a:gd name="T15" fmla="*/ 1 h 270"/>
                          <a:gd name="T16" fmla="*/ 1 w 145"/>
                          <a:gd name="T17" fmla="*/ 1 h 270"/>
                          <a:gd name="T18" fmla="*/ 1 w 145"/>
                          <a:gd name="T19" fmla="*/ 1 h 270"/>
                          <a:gd name="T20" fmla="*/ 1 w 145"/>
                          <a:gd name="T21" fmla="*/ 1 h 270"/>
                          <a:gd name="T22" fmla="*/ 1 w 145"/>
                          <a:gd name="T23" fmla="*/ 1 h 270"/>
                          <a:gd name="T24" fmla="*/ 1 w 145"/>
                          <a:gd name="T25" fmla="*/ 1 h 270"/>
                          <a:gd name="T26" fmla="*/ 1 w 145"/>
                          <a:gd name="T27" fmla="*/ 1 h 270"/>
                          <a:gd name="T28" fmla="*/ 1 w 145"/>
                          <a:gd name="T29" fmla="*/ 1 h 270"/>
                          <a:gd name="T30" fmla="*/ 1 w 145"/>
                          <a:gd name="T31" fmla="*/ 1 h 270"/>
                          <a:gd name="T32" fmla="*/ 1 w 145"/>
                          <a:gd name="T33" fmla="*/ 1 h 270"/>
                          <a:gd name="T34" fmla="*/ 1 w 145"/>
                          <a:gd name="T35" fmla="*/ 1 h 270"/>
                          <a:gd name="T36" fmla="*/ 1 w 145"/>
                          <a:gd name="T37" fmla="*/ 1 h 270"/>
                          <a:gd name="T38" fmla="*/ 1 w 145"/>
                          <a:gd name="T39" fmla="*/ 1 h 270"/>
                          <a:gd name="T40" fmla="*/ 1 w 145"/>
                          <a:gd name="T41" fmla="*/ 1 h 270"/>
                          <a:gd name="T42" fmla="*/ 1 w 145"/>
                          <a:gd name="T43" fmla="*/ 1 h 270"/>
                          <a:gd name="T44" fmla="*/ 1 w 145"/>
                          <a:gd name="T45" fmla="*/ 0 h 27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45" h="270">
                            <a:moveTo>
                              <a:pt x="139" y="0"/>
                            </a:moveTo>
                            <a:lnTo>
                              <a:pt x="91" y="17"/>
                            </a:lnTo>
                            <a:lnTo>
                              <a:pt x="50" y="39"/>
                            </a:lnTo>
                            <a:lnTo>
                              <a:pt x="22" y="85"/>
                            </a:lnTo>
                            <a:lnTo>
                              <a:pt x="0" y="118"/>
                            </a:lnTo>
                            <a:lnTo>
                              <a:pt x="5" y="155"/>
                            </a:lnTo>
                            <a:lnTo>
                              <a:pt x="8" y="226"/>
                            </a:lnTo>
                            <a:lnTo>
                              <a:pt x="17" y="270"/>
                            </a:lnTo>
                            <a:lnTo>
                              <a:pt x="65" y="219"/>
                            </a:lnTo>
                            <a:lnTo>
                              <a:pt x="66" y="175"/>
                            </a:lnTo>
                            <a:lnTo>
                              <a:pt x="63" y="155"/>
                            </a:lnTo>
                            <a:lnTo>
                              <a:pt x="57" y="140"/>
                            </a:lnTo>
                            <a:lnTo>
                              <a:pt x="66" y="134"/>
                            </a:lnTo>
                            <a:lnTo>
                              <a:pt x="74" y="123"/>
                            </a:lnTo>
                            <a:lnTo>
                              <a:pt x="85" y="106"/>
                            </a:lnTo>
                            <a:lnTo>
                              <a:pt x="90" y="87"/>
                            </a:lnTo>
                            <a:lnTo>
                              <a:pt x="95" y="69"/>
                            </a:lnTo>
                            <a:lnTo>
                              <a:pt x="110" y="66"/>
                            </a:lnTo>
                            <a:lnTo>
                              <a:pt x="125" y="58"/>
                            </a:lnTo>
                            <a:lnTo>
                              <a:pt x="136" y="49"/>
                            </a:lnTo>
                            <a:lnTo>
                              <a:pt x="143" y="35"/>
                            </a:lnTo>
                            <a:lnTo>
                              <a:pt x="145" y="16"/>
                            </a:lnTo>
                            <a:lnTo>
                              <a:pt x="139" y="0"/>
                            </a:lnTo>
                            <a:close/>
                          </a:path>
                        </a:pathLst>
                      </a:custGeom>
                      <a:solidFill>
                        <a:srgbClr val="FF9F7F"/>
                      </a:solidFill>
                      <a:ln w="9525">
                        <a:solidFill>
                          <a:srgbClr val="BF3F00"/>
                        </a:solidFill>
                        <a:round/>
                        <a:headEnd/>
                        <a:tailEnd/>
                      </a:ln>
                    </p:spPr>
                    <p:txBody>
                      <a:bodyPr/>
                      <a:lstStyle/>
                      <a:p>
                        <a:endParaRPr lang="zh-CN" altLang="en-US"/>
                      </a:p>
                    </p:txBody>
                  </p:sp>
                  <p:sp>
                    <p:nvSpPr>
                      <p:cNvPr id="63534" name="Freeform 69">
                        <a:extLst>
                          <a:ext uri="{FF2B5EF4-FFF2-40B4-BE49-F238E27FC236}">
                            <a16:creationId xmlns:a16="http://schemas.microsoft.com/office/drawing/2014/main" id="{697C5D32-B763-4BF2-97CF-707C32365854}"/>
                          </a:ext>
                        </a:extLst>
                      </p:cNvPr>
                      <p:cNvSpPr>
                        <a:spLocks noChangeArrowheads="1"/>
                      </p:cNvSpPr>
                      <p:nvPr/>
                    </p:nvSpPr>
                    <p:spPr bwMode="auto">
                      <a:xfrm>
                        <a:off x="4915" y="2750"/>
                        <a:ext cx="31" cy="14"/>
                      </a:xfrm>
                      <a:custGeom>
                        <a:avLst/>
                        <a:gdLst>
                          <a:gd name="T0" fmla="*/ 0 w 62"/>
                          <a:gd name="T1" fmla="*/ 0 h 29"/>
                          <a:gd name="T2" fmla="*/ 1 w 62"/>
                          <a:gd name="T3" fmla="*/ 0 h 29"/>
                          <a:gd name="T4" fmla="*/ 1 w 62"/>
                          <a:gd name="T5" fmla="*/ 0 h 29"/>
                          <a:gd name="T6" fmla="*/ 1 w 62"/>
                          <a:gd name="T7" fmla="*/ 0 h 29"/>
                          <a:gd name="T8" fmla="*/ 1 w 62"/>
                          <a:gd name="T9" fmla="*/ 0 h 29"/>
                          <a:gd name="T10" fmla="*/ 1 w 62"/>
                          <a:gd name="T11" fmla="*/ 0 h 29"/>
                          <a:gd name="T12" fmla="*/ 1 w 62"/>
                          <a:gd name="T13" fmla="*/ 0 h 29"/>
                          <a:gd name="T14" fmla="*/ 0 w 62"/>
                          <a:gd name="T15" fmla="*/ 0 h 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 h="29">
                            <a:moveTo>
                              <a:pt x="0" y="22"/>
                            </a:moveTo>
                            <a:lnTo>
                              <a:pt x="60" y="0"/>
                            </a:lnTo>
                            <a:lnTo>
                              <a:pt x="62" y="8"/>
                            </a:lnTo>
                            <a:lnTo>
                              <a:pt x="56" y="18"/>
                            </a:lnTo>
                            <a:lnTo>
                              <a:pt x="24" y="27"/>
                            </a:lnTo>
                            <a:lnTo>
                              <a:pt x="16" y="29"/>
                            </a:lnTo>
                            <a:lnTo>
                              <a:pt x="7" y="27"/>
                            </a:lnTo>
                            <a:lnTo>
                              <a:pt x="0" y="22"/>
                            </a:lnTo>
                            <a:close/>
                          </a:path>
                        </a:pathLst>
                      </a:custGeom>
                      <a:solidFill>
                        <a:srgbClr val="FF001F"/>
                      </a:solidFill>
                      <a:ln w="9525">
                        <a:solidFill>
                          <a:srgbClr val="FF001F"/>
                        </a:solidFill>
                        <a:round/>
                        <a:headEnd/>
                        <a:tailEnd/>
                      </a:ln>
                    </p:spPr>
                    <p:txBody>
                      <a:bodyPr/>
                      <a:lstStyle/>
                      <a:p>
                        <a:endParaRPr lang="zh-CN" altLang="en-US"/>
                      </a:p>
                    </p:txBody>
                  </p:sp>
                </p:grpSp>
              </p:grpSp>
            </p:grpSp>
            <p:sp>
              <p:nvSpPr>
                <p:cNvPr id="63525" name="Freeform 73">
                  <a:extLst>
                    <a:ext uri="{FF2B5EF4-FFF2-40B4-BE49-F238E27FC236}">
                      <a16:creationId xmlns:a16="http://schemas.microsoft.com/office/drawing/2014/main" id="{BD14F967-4F22-4522-9353-4E12E308FD38}"/>
                    </a:ext>
                  </a:extLst>
                </p:cNvPr>
                <p:cNvSpPr>
                  <a:spLocks noChangeArrowheads="1"/>
                </p:cNvSpPr>
                <p:nvPr/>
              </p:nvSpPr>
              <p:spPr bwMode="auto">
                <a:xfrm>
                  <a:off x="4935" y="2679"/>
                  <a:ext cx="488" cy="585"/>
                </a:xfrm>
                <a:custGeom>
                  <a:avLst/>
                  <a:gdLst>
                    <a:gd name="T0" fmla="*/ 1 w 976"/>
                    <a:gd name="T1" fmla="*/ 0 h 1169"/>
                    <a:gd name="T2" fmla="*/ 1 w 976"/>
                    <a:gd name="T3" fmla="*/ 1 h 1169"/>
                    <a:gd name="T4" fmla="*/ 1 w 976"/>
                    <a:gd name="T5" fmla="*/ 1 h 1169"/>
                    <a:gd name="T6" fmla="*/ 1 w 976"/>
                    <a:gd name="T7" fmla="*/ 1 h 1169"/>
                    <a:gd name="T8" fmla="*/ 1 w 976"/>
                    <a:gd name="T9" fmla="*/ 1 h 1169"/>
                    <a:gd name="T10" fmla="*/ 1 w 976"/>
                    <a:gd name="T11" fmla="*/ 1 h 1169"/>
                    <a:gd name="T12" fmla="*/ 0 w 976"/>
                    <a:gd name="T13" fmla="*/ 1 h 1169"/>
                    <a:gd name="T14" fmla="*/ 1 w 976"/>
                    <a:gd name="T15" fmla="*/ 0 h 11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76" h="1169">
                      <a:moveTo>
                        <a:pt x="379" y="0"/>
                      </a:moveTo>
                      <a:lnTo>
                        <a:pt x="946" y="114"/>
                      </a:lnTo>
                      <a:lnTo>
                        <a:pt x="904" y="128"/>
                      </a:lnTo>
                      <a:lnTo>
                        <a:pt x="976" y="161"/>
                      </a:lnTo>
                      <a:lnTo>
                        <a:pt x="653" y="1169"/>
                      </a:lnTo>
                      <a:lnTo>
                        <a:pt x="241" y="1122"/>
                      </a:lnTo>
                      <a:lnTo>
                        <a:pt x="0" y="990"/>
                      </a:lnTo>
                      <a:lnTo>
                        <a:pt x="379" y="0"/>
                      </a:lnTo>
                      <a:close/>
                    </a:path>
                  </a:pathLst>
                </a:custGeom>
                <a:solidFill>
                  <a:srgbClr val="9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26" name="Freeform 74">
                  <a:extLst>
                    <a:ext uri="{FF2B5EF4-FFF2-40B4-BE49-F238E27FC236}">
                      <a16:creationId xmlns:a16="http://schemas.microsoft.com/office/drawing/2014/main" id="{2AAFA5CB-21EA-4FB9-B4FD-F151CFE9829B}"/>
                    </a:ext>
                  </a:extLst>
                </p:cNvPr>
                <p:cNvSpPr>
                  <a:spLocks noChangeArrowheads="1"/>
                </p:cNvSpPr>
                <p:nvPr/>
              </p:nvSpPr>
              <p:spPr bwMode="auto">
                <a:xfrm>
                  <a:off x="4861" y="3044"/>
                  <a:ext cx="509" cy="284"/>
                </a:xfrm>
                <a:custGeom>
                  <a:avLst/>
                  <a:gdLst>
                    <a:gd name="T0" fmla="*/ 1 w 1017"/>
                    <a:gd name="T1" fmla="*/ 0 h 570"/>
                    <a:gd name="T2" fmla="*/ 1 w 1017"/>
                    <a:gd name="T3" fmla="*/ 0 h 570"/>
                    <a:gd name="T4" fmla="*/ 1 w 1017"/>
                    <a:gd name="T5" fmla="*/ 0 h 570"/>
                    <a:gd name="T6" fmla="*/ 1 w 1017"/>
                    <a:gd name="T7" fmla="*/ 0 h 570"/>
                    <a:gd name="T8" fmla="*/ 1 w 1017"/>
                    <a:gd name="T9" fmla="*/ 0 h 570"/>
                    <a:gd name="T10" fmla="*/ 1 w 1017"/>
                    <a:gd name="T11" fmla="*/ 0 h 570"/>
                    <a:gd name="T12" fmla="*/ 1 w 1017"/>
                    <a:gd name="T13" fmla="*/ 0 h 570"/>
                    <a:gd name="T14" fmla="*/ 1 w 1017"/>
                    <a:gd name="T15" fmla="*/ 0 h 570"/>
                    <a:gd name="T16" fmla="*/ 1 w 1017"/>
                    <a:gd name="T17" fmla="*/ 0 h 570"/>
                    <a:gd name="T18" fmla="*/ 1 w 1017"/>
                    <a:gd name="T19" fmla="*/ 0 h 570"/>
                    <a:gd name="T20" fmla="*/ 1 w 1017"/>
                    <a:gd name="T21" fmla="*/ 0 h 570"/>
                    <a:gd name="T22" fmla="*/ 1 w 1017"/>
                    <a:gd name="T23" fmla="*/ 0 h 570"/>
                    <a:gd name="T24" fmla="*/ 1 w 1017"/>
                    <a:gd name="T25" fmla="*/ 0 h 570"/>
                    <a:gd name="T26" fmla="*/ 1 w 1017"/>
                    <a:gd name="T27" fmla="*/ 0 h 570"/>
                    <a:gd name="T28" fmla="*/ 1 w 1017"/>
                    <a:gd name="T29" fmla="*/ 0 h 570"/>
                    <a:gd name="T30" fmla="*/ 1 w 1017"/>
                    <a:gd name="T31" fmla="*/ 0 h 570"/>
                    <a:gd name="T32" fmla="*/ 1 w 1017"/>
                    <a:gd name="T33" fmla="*/ 0 h 570"/>
                    <a:gd name="T34" fmla="*/ 1 w 1017"/>
                    <a:gd name="T35" fmla="*/ 0 h 570"/>
                    <a:gd name="T36" fmla="*/ 1 w 1017"/>
                    <a:gd name="T37" fmla="*/ 0 h 570"/>
                    <a:gd name="T38" fmla="*/ 1 w 1017"/>
                    <a:gd name="T39" fmla="*/ 0 h 570"/>
                    <a:gd name="T40" fmla="*/ 1 w 1017"/>
                    <a:gd name="T41" fmla="*/ 0 h 570"/>
                    <a:gd name="T42" fmla="*/ 1 w 1017"/>
                    <a:gd name="T43" fmla="*/ 0 h 570"/>
                    <a:gd name="T44" fmla="*/ 1 w 1017"/>
                    <a:gd name="T45" fmla="*/ 0 h 570"/>
                    <a:gd name="T46" fmla="*/ 1 w 1017"/>
                    <a:gd name="T47" fmla="*/ 0 h 570"/>
                    <a:gd name="T48" fmla="*/ 1 w 1017"/>
                    <a:gd name="T49" fmla="*/ 0 h 570"/>
                    <a:gd name="T50" fmla="*/ 1 w 1017"/>
                    <a:gd name="T51" fmla="*/ 0 h 570"/>
                    <a:gd name="T52" fmla="*/ 1 w 1017"/>
                    <a:gd name="T53" fmla="*/ 0 h 570"/>
                    <a:gd name="T54" fmla="*/ 1 w 1017"/>
                    <a:gd name="T55" fmla="*/ 0 h 570"/>
                    <a:gd name="T56" fmla="*/ 1 w 1017"/>
                    <a:gd name="T57" fmla="*/ 0 h 570"/>
                    <a:gd name="T58" fmla="*/ 1 w 1017"/>
                    <a:gd name="T59" fmla="*/ 0 h 570"/>
                    <a:gd name="T60" fmla="*/ 1 w 1017"/>
                    <a:gd name="T61" fmla="*/ 0 h 570"/>
                    <a:gd name="T62" fmla="*/ 1 w 1017"/>
                    <a:gd name="T63" fmla="*/ 0 h 57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17" h="570">
                      <a:moveTo>
                        <a:pt x="924" y="0"/>
                      </a:moveTo>
                      <a:lnTo>
                        <a:pt x="937" y="40"/>
                      </a:lnTo>
                      <a:lnTo>
                        <a:pt x="959" y="152"/>
                      </a:lnTo>
                      <a:lnTo>
                        <a:pt x="970" y="229"/>
                      </a:lnTo>
                      <a:lnTo>
                        <a:pt x="987" y="343"/>
                      </a:lnTo>
                      <a:lnTo>
                        <a:pt x="1001" y="390"/>
                      </a:lnTo>
                      <a:lnTo>
                        <a:pt x="1012" y="437"/>
                      </a:lnTo>
                      <a:lnTo>
                        <a:pt x="1017" y="478"/>
                      </a:lnTo>
                      <a:lnTo>
                        <a:pt x="1012" y="502"/>
                      </a:lnTo>
                      <a:lnTo>
                        <a:pt x="998" y="530"/>
                      </a:lnTo>
                      <a:lnTo>
                        <a:pt x="968" y="549"/>
                      </a:lnTo>
                      <a:lnTo>
                        <a:pt x="847" y="563"/>
                      </a:lnTo>
                      <a:lnTo>
                        <a:pt x="698" y="563"/>
                      </a:lnTo>
                      <a:lnTo>
                        <a:pt x="539" y="546"/>
                      </a:lnTo>
                      <a:lnTo>
                        <a:pt x="443" y="565"/>
                      </a:lnTo>
                      <a:lnTo>
                        <a:pt x="381" y="570"/>
                      </a:lnTo>
                      <a:lnTo>
                        <a:pt x="320" y="563"/>
                      </a:lnTo>
                      <a:lnTo>
                        <a:pt x="260" y="554"/>
                      </a:lnTo>
                      <a:lnTo>
                        <a:pt x="213" y="551"/>
                      </a:lnTo>
                      <a:lnTo>
                        <a:pt x="102" y="540"/>
                      </a:lnTo>
                      <a:lnTo>
                        <a:pt x="63" y="508"/>
                      </a:lnTo>
                      <a:lnTo>
                        <a:pt x="60" y="474"/>
                      </a:lnTo>
                      <a:lnTo>
                        <a:pt x="36" y="442"/>
                      </a:lnTo>
                      <a:lnTo>
                        <a:pt x="28" y="417"/>
                      </a:lnTo>
                      <a:lnTo>
                        <a:pt x="28" y="376"/>
                      </a:lnTo>
                      <a:lnTo>
                        <a:pt x="7" y="343"/>
                      </a:lnTo>
                      <a:lnTo>
                        <a:pt x="0" y="313"/>
                      </a:lnTo>
                      <a:lnTo>
                        <a:pt x="3" y="298"/>
                      </a:lnTo>
                      <a:lnTo>
                        <a:pt x="12" y="286"/>
                      </a:lnTo>
                      <a:lnTo>
                        <a:pt x="26" y="284"/>
                      </a:lnTo>
                      <a:lnTo>
                        <a:pt x="37" y="291"/>
                      </a:lnTo>
                      <a:lnTo>
                        <a:pt x="52" y="308"/>
                      </a:lnTo>
                      <a:lnTo>
                        <a:pt x="71" y="322"/>
                      </a:lnTo>
                      <a:lnTo>
                        <a:pt x="112" y="336"/>
                      </a:lnTo>
                      <a:lnTo>
                        <a:pt x="88" y="317"/>
                      </a:lnTo>
                      <a:lnTo>
                        <a:pt x="80" y="295"/>
                      </a:lnTo>
                      <a:lnTo>
                        <a:pt x="94" y="281"/>
                      </a:lnTo>
                      <a:lnTo>
                        <a:pt x="126" y="270"/>
                      </a:lnTo>
                      <a:lnTo>
                        <a:pt x="164" y="270"/>
                      </a:lnTo>
                      <a:lnTo>
                        <a:pt x="217" y="261"/>
                      </a:lnTo>
                      <a:lnTo>
                        <a:pt x="279" y="261"/>
                      </a:lnTo>
                      <a:lnTo>
                        <a:pt x="298" y="261"/>
                      </a:lnTo>
                      <a:lnTo>
                        <a:pt x="268" y="248"/>
                      </a:lnTo>
                      <a:lnTo>
                        <a:pt x="222" y="251"/>
                      </a:lnTo>
                      <a:lnTo>
                        <a:pt x="202" y="251"/>
                      </a:lnTo>
                      <a:lnTo>
                        <a:pt x="173" y="251"/>
                      </a:lnTo>
                      <a:lnTo>
                        <a:pt x="145" y="242"/>
                      </a:lnTo>
                      <a:lnTo>
                        <a:pt x="135" y="229"/>
                      </a:lnTo>
                      <a:lnTo>
                        <a:pt x="131" y="210"/>
                      </a:lnTo>
                      <a:lnTo>
                        <a:pt x="184" y="201"/>
                      </a:lnTo>
                      <a:lnTo>
                        <a:pt x="258" y="194"/>
                      </a:lnTo>
                      <a:lnTo>
                        <a:pt x="312" y="190"/>
                      </a:lnTo>
                      <a:lnTo>
                        <a:pt x="355" y="201"/>
                      </a:lnTo>
                      <a:lnTo>
                        <a:pt x="388" y="215"/>
                      </a:lnTo>
                      <a:lnTo>
                        <a:pt x="414" y="253"/>
                      </a:lnTo>
                      <a:lnTo>
                        <a:pt x="433" y="281"/>
                      </a:lnTo>
                      <a:lnTo>
                        <a:pt x="473" y="306"/>
                      </a:lnTo>
                      <a:lnTo>
                        <a:pt x="520" y="327"/>
                      </a:lnTo>
                      <a:lnTo>
                        <a:pt x="582" y="336"/>
                      </a:lnTo>
                      <a:lnTo>
                        <a:pt x="648" y="333"/>
                      </a:lnTo>
                      <a:lnTo>
                        <a:pt x="779" y="298"/>
                      </a:lnTo>
                      <a:lnTo>
                        <a:pt x="799" y="298"/>
                      </a:lnTo>
                      <a:lnTo>
                        <a:pt x="850" y="220"/>
                      </a:lnTo>
                      <a:lnTo>
                        <a:pt x="867" y="133"/>
                      </a:lnTo>
                      <a:lnTo>
                        <a:pt x="924" y="0"/>
                      </a:lnTo>
                      <a:close/>
                    </a:path>
                  </a:pathLst>
                </a:custGeom>
                <a:solidFill>
                  <a:srgbClr val="FF9F7F"/>
                </a:solidFill>
                <a:ln w="9525">
                  <a:solidFill>
                    <a:srgbClr val="BF3F00"/>
                  </a:solidFill>
                  <a:round/>
                  <a:headEnd/>
                  <a:tailEnd/>
                </a:ln>
              </p:spPr>
              <p:txBody>
                <a:bodyPr/>
                <a:lstStyle/>
                <a:p>
                  <a:endParaRPr lang="zh-CN" altLang="en-US"/>
                </a:p>
              </p:txBody>
            </p:sp>
          </p:grpSp>
          <p:grpSp>
            <p:nvGrpSpPr>
              <p:cNvPr id="63500" name="Group 83">
                <a:extLst>
                  <a:ext uri="{FF2B5EF4-FFF2-40B4-BE49-F238E27FC236}">
                    <a16:creationId xmlns:a16="http://schemas.microsoft.com/office/drawing/2014/main" id="{9F35548A-4BCE-41B3-8126-A8520BA44424}"/>
                  </a:ext>
                </a:extLst>
              </p:cNvPr>
              <p:cNvGrpSpPr>
                <a:grpSpLocks/>
              </p:cNvGrpSpPr>
              <p:nvPr/>
            </p:nvGrpSpPr>
            <p:grpSpPr bwMode="auto">
              <a:xfrm>
                <a:off x="3409" y="3098"/>
                <a:ext cx="560" cy="639"/>
                <a:chOff x="3409" y="3098"/>
                <a:chExt cx="560" cy="639"/>
              </a:xfrm>
            </p:grpSpPr>
            <p:sp>
              <p:nvSpPr>
                <p:cNvPr id="63516" name="Freeform 76">
                  <a:extLst>
                    <a:ext uri="{FF2B5EF4-FFF2-40B4-BE49-F238E27FC236}">
                      <a16:creationId xmlns:a16="http://schemas.microsoft.com/office/drawing/2014/main" id="{941F54C4-57F2-414A-A0F8-E42CF903C76A}"/>
                    </a:ext>
                  </a:extLst>
                </p:cNvPr>
                <p:cNvSpPr>
                  <a:spLocks noChangeArrowheads="1"/>
                </p:cNvSpPr>
                <p:nvPr/>
              </p:nvSpPr>
              <p:spPr bwMode="auto">
                <a:xfrm>
                  <a:off x="3476" y="3181"/>
                  <a:ext cx="433" cy="507"/>
                </a:xfrm>
                <a:custGeom>
                  <a:avLst/>
                  <a:gdLst>
                    <a:gd name="T0" fmla="*/ 0 w 868"/>
                    <a:gd name="T1" fmla="*/ 1 h 1014"/>
                    <a:gd name="T2" fmla="*/ 0 w 868"/>
                    <a:gd name="T3" fmla="*/ 1 h 1014"/>
                    <a:gd name="T4" fmla="*/ 0 w 868"/>
                    <a:gd name="T5" fmla="*/ 1 h 1014"/>
                    <a:gd name="T6" fmla="*/ 0 w 868"/>
                    <a:gd name="T7" fmla="*/ 1 h 1014"/>
                    <a:gd name="T8" fmla="*/ 0 w 868"/>
                    <a:gd name="T9" fmla="*/ 1 h 1014"/>
                    <a:gd name="T10" fmla="*/ 0 w 868"/>
                    <a:gd name="T11" fmla="*/ 1 h 1014"/>
                    <a:gd name="T12" fmla="*/ 0 w 868"/>
                    <a:gd name="T13" fmla="*/ 1 h 1014"/>
                    <a:gd name="T14" fmla="*/ 0 w 868"/>
                    <a:gd name="T15" fmla="*/ 1 h 1014"/>
                    <a:gd name="T16" fmla="*/ 0 w 868"/>
                    <a:gd name="T17" fmla="*/ 1 h 1014"/>
                    <a:gd name="T18" fmla="*/ 0 w 868"/>
                    <a:gd name="T19" fmla="*/ 1 h 1014"/>
                    <a:gd name="T20" fmla="*/ 0 w 868"/>
                    <a:gd name="T21" fmla="*/ 0 h 1014"/>
                    <a:gd name="T22" fmla="*/ 0 w 868"/>
                    <a:gd name="T23" fmla="*/ 1 h 1014"/>
                    <a:gd name="T24" fmla="*/ 0 w 868"/>
                    <a:gd name="T25" fmla="*/ 1 h 1014"/>
                    <a:gd name="T26" fmla="*/ 0 w 868"/>
                    <a:gd name="T27" fmla="*/ 1 h 1014"/>
                    <a:gd name="T28" fmla="*/ 0 w 868"/>
                    <a:gd name="T29" fmla="*/ 1 h 1014"/>
                    <a:gd name="T30" fmla="*/ 0 w 868"/>
                    <a:gd name="T31" fmla="*/ 1 h 1014"/>
                    <a:gd name="T32" fmla="*/ 0 w 868"/>
                    <a:gd name="T33" fmla="*/ 1 h 1014"/>
                    <a:gd name="T34" fmla="*/ 0 w 868"/>
                    <a:gd name="T35" fmla="*/ 1 h 1014"/>
                    <a:gd name="T36" fmla="*/ 0 w 868"/>
                    <a:gd name="T37" fmla="*/ 1 h 1014"/>
                    <a:gd name="T38" fmla="*/ 0 w 868"/>
                    <a:gd name="T39" fmla="*/ 1 h 1014"/>
                    <a:gd name="T40" fmla="*/ 0 w 868"/>
                    <a:gd name="T41" fmla="*/ 1 h 1014"/>
                    <a:gd name="T42" fmla="*/ 0 w 868"/>
                    <a:gd name="T43" fmla="*/ 1 h 1014"/>
                    <a:gd name="T44" fmla="*/ 0 w 868"/>
                    <a:gd name="T45" fmla="*/ 1 h 1014"/>
                    <a:gd name="T46" fmla="*/ 0 w 868"/>
                    <a:gd name="T47" fmla="*/ 1 h 1014"/>
                    <a:gd name="T48" fmla="*/ 0 w 868"/>
                    <a:gd name="T49" fmla="*/ 1 h 1014"/>
                    <a:gd name="T50" fmla="*/ 0 w 868"/>
                    <a:gd name="T51" fmla="*/ 1 h 1014"/>
                    <a:gd name="T52" fmla="*/ 0 w 868"/>
                    <a:gd name="T53" fmla="*/ 1 h 1014"/>
                    <a:gd name="T54" fmla="*/ 0 w 868"/>
                    <a:gd name="T55" fmla="*/ 1 h 1014"/>
                    <a:gd name="T56" fmla="*/ 0 w 868"/>
                    <a:gd name="T57" fmla="*/ 1 h 1014"/>
                    <a:gd name="T58" fmla="*/ 0 w 868"/>
                    <a:gd name="T59" fmla="*/ 1 h 1014"/>
                    <a:gd name="T60" fmla="*/ 0 w 868"/>
                    <a:gd name="T61" fmla="*/ 1 h 1014"/>
                    <a:gd name="T62" fmla="*/ 0 w 868"/>
                    <a:gd name="T63" fmla="*/ 1 h 1014"/>
                    <a:gd name="T64" fmla="*/ 0 w 868"/>
                    <a:gd name="T65" fmla="*/ 1 h 10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68" h="1014">
                      <a:moveTo>
                        <a:pt x="0" y="749"/>
                      </a:moveTo>
                      <a:lnTo>
                        <a:pt x="19" y="697"/>
                      </a:lnTo>
                      <a:lnTo>
                        <a:pt x="0" y="574"/>
                      </a:lnTo>
                      <a:lnTo>
                        <a:pt x="0" y="492"/>
                      </a:lnTo>
                      <a:lnTo>
                        <a:pt x="14" y="359"/>
                      </a:lnTo>
                      <a:lnTo>
                        <a:pt x="48" y="265"/>
                      </a:lnTo>
                      <a:lnTo>
                        <a:pt x="85" y="189"/>
                      </a:lnTo>
                      <a:lnTo>
                        <a:pt x="138" y="113"/>
                      </a:lnTo>
                      <a:lnTo>
                        <a:pt x="223" y="57"/>
                      </a:lnTo>
                      <a:lnTo>
                        <a:pt x="322" y="14"/>
                      </a:lnTo>
                      <a:lnTo>
                        <a:pt x="450" y="0"/>
                      </a:lnTo>
                      <a:lnTo>
                        <a:pt x="603" y="38"/>
                      </a:lnTo>
                      <a:lnTo>
                        <a:pt x="745" y="118"/>
                      </a:lnTo>
                      <a:lnTo>
                        <a:pt x="821" y="194"/>
                      </a:lnTo>
                      <a:lnTo>
                        <a:pt x="868" y="288"/>
                      </a:lnTo>
                      <a:lnTo>
                        <a:pt x="863" y="393"/>
                      </a:lnTo>
                      <a:lnTo>
                        <a:pt x="844" y="492"/>
                      </a:lnTo>
                      <a:lnTo>
                        <a:pt x="788" y="606"/>
                      </a:lnTo>
                      <a:lnTo>
                        <a:pt x="783" y="683"/>
                      </a:lnTo>
                      <a:lnTo>
                        <a:pt x="776" y="716"/>
                      </a:lnTo>
                      <a:lnTo>
                        <a:pt x="769" y="749"/>
                      </a:lnTo>
                      <a:lnTo>
                        <a:pt x="698" y="853"/>
                      </a:lnTo>
                      <a:lnTo>
                        <a:pt x="660" y="896"/>
                      </a:lnTo>
                      <a:lnTo>
                        <a:pt x="627" y="942"/>
                      </a:lnTo>
                      <a:lnTo>
                        <a:pt x="611" y="961"/>
                      </a:lnTo>
                      <a:lnTo>
                        <a:pt x="597" y="972"/>
                      </a:lnTo>
                      <a:lnTo>
                        <a:pt x="582" y="978"/>
                      </a:lnTo>
                      <a:lnTo>
                        <a:pt x="562" y="978"/>
                      </a:lnTo>
                      <a:lnTo>
                        <a:pt x="529" y="969"/>
                      </a:lnTo>
                      <a:lnTo>
                        <a:pt x="508" y="965"/>
                      </a:lnTo>
                      <a:lnTo>
                        <a:pt x="488" y="967"/>
                      </a:lnTo>
                      <a:lnTo>
                        <a:pt x="428" y="1014"/>
                      </a:lnTo>
                      <a:lnTo>
                        <a:pt x="0" y="749"/>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17" name="Oval 77">
                  <a:extLst>
                    <a:ext uri="{FF2B5EF4-FFF2-40B4-BE49-F238E27FC236}">
                      <a16:creationId xmlns:a16="http://schemas.microsoft.com/office/drawing/2014/main" id="{96B0A41B-3057-4857-8EF7-D4E83D2FFD9D}"/>
                    </a:ext>
                  </a:extLst>
                </p:cNvPr>
                <p:cNvSpPr>
                  <a:spLocks noChangeArrowheads="1"/>
                </p:cNvSpPr>
                <p:nvPr/>
              </p:nvSpPr>
              <p:spPr bwMode="auto">
                <a:xfrm>
                  <a:off x="3721" y="3578"/>
                  <a:ext cx="55" cy="65"/>
                </a:xfrm>
                <a:prstGeom prst="ellipse">
                  <a:avLst/>
                </a:pr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None/>
                  </a:pPr>
                  <a:endParaRPr lang="zh-CN" altLang="en-US" sz="2000">
                    <a:latin typeface="Arial" panose="020B0604020202020204" pitchFamily="34" charset="0"/>
                  </a:endParaRPr>
                </a:p>
              </p:txBody>
            </p:sp>
            <p:sp>
              <p:nvSpPr>
                <p:cNvPr id="63518" name="Freeform 78">
                  <a:extLst>
                    <a:ext uri="{FF2B5EF4-FFF2-40B4-BE49-F238E27FC236}">
                      <a16:creationId xmlns:a16="http://schemas.microsoft.com/office/drawing/2014/main" id="{A66F7A8B-0E3A-4D6E-9928-7A04175A7B2E}"/>
                    </a:ext>
                  </a:extLst>
                </p:cNvPr>
                <p:cNvSpPr>
                  <a:spLocks noChangeArrowheads="1"/>
                </p:cNvSpPr>
                <p:nvPr/>
              </p:nvSpPr>
              <p:spPr bwMode="auto">
                <a:xfrm>
                  <a:off x="3713" y="3511"/>
                  <a:ext cx="51" cy="98"/>
                </a:xfrm>
                <a:custGeom>
                  <a:avLst/>
                  <a:gdLst>
                    <a:gd name="T0" fmla="*/ 0 w 103"/>
                    <a:gd name="T1" fmla="*/ 0 h 196"/>
                    <a:gd name="T2" fmla="*/ 0 w 103"/>
                    <a:gd name="T3" fmla="*/ 1 h 196"/>
                    <a:gd name="T4" fmla="*/ 0 w 103"/>
                    <a:gd name="T5" fmla="*/ 1 h 196"/>
                    <a:gd name="T6" fmla="*/ 0 w 103"/>
                    <a:gd name="T7" fmla="*/ 1 h 196"/>
                    <a:gd name="T8" fmla="*/ 0 w 103"/>
                    <a:gd name="T9" fmla="*/ 1 h 196"/>
                    <a:gd name="T10" fmla="*/ 0 w 103"/>
                    <a:gd name="T11" fmla="*/ 1 h 196"/>
                    <a:gd name="T12" fmla="*/ 0 w 103"/>
                    <a:gd name="T13" fmla="*/ 1 h 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3" h="196">
                      <a:moveTo>
                        <a:pt x="6" y="0"/>
                      </a:moveTo>
                      <a:lnTo>
                        <a:pt x="0" y="30"/>
                      </a:lnTo>
                      <a:lnTo>
                        <a:pt x="0" y="61"/>
                      </a:lnTo>
                      <a:lnTo>
                        <a:pt x="19" y="128"/>
                      </a:lnTo>
                      <a:lnTo>
                        <a:pt x="46" y="186"/>
                      </a:lnTo>
                      <a:lnTo>
                        <a:pt x="79" y="196"/>
                      </a:lnTo>
                      <a:lnTo>
                        <a:pt x="103" y="186"/>
                      </a:lnTo>
                    </a:path>
                  </a:pathLst>
                </a:custGeom>
                <a:noFill/>
                <a:ln w="9525">
                  <a:solidFill>
                    <a:srgbClr val="FF7F3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19" name="Freeform 79">
                  <a:extLst>
                    <a:ext uri="{FF2B5EF4-FFF2-40B4-BE49-F238E27FC236}">
                      <a16:creationId xmlns:a16="http://schemas.microsoft.com/office/drawing/2014/main" id="{D6364E48-E14D-4BB1-9611-52A0D0121814}"/>
                    </a:ext>
                  </a:extLst>
                </p:cNvPr>
                <p:cNvSpPr>
                  <a:spLocks noChangeArrowheads="1"/>
                </p:cNvSpPr>
                <p:nvPr/>
              </p:nvSpPr>
              <p:spPr bwMode="auto">
                <a:xfrm>
                  <a:off x="3443" y="3526"/>
                  <a:ext cx="280" cy="211"/>
                </a:xfrm>
                <a:custGeom>
                  <a:avLst/>
                  <a:gdLst>
                    <a:gd name="T0" fmla="*/ 1 w 558"/>
                    <a:gd name="T1" fmla="*/ 0 h 421"/>
                    <a:gd name="T2" fmla="*/ 1 w 558"/>
                    <a:gd name="T3" fmla="*/ 1 h 421"/>
                    <a:gd name="T4" fmla="*/ 1 w 558"/>
                    <a:gd name="T5" fmla="*/ 1 h 421"/>
                    <a:gd name="T6" fmla="*/ 1 w 558"/>
                    <a:gd name="T7" fmla="*/ 1 h 421"/>
                    <a:gd name="T8" fmla="*/ 1 w 558"/>
                    <a:gd name="T9" fmla="*/ 1 h 421"/>
                    <a:gd name="T10" fmla="*/ 1 w 558"/>
                    <a:gd name="T11" fmla="*/ 1 h 421"/>
                    <a:gd name="T12" fmla="*/ 1 w 558"/>
                    <a:gd name="T13" fmla="*/ 1 h 421"/>
                    <a:gd name="T14" fmla="*/ 1 w 558"/>
                    <a:gd name="T15" fmla="*/ 1 h 421"/>
                    <a:gd name="T16" fmla="*/ 1 w 558"/>
                    <a:gd name="T17" fmla="*/ 1 h 421"/>
                    <a:gd name="T18" fmla="*/ 0 w 558"/>
                    <a:gd name="T19" fmla="*/ 1 h 421"/>
                    <a:gd name="T20" fmla="*/ 1 w 558"/>
                    <a:gd name="T21" fmla="*/ 0 h 4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58" h="421">
                      <a:moveTo>
                        <a:pt x="94" y="0"/>
                      </a:moveTo>
                      <a:lnTo>
                        <a:pt x="342" y="113"/>
                      </a:lnTo>
                      <a:lnTo>
                        <a:pt x="430" y="167"/>
                      </a:lnTo>
                      <a:lnTo>
                        <a:pt x="479" y="205"/>
                      </a:lnTo>
                      <a:lnTo>
                        <a:pt x="511" y="237"/>
                      </a:lnTo>
                      <a:lnTo>
                        <a:pt x="531" y="265"/>
                      </a:lnTo>
                      <a:lnTo>
                        <a:pt x="549" y="295"/>
                      </a:lnTo>
                      <a:lnTo>
                        <a:pt x="558" y="322"/>
                      </a:lnTo>
                      <a:lnTo>
                        <a:pt x="487" y="421"/>
                      </a:lnTo>
                      <a:lnTo>
                        <a:pt x="0" y="66"/>
                      </a:lnTo>
                      <a:lnTo>
                        <a:pt x="94" y="0"/>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520" name="Group 82">
                  <a:extLst>
                    <a:ext uri="{FF2B5EF4-FFF2-40B4-BE49-F238E27FC236}">
                      <a16:creationId xmlns:a16="http://schemas.microsoft.com/office/drawing/2014/main" id="{88589007-5FFA-406A-8413-7CD442BBA458}"/>
                    </a:ext>
                  </a:extLst>
                </p:cNvPr>
                <p:cNvGrpSpPr>
                  <a:grpSpLocks/>
                </p:cNvGrpSpPr>
                <p:nvPr/>
              </p:nvGrpSpPr>
              <p:grpSpPr bwMode="auto">
                <a:xfrm>
                  <a:off x="3409" y="3098"/>
                  <a:ext cx="560" cy="469"/>
                  <a:chOff x="3409" y="3098"/>
                  <a:chExt cx="560" cy="469"/>
                </a:xfrm>
              </p:grpSpPr>
              <p:sp>
                <p:nvSpPr>
                  <p:cNvPr id="63521" name="Freeform 80">
                    <a:extLst>
                      <a:ext uri="{FF2B5EF4-FFF2-40B4-BE49-F238E27FC236}">
                        <a16:creationId xmlns:a16="http://schemas.microsoft.com/office/drawing/2014/main" id="{C570B47A-5290-4659-9D8D-57E78B01B3A5}"/>
                      </a:ext>
                    </a:extLst>
                  </p:cNvPr>
                  <p:cNvSpPr>
                    <a:spLocks noChangeArrowheads="1"/>
                  </p:cNvSpPr>
                  <p:nvPr/>
                </p:nvSpPr>
                <p:spPr bwMode="auto">
                  <a:xfrm>
                    <a:off x="3409" y="3098"/>
                    <a:ext cx="560" cy="469"/>
                  </a:xfrm>
                  <a:custGeom>
                    <a:avLst/>
                    <a:gdLst>
                      <a:gd name="T0" fmla="*/ 1 w 1118"/>
                      <a:gd name="T1" fmla="*/ 1 h 937"/>
                      <a:gd name="T2" fmla="*/ 1 w 1118"/>
                      <a:gd name="T3" fmla="*/ 0 h 937"/>
                      <a:gd name="T4" fmla="*/ 1 w 1118"/>
                      <a:gd name="T5" fmla="*/ 1 h 937"/>
                      <a:gd name="T6" fmla="*/ 1 w 1118"/>
                      <a:gd name="T7" fmla="*/ 1 h 937"/>
                      <a:gd name="T8" fmla="*/ 1 w 1118"/>
                      <a:gd name="T9" fmla="*/ 1 h 937"/>
                      <a:gd name="T10" fmla="*/ 1 w 1118"/>
                      <a:gd name="T11" fmla="*/ 1 h 937"/>
                      <a:gd name="T12" fmla="*/ 1 w 1118"/>
                      <a:gd name="T13" fmla="*/ 1 h 937"/>
                      <a:gd name="T14" fmla="*/ 1 w 1118"/>
                      <a:gd name="T15" fmla="*/ 1 h 937"/>
                      <a:gd name="T16" fmla="*/ 1 w 1118"/>
                      <a:gd name="T17" fmla="*/ 1 h 937"/>
                      <a:gd name="T18" fmla="*/ 1 w 1118"/>
                      <a:gd name="T19" fmla="*/ 1 h 937"/>
                      <a:gd name="T20" fmla="*/ 1 w 1118"/>
                      <a:gd name="T21" fmla="*/ 1 h 937"/>
                      <a:gd name="T22" fmla="*/ 1 w 1118"/>
                      <a:gd name="T23" fmla="*/ 1 h 937"/>
                      <a:gd name="T24" fmla="*/ 1 w 1118"/>
                      <a:gd name="T25" fmla="*/ 1 h 937"/>
                      <a:gd name="T26" fmla="*/ 1 w 1118"/>
                      <a:gd name="T27" fmla="*/ 1 h 937"/>
                      <a:gd name="T28" fmla="*/ 1 w 1118"/>
                      <a:gd name="T29" fmla="*/ 1 h 937"/>
                      <a:gd name="T30" fmla="*/ 1 w 1118"/>
                      <a:gd name="T31" fmla="*/ 1 h 937"/>
                      <a:gd name="T32" fmla="*/ 1 w 1118"/>
                      <a:gd name="T33" fmla="*/ 1 h 937"/>
                      <a:gd name="T34" fmla="*/ 1 w 1118"/>
                      <a:gd name="T35" fmla="*/ 1 h 937"/>
                      <a:gd name="T36" fmla="*/ 1 w 1118"/>
                      <a:gd name="T37" fmla="*/ 1 h 937"/>
                      <a:gd name="T38" fmla="*/ 1 w 1118"/>
                      <a:gd name="T39" fmla="*/ 1 h 937"/>
                      <a:gd name="T40" fmla="*/ 1 w 1118"/>
                      <a:gd name="T41" fmla="*/ 1 h 937"/>
                      <a:gd name="T42" fmla="*/ 1 w 1118"/>
                      <a:gd name="T43" fmla="*/ 1 h 937"/>
                      <a:gd name="T44" fmla="*/ 1 w 1118"/>
                      <a:gd name="T45" fmla="*/ 1 h 937"/>
                      <a:gd name="T46" fmla="*/ 1 w 1118"/>
                      <a:gd name="T47" fmla="*/ 1 h 937"/>
                      <a:gd name="T48" fmla="*/ 1 w 1118"/>
                      <a:gd name="T49" fmla="*/ 1 h 937"/>
                      <a:gd name="T50" fmla="*/ 1 w 1118"/>
                      <a:gd name="T51" fmla="*/ 1 h 937"/>
                      <a:gd name="T52" fmla="*/ 1 w 1118"/>
                      <a:gd name="T53" fmla="*/ 1 h 937"/>
                      <a:gd name="T54" fmla="*/ 1 w 1118"/>
                      <a:gd name="T55" fmla="*/ 1 h 937"/>
                      <a:gd name="T56" fmla="*/ 1 w 1118"/>
                      <a:gd name="T57" fmla="*/ 1 h 937"/>
                      <a:gd name="T58" fmla="*/ 1 w 1118"/>
                      <a:gd name="T59" fmla="*/ 1 h 937"/>
                      <a:gd name="T60" fmla="*/ 1 w 1118"/>
                      <a:gd name="T61" fmla="*/ 1 h 937"/>
                      <a:gd name="T62" fmla="*/ 1 w 1118"/>
                      <a:gd name="T63" fmla="*/ 1 h 937"/>
                      <a:gd name="T64" fmla="*/ 1 w 1118"/>
                      <a:gd name="T65" fmla="*/ 1 h 937"/>
                      <a:gd name="T66" fmla="*/ 1 w 1118"/>
                      <a:gd name="T67" fmla="*/ 1 h 937"/>
                      <a:gd name="T68" fmla="*/ 1 w 1118"/>
                      <a:gd name="T69" fmla="*/ 1 h 937"/>
                      <a:gd name="T70" fmla="*/ 1 w 1118"/>
                      <a:gd name="T71" fmla="*/ 1 h 937"/>
                      <a:gd name="T72" fmla="*/ 0 w 1118"/>
                      <a:gd name="T73" fmla="*/ 1 h 937"/>
                      <a:gd name="T74" fmla="*/ 1 w 1118"/>
                      <a:gd name="T75" fmla="*/ 1 h 937"/>
                      <a:gd name="T76" fmla="*/ 1 w 1118"/>
                      <a:gd name="T77" fmla="*/ 1 h 937"/>
                      <a:gd name="T78" fmla="*/ 1 w 1118"/>
                      <a:gd name="T79" fmla="*/ 1 h 937"/>
                      <a:gd name="T80" fmla="*/ 1 w 1118"/>
                      <a:gd name="T81" fmla="*/ 1 h 937"/>
                      <a:gd name="T82" fmla="*/ 1 w 1118"/>
                      <a:gd name="T83" fmla="*/ 1 h 937"/>
                      <a:gd name="T84" fmla="*/ 1 w 1118"/>
                      <a:gd name="T85" fmla="*/ 1 h 937"/>
                      <a:gd name="T86" fmla="*/ 1 w 1118"/>
                      <a:gd name="T87" fmla="*/ 1 h 937"/>
                      <a:gd name="T88" fmla="*/ 1 w 1118"/>
                      <a:gd name="T89" fmla="*/ 1 h 937"/>
                      <a:gd name="T90" fmla="*/ 1 w 1118"/>
                      <a:gd name="T91" fmla="*/ 1 h 93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118" h="937">
                        <a:moveTo>
                          <a:pt x="522" y="30"/>
                        </a:moveTo>
                        <a:lnTo>
                          <a:pt x="569" y="0"/>
                        </a:lnTo>
                        <a:lnTo>
                          <a:pt x="666" y="46"/>
                        </a:lnTo>
                        <a:lnTo>
                          <a:pt x="796" y="115"/>
                        </a:lnTo>
                        <a:lnTo>
                          <a:pt x="1058" y="410"/>
                        </a:lnTo>
                        <a:lnTo>
                          <a:pt x="1099" y="459"/>
                        </a:lnTo>
                        <a:lnTo>
                          <a:pt x="1112" y="508"/>
                        </a:lnTo>
                        <a:lnTo>
                          <a:pt x="1118" y="559"/>
                        </a:lnTo>
                        <a:lnTo>
                          <a:pt x="1114" y="601"/>
                        </a:lnTo>
                        <a:lnTo>
                          <a:pt x="1103" y="641"/>
                        </a:lnTo>
                        <a:lnTo>
                          <a:pt x="1084" y="677"/>
                        </a:lnTo>
                        <a:lnTo>
                          <a:pt x="1057" y="704"/>
                        </a:lnTo>
                        <a:lnTo>
                          <a:pt x="924" y="783"/>
                        </a:lnTo>
                        <a:lnTo>
                          <a:pt x="890" y="797"/>
                        </a:lnTo>
                        <a:lnTo>
                          <a:pt x="856" y="798"/>
                        </a:lnTo>
                        <a:lnTo>
                          <a:pt x="800" y="836"/>
                        </a:lnTo>
                        <a:lnTo>
                          <a:pt x="713" y="839"/>
                        </a:lnTo>
                        <a:lnTo>
                          <a:pt x="684" y="847"/>
                        </a:lnTo>
                        <a:lnTo>
                          <a:pt x="669" y="814"/>
                        </a:lnTo>
                        <a:lnTo>
                          <a:pt x="639" y="809"/>
                        </a:lnTo>
                        <a:lnTo>
                          <a:pt x="610" y="816"/>
                        </a:lnTo>
                        <a:lnTo>
                          <a:pt x="596" y="836"/>
                        </a:lnTo>
                        <a:lnTo>
                          <a:pt x="588" y="857"/>
                        </a:lnTo>
                        <a:lnTo>
                          <a:pt x="591" y="871"/>
                        </a:lnTo>
                        <a:lnTo>
                          <a:pt x="549" y="884"/>
                        </a:lnTo>
                        <a:lnTo>
                          <a:pt x="498" y="910"/>
                        </a:lnTo>
                        <a:lnTo>
                          <a:pt x="432" y="914"/>
                        </a:lnTo>
                        <a:lnTo>
                          <a:pt x="358" y="928"/>
                        </a:lnTo>
                        <a:lnTo>
                          <a:pt x="273" y="937"/>
                        </a:lnTo>
                        <a:lnTo>
                          <a:pt x="159" y="910"/>
                        </a:lnTo>
                        <a:lnTo>
                          <a:pt x="69" y="871"/>
                        </a:lnTo>
                        <a:lnTo>
                          <a:pt x="55" y="839"/>
                        </a:lnTo>
                        <a:lnTo>
                          <a:pt x="39" y="811"/>
                        </a:lnTo>
                        <a:lnTo>
                          <a:pt x="30" y="754"/>
                        </a:lnTo>
                        <a:lnTo>
                          <a:pt x="9" y="653"/>
                        </a:lnTo>
                        <a:lnTo>
                          <a:pt x="4" y="603"/>
                        </a:lnTo>
                        <a:lnTo>
                          <a:pt x="0" y="555"/>
                        </a:lnTo>
                        <a:lnTo>
                          <a:pt x="6" y="514"/>
                        </a:lnTo>
                        <a:lnTo>
                          <a:pt x="30" y="464"/>
                        </a:lnTo>
                        <a:lnTo>
                          <a:pt x="55" y="402"/>
                        </a:lnTo>
                        <a:lnTo>
                          <a:pt x="104" y="319"/>
                        </a:lnTo>
                        <a:lnTo>
                          <a:pt x="197" y="197"/>
                        </a:lnTo>
                        <a:lnTo>
                          <a:pt x="276" y="129"/>
                        </a:lnTo>
                        <a:lnTo>
                          <a:pt x="393" y="62"/>
                        </a:lnTo>
                        <a:lnTo>
                          <a:pt x="467" y="46"/>
                        </a:lnTo>
                        <a:lnTo>
                          <a:pt x="522" y="30"/>
                        </a:lnTo>
                        <a:close/>
                      </a:path>
                    </a:pathLst>
                  </a:custGeom>
                  <a:solidFill>
                    <a:srgbClr val="9F7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22" name="Freeform 81">
                    <a:extLst>
                      <a:ext uri="{FF2B5EF4-FFF2-40B4-BE49-F238E27FC236}">
                        <a16:creationId xmlns:a16="http://schemas.microsoft.com/office/drawing/2014/main" id="{C275BA4D-9552-4E7F-850F-B051B60F44F5}"/>
                      </a:ext>
                    </a:extLst>
                  </p:cNvPr>
                  <p:cNvSpPr>
                    <a:spLocks noChangeArrowheads="1"/>
                  </p:cNvSpPr>
                  <p:nvPr/>
                </p:nvSpPr>
                <p:spPr bwMode="auto">
                  <a:xfrm>
                    <a:off x="3840" y="3467"/>
                    <a:ext cx="81" cy="85"/>
                  </a:xfrm>
                  <a:custGeom>
                    <a:avLst/>
                    <a:gdLst>
                      <a:gd name="T0" fmla="*/ 0 w 163"/>
                      <a:gd name="T1" fmla="*/ 0 h 171"/>
                      <a:gd name="T2" fmla="*/ 0 w 163"/>
                      <a:gd name="T3" fmla="*/ 0 h 171"/>
                      <a:gd name="T4" fmla="*/ 0 w 163"/>
                      <a:gd name="T5" fmla="*/ 0 h 171"/>
                      <a:gd name="T6" fmla="*/ 0 w 163"/>
                      <a:gd name="T7" fmla="*/ 0 h 171"/>
                      <a:gd name="T8" fmla="*/ 0 w 163"/>
                      <a:gd name="T9" fmla="*/ 0 h 171"/>
                      <a:gd name="T10" fmla="*/ 0 w 163"/>
                      <a:gd name="T11" fmla="*/ 0 h 171"/>
                      <a:gd name="T12" fmla="*/ 0 w 163"/>
                      <a:gd name="T13" fmla="*/ 0 h 171"/>
                      <a:gd name="T14" fmla="*/ 0 w 163"/>
                      <a:gd name="T15" fmla="*/ 0 h 171"/>
                      <a:gd name="T16" fmla="*/ 0 w 163"/>
                      <a:gd name="T17" fmla="*/ 0 h 171"/>
                      <a:gd name="T18" fmla="*/ 0 w 163"/>
                      <a:gd name="T19" fmla="*/ 0 h 171"/>
                      <a:gd name="T20" fmla="*/ 0 w 163"/>
                      <a:gd name="T21" fmla="*/ 0 h 171"/>
                      <a:gd name="T22" fmla="*/ 0 w 163"/>
                      <a:gd name="T23" fmla="*/ 0 h 171"/>
                      <a:gd name="T24" fmla="*/ 0 w 163"/>
                      <a:gd name="T25" fmla="*/ 0 h 171"/>
                      <a:gd name="T26" fmla="*/ 0 w 163"/>
                      <a:gd name="T27" fmla="*/ 0 h 171"/>
                      <a:gd name="T28" fmla="*/ 0 w 163"/>
                      <a:gd name="T29" fmla="*/ 0 h 171"/>
                      <a:gd name="T30" fmla="*/ 0 w 163"/>
                      <a:gd name="T31" fmla="*/ 0 h 171"/>
                      <a:gd name="T32" fmla="*/ 0 w 163"/>
                      <a:gd name="T33" fmla="*/ 0 h 171"/>
                      <a:gd name="T34" fmla="*/ 0 w 163"/>
                      <a:gd name="T35" fmla="*/ 0 h 171"/>
                      <a:gd name="T36" fmla="*/ 0 w 163"/>
                      <a:gd name="T37" fmla="*/ 0 h 171"/>
                      <a:gd name="T38" fmla="*/ 0 w 163"/>
                      <a:gd name="T39" fmla="*/ 0 h 171"/>
                      <a:gd name="T40" fmla="*/ 0 w 163"/>
                      <a:gd name="T41" fmla="*/ 0 h 171"/>
                      <a:gd name="T42" fmla="*/ 0 w 163"/>
                      <a:gd name="T43" fmla="*/ 0 h 171"/>
                      <a:gd name="T44" fmla="*/ 0 w 163"/>
                      <a:gd name="T45" fmla="*/ 0 h 171"/>
                      <a:gd name="T46" fmla="*/ 0 w 163"/>
                      <a:gd name="T47" fmla="*/ 0 h 171"/>
                      <a:gd name="T48" fmla="*/ 0 w 163"/>
                      <a:gd name="T49" fmla="*/ 0 h 171"/>
                      <a:gd name="T50" fmla="*/ 0 w 163"/>
                      <a:gd name="T51" fmla="*/ 0 h 171"/>
                      <a:gd name="T52" fmla="*/ 0 w 163"/>
                      <a:gd name="T53" fmla="*/ 0 h 171"/>
                      <a:gd name="T54" fmla="*/ 0 w 163"/>
                      <a:gd name="T55" fmla="*/ 0 h 1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63" h="171">
                        <a:moveTo>
                          <a:pt x="30" y="21"/>
                        </a:moveTo>
                        <a:lnTo>
                          <a:pt x="128" y="21"/>
                        </a:lnTo>
                        <a:lnTo>
                          <a:pt x="117" y="2"/>
                        </a:lnTo>
                        <a:lnTo>
                          <a:pt x="136" y="0"/>
                        </a:lnTo>
                        <a:lnTo>
                          <a:pt x="163" y="24"/>
                        </a:lnTo>
                        <a:lnTo>
                          <a:pt x="163" y="43"/>
                        </a:lnTo>
                        <a:lnTo>
                          <a:pt x="145" y="45"/>
                        </a:lnTo>
                        <a:lnTo>
                          <a:pt x="141" y="71"/>
                        </a:lnTo>
                        <a:lnTo>
                          <a:pt x="134" y="98"/>
                        </a:lnTo>
                        <a:lnTo>
                          <a:pt x="125" y="122"/>
                        </a:lnTo>
                        <a:lnTo>
                          <a:pt x="117" y="136"/>
                        </a:lnTo>
                        <a:lnTo>
                          <a:pt x="109" y="146"/>
                        </a:lnTo>
                        <a:lnTo>
                          <a:pt x="96" y="155"/>
                        </a:lnTo>
                        <a:lnTo>
                          <a:pt x="82" y="163"/>
                        </a:lnTo>
                        <a:lnTo>
                          <a:pt x="68" y="168"/>
                        </a:lnTo>
                        <a:lnTo>
                          <a:pt x="52" y="169"/>
                        </a:lnTo>
                        <a:lnTo>
                          <a:pt x="41" y="171"/>
                        </a:lnTo>
                        <a:lnTo>
                          <a:pt x="54" y="154"/>
                        </a:lnTo>
                        <a:lnTo>
                          <a:pt x="68" y="150"/>
                        </a:lnTo>
                        <a:lnTo>
                          <a:pt x="85" y="143"/>
                        </a:lnTo>
                        <a:lnTo>
                          <a:pt x="100" y="133"/>
                        </a:lnTo>
                        <a:lnTo>
                          <a:pt x="107" y="122"/>
                        </a:lnTo>
                        <a:lnTo>
                          <a:pt x="114" y="109"/>
                        </a:lnTo>
                        <a:lnTo>
                          <a:pt x="120" y="89"/>
                        </a:lnTo>
                        <a:lnTo>
                          <a:pt x="125" y="67"/>
                        </a:lnTo>
                        <a:lnTo>
                          <a:pt x="128" y="45"/>
                        </a:lnTo>
                        <a:lnTo>
                          <a:pt x="0" y="57"/>
                        </a:lnTo>
                        <a:lnTo>
                          <a:pt x="30" y="21"/>
                        </a:lnTo>
                        <a:close/>
                      </a:path>
                    </a:pathLst>
                  </a:custGeom>
                  <a:solidFill>
                    <a:srgbClr val="9F7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63501" name="Group 88">
                <a:extLst>
                  <a:ext uri="{FF2B5EF4-FFF2-40B4-BE49-F238E27FC236}">
                    <a16:creationId xmlns:a16="http://schemas.microsoft.com/office/drawing/2014/main" id="{2D5F01AA-8D56-4097-A591-D4B94E185453}"/>
                  </a:ext>
                </a:extLst>
              </p:cNvPr>
              <p:cNvGrpSpPr>
                <a:grpSpLocks/>
              </p:cNvGrpSpPr>
              <p:nvPr/>
            </p:nvGrpSpPr>
            <p:grpSpPr bwMode="auto">
              <a:xfrm>
                <a:off x="4032" y="3205"/>
                <a:ext cx="545" cy="626"/>
                <a:chOff x="4032" y="3205"/>
                <a:chExt cx="545" cy="626"/>
              </a:xfrm>
            </p:grpSpPr>
            <p:grpSp>
              <p:nvGrpSpPr>
                <p:cNvPr id="63512" name="Group 86">
                  <a:extLst>
                    <a:ext uri="{FF2B5EF4-FFF2-40B4-BE49-F238E27FC236}">
                      <a16:creationId xmlns:a16="http://schemas.microsoft.com/office/drawing/2014/main" id="{D5038A97-4267-4741-A210-869E5434CD24}"/>
                    </a:ext>
                  </a:extLst>
                </p:cNvPr>
                <p:cNvGrpSpPr>
                  <a:grpSpLocks/>
                </p:cNvGrpSpPr>
                <p:nvPr/>
              </p:nvGrpSpPr>
              <p:grpSpPr bwMode="auto">
                <a:xfrm>
                  <a:off x="4032" y="3205"/>
                  <a:ext cx="518" cy="626"/>
                  <a:chOff x="4032" y="3205"/>
                  <a:chExt cx="518" cy="626"/>
                </a:xfrm>
              </p:grpSpPr>
              <p:sp>
                <p:nvSpPr>
                  <p:cNvPr id="63514" name="Freeform 84">
                    <a:extLst>
                      <a:ext uri="{FF2B5EF4-FFF2-40B4-BE49-F238E27FC236}">
                        <a16:creationId xmlns:a16="http://schemas.microsoft.com/office/drawing/2014/main" id="{413FAF35-682E-479D-A77A-1348EC674202}"/>
                      </a:ext>
                    </a:extLst>
                  </p:cNvPr>
                  <p:cNvSpPr>
                    <a:spLocks noChangeArrowheads="1"/>
                  </p:cNvSpPr>
                  <p:nvPr/>
                </p:nvSpPr>
                <p:spPr bwMode="auto">
                  <a:xfrm>
                    <a:off x="4070" y="3234"/>
                    <a:ext cx="480" cy="597"/>
                  </a:xfrm>
                  <a:custGeom>
                    <a:avLst/>
                    <a:gdLst>
                      <a:gd name="T0" fmla="*/ 0 w 961"/>
                      <a:gd name="T1" fmla="*/ 0 h 1195"/>
                      <a:gd name="T2" fmla="*/ 0 w 961"/>
                      <a:gd name="T3" fmla="*/ 0 h 1195"/>
                      <a:gd name="T4" fmla="*/ 0 w 961"/>
                      <a:gd name="T5" fmla="*/ 0 h 1195"/>
                      <a:gd name="T6" fmla="*/ 0 w 961"/>
                      <a:gd name="T7" fmla="*/ 0 h 1195"/>
                      <a:gd name="T8" fmla="*/ 0 w 961"/>
                      <a:gd name="T9" fmla="*/ 0 h 1195"/>
                      <a:gd name="T10" fmla="*/ 0 w 961"/>
                      <a:gd name="T11" fmla="*/ 0 h 1195"/>
                      <a:gd name="T12" fmla="*/ 0 w 961"/>
                      <a:gd name="T13" fmla="*/ 0 h 1195"/>
                      <a:gd name="T14" fmla="*/ 0 w 961"/>
                      <a:gd name="T15" fmla="*/ 0 h 1195"/>
                      <a:gd name="T16" fmla="*/ 0 w 961"/>
                      <a:gd name="T17" fmla="*/ 0 h 1195"/>
                      <a:gd name="T18" fmla="*/ 0 w 961"/>
                      <a:gd name="T19" fmla="*/ 0 h 1195"/>
                      <a:gd name="T20" fmla="*/ 0 w 961"/>
                      <a:gd name="T21" fmla="*/ 0 h 1195"/>
                      <a:gd name="T22" fmla="*/ 0 w 961"/>
                      <a:gd name="T23" fmla="*/ 0 h 1195"/>
                      <a:gd name="T24" fmla="*/ 0 w 961"/>
                      <a:gd name="T25" fmla="*/ 0 h 1195"/>
                      <a:gd name="T26" fmla="*/ 0 w 961"/>
                      <a:gd name="T27" fmla="*/ 0 h 1195"/>
                      <a:gd name="T28" fmla="*/ 0 w 961"/>
                      <a:gd name="T29" fmla="*/ 0 h 1195"/>
                      <a:gd name="T30" fmla="*/ 0 w 961"/>
                      <a:gd name="T31" fmla="*/ 0 h 1195"/>
                      <a:gd name="T32" fmla="*/ 0 w 961"/>
                      <a:gd name="T33" fmla="*/ 0 h 1195"/>
                      <a:gd name="T34" fmla="*/ 0 w 961"/>
                      <a:gd name="T35" fmla="*/ 0 h 1195"/>
                      <a:gd name="T36" fmla="*/ 0 w 961"/>
                      <a:gd name="T37" fmla="*/ 0 h 1195"/>
                      <a:gd name="T38" fmla="*/ 0 w 961"/>
                      <a:gd name="T39" fmla="*/ 0 h 1195"/>
                      <a:gd name="T40" fmla="*/ 0 w 961"/>
                      <a:gd name="T41" fmla="*/ 0 h 1195"/>
                      <a:gd name="T42" fmla="*/ 0 w 961"/>
                      <a:gd name="T43" fmla="*/ 0 h 1195"/>
                      <a:gd name="T44" fmla="*/ 0 w 961"/>
                      <a:gd name="T45" fmla="*/ 0 h 1195"/>
                      <a:gd name="T46" fmla="*/ 0 w 961"/>
                      <a:gd name="T47" fmla="*/ 0 h 1195"/>
                      <a:gd name="T48" fmla="*/ 0 w 961"/>
                      <a:gd name="T49" fmla="*/ 0 h 1195"/>
                      <a:gd name="T50" fmla="*/ 0 w 961"/>
                      <a:gd name="T51" fmla="*/ 0 h 1195"/>
                      <a:gd name="T52" fmla="*/ 0 w 961"/>
                      <a:gd name="T53" fmla="*/ 0 h 1195"/>
                      <a:gd name="T54" fmla="*/ 0 w 961"/>
                      <a:gd name="T55" fmla="*/ 0 h 1195"/>
                      <a:gd name="T56" fmla="*/ 0 w 961"/>
                      <a:gd name="T57" fmla="*/ 0 h 1195"/>
                      <a:gd name="T58" fmla="*/ 0 w 961"/>
                      <a:gd name="T59" fmla="*/ 0 h 1195"/>
                      <a:gd name="T60" fmla="*/ 0 w 961"/>
                      <a:gd name="T61" fmla="*/ 0 h 1195"/>
                      <a:gd name="T62" fmla="*/ 0 w 961"/>
                      <a:gd name="T63" fmla="*/ 0 h 1195"/>
                      <a:gd name="T64" fmla="*/ 0 w 961"/>
                      <a:gd name="T65" fmla="*/ 0 h 11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61" h="1195">
                        <a:moveTo>
                          <a:pt x="828" y="171"/>
                        </a:moveTo>
                        <a:lnTo>
                          <a:pt x="895" y="341"/>
                        </a:lnTo>
                        <a:lnTo>
                          <a:pt x="899" y="398"/>
                        </a:lnTo>
                        <a:lnTo>
                          <a:pt x="885" y="456"/>
                        </a:lnTo>
                        <a:lnTo>
                          <a:pt x="895" y="542"/>
                        </a:lnTo>
                        <a:lnTo>
                          <a:pt x="961" y="674"/>
                        </a:lnTo>
                        <a:lnTo>
                          <a:pt x="914" y="736"/>
                        </a:lnTo>
                        <a:lnTo>
                          <a:pt x="933" y="769"/>
                        </a:lnTo>
                        <a:lnTo>
                          <a:pt x="918" y="845"/>
                        </a:lnTo>
                        <a:lnTo>
                          <a:pt x="904" y="906"/>
                        </a:lnTo>
                        <a:lnTo>
                          <a:pt x="899" y="949"/>
                        </a:lnTo>
                        <a:lnTo>
                          <a:pt x="904" y="1006"/>
                        </a:lnTo>
                        <a:lnTo>
                          <a:pt x="885" y="1058"/>
                        </a:lnTo>
                        <a:lnTo>
                          <a:pt x="843" y="1077"/>
                        </a:lnTo>
                        <a:lnTo>
                          <a:pt x="776" y="1091"/>
                        </a:lnTo>
                        <a:lnTo>
                          <a:pt x="592" y="1195"/>
                        </a:lnTo>
                        <a:lnTo>
                          <a:pt x="66" y="864"/>
                        </a:lnTo>
                        <a:lnTo>
                          <a:pt x="57" y="736"/>
                        </a:lnTo>
                        <a:lnTo>
                          <a:pt x="24" y="641"/>
                        </a:lnTo>
                        <a:lnTo>
                          <a:pt x="14" y="580"/>
                        </a:lnTo>
                        <a:lnTo>
                          <a:pt x="0" y="494"/>
                        </a:lnTo>
                        <a:lnTo>
                          <a:pt x="14" y="384"/>
                        </a:lnTo>
                        <a:lnTo>
                          <a:pt x="43" y="270"/>
                        </a:lnTo>
                        <a:lnTo>
                          <a:pt x="76" y="190"/>
                        </a:lnTo>
                        <a:lnTo>
                          <a:pt x="133" y="128"/>
                        </a:lnTo>
                        <a:lnTo>
                          <a:pt x="204" y="62"/>
                        </a:lnTo>
                        <a:lnTo>
                          <a:pt x="289" y="24"/>
                        </a:lnTo>
                        <a:lnTo>
                          <a:pt x="393" y="5"/>
                        </a:lnTo>
                        <a:lnTo>
                          <a:pt x="474" y="0"/>
                        </a:lnTo>
                        <a:lnTo>
                          <a:pt x="568" y="5"/>
                        </a:lnTo>
                        <a:lnTo>
                          <a:pt x="677" y="29"/>
                        </a:lnTo>
                        <a:lnTo>
                          <a:pt x="757" y="76"/>
                        </a:lnTo>
                        <a:lnTo>
                          <a:pt x="828" y="171"/>
                        </a:lnTo>
                        <a:close/>
                      </a:path>
                    </a:pathLst>
                  </a:custGeom>
                  <a:solidFill>
                    <a:srgbClr val="B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15" name="Freeform 85">
                    <a:extLst>
                      <a:ext uri="{FF2B5EF4-FFF2-40B4-BE49-F238E27FC236}">
                        <a16:creationId xmlns:a16="http://schemas.microsoft.com/office/drawing/2014/main" id="{B589BCEA-9CF7-4095-B545-B2C60D08ABF7}"/>
                      </a:ext>
                    </a:extLst>
                  </p:cNvPr>
                  <p:cNvSpPr>
                    <a:spLocks noChangeArrowheads="1"/>
                  </p:cNvSpPr>
                  <p:nvPr/>
                </p:nvSpPr>
                <p:spPr bwMode="auto">
                  <a:xfrm>
                    <a:off x="4032" y="3205"/>
                    <a:ext cx="492" cy="505"/>
                  </a:xfrm>
                  <a:custGeom>
                    <a:avLst/>
                    <a:gdLst>
                      <a:gd name="T0" fmla="*/ 0 w 985"/>
                      <a:gd name="T1" fmla="*/ 1 h 1009"/>
                      <a:gd name="T2" fmla="*/ 0 w 985"/>
                      <a:gd name="T3" fmla="*/ 1 h 1009"/>
                      <a:gd name="T4" fmla="*/ 0 w 985"/>
                      <a:gd name="T5" fmla="*/ 1 h 1009"/>
                      <a:gd name="T6" fmla="*/ 0 w 985"/>
                      <a:gd name="T7" fmla="*/ 1 h 1009"/>
                      <a:gd name="T8" fmla="*/ 0 w 985"/>
                      <a:gd name="T9" fmla="*/ 1 h 1009"/>
                      <a:gd name="T10" fmla="*/ 0 w 985"/>
                      <a:gd name="T11" fmla="*/ 1 h 1009"/>
                      <a:gd name="T12" fmla="*/ 0 w 985"/>
                      <a:gd name="T13" fmla="*/ 1 h 1009"/>
                      <a:gd name="T14" fmla="*/ 0 w 985"/>
                      <a:gd name="T15" fmla="*/ 1 h 1009"/>
                      <a:gd name="T16" fmla="*/ 0 w 985"/>
                      <a:gd name="T17" fmla="*/ 1 h 1009"/>
                      <a:gd name="T18" fmla="*/ 0 w 985"/>
                      <a:gd name="T19" fmla="*/ 1 h 1009"/>
                      <a:gd name="T20" fmla="*/ 0 w 985"/>
                      <a:gd name="T21" fmla="*/ 1 h 1009"/>
                      <a:gd name="T22" fmla="*/ 0 w 985"/>
                      <a:gd name="T23" fmla="*/ 1 h 1009"/>
                      <a:gd name="T24" fmla="*/ 0 w 985"/>
                      <a:gd name="T25" fmla="*/ 0 h 1009"/>
                      <a:gd name="T26" fmla="*/ 0 w 985"/>
                      <a:gd name="T27" fmla="*/ 0 h 1009"/>
                      <a:gd name="T28" fmla="*/ 0 w 985"/>
                      <a:gd name="T29" fmla="*/ 1 h 1009"/>
                      <a:gd name="T30" fmla="*/ 0 w 985"/>
                      <a:gd name="T31" fmla="*/ 1 h 1009"/>
                      <a:gd name="T32" fmla="*/ 0 w 985"/>
                      <a:gd name="T33" fmla="*/ 1 h 1009"/>
                      <a:gd name="T34" fmla="*/ 0 w 985"/>
                      <a:gd name="T35" fmla="*/ 1 h 1009"/>
                      <a:gd name="T36" fmla="*/ 0 w 985"/>
                      <a:gd name="T37" fmla="*/ 1 h 1009"/>
                      <a:gd name="T38" fmla="*/ 0 w 985"/>
                      <a:gd name="T39" fmla="*/ 1 h 1009"/>
                      <a:gd name="T40" fmla="*/ 0 w 985"/>
                      <a:gd name="T41" fmla="*/ 1 h 1009"/>
                      <a:gd name="T42" fmla="*/ 0 w 985"/>
                      <a:gd name="T43" fmla="*/ 1 h 1009"/>
                      <a:gd name="T44" fmla="*/ 0 w 985"/>
                      <a:gd name="T45" fmla="*/ 1 h 1009"/>
                      <a:gd name="T46" fmla="*/ 0 w 985"/>
                      <a:gd name="T47" fmla="*/ 1 h 1009"/>
                      <a:gd name="T48" fmla="*/ 0 w 985"/>
                      <a:gd name="T49" fmla="*/ 1 h 1009"/>
                      <a:gd name="T50" fmla="*/ 0 w 985"/>
                      <a:gd name="T51" fmla="*/ 1 h 1009"/>
                      <a:gd name="T52" fmla="*/ 0 w 985"/>
                      <a:gd name="T53" fmla="*/ 1 h 1009"/>
                      <a:gd name="T54" fmla="*/ 0 w 985"/>
                      <a:gd name="T55" fmla="*/ 1 h 1009"/>
                      <a:gd name="T56" fmla="*/ 0 w 985"/>
                      <a:gd name="T57" fmla="*/ 1 h 1009"/>
                      <a:gd name="T58" fmla="*/ 0 w 985"/>
                      <a:gd name="T59" fmla="*/ 1 h 1009"/>
                      <a:gd name="T60" fmla="*/ 0 w 985"/>
                      <a:gd name="T61" fmla="*/ 1 h 1009"/>
                      <a:gd name="T62" fmla="*/ 0 w 985"/>
                      <a:gd name="T63" fmla="*/ 1 h 1009"/>
                      <a:gd name="T64" fmla="*/ 0 w 985"/>
                      <a:gd name="T65" fmla="*/ 1 h 1009"/>
                      <a:gd name="T66" fmla="*/ 0 w 985"/>
                      <a:gd name="T67" fmla="*/ 1 h 1009"/>
                      <a:gd name="T68" fmla="*/ 0 w 985"/>
                      <a:gd name="T69" fmla="*/ 1 h 1009"/>
                      <a:gd name="T70" fmla="*/ 0 w 985"/>
                      <a:gd name="T71" fmla="*/ 1 h 1009"/>
                      <a:gd name="T72" fmla="*/ 0 w 985"/>
                      <a:gd name="T73" fmla="*/ 1 h 1009"/>
                      <a:gd name="T74" fmla="*/ 0 w 985"/>
                      <a:gd name="T75" fmla="*/ 1 h 1009"/>
                      <a:gd name="T76" fmla="*/ 0 w 985"/>
                      <a:gd name="T77" fmla="*/ 1 h 1009"/>
                      <a:gd name="T78" fmla="*/ 0 w 985"/>
                      <a:gd name="T79" fmla="*/ 1 h 1009"/>
                      <a:gd name="T80" fmla="*/ 0 w 985"/>
                      <a:gd name="T81" fmla="*/ 1 h 1009"/>
                      <a:gd name="T82" fmla="*/ 0 w 985"/>
                      <a:gd name="T83" fmla="*/ 1 h 1009"/>
                      <a:gd name="T84" fmla="*/ 0 w 985"/>
                      <a:gd name="T85" fmla="*/ 1 h 1009"/>
                      <a:gd name="T86" fmla="*/ 0 w 985"/>
                      <a:gd name="T87" fmla="*/ 1 h 1009"/>
                      <a:gd name="T88" fmla="*/ 0 w 985"/>
                      <a:gd name="T89" fmla="*/ 1 h 1009"/>
                      <a:gd name="T90" fmla="*/ 0 w 985"/>
                      <a:gd name="T91" fmla="*/ 1 h 1009"/>
                      <a:gd name="T92" fmla="*/ 0 w 985"/>
                      <a:gd name="T93" fmla="*/ 1 h 1009"/>
                      <a:gd name="T94" fmla="*/ 0 w 985"/>
                      <a:gd name="T95" fmla="*/ 1 h 1009"/>
                      <a:gd name="T96" fmla="*/ 0 w 985"/>
                      <a:gd name="T97" fmla="*/ 1 h 1009"/>
                      <a:gd name="T98" fmla="*/ 0 w 985"/>
                      <a:gd name="T99" fmla="*/ 1 h 1009"/>
                      <a:gd name="T100" fmla="*/ 0 w 985"/>
                      <a:gd name="T101" fmla="*/ 1 h 1009"/>
                      <a:gd name="T102" fmla="*/ 0 w 985"/>
                      <a:gd name="T103" fmla="*/ 1 h 1009"/>
                      <a:gd name="T104" fmla="*/ 0 w 985"/>
                      <a:gd name="T105" fmla="*/ 1 h 100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985" h="1009">
                        <a:moveTo>
                          <a:pt x="81" y="891"/>
                        </a:moveTo>
                        <a:lnTo>
                          <a:pt x="62" y="768"/>
                        </a:lnTo>
                        <a:lnTo>
                          <a:pt x="43" y="716"/>
                        </a:lnTo>
                        <a:lnTo>
                          <a:pt x="10" y="636"/>
                        </a:lnTo>
                        <a:lnTo>
                          <a:pt x="0" y="569"/>
                        </a:lnTo>
                        <a:lnTo>
                          <a:pt x="0" y="487"/>
                        </a:lnTo>
                        <a:lnTo>
                          <a:pt x="15" y="383"/>
                        </a:lnTo>
                        <a:lnTo>
                          <a:pt x="53" y="279"/>
                        </a:lnTo>
                        <a:lnTo>
                          <a:pt x="100" y="184"/>
                        </a:lnTo>
                        <a:lnTo>
                          <a:pt x="161" y="109"/>
                        </a:lnTo>
                        <a:lnTo>
                          <a:pt x="218" y="61"/>
                        </a:lnTo>
                        <a:lnTo>
                          <a:pt x="294" y="19"/>
                        </a:lnTo>
                        <a:lnTo>
                          <a:pt x="374" y="0"/>
                        </a:lnTo>
                        <a:lnTo>
                          <a:pt x="497" y="0"/>
                        </a:lnTo>
                        <a:lnTo>
                          <a:pt x="630" y="19"/>
                        </a:lnTo>
                        <a:lnTo>
                          <a:pt x="729" y="19"/>
                        </a:lnTo>
                        <a:lnTo>
                          <a:pt x="819" y="28"/>
                        </a:lnTo>
                        <a:lnTo>
                          <a:pt x="857" y="38"/>
                        </a:lnTo>
                        <a:lnTo>
                          <a:pt x="895" y="66"/>
                        </a:lnTo>
                        <a:lnTo>
                          <a:pt x="928" y="127"/>
                        </a:lnTo>
                        <a:lnTo>
                          <a:pt x="952" y="170"/>
                        </a:lnTo>
                        <a:lnTo>
                          <a:pt x="985" y="217"/>
                        </a:lnTo>
                        <a:lnTo>
                          <a:pt x="961" y="288"/>
                        </a:lnTo>
                        <a:lnTo>
                          <a:pt x="933" y="355"/>
                        </a:lnTo>
                        <a:lnTo>
                          <a:pt x="933" y="388"/>
                        </a:lnTo>
                        <a:lnTo>
                          <a:pt x="919" y="430"/>
                        </a:lnTo>
                        <a:lnTo>
                          <a:pt x="914" y="482"/>
                        </a:lnTo>
                        <a:lnTo>
                          <a:pt x="886" y="506"/>
                        </a:lnTo>
                        <a:lnTo>
                          <a:pt x="867" y="664"/>
                        </a:lnTo>
                        <a:lnTo>
                          <a:pt x="838" y="692"/>
                        </a:lnTo>
                        <a:lnTo>
                          <a:pt x="810" y="688"/>
                        </a:lnTo>
                        <a:lnTo>
                          <a:pt x="791" y="650"/>
                        </a:lnTo>
                        <a:lnTo>
                          <a:pt x="762" y="607"/>
                        </a:lnTo>
                        <a:lnTo>
                          <a:pt x="725" y="607"/>
                        </a:lnTo>
                        <a:lnTo>
                          <a:pt x="706" y="664"/>
                        </a:lnTo>
                        <a:lnTo>
                          <a:pt x="696" y="744"/>
                        </a:lnTo>
                        <a:lnTo>
                          <a:pt x="706" y="811"/>
                        </a:lnTo>
                        <a:lnTo>
                          <a:pt x="720" y="849"/>
                        </a:lnTo>
                        <a:lnTo>
                          <a:pt x="748" y="877"/>
                        </a:lnTo>
                        <a:lnTo>
                          <a:pt x="800" y="910"/>
                        </a:lnTo>
                        <a:lnTo>
                          <a:pt x="725" y="896"/>
                        </a:lnTo>
                        <a:lnTo>
                          <a:pt x="687" y="896"/>
                        </a:lnTo>
                        <a:lnTo>
                          <a:pt x="677" y="910"/>
                        </a:lnTo>
                        <a:lnTo>
                          <a:pt x="621" y="972"/>
                        </a:lnTo>
                        <a:lnTo>
                          <a:pt x="583" y="981"/>
                        </a:lnTo>
                        <a:lnTo>
                          <a:pt x="535" y="1000"/>
                        </a:lnTo>
                        <a:lnTo>
                          <a:pt x="497" y="1009"/>
                        </a:lnTo>
                        <a:lnTo>
                          <a:pt x="346" y="991"/>
                        </a:lnTo>
                        <a:lnTo>
                          <a:pt x="280" y="986"/>
                        </a:lnTo>
                        <a:lnTo>
                          <a:pt x="270" y="967"/>
                        </a:lnTo>
                        <a:lnTo>
                          <a:pt x="190" y="938"/>
                        </a:lnTo>
                        <a:lnTo>
                          <a:pt x="133" y="929"/>
                        </a:lnTo>
                        <a:lnTo>
                          <a:pt x="81" y="891"/>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3513" name="Freeform 87">
                  <a:extLst>
                    <a:ext uri="{FF2B5EF4-FFF2-40B4-BE49-F238E27FC236}">
                      <a16:creationId xmlns:a16="http://schemas.microsoft.com/office/drawing/2014/main" id="{7AD1FFEB-AE32-4EC7-8BF4-02A8B8A56497}"/>
                    </a:ext>
                  </a:extLst>
                </p:cNvPr>
                <p:cNvSpPr>
                  <a:spLocks noChangeArrowheads="1"/>
                </p:cNvSpPr>
                <p:nvPr/>
              </p:nvSpPr>
              <p:spPr bwMode="auto">
                <a:xfrm>
                  <a:off x="4450" y="3417"/>
                  <a:ext cx="127" cy="151"/>
                </a:xfrm>
                <a:custGeom>
                  <a:avLst/>
                  <a:gdLst>
                    <a:gd name="T0" fmla="*/ 1 w 254"/>
                    <a:gd name="T1" fmla="*/ 1 h 302"/>
                    <a:gd name="T2" fmla="*/ 1 w 254"/>
                    <a:gd name="T3" fmla="*/ 1 h 302"/>
                    <a:gd name="T4" fmla="*/ 1 w 254"/>
                    <a:gd name="T5" fmla="*/ 1 h 302"/>
                    <a:gd name="T6" fmla="*/ 1 w 254"/>
                    <a:gd name="T7" fmla="*/ 0 h 302"/>
                    <a:gd name="T8" fmla="*/ 1 w 254"/>
                    <a:gd name="T9" fmla="*/ 1 h 302"/>
                    <a:gd name="T10" fmla="*/ 1 w 254"/>
                    <a:gd name="T11" fmla="*/ 1 h 302"/>
                    <a:gd name="T12" fmla="*/ 1 w 254"/>
                    <a:gd name="T13" fmla="*/ 1 h 302"/>
                    <a:gd name="T14" fmla="*/ 1 w 254"/>
                    <a:gd name="T15" fmla="*/ 1 h 302"/>
                    <a:gd name="T16" fmla="*/ 1 w 254"/>
                    <a:gd name="T17" fmla="*/ 1 h 302"/>
                    <a:gd name="T18" fmla="*/ 1 w 254"/>
                    <a:gd name="T19" fmla="*/ 1 h 302"/>
                    <a:gd name="T20" fmla="*/ 1 w 254"/>
                    <a:gd name="T21" fmla="*/ 1 h 302"/>
                    <a:gd name="T22" fmla="*/ 1 w 254"/>
                    <a:gd name="T23" fmla="*/ 1 h 302"/>
                    <a:gd name="T24" fmla="*/ 1 w 254"/>
                    <a:gd name="T25" fmla="*/ 1 h 302"/>
                    <a:gd name="T26" fmla="*/ 1 w 254"/>
                    <a:gd name="T27" fmla="*/ 1 h 302"/>
                    <a:gd name="T28" fmla="*/ 1 w 254"/>
                    <a:gd name="T29" fmla="*/ 1 h 302"/>
                    <a:gd name="T30" fmla="*/ 1 w 254"/>
                    <a:gd name="T31" fmla="*/ 1 h 302"/>
                    <a:gd name="T32" fmla="*/ 1 w 254"/>
                    <a:gd name="T33" fmla="*/ 1 h 302"/>
                    <a:gd name="T34" fmla="*/ 1 w 254"/>
                    <a:gd name="T35" fmla="*/ 1 h 302"/>
                    <a:gd name="T36" fmla="*/ 1 w 254"/>
                    <a:gd name="T37" fmla="*/ 1 h 302"/>
                    <a:gd name="T38" fmla="*/ 1 w 254"/>
                    <a:gd name="T39" fmla="*/ 1 h 302"/>
                    <a:gd name="T40" fmla="*/ 1 w 254"/>
                    <a:gd name="T41" fmla="*/ 1 h 302"/>
                    <a:gd name="T42" fmla="*/ 0 w 254"/>
                    <a:gd name="T43" fmla="*/ 1 h 302"/>
                    <a:gd name="T44" fmla="*/ 1 w 254"/>
                    <a:gd name="T45" fmla="*/ 1 h 30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54" h="302">
                      <a:moveTo>
                        <a:pt x="26" y="94"/>
                      </a:moveTo>
                      <a:lnTo>
                        <a:pt x="184" y="23"/>
                      </a:lnTo>
                      <a:lnTo>
                        <a:pt x="131" y="23"/>
                      </a:lnTo>
                      <a:lnTo>
                        <a:pt x="135" y="0"/>
                      </a:lnTo>
                      <a:lnTo>
                        <a:pt x="249" y="3"/>
                      </a:lnTo>
                      <a:lnTo>
                        <a:pt x="254" y="23"/>
                      </a:lnTo>
                      <a:lnTo>
                        <a:pt x="232" y="55"/>
                      </a:lnTo>
                      <a:lnTo>
                        <a:pt x="236" y="110"/>
                      </a:lnTo>
                      <a:lnTo>
                        <a:pt x="236" y="170"/>
                      </a:lnTo>
                      <a:lnTo>
                        <a:pt x="235" y="209"/>
                      </a:lnTo>
                      <a:lnTo>
                        <a:pt x="222" y="247"/>
                      </a:lnTo>
                      <a:lnTo>
                        <a:pt x="206" y="269"/>
                      </a:lnTo>
                      <a:lnTo>
                        <a:pt x="187" y="290"/>
                      </a:lnTo>
                      <a:lnTo>
                        <a:pt x="164" y="298"/>
                      </a:lnTo>
                      <a:lnTo>
                        <a:pt x="140" y="302"/>
                      </a:lnTo>
                      <a:lnTo>
                        <a:pt x="140" y="288"/>
                      </a:lnTo>
                      <a:lnTo>
                        <a:pt x="173" y="269"/>
                      </a:lnTo>
                      <a:lnTo>
                        <a:pt x="197" y="241"/>
                      </a:lnTo>
                      <a:lnTo>
                        <a:pt x="216" y="176"/>
                      </a:lnTo>
                      <a:lnTo>
                        <a:pt x="217" y="127"/>
                      </a:lnTo>
                      <a:lnTo>
                        <a:pt x="208" y="80"/>
                      </a:lnTo>
                      <a:lnTo>
                        <a:pt x="0" y="195"/>
                      </a:lnTo>
                      <a:lnTo>
                        <a:pt x="26" y="94"/>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3502" name="Rectangle 89">
                <a:extLst>
                  <a:ext uri="{FF2B5EF4-FFF2-40B4-BE49-F238E27FC236}">
                    <a16:creationId xmlns:a16="http://schemas.microsoft.com/office/drawing/2014/main" id="{6C90C01B-CF78-4BD4-ACE9-AB85649B5899}"/>
                  </a:ext>
                </a:extLst>
              </p:cNvPr>
              <p:cNvSpPr>
                <a:spLocks noChangeArrowheads="1"/>
              </p:cNvSpPr>
              <p:nvPr/>
            </p:nvSpPr>
            <p:spPr bwMode="auto">
              <a:xfrm>
                <a:off x="4974" y="3058"/>
                <a:ext cx="22" cy="19"/>
              </a:xfrm>
              <a:prstGeom prst="rect">
                <a:avLst/>
              </a:prstGeom>
              <a:solidFill>
                <a:srgbClr val="FADB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None/>
                </a:pPr>
                <a:endParaRPr lang="zh-CN" altLang="en-US" sz="2000">
                  <a:latin typeface="Arial" panose="020B0604020202020204" pitchFamily="34" charset="0"/>
                </a:endParaRPr>
              </a:p>
            </p:txBody>
          </p:sp>
          <p:sp>
            <p:nvSpPr>
              <p:cNvPr id="63503" name="Freeform 90">
                <a:extLst>
                  <a:ext uri="{FF2B5EF4-FFF2-40B4-BE49-F238E27FC236}">
                    <a16:creationId xmlns:a16="http://schemas.microsoft.com/office/drawing/2014/main" id="{3984F4A5-5E6B-45C2-B285-EF76A5C2500E}"/>
                  </a:ext>
                </a:extLst>
              </p:cNvPr>
              <p:cNvSpPr>
                <a:spLocks noChangeArrowheads="1"/>
              </p:cNvSpPr>
              <p:nvPr/>
            </p:nvSpPr>
            <p:spPr bwMode="auto">
              <a:xfrm>
                <a:off x="4910" y="2777"/>
                <a:ext cx="26" cy="71"/>
              </a:xfrm>
              <a:custGeom>
                <a:avLst/>
                <a:gdLst>
                  <a:gd name="T0" fmla="*/ 0 w 52"/>
                  <a:gd name="T1" fmla="*/ 1 h 142"/>
                  <a:gd name="T2" fmla="*/ 1 w 52"/>
                  <a:gd name="T3" fmla="*/ 1 h 142"/>
                  <a:gd name="T4" fmla="*/ 1 w 52"/>
                  <a:gd name="T5" fmla="*/ 1 h 142"/>
                  <a:gd name="T6" fmla="*/ 1 w 52"/>
                  <a:gd name="T7" fmla="*/ 0 h 142"/>
                  <a:gd name="T8" fmla="*/ 1 w 52"/>
                  <a:gd name="T9" fmla="*/ 1 h 142"/>
                  <a:gd name="T10" fmla="*/ 0 w 52"/>
                  <a:gd name="T11" fmla="*/ 1 h 1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142">
                    <a:moveTo>
                      <a:pt x="0" y="142"/>
                    </a:moveTo>
                    <a:lnTo>
                      <a:pt x="26" y="19"/>
                    </a:lnTo>
                    <a:lnTo>
                      <a:pt x="35" y="9"/>
                    </a:lnTo>
                    <a:lnTo>
                      <a:pt x="52" y="0"/>
                    </a:lnTo>
                    <a:lnTo>
                      <a:pt x="30" y="121"/>
                    </a:lnTo>
                    <a:lnTo>
                      <a:pt x="0" y="142"/>
                    </a:lnTo>
                    <a:close/>
                  </a:path>
                </a:pathLst>
              </a:custGeom>
              <a:solidFill>
                <a:srgbClr val="E56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04" name="Freeform 91">
                <a:extLst>
                  <a:ext uri="{FF2B5EF4-FFF2-40B4-BE49-F238E27FC236}">
                    <a16:creationId xmlns:a16="http://schemas.microsoft.com/office/drawing/2014/main" id="{B5D39E77-C402-4583-8582-90935D5A3F7A}"/>
                  </a:ext>
                </a:extLst>
              </p:cNvPr>
              <p:cNvSpPr>
                <a:spLocks noChangeArrowheads="1"/>
              </p:cNvSpPr>
              <p:nvPr/>
            </p:nvSpPr>
            <p:spPr bwMode="auto">
              <a:xfrm>
                <a:off x="3881" y="3459"/>
                <a:ext cx="21" cy="19"/>
              </a:xfrm>
              <a:custGeom>
                <a:avLst/>
                <a:gdLst>
                  <a:gd name="T0" fmla="*/ 0 w 43"/>
                  <a:gd name="T1" fmla="*/ 1 h 36"/>
                  <a:gd name="T2" fmla="*/ 0 w 43"/>
                  <a:gd name="T3" fmla="*/ 0 h 36"/>
                  <a:gd name="T4" fmla="*/ 0 w 43"/>
                  <a:gd name="T5" fmla="*/ 1 h 36"/>
                  <a:gd name="T6" fmla="*/ 0 w 43"/>
                  <a:gd name="T7" fmla="*/ 1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 h="36">
                    <a:moveTo>
                      <a:pt x="0" y="36"/>
                    </a:moveTo>
                    <a:lnTo>
                      <a:pt x="38" y="0"/>
                    </a:lnTo>
                    <a:lnTo>
                      <a:pt x="43" y="34"/>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05" name="Freeform 92">
                <a:extLst>
                  <a:ext uri="{FF2B5EF4-FFF2-40B4-BE49-F238E27FC236}">
                    <a16:creationId xmlns:a16="http://schemas.microsoft.com/office/drawing/2014/main" id="{17DAE727-2996-46ED-97B8-81A83EC3F0F8}"/>
                  </a:ext>
                </a:extLst>
              </p:cNvPr>
              <p:cNvSpPr>
                <a:spLocks noChangeArrowheads="1"/>
              </p:cNvSpPr>
              <p:nvPr/>
            </p:nvSpPr>
            <p:spPr bwMode="auto">
              <a:xfrm>
                <a:off x="5138" y="3205"/>
                <a:ext cx="63" cy="127"/>
              </a:xfrm>
              <a:custGeom>
                <a:avLst/>
                <a:gdLst>
                  <a:gd name="T0" fmla="*/ 0 w 127"/>
                  <a:gd name="T1" fmla="*/ 1 h 254"/>
                  <a:gd name="T2" fmla="*/ 0 w 127"/>
                  <a:gd name="T3" fmla="*/ 1 h 254"/>
                  <a:gd name="T4" fmla="*/ 0 w 127"/>
                  <a:gd name="T5" fmla="*/ 1 h 254"/>
                  <a:gd name="T6" fmla="*/ 0 w 127"/>
                  <a:gd name="T7" fmla="*/ 1 h 254"/>
                  <a:gd name="T8" fmla="*/ 0 w 127"/>
                  <a:gd name="T9" fmla="*/ 1 h 254"/>
                  <a:gd name="T10" fmla="*/ 0 w 127"/>
                  <a:gd name="T11" fmla="*/ 1 h 254"/>
                  <a:gd name="T12" fmla="*/ 0 w 127"/>
                  <a:gd name="T13" fmla="*/ 1 h 254"/>
                  <a:gd name="T14" fmla="*/ 0 w 127"/>
                  <a:gd name="T15" fmla="*/ 1 h 254"/>
                  <a:gd name="T16" fmla="*/ 0 w 127"/>
                  <a:gd name="T17" fmla="*/ 1 h 254"/>
                  <a:gd name="T18" fmla="*/ 0 w 127"/>
                  <a:gd name="T19" fmla="*/ 1 h 254"/>
                  <a:gd name="T20" fmla="*/ 0 w 127"/>
                  <a:gd name="T21" fmla="*/ 1 h 254"/>
                  <a:gd name="T22" fmla="*/ 0 w 127"/>
                  <a:gd name="T23" fmla="*/ 1 h 254"/>
                  <a:gd name="T24" fmla="*/ 0 w 127"/>
                  <a:gd name="T25" fmla="*/ 1 h 254"/>
                  <a:gd name="T26" fmla="*/ 0 w 127"/>
                  <a:gd name="T27" fmla="*/ 1 h 254"/>
                  <a:gd name="T28" fmla="*/ 0 w 127"/>
                  <a:gd name="T29" fmla="*/ 1 h 254"/>
                  <a:gd name="T30" fmla="*/ 0 w 127"/>
                  <a:gd name="T31" fmla="*/ 1 h 254"/>
                  <a:gd name="T32" fmla="*/ 0 w 127"/>
                  <a:gd name="T33" fmla="*/ 1 h 254"/>
                  <a:gd name="T34" fmla="*/ 0 w 127"/>
                  <a:gd name="T35" fmla="*/ 1 h 254"/>
                  <a:gd name="T36" fmla="*/ 0 w 127"/>
                  <a:gd name="T37" fmla="*/ 1 h 254"/>
                  <a:gd name="T38" fmla="*/ 0 w 127"/>
                  <a:gd name="T39" fmla="*/ 1 h 254"/>
                  <a:gd name="T40" fmla="*/ 0 w 127"/>
                  <a:gd name="T41" fmla="*/ 1 h 254"/>
                  <a:gd name="T42" fmla="*/ 0 w 127"/>
                  <a:gd name="T43" fmla="*/ 1 h 254"/>
                  <a:gd name="T44" fmla="*/ 0 w 127"/>
                  <a:gd name="T45" fmla="*/ 1 h 254"/>
                  <a:gd name="T46" fmla="*/ 0 w 127"/>
                  <a:gd name="T47" fmla="*/ 1 h 254"/>
                  <a:gd name="T48" fmla="*/ 0 w 127"/>
                  <a:gd name="T49" fmla="*/ 1 h 254"/>
                  <a:gd name="T50" fmla="*/ 0 w 127"/>
                  <a:gd name="T51" fmla="*/ 1 h 254"/>
                  <a:gd name="T52" fmla="*/ 0 w 127"/>
                  <a:gd name="T53" fmla="*/ 1 h 254"/>
                  <a:gd name="T54" fmla="*/ 0 w 127"/>
                  <a:gd name="T55" fmla="*/ 1 h 254"/>
                  <a:gd name="T56" fmla="*/ 0 w 127"/>
                  <a:gd name="T57" fmla="*/ 0 h 254"/>
                  <a:gd name="T58" fmla="*/ 0 w 127"/>
                  <a:gd name="T59" fmla="*/ 0 h 254"/>
                  <a:gd name="T60" fmla="*/ 0 w 127"/>
                  <a:gd name="T61" fmla="*/ 1 h 254"/>
                  <a:gd name="T62" fmla="*/ 0 w 127"/>
                  <a:gd name="T63" fmla="*/ 1 h 2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7" h="254">
                    <a:moveTo>
                      <a:pt x="38" y="14"/>
                    </a:moveTo>
                    <a:lnTo>
                      <a:pt x="48" y="38"/>
                    </a:lnTo>
                    <a:lnTo>
                      <a:pt x="56" y="67"/>
                    </a:lnTo>
                    <a:lnTo>
                      <a:pt x="59" y="94"/>
                    </a:lnTo>
                    <a:lnTo>
                      <a:pt x="57" y="121"/>
                    </a:lnTo>
                    <a:lnTo>
                      <a:pt x="51" y="159"/>
                    </a:lnTo>
                    <a:lnTo>
                      <a:pt x="38" y="180"/>
                    </a:lnTo>
                    <a:lnTo>
                      <a:pt x="21" y="206"/>
                    </a:lnTo>
                    <a:lnTo>
                      <a:pt x="0" y="227"/>
                    </a:lnTo>
                    <a:lnTo>
                      <a:pt x="13" y="241"/>
                    </a:lnTo>
                    <a:lnTo>
                      <a:pt x="22" y="246"/>
                    </a:lnTo>
                    <a:lnTo>
                      <a:pt x="32" y="246"/>
                    </a:lnTo>
                    <a:lnTo>
                      <a:pt x="41" y="246"/>
                    </a:lnTo>
                    <a:lnTo>
                      <a:pt x="51" y="241"/>
                    </a:lnTo>
                    <a:lnTo>
                      <a:pt x="60" y="239"/>
                    </a:lnTo>
                    <a:lnTo>
                      <a:pt x="74" y="239"/>
                    </a:lnTo>
                    <a:lnTo>
                      <a:pt x="79" y="243"/>
                    </a:lnTo>
                    <a:lnTo>
                      <a:pt x="84" y="249"/>
                    </a:lnTo>
                    <a:lnTo>
                      <a:pt x="97" y="254"/>
                    </a:lnTo>
                    <a:lnTo>
                      <a:pt x="109" y="247"/>
                    </a:lnTo>
                    <a:lnTo>
                      <a:pt x="117" y="227"/>
                    </a:lnTo>
                    <a:lnTo>
                      <a:pt x="123" y="187"/>
                    </a:lnTo>
                    <a:lnTo>
                      <a:pt x="127" y="146"/>
                    </a:lnTo>
                    <a:lnTo>
                      <a:pt x="125" y="101"/>
                    </a:lnTo>
                    <a:lnTo>
                      <a:pt x="120" y="69"/>
                    </a:lnTo>
                    <a:lnTo>
                      <a:pt x="108" y="28"/>
                    </a:lnTo>
                    <a:lnTo>
                      <a:pt x="101" y="14"/>
                    </a:lnTo>
                    <a:lnTo>
                      <a:pt x="93" y="4"/>
                    </a:lnTo>
                    <a:lnTo>
                      <a:pt x="79" y="0"/>
                    </a:lnTo>
                    <a:lnTo>
                      <a:pt x="65" y="0"/>
                    </a:lnTo>
                    <a:lnTo>
                      <a:pt x="49" y="4"/>
                    </a:lnTo>
                    <a:lnTo>
                      <a:pt x="38" y="14"/>
                    </a:lnTo>
                    <a:close/>
                  </a:path>
                </a:pathLst>
              </a:custGeom>
              <a:solidFill>
                <a:srgbClr val="7F5F3F"/>
              </a:solidFill>
              <a:ln w="9525">
                <a:solidFill>
                  <a:srgbClr val="3F1F00"/>
                </a:solidFill>
                <a:round/>
                <a:headEnd/>
                <a:tailEnd/>
              </a:ln>
            </p:spPr>
            <p:txBody>
              <a:bodyPr/>
              <a:lstStyle/>
              <a:p>
                <a:endParaRPr lang="zh-CN" altLang="en-US"/>
              </a:p>
            </p:txBody>
          </p:sp>
          <p:grpSp>
            <p:nvGrpSpPr>
              <p:cNvPr id="63506" name="Group 95">
                <a:extLst>
                  <a:ext uri="{FF2B5EF4-FFF2-40B4-BE49-F238E27FC236}">
                    <a16:creationId xmlns:a16="http://schemas.microsoft.com/office/drawing/2014/main" id="{96384355-5229-4595-A62A-E6576F26566F}"/>
                  </a:ext>
                </a:extLst>
              </p:cNvPr>
              <p:cNvGrpSpPr>
                <a:grpSpLocks/>
              </p:cNvGrpSpPr>
              <p:nvPr/>
            </p:nvGrpSpPr>
            <p:grpSpPr bwMode="auto">
              <a:xfrm>
                <a:off x="4727" y="3137"/>
                <a:ext cx="477" cy="650"/>
                <a:chOff x="4727" y="3137"/>
                <a:chExt cx="477" cy="650"/>
              </a:xfrm>
            </p:grpSpPr>
            <p:sp>
              <p:nvSpPr>
                <p:cNvPr id="63510" name="Freeform 93">
                  <a:extLst>
                    <a:ext uri="{FF2B5EF4-FFF2-40B4-BE49-F238E27FC236}">
                      <a16:creationId xmlns:a16="http://schemas.microsoft.com/office/drawing/2014/main" id="{1CEF703B-B4CE-456E-90F6-392649E97AD8}"/>
                    </a:ext>
                  </a:extLst>
                </p:cNvPr>
                <p:cNvSpPr>
                  <a:spLocks noChangeArrowheads="1"/>
                </p:cNvSpPr>
                <p:nvPr/>
              </p:nvSpPr>
              <p:spPr bwMode="auto">
                <a:xfrm>
                  <a:off x="4727" y="3161"/>
                  <a:ext cx="456" cy="626"/>
                </a:xfrm>
                <a:custGeom>
                  <a:avLst/>
                  <a:gdLst>
                    <a:gd name="T0" fmla="*/ 1 w 910"/>
                    <a:gd name="T1" fmla="*/ 1 h 1252"/>
                    <a:gd name="T2" fmla="*/ 1 w 910"/>
                    <a:gd name="T3" fmla="*/ 1 h 1252"/>
                    <a:gd name="T4" fmla="*/ 1 w 910"/>
                    <a:gd name="T5" fmla="*/ 1 h 1252"/>
                    <a:gd name="T6" fmla="*/ 1 w 910"/>
                    <a:gd name="T7" fmla="*/ 1 h 1252"/>
                    <a:gd name="T8" fmla="*/ 0 w 910"/>
                    <a:gd name="T9" fmla="*/ 1 h 1252"/>
                    <a:gd name="T10" fmla="*/ 1 w 910"/>
                    <a:gd name="T11" fmla="*/ 1 h 1252"/>
                    <a:gd name="T12" fmla="*/ 1 w 910"/>
                    <a:gd name="T13" fmla="*/ 1 h 1252"/>
                    <a:gd name="T14" fmla="*/ 1 w 910"/>
                    <a:gd name="T15" fmla="*/ 1 h 1252"/>
                    <a:gd name="T16" fmla="*/ 1 w 910"/>
                    <a:gd name="T17" fmla="*/ 1 h 1252"/>
                    <a:gd name="T18" fmla="*/ 1 w 910"/>
                    <a:gd name="T19" fmla="*/ 1 h 1252"/>
                    <a:gd name="T20" fmla="*/ 1 w 910"/>
                    <a:gd name="T21" fmla="*/ 1 h 1252"/>
                    <a:gd name="T22" fmla="*/ 1 w 910"/>
                    <a:gd name="T23" fmla="*/ 1 h 1252"/>
                    <a:gd name="T24" fmla="*/ 1 w 910"/>
                    <a:gd name="T25" fmla="*/ 1 h 1252"/>
                    <a:gd name="T26" fmla="*/ 1 w 910"/>
                    <a:gd name="T27" fmla="*/ 1 h 1252"/>
                    <a:gd name="T28" fmla="*/ 1 w 910"/>
                    <a:gd name="T29" fmla="*/ 1 h 1252"/>
                    <a:gd name="T30" fmla="*/ 1 w 910"/>
                    <a:gd name="T31" fmla="*/ 1 h 1252"/>
                    <a:gd name="T32" fmla="*/ 1 w 910"/>
                    <a:gd name="T33" fmla="*/ 1 h 1252"/>
                    <a:gd name="T34" fmla="*/ 1 w 910"/>
                    <a:gd name="T35" fmla="*/ 1 h 1252"/>
                    <a:gd name="T36" fmla="*/ 1 w 910"/>
                    <a:gd name="T37" fmla="*/ 1 h 1252"/>
                    <a:gd name="T38" fmla="*/ 1 w 910"/>
                    <a:gd name="T39" fmla="*/ 1 h 1252"/>
                    <a:gd name="T40" fmla="*/ 1 w 910"/>
                    <a:gd name="T41" fmla="*/ 1 h 1252"/>
                    <a:gd name="T42" fmla="*/ 1 w 910"/>
                    <a:gd name="T43" fmla="*/ 1 h 1252"/>
                    <a:gd name="T44" fmla="*/ 1 w 910"/>
                    <a:gd name="T45" fmla="*/ 1 h 1252"/>
                    <a:gd name="T46" fmla="*/ 1 w 910"/>
                    <a:gd name="T47" fmla="*/ 0 h 1252"/>
                    <a:gd name="T48" fmla="*/ 1 w 910"/>
                    <a:gd name="T49" fmla="*/ 1 h 1252"/>
                    <a:gd name="T50" fmla="*/ 1 w 910"/>
                    <a:gd name="T51" fmla="*/ 1 h 1252"/>
                    <a:gd name="T52" fmla="*/ 1 w 910"/>
                    <a:gd name="T53" fmla="*/ 1 h 1252"/>
                    <a:gd name="T54" fmla="*/ 1 w 910"/>
                    <a:gd name="T55" fmla="*/ 1 h 1252"/>
                    <a:gd name="T56" fmla="*/ 1 w 910"/>
                    <a:gd name="T57" fmla="*/ 1 h 1252"/>
                    <a:gd name="T58" fmla="*/ 1 w 910"/>
                    <a:gd name="T59" fmla="*/ 1 h 125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910" h="1252">
                      <a:moveTo>
                        <a:pt x="90" y="317"/>
                      </a:moveTo>
                      <a:lnTo>
                        <a:pt x="47" y="478"/>
                      </a:lnTo>
                      <a:lnTo>
                        <a:pt x="28" y="573"/>
                      </a:lnTo>
                      <a:lnTo>
                        <a:pt x="5" y="669"/>
                      </a:lnTo>
                      <a:lnTo>
                        <a:pt x="0" y="773"/>
                      </a:lnTo>
                      <a:lnTo>
                        <a:pt x="9" y="849"/>
                      </a:lnTo>
                      <a:lnTo>
                        <a:pt x="24" y="897"/>
                      </a:lnTo>
                      <a:lnTo>
                        <a:pt x="28" y="972"/>
                      </a:lnTo>
                      <a:lnTo>
                        <a:pt x="71" y="1020"/>
                      </a:lnTo>
                      <a:lnTo>
                        <a:pt x="104" y="1091"/>
                      </a:lnTo>
                      <a:lnTo>
                        <a:pt x="180" y="1252"/>
                      </a:lnTo>
                      <a:lnTo>
                        <a:pt x="825" y="1114"/>
                      </a:lnTo>
                      <a:lnTo>
                        <a:pt x="797" y="991"/>
                      </a:lnTo>
                      <a:lnTo>
                        <a:pt x="839" y="892"/>
                      </a:lnTo>
                      <a:lnTo>
                        <a:pt x="877" y="759"/>
                      </a:lnTo>
                      <a:lnTo>
                        <a:pt x="906" y="608"/>
                      </a:lnTo>
                      <a:lnTo>
                        <a:pt x="910" y="469"/>
                      </a:lnTo>
                      <a:lnTo>
                        <a:pt x="891" y="332"/>
                      </a:lnTo>
                      <a:lnTo>
                        <a:pt x="853" y="223"/>
                      </a:lnTo>
                      <a:lnTo>
                        <a:pt x="773" y="114"/>
                      </a:lnTo>
                      <a:lnTo>
                        <a:pt x="693" y="48"/>
                      </a:lnTo>
                      <a:lnTo>
                        <a:pt x="617" y="19"/>
                      </a:lnTo>
                      <a:lnTo>
                        <a:pt x="517" y="5"/>
                      </a:lnTo>
                      <a:lnTo>
                        <a:pt x="399" y="0"/>
                      </a:lnTo>
                      <a:lnTo>
                        <a:pt x="309" y="19"/>
                      </a:lnTo>
                      <a:lnTo>
                        <a:pt x="241" y="62"/>
                      </a:lnTo>
                      <a:lnTo>
                        <a:pt x="170" y="119"/>
                      </a:lnTo>
                      <a:lnTo>
                        <a:pt x="132" y="180"/>
                      </a:lnTo>
                      <a:lnTo>
                        <a:pt x="99" y="256"/>
                      </a:lnTo>
                      <a:lnTo>
                        <a:pt x="90" y="317"/>
                      </a:lnTo>
                      <a:close/>
                    </a:path>
                  </a:pathLst>
                </a:custGeom>
                <a:solidFill>
                  <a:srgbClr val="FFB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11" name="Freeform 94">
                  <a:extLst>
                    <a:ext uri="{FF2B5EF4-FFF2-40B4-BE49-F238E27FC236}">
                      <a16:creationId xmlns:a16="http://schemas.microsoft.com/office/drawing/2014/main" id="{AC34D00D-D34E-4EAF-B416-231B58BB88BC}"/>
                    </a:ext>
                  </a:extLst>
                </p:cNvPr>
                <p:cNvSpPr>
                  <a:spLocks noChangeArrowheads="1"/>
                </p:cNvSpPr>
                <p:nvPr/>
              </p:nvSpPr>
              <p:spPr bwMode="auto">
                <a:xfrm>
                  <a:off x="4727" y="3137"/>
                  <a:ext cx="477" cy="567"/>
                </a:xfrm>
                <a:custGeom>
                  <a:avLst/>
                  <a:gdLst>
                    <a:gd name="T0" fmla="*/ 1 w 953"/>
                    <a:gd name="T1" fmla="*/ 1 h 1133"/>
                    <a:gd name="T2" fmla="*/ 1 w 953"/>
                    <a:gd name="T3" fmla="*/ 1 h 1133"/>
                    <a:gd name="T4" fmla="*/ 1 w 953"/>
                    <a:gd name="T5" fmla="*/ 0 h 1133"/>
                    <a:gd name="T6" fmla="*/ 1 w 953"/>
                    <a:gd name="T7" fmla="*/ 0 h 1133"/>
                    <a:gd name="T8" fmla="*/ 1 w 953"/>
                    <a:gd name="T9" fmla="*/ 1 h 1133"/>
                    <a:gd name="T10" fmla="*/ 1 w 953"/>
                    <a:gd name="T11" fmla="*/ 1 h 1133"/>
                    <a:gd name="T12" fmla="*/ 1 w 953"/>
                    <a:gd name="T13" fmla="*/ 1 h 1133"/>
                    <a:gd name="T14" fmla="*/ 1 w 953"/>
                    <a:gd name="T15" fmla="*/ 1 h 1133"/>
                    <a:gd name="T16" fmla="*/ 1 w 953"/>
                    <a:gd name="T17" fmla="*/ 1 h 1133"/>
                    <a:gd name="T18" fmla="*/ 1 w 953"/>
                    <a:gd name="T19" fmla="*/ 1 h 1133"/>
                    <a:gd name="T20" fmla="*/ 1 w 953"/>
                    <a:gd name="T21" fmla="*/ 1 h 1133"/>
                    <a:gd name="T22" fmla="*/ 1 w 953"/>
                    <a:gd name="T23" fmla="*/ 1 h 1133"/>
                    <a:gd name="T24" fmla="*/ 1 w 953"/>
                    <a:gd name="T25" fmla="*/ 1 h 1133"/>
                    <a:gd name="T26" fmla="*/ 1 w 953"/>
                    <a:gd name="T27" fmla="*/ 1 h 1133"/>
                    <a:gd name="T28" fmla="*/ 1 w 953"/>
                    <a:gd name="T29" fmla="*/ 1 h 1133"/>
                    <a:gd name="T30" fmla="*/ 1 w 953"/>
                    <a:gd name="T31" fmla="*/ 1 h 1133"/>
                    <a:gd name="T32" fmla="*/ 1 w 953"/>
                    <a:gd name="T33" fmla="*/ 1 h 1133"/>
                    <a:gd name="T34" fmla="*/ 1 w 953"/>
                    <a:gd name="T35" fmla="*/ 1 h 1133"/>
                    <a:gd name="T36" fmla="*/ 1 w 953"/>
                    <a:gd name="T37" fmla="*/ 1 h 1133"/>
                    <a:gd name="T38" fmla="*/ 1 w 953"/>
                    <a:gd name="T39" fmla="*/ 1 h 1133"/>
                    <a:gd name="T40" fmla="*/ 1 w 953"/>
                    <a:gd name="T41" fmla="*/ 1 h 1133"/>
                    <a:gd name="T42" fmla="*/ 1 w 953"/>
                    <a:gd name="T43" fmla="*/ 1 h 1133"/>
                    <a:gd name="T44" fmla="*/ 1 w 953"/>
                    <a:gd name="T45" fmla="*/ 1 h 1133"/>
                    <a:gd name="T46" fmla="*/ 1 w 953"/>
                    <a:gd name="T47" fmla="*/ 1 h 1133"/>
                    <a:gd name="T48" fmla="*/ 1 w 953"/>
                    <a:gd name="T49" fmla="*/ 1 h 1133"/>
                    <a:gd name="T50" fmla="*/ 1 w 953"/>
                    <a:gd name="T51" fmla="*/ 1 h 1133"/>
                    <a:gd name="T52" fmla="*/ 1 w 953"/>
                    <a:gd name="T53" fmla="*/ 1 h 1133"/>
                    <a:gd name="T54" fmla="*/ 1 w 953"/>
                    <a:gd name="T55" fmla="*/ 1 h 1133"/>
                    <a:gd name="T56" fmla="*/ 1 w 953"/>
                    <a:gd name="T57" fmla="*/ 1 h 1133"/>
                    <a:gd name="T58" fmla="*/ 1 w 953"/>
                    <a:gd name="T59" fmla="*/ 1 h 1133"/>
                    <a:gd name="T60" fmla="*/ 1 w 953"/>
                    <a:gd name="T61" fmla="*/ 1 h 1133"/>
                    <a:gd name="T62" fmla="*/ 1 w 953"/>
                    <a:gd name="T63" fmla="*/ 1 h 113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53" h="1133">
                      <a:moveTo>
                        <a:pt x="118" y="218"/>
                      </a:moveTo>
                      <a:lnTo>
                        <a:pt x="137" y="147"/>
                      </a:lnTo>
                      <a:lnTo>
                        <a:pt x="175" y="76"/>
                      </a:lnTo>
                      <a:lnTo>
                        <a:pt x="222" y="43"/>
                      </a:lnTo>
                      <a:lnTo>
                        <a:pt x="276" y="19"/>
                      </a:lnTo>
                      <a:lnTo>
                        <a:pt x="371" y="0"/>
                      </a:lnTo>
                      <a:lnTo>
                        <a:pt x="442" y="0"/>
                      </a:lnTo>
                      <a:lnTo>
                        <a:pt x="532" y="0"/>
                      </a:lnTo>
                      <a:lnTo>
                        <a:pt x="603" y="14"/>
                      </a:lnTo>
                      <a:lnTo>
                        <a:pt x="650" y="38"/>
                      </a:lnTo>
                      <a:lnTo>
                        <a:pt x="688" y="57"/>
                      </a:lnTo>
                      <a:lnTo>
                        <a:pt x="740" y="99"/>
                      </a:lnTo>
                      <a:lnTo>
                        <a:pt x="787" y="142"/>
                      </a:lnTo>
                      <a:lnTo>
                        <a:pt x="825" y="175"/>
                      </a:lnTo>
                      <a:lnTo>
                        <a:pt x="863" y="218"/>
                      </a:lnTo>
                      <a:lnTo>
                        <a:pt x="901" y="284"/>
                      </a:lnTo>
                      <a:lnTo>
                        <a:pt x="920" y="355"/>
                      </a:lnTo>
                      <a:lnTo>
                        <a:pt x="943" y="454"/>
                      </a:lnTo>
                      <a:lnTo>
                        <a:pt x="953" y="530"/>
                      </a:lnTo>
                      <a:lnTo>
                        <a:pt x="948" y="611"/>
                      </a:lnTo>
                      <a:lnTo>
                        <a:pt x="943" y="693"/>
                      </a:lnTo>
                      <a:lnTo>
                        <a:pt x="920" y="783"/>
                      </a:lnTo>
                      <a:lnTo>
                        <a:pt x="896" y="877"/>
                      </a:lnTo>
                      <a:lnTo>
                        <a:pt x="877" y="967"/>
                      </a:lnTo>
                      <a:lnTo>
                        <a:pt x="839" y="1033"/>
                      </a:lnTo>
                      <a:lnTo>
                        <a:pt x="797" y="1062"/>
                      </a:lnTo>
                      <a:lnTo>
                        <a:pt x="745" y="1086"/>
                      </a:lnTo>
                      <a:lnTo>
                        <a:pt x="688" y="1104"/>
                      </a:lnTo>
                      <a:lnTo>
                        <a:pt x="650" y="1123"/>
                      </a:lnTo>
                      <a:lnTo>
                        <a:pt x="598" y="1133"/>
                      </a:lnTo>
                      <a:lnTo>
                        <a:pt x="551" y="1128"/>
                      </a:lnTo>
                      <a:lnTo>
                        <a:pt x="480" y="1109"/>
                      </a:lnTo>
                      <a:lnTo>
                        <a:pt x="424" y="1106"/>
                      </a:lnTo>
                      <a:lnTo>
                        <a:pt x="398" y="1100"/>
                      </a:lnTo>
                      <a:lnTo>
                        <a:pt x="402" y="1119"/>
                      </a:lnTo>
                      <a:lnTo>
                        <a:pt x="241" y="1090"/>
                      </a:lnTo>
                      <a:lnTo>
                        <a:pt x="260" y="1033"/>
                      </a:lnTo>
                      <a:lnTo>
                        <a:pt x="257" y="1007"/>
                      </a:lnTo>
                      <a:lnTo>
                        <a:pt x="256" y="981"/>
                      </a:lnTo>
                      <a:lnTo>
                        <a:pt x="249" y="951"/>
                      </a:lnTo>
                      <a:lnTo>
                        <a:pt x="241" y="936"/>
                      </a:lnTo>
                      <a:lnTo>
                        <a:pt x="226" y="915"/>
                      </a:lnTo>
                      <a:lnTo>
                        <a:pt x="244" y="893"/>
                      </a:lnTo>
                      <a:lnTo>
                        <a:pt x="262" y="866"/>
                      </a:lnTo>
                      <a:lnTo>
                        <a:pt x="268" y="843"/>
                      </a:lnTo>
                      <a:lnTo>
                        <a:pt x="256" y="787"/>
                      </a:lnTo>
                      <a:lnTo>
                        <a:pt x="251" y="716"/>
                      </a:lnTo>
                      <a:lnTo>
                        <a:pt x="218" y="674"/>
                      </a:lnTo>
                      <a:lnTo>
                        <a:pt x="170" y="659"/>
                      </a:lnTo>
                      <a:lnTo>
                        <a:pt x="123" y="620"/>
                      </a:lnTo>
                      <a:lnTo>
                        <a:pt x="90" y="620"/>
                      </a:lnTo>
                      <a:lnTo>
                        <a:pt x="57" y="659"/>
                      </a:lnTo>
                      <a:lnTo>
                        <a:pt x="57" y="716"/>
                      </a:lnTo>
                      <a:lnTo>
                        <a:pt x="79" y="760"/>
                      </a:lnTo>
                      <a:lnTo>
                        <a:pt x="84" y="827"/>
                      </a:lnTo>
                      <a:lnTo>
                        <a:pt x="66" y="822"/>
                      </a:lnTo>
                      <a:lnTo>
                        <a:pt x="49" y="809"/>
                      </a:lnTo>
                      <a:lnTo>
                        <a:pt x="28" y="664"/>
                      </a:lnTo>
                      <a:lnTo>
                        <a:pt x="0" y="568"/>
                      </a:lnTo>
                      <a:lnTo>
                        <a:pt x="19" y="492"/>
                      </a:lnTo>
                      <a:lnTo>
                        <a:pt x="33" y="407"/>
                      </a:lnTo>
                      <a:lnTo>
                        <a:pt x="47" y="317"/>
                      </a:lnTo>
                      <a:lnTo>
                        <a:pt x="47" y="274"/>
                      </a:lnTo>
                      <a:lnTo>
                        <a:pt x="118" y="218"/>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3507" name="Freeform 96">
                <a:extLst>
                  <a:ext uri="{FF2B5EF4-FFF2-40B4-BE49-F238E27FC236}">
                    <a16:creationId xmlns:a16="http://schemas.microsoft.com/office/drawing/2014/main" id="{3261EAE8-6A1C-4D3C-94D1-E93D84BA9DBA}"/>
                  </a:ext>
                </a:extLst>
              </p:cNvPr>
              <p:cNvSpPr>
                <a:spLocks noChangeArrowheads="1"/>
              </p:cNvSpPr>
              <p:nvPr/>
            </p:nvSpPr>
            <p:spPr bwMode="auto">
              <a:xfrm>
                <a:off x="4069" y="3623"/>
                <a:ext cx="333" cy="147"/>
              </a:xfrm>
              <a:custGeom>
                <a:avLst/>
                <a:gdLst>
                  <a:gd name="T0" fmla="*/ 0 w 667"/>
                  <a:gd name="T1" fmla="*/ 1 h 293"/>
                  <a:gd name="T2" fmla="*/ 0 w 667"/>
                  <a:gd name="T3" fmla="*/ 0 h 293"/>
                  <a:gd name="T4" fmla="*/ 0 w 667"/>
                  <a:gd name="T5" fmla="*/ 1 h 293"/>
                  <a:gd name="T6" fmla="*/ 0 w 667"/>
                  <a:gd name="T7" fmla="*/ 1 h 293"/>
                  <a:gd name="T8" fmla="*/ 0 w 667"/>
                  <a:gd name="T9" fmla="*/ 1 h 293"/>
                  <a:gd name="T10" fmla="*/ 0 w 667"/>
                  <a:gd name="T11" fmla="*/ 1 h 293"/>
                  <a:gd name="T12" fmla="*/ 0 w 667"/>
                  <a:gd name="T13" fmla="*/ 1 h 293"/>
                  <a:gd name="T14" fmla="*/ 0 w 667"/>
                  <a:gd name="T15" fmla="*/ 1 h 293"/>
                  <a:gd name="T16" fmla="*/ 0 w 667"/>
                  <a:gd name="T17" fmla="*/ 1 h 293"/>
                  <a:gd name="T18" fmla="*/ 0 w 667"/>
                  <a:gd name="T19" fmla="*/ 1 h 293"/>
                  <a:gd name="T20" fmla="*/ 0 w 667"/>
                  <a:gd name="T21" fmla="*/ 1 h 293"/>
                  <a:gd name="T22" fmla="*/ 0 w 667"/>
                  <a:gd name="T23" fmla="*/ 1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67" h="293">
                    <a:moveTo>
                      <a:pt x="0" y="35"/>
                    </a:moveTo>
                    <a:lnTo>
                      <a:pt x="14" y="0"/>
                    </a:lnTo>
                    <a:lnTo>
                      <a:pt x="96" y="5"/>
                    </a:lnTo>
                    <a:lnTo>
                      <a:pt x="186" y="20"/>
                    </a:lnTo>
                    <a:lnTo>
                      <a:pt x="321" y="66"/>
                    </a:lnTo>
                    <a:lnTo>
                      <a:pt x="392" y="96"/>
                    </a:lnTo>
                    <a:lnTo>
                      <a:pt x="473" y="132"/>
                    </a:lnTo>
                    <a:lnTo>
                      <a:pt x="560" y="172"/>
                    </a:lnTo>
                    <a:lnTo>
                      <a:pt x="634" y="213"/>
                    </a:lnTo>
                    <a:lnTo>
                      <a:pt x="659" y="241"/>
                    </a:lnTo>
                    <a:lnTo>
                      <a:pt x="667" y="293"/>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08" name="Freeform 97">
                <a:extLst>
                  <a:ext uri="{FF2B5EF4-FFF2-40B4-BE49-F238E27FC236}">
                    <a16:creationId xmlns:a16="http://schemas.microsoft.com/office/drawing/2014/main" id="{82DBF0A4-E0AA-4E3C-AF1E-0BB363D8DBBF}"/>
                  </a:ext>
                </a:extLst>
              </p:cNvPr>
              <p:cNvSpPr>
                <a:spLocks noChangeArrowheads="1"/>
              </p:cNvSpPr>
              <p:nvPr/>
            </p:nvSpPr>
            <p:spPr bwMode="auto">
              <a:xfrm>
                <a:off x="3168" y="3535"/>
                <a:ext cx="2219" cy="361"/>
              </a:xfrm>
              <a:custGeom>
                <a:avLst/>
                <a:gdLst>
                  <a:gd name="T0" fmla="*/ 1 w 4438"/>
                  <a:gd name="T1" fmla="*/ 1 h 721"/>
                  <a:gd name="T2" fmla="*/ 1 w 4438"/>
                  <a:gd name="T3" fmla="*/ 1 h 721"/>
                  <a:gd name="T4" fmla="*/ 1 w 4438"/>
                  <a:gd name="T5" fmla="*/ 1 h 721"/>
                  <a:gd name="T6" fmla="*/ 1 w 4438"/>
                  <a:gd name="T7" fmla="*/ 1 h 721"/>
                  <a:gd name="T8" fmla="*/ 1 w 4438"/>
                  <a:gd name="T9" fmla="*/ 1 h 721"/>
                  <a:gd name="T10" fmla="*/ 1 w 4438"/>
                  <a:gd name="T11" fmla="*/ 0 h 721"/>
                  <a:gd name="T12" fmla="*/ 1 w 4438"/>
                  <a:gd name="T13" fmla="*/ 1 h 721"/>
                  <a:gd name="T14" fmla="*/ 1 w 4438"/>
                  <a:gd name="T15" fmla="*/ 1 h 721"/>
                  <a:gd name="T16" fmla="*/ 1 w 4438"/>
                  <a:gd name="T17" fmla="*/ 1 h 721"/>
                  <a:gd name="T18" fmla="*/ 1 w 4438"/>
                  <a:gd name="T19" fmla="*/ 1 h 721"/>
                  <a:gd name="T20" fmla="*/ 1 w 4438"/>
                  <a:gd name="T21" fmla="*/ 1 h 721"/>
                  <a:gd name="T22" fmla="*/ 1 w 4438"/>
                  <a:gd name="T23" fmla="*/ 1 h 721"/>
                  <a:gd name="T24" fmla="*/ 1 w 4438"/>
                  <a:gd name="T25" fmla="*/ 1 h 721"/>
                  <a:gd name="T26" fmla="*/ 1 w 4438"/>
                  <a:gd name="T27" fmla="*/ 1 h 721"/>
                  <a:gd name="T28" fmla="*/ 1 w 4438"/>
                  <a:gd name="T29" fmla="*/ 1 h 721"/>
                  <a:gd name="T30" fmla="*/ 1 w 4438"/>
                  <a:gd name="T31" fmla="*/ 1 h 721"/>
                  <a:gd name="T32" fmla="*/ 1 w 4438"/>
                  <a:gd name="T33" fmla="*/ 1 h 721"/>
                  <a:gd name="T34" fmla="*/ 1 w 4438"/>
                  <a:gd name="T35" fmla="*/ 1 h 721"/>
                  <a:gd name="T36" fmla="*/ 1 w 4438"/>
                  <a:gd name="T37" fmla="*/ 1 h 721"/>
                  <a:gd name="T38" fmla="*/ 1 w 4438"/>
                  <a:gd name="T39" fmla="*/ 1 h 721"/>
                  <a:gd name="T40" fmla="*/ 1 w 4438"/>
                  <a:gd name="T41" fmla="*/ 1 h 721"/>
                  <a:gd name="T42" fmla="*/ 1 w 4438"/>
                  <a:gd name="T43" fmla="*/ 1 h 721"/>
                  <a:gd name="T44" fmla="*/ 1 w 4438"/>
                  <a:gd name="T45" fmla="*/ 1 h 721"/>
                  <a:gd name="T46" fmla="*/ 1 w 4438"/>
                  <a:gd name="T47" fmla="*/ 1 h 721"/>
                  <a:gd name="T48" fmla="*/ 1 w 4438"/>
                  <a:gd name="T49" fmla="*/ 1 h 721"/>
                  <a:gd name="T50" fmla="*/ 1 w 4438"/>
                  <a:gd name="T51" fmla="*/ 1 h 721"/>
                  <a:gd name="T52" fmla="*/ 1 w 4438"/>
                  <a:gd name="T53" fmla="*/ 1 h 721"/>
                  <a:gd name="T54" fmla="*/ 1 w 4438"/>
                  <a:gd name="T55" fmla="*/ 1 h 721"/>
                  <a:gd name="T56" fmla="*/ 0 w 4438"/>
                  <a:gd name="T57" fmla="*/ 1 h 721"/>
                  <a:gd name="T58" fmla="*/ 1 w 4438"/>
                  <a:gd name="T59" fmla="*/ 1 h 72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438" h="721">
                    <a:moveTo>
                      <a:pt x="19" y="521"/>
                    </a:moveTo>
                    <a:lnTo>
                      <a:pt x="189" y="311"/>
                    </a:lnTo>
                    <a:lnTo>
                      <a:pt x="284" y="220"/>
                    </a:lnTo>
                    <a:lnTo>
                      <a:pt x="368" y="150"/>
                    </a:lnTo>
                    <a:lnTo>
                      <a:pt x="500" y="41"/>
                    </a:lnTo>
                    <a:lnTo>
                      <a:pt x="557" y="0"/>
                    </a:lnTo>
                    <a:lnTo>
                      <a:pt x="943" y="190"/>
                    </a:lnTo>
                    <a:lnTo>
                      <a:pt x="1029" y="291"/>
                    </a:lnTo>
                    <a:lnTo>
                      <a:pt x="1095" y="371"/>
                    </a:lnTo>
                    <a:lnTo>
                      <a:pt x="1172" y="461"/>
                    </a:lnTo>
                    <a:lnTo>
                      <a:pt x="1210" y="521"/>
                    </a:lnTo>
                    <a:lnTo>
                      <a:pt x="1445" y="391"/>
                    </a:lnTo>
                    <a:lnTo>
                      <a:pt x="1549" y="332"/>
                    </a:lnTo>
                    <a:lnTo>
                      <a:pt x="1690" y="281"/>
                    </a:lnTo>
                    <a:lnTo>
                      <a:pt x="1803" y="190"/>
                    </a:lnTo>
                    <a:lnTo>
                      <a:pt x="1983" y="240"/>
                    </a:lnTo>
                    <a:lnTo>
                      <a:pt x="2133" y="300"/>
                    </a:lnTo>
                    <a:lnTo>
                      <a:pt x="2284" y="362"/>
                    </a:lnTo>
                    <a:lnTo>
                      <a:pt x="2303" y="371"/>
                    </a:lnTo>
                    <a:lnTo>
                      <a:pt x="2417" y="391"/>
                    </a:lnTo>
                    <a:lnTo>
                      <a:pt x="2540" y="521"/>
                    </a:lnTo>
                    <a:lnTo>
                      <a:pt x="2606" y="600"/>
                    </a:lnTo>
                    <a:lnTo>
                      <a:pt x="2766" y="682"/>
                    </a:lnTo>
                    <a:lnTo>
                      <a:pt x="3220" y="442"/>
                    </a:lnTo>
                    <a:lnTo>
                      <a:pt x="3881" y="291"/>
                    </a:lnTo>
                    <a:lnTo>
                      <a:pt x="4127" y="371"/>
                    </a:lnTo>
                    <a:lnTo>
                      <a:pt x="4372" y="530"/>
                    </a:lnTo>
                    <a:lnTo>
                      <a:pt x="4438" y="721"/>
                    </a:lnTo>
                    <a:lnTo>
                      <a:pt x="0" y="721"/>
                    </a:lnTo>
                    <a:lnTo>
                      <a:pt x="19" y="521"/>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09" name="Freeform 98">
                <a:extLst>
                  <a:ext uri="{FF2B5EF4-FFF2-40B4-BE49-F238E27FC236}">
                    <a16:creationId xmlns:a16="http://schemas.microsoft.com/office/drawing/2014/main" id="{7A2B2C5E-B91A-4FE2-90C9-0A3477E707DC}"/>
                  </a:ext>
                </a:extLst>
              </p:cNvPr>
              <p:cNvSpPr>
                <a:spLocks noChangeArrowheads="1"/>
              </p:cNvSpPr>
              <p:nvPr/>
            </p:nvSpPr>
            <p:spPr bwMode="auto">
              <a:xfrm>
                <a:off x="3410" y="3636"/>
                <a:ext cx="280" cy="200"/>
              </a:xfrm>
              <a:custGeom>
                <a:avLst/>
                <a:gdLst>
                  <a:gd name="T0" fmla="*/ 0 w 560"/>
                  <a:gd name="T1" fmla="*/ 0 h 401"/>
                  <a:gd name="T2" fmla="*/ 1 w 560"/>
                  <a:gd name="T3" fmla="*/ 0 h 401"/>
                  <a:gd name="T4" fmla="*/ 1 w 560"/>
                  <a:gd name="T5" fmla="*/ 0 h 401"/>
                  <a:gd name="T6" fmla="*/ 1 w 560"/>
                  <a:gd name="T7" fmla="*/ 0 h 401"/>
                  <a:gd name="T8" fmla="*/ 1 w 560"/>
                  <a:gd name="T9" fmla="*/ 0 h 401"/>
                  <a:gd name="T10" fmla="*/ 1 w 560"/>
                  <a:gd name="T11" fmla="*/ 0 h 401"/>
                  <a:gd name="T12" fmla="*/ 1 w 560"/>
                  <a:gd name="T13" fmla="*/ 0 h 401"/>
                  <a:gd name="T14" fmla="*/ 1 w 560"/>
                  <a:gd name="T15" fmla="*/ 0 h 401"/>
                  <a:gd name="T16" fmla="*/ 1 w 560"/>
                  <a:gd name="T17" fmla="*/ 0 h 401"/>
                  <a:gd name="T18" fmla="*/ 1 w 560"/>
                  <a:gd name="T19" fmla="*/ 0 h 401"/>
                  <a:gd name="T20" fmla="*/ 1 w 560"/>
                  <a:gd name="T21" fmla="*/ 0 h 401"/>
                  <a:gd name="T22" fmla="*/ 1 w 560"/>
                  <a:gd name="T23" fmla="*/ 0 h 401"/>
                  <a:gd name="T24" fmla="*/ 1 w 560"/>
                  <a:gd name="T25" fmla="*/ 0 h 401"/>
                  <a:gd name="T26" fmla="*/ 1 w 560"/>
                  <a:gd name="T27" fmla="*/ 0 h 401"/>
                  <a:gd name="T28" fmla="*/ 1 w 560"/>
                  <a:gd name="T29" fmla="*/ 0 h 401"/>
                  <a:gd name="T30" fmla="*/ 1 w 560"/>
                  <a:gd name="T31" fmla="*/ 0 h 401"/>
                  <a:gd name="T32" fmla="*/ 1 w 560"/>
                  <a:gd name="T33" fmla="*/ 0 h 401"/>
                  <a:gd name="T34" fmla="*/ 0 w 560"/>
                  <a:gd name="T35" fmla="*/ 0 h 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60" h="401">
                    <a:moveTo>
                      <a:pt x="0" y="0"/>
                    </a:moveTo>
                    <a:lnTo>
                      <a:pt x="272" y="65"/>
                    </a:lnTo>
                    <a:lnTo>
                      <a:pt x="365" y="100"/>
                    </a:lnTo>
                    <a:lnTo>
                      <a:pt x="414" y="128"/>
                    </a:lnTo>
                    <a:lnTo>
                      <a:pt x="464" y="169"/>
                    </a:lnTo>
                    <a:lnTo>
                      <a:pt x="508" y="223"/>
                    </a:lnTo>
                    <a:lnTo>
                      <a:pt x="537" y="278"/>
                    </a:lnTo>
                    <a:lnTo>
                      <a:pt x="560" y="336"/>
                    </a:lnTo>
                    <a:lnTo>
                      <a:pt x="518" y="401"/>
                    </a:lnTo>
                    <a:lnTo>
                      <a:pt x="497" y="332"/>
                    </a:lnTo>
                    <a:lnTo>
                      <a:pt x="461" y="270"/>
                    </a:lnTo>
                    <a:lnTo>
                      <a:pt x="428" y="227"/>
                    </a:lnTo>
                    <a:lnTo>
                      <a:pt x="398" y="197"/>
                    </a:lnTo>
                    <a:lnTo>
                      <a:pt x="343" y="164"/>
                    </a:lnTo>
                    <a:lnTo>
                      <a:pt x="280" y="133"/>
                    </a:lnTo>
                    <a:lnTo>
                      <a:pt x="191" y="95"/>
                    </a:lnTo>
                    <a:lnTo>
                      <a:pt x="106" y="55"/>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3495" name="Rectangle 3">
              <a:extLst>
                <a:ext uri="{FF2B5EF4-FFF2-40B4-BE49-F238E27FC236}">
                  <a16:creationId xmlns:a16="http://schemas.microsoft.com/office/drawing/2014/main" id="{DA124698-9A25-4A18-8206-1BFBBA281012}"/>
                </a:ext>
              </a:extLst>
            </p:cNvPr>
            <p:cNvSpPr txBox="1">
              <a:spLocks noChangeArrowheads="1"/>
            </p:cNvSpPr>
            <p:nvPr/>
          </p:nvSpPr>
          <p:spPr bwMode="auto">
            <a:xfrm>
              <a:off x="5097463" y="3573463"/>
              <a:ext cx="2376487"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buFont typeface="Monotype Sorts"/>
                <a:buChar char=""/>
              </a:pPr>
              <a:r>
                <a:rPr lang="en-US" altLang="zh-CN" sz="5400">
                  <a:solidFill>
                    <a:srgbClr val="FFFFC2"/>
                  </a:solidFill>
                  <a:latin typeface="Arial" panose="020B0604020202020204" pitchFamily="34" charset="0"/>
                </a:rPr>
                <a:t>Q&amp;A</a:t>
              </a:r>
            </a:p>
          </p:txBody>
        </p:sp>
      </p:grpSp>
    </p:spTree>
  </p:cSld>
  <p:clrMapOvr>
    <a:masterClrMapping/>
  </p:clrMapOvr>
  <p:transition>
    <p:newsflash/>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9EF75847-7490-4D78-A343-76AA3BEB94B9}"/>
              </a:ext>
            </a:extLst>
          </p:cNvPr>
          <p:cNvSpPr>
            <a:spLocks noGrp="1" noChangeArrowheads="1"/>
          </p:cNvSpPr>
          <p:nvPr>
            <p:ph type="title"/>
          </p:nvPr>
        </p:nvSpPr>
        <p:spPr>
          <a:xfrm>
            <a:off x="1638300" y="269875"/>
            <a:ext cx="8915400" cy="1143000"/>
          </a:xfrm>
        </p:spPr>
        <p:txBody>
          <a:bodyPr/>
          <a:lstStyle/>
          <a:p>
            <a:r>
              <a:rPr lang="en-US" altLang="zh-CN" dirty="0"/>
              <a:t>Homework</a:t>
            </a:r>
            <a:endParaRPr lang="zh-CN" altLang="en-US" dirty="0"/>
          </a:p>
        </p:txBody>
      </p:sp>
      <p:sp>
        <p:nvSpPr>
          <p:cNvPr id="64515" name="内容占位符 2">
            <a:extLst>
              <a:ext uri="{FF2B5EF4-FFF2-40B4-BE49-F238E27FC236}">
                <a16:creationId xmlns:a16="http://schemas.microsoft.com/office/drawing/2014/main" id="{8D6138D7-DBD7-457D-86CA-7FDB7B6A4C29}"/>
              </a:ext>
            </a:extLst>
          </p:cNvPr>
          <p:cNvSpPr>
            <a:spLocks noGrp="1" noChangeArrowheads="1"/>
          </p:cNvSpPr>
          <p:nvPr>
            <p:ph idx="1"/>
          </p:nvPr>
        </p:nvSpPr>
        <p:spPr>
          <a:xfrm>
            <a:off x="1625600" y="1412875"/>
            <a:ext cx="8915400" cy="4686300"/>
          </a:xfrm>
        </p:spPr>
        <p:txBody>
          <a:bodyPr/>
          <a:lstStyle/>
          <a:p>
            <a:r>
              <a:rPr lang="en-US" altLang="zh-CN" dirty="0"/>
              <a:t>1.Which of the following are valid C++ variable names? If valid, do you think the name is good mnemonic(i.e. reminds you of its purpose)?</a:t>
            </a:r>
          </a:p>
          <a:p>
            <a:pPr marL="457200" lvl="1" indent="0">
              <a:buNone/>
            </a:pPr>
            <a:r>
              <a:rPr lang="en-US" altLang="zh-CN" dirty="0">
                <a:solidFill>
                  <a:schemeClr val="tx1"/>
                </a:solidFill>
              </a:rPr>
              <a:t>(a) </a:t>
            </a:r>
            <a:r>
              <a:rPr lang="en-US" altLang="zh-CN" dirty="0" err="1">
                <a:solidFill>
                  <a:schemeClr val="tx1"/>
                </a:solidFill>
              </a:rPr>
              <a:t>stock_code</a:t>
            </a:r>
            <a:r>
              <a:rPr lang="en-US" altLang="zh-CN" dirty="0">
                <a:solidFill>
                  <a:schemeClr val="tx1"/>
                </a:solidFill>
              </a:rPr>
              <a:t>	(b) money$	(c) </a:t>
            </a:r>
            <a:r>
              <a:rPr lang="en-US" altLang="zh-CN" dirty="0" err="1">
                <a:solidFill>
                  <a:schemeClr val="tx1"/>
                </a:solidFill>
              </a:rPr>
              <a:t>Jan_Sales</a:t>
            </a:r>
            <a:r>
              <a:rPr lang="en-US" altLang="zh-CN" dirty="0">
                <a:solidFill>
                  <a:schemeClr val="tx1"/>
                </a:solidFill>
              </a:rPr>
              <a:t>	(d) X-RAY</a:t>
            </a:r>
          </a:p>
          <a:p>
            <a:pPr marL="457200" lvl="1" indent="0">
              <a:buNone/>
            </a:pPr>
            <a:r>
              <a:rPr lang="en-US" altLang="zh-CN" dirty="0">
                <a:solidFill>
                  <a:schemeClr val="tx1"/>
                </a:solidFill>
              </a:rPr>
              <a:t>(e) int	            (f) xyz	            (g) la	            (h) </a:t>
            </a:r>
            <a:r>
              <a:rPr lang="en-US" altLang="zh-CN" dirty="0" err="1">
                <a:solidFill>
                  <a:schemeClr val="tx1"/>
                </a:solidFill>
              </a:rPr>
              <a:t>invoce_total</a:t>
            </a:r>
            <a:r>
              <a:rPr lang="en-US" altLang="zh-CN" dirty="0">
                <a:solidFill>
                  <a:schemeClr val="tx1"/>
                </a:solidFill>
              </a:rPr>
              <a:t> </a:t>
            </a:r>
          </a:p>
          <a:p>
            <a:pPr marL="457200" lvl="1" indent="0">
              <a:buNone/>
            </a:pPr>
            <a:r>
              <a:rPr lang="en-US" altLang="zh-CN" dirty="0">
                <a:solidFill>
                  <a:schemeClr val="tx1"/>
                </a:solidFill>
              </a:rPr>
              <a:t>(</a:t>
            </a:r>
            <a:r>
              <a:rPr lang="en-US" altLang="zh-CN" dirty="0" err="1">
                <a:solidFill>
                  <a:schemeClr val="tx1"/>
                </a:solidFill>
              </a:rPr>
              <a:t>i</a:t>
            </a:r>
            <a:r>
              <a:rPr lang="en-US" altLang="zh-CN" dirty="0">
                <a:solidFill>
                  <a:schemeClr val="tx1"/>
                </a:solidFill>
              </a:rPr>
              <a:t>) </a:t>
            </a:r>
            <a:r>
              <a:rPr lang="en-US" altLang="zh-CN" dirty="0" err="1">
                <a:solidFill>
                  <a:schemeClr val="tx1"/>
                </a:solidFill>
              </a:rPr>
              <a:t>John’s_exam_mark</a:t>
            </a:r>
            <a:r>
              <a:rPr lang="en-US" altLang="zh-CN" dirty="0"/>
              <a:t>	</a:t>
            </a:r>
          </a:p>
          <a:p>
            <a:pPr lvl="0">
              <a:buClr>
                <a:srgbClr val="2F2F2F"/>
              </a:buClr>
            </a:pPr>
            <a:r>
              <a:rPr lang="en-US" altLang="zh-CN" dirty="0">
                <a:solidFill>
                  <a:prstClr val="black"/>
                </a:solidFill>
              </a:rPr>
              <a:t>2.Which of the following are valid variable definitions?</a:t>
            </a:r>
          </a:p>
          <a:p>
            <a:pPr marL="457200" lvl="1" indent="0">
              <a:buClr>
                <a:srgbClr val="2F2F2F"/>
              </a:buClr>
              <a:buNone/>
            </a:pPr>
            <a:r>
              <a:rPr lang="en-US" altLang="zh-CN" dirty="0">
                <a:solidFill>
                  <a:schemeClr val="tx1"/>
                </a:solidFill>
              </a:rPr>
              <a:t>(a) integer </a:t>
            </a:r>
            <a:r>
              <a:rPr lang="en-US" altLang="zh-CN" dirty="0" err="1">
                <a:solidFill>
                  <a:schemeClr val="tx1"/>
                </a:solidFill>
              </a:rPr>
              <a:t>account_code</a:t>
            </a:r>
            <a:r>
              <a:rPr lang="en-US" altLang="zh-CN" dirty="0">
                <a:solidFill>
                  <a:schemeClr val="tx1"/>
                </a:solidFill>
              </a:rPr>
              <a:t>;	   (b) float balance;	(c)decimal total;</a:t>
            </a:r>
          </a:p>
          <a:p>
            <a:pPr marL="457200" lvl="1" indent="0">
              <a:buClr>
                <a:srgbClr val="2F2F2F"/>
              </a:buClr>
              <a:buNone/>
            </a:pPr>
            <a:r>
              <a:rPr lang="en-US" altLang="zh-CN" dirty="0">
                <a:solidFill>
                  <a:schemeClr val="tx1"/>
                </a:solidFill>
              </a:rPr>
              <a:t>(d) </a:t>
            </a:r>
            <a:r>
              <a:rPr lang="en-US" altLang="zh-CN" dirty="0" err="1">
                <a:solidFill>
                  <a:schemeClr val="tx1"/>
                </a:solidFill>
              </a:rPr>
              <a:t>int</a:t>
            </a:r>
            <a:r>
              <a:rPr lang="en-US" altLang="zh-CN" dirty="0">
                <a:solidFill>
                  <a:schemeClr val="tx1"/>
                </a:solidFill>
              </a:rPr>
              <a:t> age;    	               (e) double </a:t>
            </a:r>
            <a:r>
              <a:rPr lang="en-US" altLang="zh-CN" dirty="0" err="1">
                <a:solidFill>
                  <a:schemeClr val="tx1"/>
                </a:solidFill>
              </a:rPr>
              <a:t>int</a:t>
            </a:r>
            <a:r>
              <a:rPr lang="en-US" altLang="zh-CN" dirty="0">
                <a:solidFill>
                  <a:schemeClr val="tx1"/>
                </a:solidFill>
              </a:rPr>
              <a:t>;</a:t>
            </a:r>
            <a:endParaRPr lang="zh-CN" alt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8163CAB-DB09-43C3-AC9E-B9F364678FD5}"/>
              </a:ext>
            </a:extLst>
          </p:cNvPr>
          <p:cNvSpPr>
            <a:spLocks noGrp="1"/>
          </p:cNvSpPr>
          <p:nvPr>
            <p:ph type="title"/>
          </p:nvPr>
        </p:nvSpPr>
        <p:spPr/>
        <p:txBody>
          <a:bodyPr/>
          <a:lstStyle/>
          <a:p>
            <a:r>
              <a:rPr lang="en-US" altLang="zh-CN"/>
              <a:t>An </a:t>
            </a:r>
            <a:r>
              <a:rPr lang="en-US" altLang="zh-CN" dirty="0"/>
              <a:t>Opening Example</a:t>
            </a:r>
            <a:endParaRPr lang="zh-CN" altLang="en-US" dirty="0"/>
          </a:p>
        </p:txBody>
      </p:sp>
      <p:sp>
        <p:nvSpPr>
          <p:cNvPr id="10" name="文本框 9">
            <a:extLst>
              <a:ext uri="{FF2B5EF4-FFF2-40B4-BE49-F238E27FC236}">
                <a16:creationId xmlns:a16="http://schemas.microsoft.com/office/drawing/2014/main" id="{9DFEC0BD-974E-47ED-BA9A-36DA1A14D758}"/>
              </a:ext>
            </a:extLst>
          </p:cNvPr>
          <p:cNvSpPr txBox="1"/>
          <p:nvPr/>
        </p:nvSpPr>
        <p:spPr>
          <a:xfrm>
            <a:off x="1868444" y="1696742"/>
            <a:ext cx="7848872" cy="400110"/>
          </a:xfrm>
          <a:prstGeom prst="rect">
            <a:avLst/>
          </a:prstGeom>
          <a:noFill/>
        </p:spPr>
        <p:txBody>
          <a:bodyPr wrap="square" rtlCol="0">
            <a:spAutoFit/>
          </a:bodyPr>
          <a:lstStyle/>
          <a:p>
            <a:r>
              <a:rPr lang="en-US" altLang="zh-CN" dirty="0"/>
              <a:t>Basic Syntax: Data, Statements, Operators, Include, Names, ……</a:t>
            </a:r>
            <a:endParaRPr lang="zh-CN" altLang="en-US" dirty="0"/>
          </a:p>
        </p:txBody>
      </p:sp>
      <p:pic>
        <p:nvPicPr>
          <p:cNvPr id="12" name="图片 11">
            <a:extLst>
              <a:ext uri="{FF2B5EF4-FFF2-40B4-BE49-F238E27FC236}">
                <a16:creationId xmlns:a16="http://schemas.microsoft.com/office/drawing/2014/main" id="{EF017FA3-9502-4874-B690-46CE5EAF91BD}"/>
              </a:ext>
            </a:extLst>
          </p:cNvPr>
          <p:cNvPicPr>
            <a:picLocks noChangeAspect="1"/>
          </p:cNvPicPr>
          <p:nvPr/>
        </p:nvPicPr>
        <p:blipFill>
          <a:blip r:embed="rId3"/>
          <a:stretch>
            <a:fillRect/>
          </a:stretch>
        </p:blipFill>
        <p:spPr>
          <a:xfrm>
            <a:off x="1868445" y="2377854"/>
            <a:ext cx="7976407" cy="2838543"/>
          </a:xfrm>
          <a:prstGeom prst="rect">
            <a:avLst/>
          </a:prstGeom>
        </p:spPr>
      </p:pic>
    </p:spTree>
    <p:extLst>
      <p:ext uri="{BB962C8B-B14F-4D97-AF65-F5344CB8AC3E}">
        <p14:creationId xmlns:p14="http://schemas.microsoft.com/office/powerpoint/2010/main" val="2350415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9EF75847-7490-4D78-A343-76AA3BEB94B9}"/>
              </a:ext>
            </a:extLst>
          </p:cNvPr>
          <p:cNvSpPr>
            <a:spLocks noGrp="1" noChangeArrowheads="1"/>
          </p:cNvSpPr>
          <p:nvPr>
            <p:ph type="title"/>
          </p:nvPr>
        </p:nvSpPr>
        <p:spPr>
          <a:xfrm>
            <a:off x="1638300" y="269875"/>
            <a:ext cx="8915400" cy="1143000"/>
          </a:xfrm>
        </p:spPr>
        <p:txBody>
          <a:bodyPr/>
          <a:lstStyle/>
          <a:p>
            <a:r>
              <a:rPr lang="en-US" altLang="zh-CN" dirty="0"/>
              <a:t>Homework</a:t>
            </a:r>
            <a:endParaRPr lang="zh-CN" altLang="en-US" dirty="0"/>
          </a:p>
        </p:txBody>
      </p:sp>
      <p:sp>
        <p:nvSpPr>
          <p:cNvPr id="64515" name="内容占位符 2">
            <a:extLst>
              <a:ext uri="{FF2B5EF4-FFF2-40B4-BE49-F238E27FC236}">
                <a16:creationId xmlns:a16="http://schemas.microsoft.com/office/drawing/2014/main" id="{8D6138D7-DBD7-457D-86CA-7FDB7B6A4C29}"/>
              </a:ext>
            </a:extLst>
          </p:cNvPr>
          <p:cNvSpPr>
            <a:spLocks noGrp="1" noChangeArrowheads="1"/>
          </p:cNvSpPr>
          <p:nvPr>
            <p:ph idx="1"/>
          </p:nvPr>
        </p:nvSpPr>
        <p:spPr>
          <a:xfrm>
            <a:off x="1625600" y="1412875"/>
            <a:ext cx="8915400" cy="4686300"/>
          </a:xfrm>
        </p:spPr>
        <p:txBody>
          <a:bodyPr/>
          <a:lstStyle/>
          <a:p>
            <a:r>
              <a:rPr lang="en-US" altLang="zh-CN" dirty="0"/>
              <a:t>3.Write variable definitions for each of the following:</a:t>
            </a:r>
          </a:p>
          <a:p>
            <a:pPr marL="457200" lvl="1" indent="0">
              <a:buNone/>
            </a:pPr>
            <a:r>
              <a:rPr lang="en-US" altLang="zh-CN" dirty="0">
                <a:solidFill>
                  <a:schemeClr val="tx1"/>
                </a:solidFill>
              </a:rPr>
              <a:t>(a) integer variables </a:t>
            </a:r>
            <a:r>
              <a:rPr lang="en-US" altLang="zh-CN" dirty="0" err="1">
                <a:solidFill>
                  <a:srgbClr val="0070C0"/>
                </a:solidFill>
              </a:rPr>
              <a:t>number_of_transactions</a:t>
            </a:r>
            <a:r>
              <a:rPr lang="en-US" altLang="zh-CN" dirty="0">
                <a:solidFill>
                  <a:schemeClr val="tx1"/>
                </a:solidFill>
              </a:rPr>
              <a:t> and </a:t>
            </a:r>
            <a:r>
              <a:rPr lang="en-US" altLang="zh-CN" dirty="0" err="1">
                <a:solidFill>
                  <a:srgbClr val="0070C0"/>
                </a:solidFill>
              </a:rPr>
              <a:t>age_in_years</a:t>
            </a:r>
            <a:r>
              <a:rPr lang="en-US" altLang="zh-CN" dirty="0">
                <a:solidFill>
                  <a:schemeClr val="tx1"/>
                </a:solidFill>
              </a:rPr>
              <a:t>	</a:t>
            </a:r>
          </a:p>
          <a:p>
            <a:pPr marL="457200" lvl="1" indent="0">
              <a:buNone/>
            </a:pPr>
            <a:r>
              <a:rPr lang="en-US" altLang="zh-CN" dirty="0">
                <a:solidFill>
                  <a:schemeClr val="tx1"/>
                </a:solidFill>
              </a:rPr>
              <a:t>(b) floating-point variables </a:t>
            </a:r>
            <a:r>
              <a:rPr lang="en-US" altLang="zh-CN" dirty="0" err="1">
                <a:solidFill>
                  <a:srgbClr val="0070C0"/>
                </a:solidFill>
              </a:rPr>
              <a:t>total_pay</a:t>
            </a:r>
            <a:r>
              <a:rPr lang="en-US" altLang="zh-CN" dirty="0">
                <a:solidFill>
                  <a:schemeClr val="tx1"/>
                </a:solidFill>
              </a:rPr>
              <a:t>, </a:t>
            </a:r>
            <a:r>
              <a:rPr lang="en-US" altLang="zh-CN" dirty="0" err="1">
                <a:solidFill>
                  <a:srgbClr val="0070C0"/>
                </a:solidFill>
              </a:rPr>
              <a:t>tax_payment</a:t>
            </a:r>
            <a:r>
              <a:rPr lang="en-US" altLang="zh-CN" dirty="0">
                <a:solidFill>
                  <a:schemeClr val="tx1"/>
                </a:solidFill>
              </a:rPr>
              <a:t>, </a:t>
            </a:r>
            <a:r>
              <a:rPr lang="en-US" altLang="zh-CN" dirty="0">
                <a:solidFill>
                  <a:srgbClr val="0070C0"/>
                </a:solidFill>
              </a:rPr>
              <a:t>distance</a:t>
            </a:r>
            <a:r>
              <a:rPr lang="en-US" altLang="zh-CN" dirty="0">
                <a:solidFill>
                  <a:schemeClr val="tx1"/>
                </a:solidFill>
              </a:rPr>
              <a:t> and </a:t>
            </a:r>
            <a:r>
              <a:rPr lang="en-US" altLang="zh-CN" dirty="0">
                <a:solidFill>
                  <a:srgbClr val="0070C0"/>
                </a:solidFill>
              </a:rPr>
              <a:t>average</a:t>
            </a:r>
            <a:r>
              <a:rPr lang="en-US" altLang="zh-CN" dirty="0">
                <a:solidFill>
                  <a:schemeClr val="tx1"/>
                </a:solidFill>
              </a:rPr>
              <a:t>	</a:t>
            </a:r>
          </a:p>
          <a:p>
            <a:pPr marL="457200" lvl="1" indent="0">
              <a:buNone/>
            </a:pPr>
            <a:r>
              <a:rPr lang="en-US" altLang="zh-CN" dirty="0">
                <a:solidFill>
                  <a:schemeClr val="tx1"/>
                </a:solidFill>
              </a:rPr>
              <a:t>(c) long integer variables </a:t>
            </a:r>
            <a:r>
              <a:rPr lang="en-US" altLang="zh-CN" dirty="0" err="1">
                <a:solidFill>
                  <a:srgbClr val="0070C0"/>
                </a:solidFill>
              </a:rPr>
              <a:t>record_position</a:t>
            </a:r>
            <a:r>
              <a:rPr lang="en-US" altLang="zh-CN" dirty="0">
                <a:solidFill>
                  <a:schemeClr val="tx1"/>
                </a:solidFill>
              </a:rPr>
              <a:t> and </a:t>
            </a:r>
            <a:r>
              <a:rPr lang="en-US" altLang="zh-CN" dirty="0">
                <a:solidFill>
                  <a:srgbClr val="0070C0"/>
                </a:solidFill>
              </a:rPr>
              <a:t>count</a:t>
            </a:r>
            <a:r>
              <a:rPr lang="en-US" altLang="zh-CN" dirty="0"/>
              <a:t>	</a:t>
            </a:r>
          </a:p>
          <a:p>
            <a:pPr marL="457200" lvl="1" indent="0">
              <a:buNone/>
            </a:pPr>
            <a:r>
              <a:rPr lang="en-US" altLang="zh-CN" dirty="0">
                <a:solidFill>
                  <a:schemeClr val="tx1"/>
                </a:solidFill>
              </a:rPr>
              <a:t>(d) a character variable </a:t>
            </a:r>
            <a:r>
              <a:rPr lang="en-US" altLang="zh-CN" dirty="0" err="1">
                <a:solidFill>
                  <a:srgbClr val="0070C0"/>
                </a:solidFill>
              </a:rPr>
              <a:t>account_type</a:t>
            </a:r>
            <a:endParaRPr lang="en-US" altLang="zh-CN" dirty="0">
              <a:solidFill>
                <a:srgbClr val="0070C0"/>
              </a:solidFill>
            </a:endParaRPr>
          </a:p>
          <a:p>
            <a:pPr marL="457200" lvl="1" indent="0">
              <a:buNone/>
            </a:pPr>
            <a:r>
              <a:rPr lang="en-US" altLang="zh-CN" dirty="0">
                <a:solidFill>
                  <a:schemeClr val="tx1"/>
                </a:solidFill>
              </a:rPr>
              <a:t>(e) a double variable </a:t>
            </a:r>
            <a:r>
              <a:rPr lang="en-US" altLang="zh-CN" dirty="0" err="1">
                <a:solidFill>
                  <a:srgbClr val="0070C0"/>
                </a:solidFill>
              </a:rPr>
              <a:t>gross_pay</a:t>
            </a:r>
            <a:endParaRPr lang="en-US" altLang="zh-CN" dirty="0">
              <a:solidFill>
                <a:srgbClr val="0070C0"/>
              </a:solidFill>
            </a:endParaRPr>
          </a:p>
        </p:txBody>
      </p:sp>
    </p:spTree>
    <p:extLst>
      <p:ext uri="{BB962C8B-B14F-4D97-AF65-F5344CB8AC3E}">
        <p14:creationId xmlns:p14="http://schemas.microsoft.com/office/powerpoint/2010/main" val="1754327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9EF75847-7490-4D78-A343-76AA3BEB94B9}"/>
              </a:ext>
            </a:extLst>
          </p:cNvPr>
          <p:cNvSpPr>
            <a:spLocks noGrp="1" noChangeArrowheads="1"/>
          </p:cNvSpPr>
          <p:nvPr>
            <p:ph type="title"/>
          </p:nvPr>
        </p:nvSpPr>
        <p:spPr>
          <a:xfrm>
            <a:off x="1638300" y="269875"/>
            <a:ext cx="8915400" cy="1143000"/>
          </a:xfrm>
        </p:spPr>
        <p:txBody>
          <a:bodyPr/>
          <a:lstStyle/>
          <a:p>
            <a:r>
              <a:rPr lang="en-US" altLang="zh-CN" dirty="0"/>
              <a:t>Homework</a:t>
            </a:r>
            <a:endParaRPr lang="zh-CN" altLang="en-US" dirty="0"/>
          </a:p>
        </p:txBody>
      </p:sp>
      <p:sp>
        <p:nvSpPr>
          <p:cNvPr id="64515" name="内容占位符 2">
            <a:extLst>
              <a:ext uri="{FF2B5EF4-FFF2-40B4-BE49-F238E27FC236}">
                <a16:creationId xmlns:a16="http://schemas.microsoft.com/office/drawing/2014/main" id="{8D6138D7-DBD7-457D-86CA-7FDB7B6A4C29}"/>
              </a:ext>
            </a:extLst>
          </p:cNvPr>
          <p:cNvSpPr>
            <a:spLocks noGrp="1" noChangeArrowheads="1"/>
          </p:cNvSpPr>
          <p:nvPr>
            <p:ph idx="1"/>
          </p:nvPr>
        </p:nvSpPr>
        <p:spPr>
          <a:xfrm>
            <a:off x="1625600" y="1412875"/>
            <a:ext cx="8915400" cy="4686300"/>
          </a:xfrm>
        </p:spPr>
        <p:txBody>
          <a:bodyPr/>
          <a:lstStyle/>
          <a:p>
            <a:r>
              <a:rPr lang="en-US" altLang="zh-CN" dirty="0"/>
              <a:t>4. Write a C++ program to assign values to the variables in exercise 3 and display the value of each variable on a separate line.</a:t>
            </a:r>
            <a:endParaRPr lang="en-US" altLang="zh-CN" dirty="0">
              <a:solidFill>
                <a:srgbClr val="0070C0"/>
              </a:solidFill>
            </a:endParaRPr>
          </a:p>
        </p:txBody>
      </p:sp>
    </p:spTree>
    <p:extLst>
      <p:ext uri="{BB962C8B-B14F-4D97-AF65-F5344CB8AC3E}">
        <p14:creationId xmlns:p14="http://schemas.microsoft.com/office/powerpoint/2010/main" val="3792628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E1B33FBB-8C7C-489A-9906-5E4EDD48809B}"/>
              </a:ext>
            </a:extLst>
          </p:cNvPr>
          <p:cNvSpPr>
            <a:spLocks noGrp="1"/>
          </p:cNvSpPr>
          <p:nvPr>
            <p:ph type="title"/>
          </p:nvPr>
        </p:nvSpPr>
        <p:spPr/>
        <p:txBody>
          <a:bodyPr/>
          <a:lstStyle/>
          <a:p>
            <a:r>
              <a:rPr lang="en-US" altLang="zh-CN" dirty="0"/>
              <a:t>2.1 Variables</a:t>
            </a:r>
            <a:endParaRPr lang="zh-CN" altLang="en-US" dirty="0"/>
          </a:p>
        </p:txBody>
      </p:sp>
      <p:sp>
        <p:nvSpPr>
          <p:cNvPr id="6147" name="内容占位符 2">
            <a:extLst>
              <a:ext uri="{FF2B5EF4-FFF2-40B4-BE49-F238E27FC236}">
                <a16:creationId xmlns:a16="http://schemas.microsoft.com/office/drawing/2014/main" id="{5B164F63-E3BB-482F-92E0-B4BBA75EE1B7}"/>
              </a:ext>
            </a:extLst>
          </p:cNvPr>
          <p:cNvSpPr>
            <a:spLocks noGrp="1"/>
          </p:cNvSpPr>
          <p:nvPr>
            <p:ph idx="1"/>
          </p:nvPr>
        </p:nvSpPr>
        <p:spPr>
          <a:xfrm>
            <a:off x="1415480" y="1412776"/>
            <a:ext cx="9410700" cy="4686300"/>
          </a:xfrm>
        </p:spPr>
        <p:txBody>
          <a:bodyPr/>
          <a:lstStyle/>
          <a:p>
            <a:r>
              <a:rPr lang="en-US" altLang="zh-CN" b="1" dirty="0"/>
              <a:t>Data in C++</a:t>
            </a:r>
            <a:r>
              <a:rPr lang="zh-CN" altLang="en-US" dirty="0"/>
              <a:t>：</a:t>
            </a:r>
            <a:r>
              <a:rPr lang="en-US" altLang="zh-CN" i="1" dirty="0"/>
              <a:t> Variables</a:t>
            </a:r>
            <a:r>
              <a:rPr lang="zh-CN" altLang="en-US" i="1" dirty="0"/>
              <a:t> ；</a:t>
            </a:r>
            <a:r>
              <a:rPr lang="en-US" altLang="zh-CN" i="1" dirty="0"/>
              <a:t> Constants</a:t>
            </a:r>
            <a:endParaRPr lang="en-US" altLang="zh-CN" b="1" dirty="0"/>
          </a:p>
          <a:p>
            <a:r>
              <a:rPr lang="en-US" altLang="zh-CN" b="1" dirty="0"/>
              <a:t>Variables</a:t>
            </a:r>
            <a:r>
              <a:rPr lang="zh-CN" altLang="en-US" b="1" dirty="0"/>
              <a:t>：</a:t>
            </a:r>
            <a:r>
              <a:rPr lang="en-US" altLang="zh-CN" dirty="0"/>
              <a:t>can vary its values in a program</a:t>
            </a:r>
            <a:endParaRPr lang="en-US" altLang="zh-CN" b="1" dirty="0"/>
          </a:p>
        </p:txBody>
      </p:sp>
      <p:pic>
        <p:nvPicPr>
          <p:cNvPr id="6148" name="Picture 2">
            <a:extLst>
              <a:ext uri="{FF2B5EF4-FFF2-40B4-BE49-F238E27FC236}">
                <a16:creationId xmlns:a16="http://schemas.microsoft.com/office/drawing/2014/main" id="{2E662DFD-BBC3-4BFC-A8C8-8136422EA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701" y="3025553"/>
            <a:ext cx="2643187" cy="3095625"/>
          </a:xfrm>
          <a:prstGeom prst="rect">
            <a:avLst/>
          </a:prstGeom>
          <a:solidFill>
            <a:srgbClr val="0070C0"/>
          </a:solidFill>
          <a:ln>
            <a:noFill/>
          </a:ln>
        </p:spPr>
      </p:pic>
      <p:sp>
        <p:nvSpPr>
          <p:cNvPr id="5" name="矩形 4">
            <a:extLst>
              <a:ext uri="{FF2B5EF4-FFF2-40B4-BE49-F238E27FC236}">
                <a16:creationId xmlns:a16="http://schemas.microsoft.com/office/drawing/2014/main" id="{263332C6-6E7D-4EA7-A134-72D059662835}"/>
              </a:ext>
            </a:extLst>
          </p:cNvPr>
          <p:cNvSpPr>
            <a:spLocks noChangeArrowheads="1"/>
          </p:cNvSpPr>
          <p:nvPr/>
        </p:nvSpPr>
        <p:spPr bwMode="auto">
          <a:xfrm>
            <a:off x="2052762" y="3739928"/>
            <a:ext cx="2286000" cy="1000125"/>
          </a:xfrm>
          <a:prstGeom prst="rect">
            <a:avLst/>
          </a:prstGeom>
          <a:solidFill>
            <a:srgbClr val="0070C0">
              <a:alpha val="30000"/>
            </a:srgbClr>
          </a:solidFill>
          <a:ln w="28575" algn="ctr">
            <a:solidFill>
              <a:srgbClr val="0070C0"/>
            </a:solidFill>
            <a:round/>
            <a:headEnd/>
            <a:tailEnd/>
          </a:ln>
        </p:spPr>
        <p:txBody>
          <a:bodyPr lIns="90187" tIns="45094" rIns="90187" bIns="45094"/>
          <a:lstStyle/>
          <a:p>
            <a:pPr>
              <a:defRPr/>
            </a:pPr>
            <a:endParaRPr lang="zh-CN" altLang="en-US">
              <a:latin typeface="Arial" charset="0"/>
            </a:endParaRPr>
          </a:p>
        </p:txBody>
      </p:sp>
      <p:sp>
        <p:nvSpPr>
          <p:cNvPr id="6" name="矩形 5">
            <a:extLst>
              <a:ext uri="{FF2B5EF4-FFF2-40B4-BE49-F238E27FC236}">
                <a16:creationId xmlns:a16="http://schemas.microsoft.com/office/drawing/2014/main" id="{D37A1552-CA49-4D7B-89CF-A6D4269470EA}"/>
              </a:ext>
            </a:extLst>
          </p:cNvPr>
          <p:cNvSpPr>
            <a:spLocks noChangeArrowheads="1"/>
          </p:cNvSpPr>
          <p:nvPr/>
        </p:nvSpPr>
        <p:spPr bwMode="auto">
          <a:xfrm>
            <a:off x="2052762" y="4811490"/>
            <a:ext cx="2286000" cy="1000125"/>
          </a:xfrm>
          <a:prstGeom prst="rect">
            <a:avLst/>
          </a:prstGeom>
          <a:solidFill>
            <a:srgbClr val="0070C0">
              <a:alpha val="30000"/>
            </a:srgbClr>
          </a:solidFill>
          <a:ln w="28575" algn="ctr">
            <a:solidFill>
              <a:srgbClr val="0070C0"/>
            </a:solidFill>
            <a:round/>
            <a:headEnd/>
            <a:tailEnd/>
          </a:ln>
        </p:spPr>
        <p:txBody>
          <a:bodyPr lIns="90187" tIns="45094" rIns="90187" bIns="45094"/>
          <a:lstStyle/>
          <a:p>
            <a:pPr>
              <a:defRPr/>
            </a:pPr>
            <a:endParaRPr lang="zh-CN" altLang="en-US">
              <a:latin typeface="Arial" charset="0"/>
            </a:endParaRPr>
          </a:p>
        </p:txBody>
      </p:sp>
      <p:sp>
        <p:nvSpPr>
          <p:cNvPr id="7" name="矩形 6">
            <a:extLst>
              <a:ext uri="{FF2B5EF4-FFF2-40B4-BE49-F238E27FC236}">
                <a16:creationId xmlns:a16="http://schemas.microsoft.com/office/drawing/2014/main" id="{B7584F5A-166A-45E9-BD8A-2E9A263D3949}"/>
              </a:ext>
            </a:extLst>
          </p:cNvPr>
          <p:cNvSpPr/>
          <p:nvPr/>
        </p:nvSpPr>
        <p:spPr bwMode="auto">
          <a:xfrm>
            <a:off x="5225109" y="3031828"/>
            <a:ext cx="5472608" cy="785812"/>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187" tIns="45094" rIns="90187" bIns="45094"/>
          <a:lstStyle/>
          <a:p>
            <a:pPr>
              <a:defRPr/>
            </a:pPr>
            <a:r>
              <a:rPr lang="en-US" altLang="zh-CN" dirty="0"/>
              <a:t>main( ) marks the point where a C++ program starts to execute and must  </a:t>
            </a:r>
            <a:r>
              <a:rPr lang="en-US" altLang="zh-CN" b="1" dirty="0">
                <a:solidFill>
                  <a:srgbClr val="FF0000"/>
                </a:solidFill>
              </a:rPr>
              <a:t>appear once</a:t>
            </a:r>
            <a:endParaRPr lang="zh-CN" altLang="en-US" dirty="0">
              <a:solidFill>
                <a:srgbClr val="FF0000"/>
              </a:solidFill>
            </a:endParaRPr>
          </a:p>
          <a:p>
            <a:pPr>
              <a:defRPr/>
            </a:pPr>
            <a:endParaRPr lang="zh-CN" altLang="en-US" dirty="0">
              <a:solidFill>
                <a:schemeClr val="tx1"/>
              </a:solidFill>
            </a:endParaRPr>
          </a:p>
        </p:txBody>
      </p:sp>
      <p:sp>
        <p:nvSpPr>
          <p:cNvPr id="8" name="矩形 7">
            <a:extLst>
              <a:ext uri="{FF2B5EF4-FFF2-40B4-BE49-F238E27FC236}">
                <a16:creationId xmlns:a16="http://schemas.microsoft.com/office/drawing/2014/main" id="{1FAB0BB9-27D5-4A75-A49A-6BFF0499160F}"/>
              </a:ext>
            </a:extLst>
          </p:cNvPr>
          <p:cNvSpPr/>
          <p:nvPr/>
        </p:nvSpPr>
        <p:spPr bwMode="auto">
          <a:xfrm>
            <a:off x="5585149" y="5144559"/>
            <a:ext cx="5112569" cy="11430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187" tIns="45094" rIns="90187" bIns="45094"/>
          <a:lstStyle/>
          <a:p>
            <a:pPr>
              <a:buFont typeface="Arial" pitchFamily="34" charset="0"/>
              <a:buChar char="•"/>
              <a:defRPr/>
            </a:pPr>
            <a:r>
              <a:rPr lang="en-US" altLang="zh-CN" dirty="0"/>
              <a:t>The program statements are contained within the braces { and }</a:t>
            </a:r>
          </a:p>
          <a:p>
            <a:pPr>
              <a:buFont typeface="Arial" pitchFamily="34" charset="0"/>
              <a:buChar char="•"/>
              <a:defRPr/>
            </a:pPr>
            <a:r>
              <a:rPr lang="en-US" altLang="zh-CN" dirty="0"/>
              <a:t>Each statement ends with ’ </a:t>
            </a:r>
            <a:r>
              <a:rPr lang="en-US" altLang="zh-CN" sz="2400" b="1" dirty="0">
                <a:solidFill>
                  <a:srgbClr val="FF0000"/>
                </a:solidFill>
                <a:effectLst>
                  <a:outerShdw blurRad="38100" dist="38100" dir="2700000" algn="tl">
                    <a:srgbClr val="000000">
                      <a:alpha val="43137"/>
                    </a:srgbClr>
                  </a:outerShdw>
                </a:effectLst>
              </a:rPr>
              <a:t>;</a:t>
            </a:r>
            <a:r>
              <a:rPr lang="en-US" altLang="zh-CN" dirty="0"/>
              <a:t>’</a:t>
            </a:r>
          </a:p>
          <a:p>
            <a:pPr>
              <a:buFont typeface="Arial" pitchFamily="34" charset="0"/>
              <a:buChar char="•"/>
              <a:defRPr/>
            </a:pPr>
            <a:endParaRPr lang="en-US" altLang="zh-CN" dirty="0"/>
          </a:p>
          <a:p>
            <a:pPr algn="ctr">
              <a:defRPr/>
            </a:pPr>
            <a:endParaRPr lang="zh-CN" altLang="en-US" dirty="0"/>
          </a:p>
          <a:p>
            <a:pPr>
              <a:defRPr/>
            </a:pPr>
            <a:endParaRPr lang="zh-CN" altLang="en-US" dirty="0">
              <a:solidFill>
                <a:schemeClr val="tx1"/>
              </a:solidFill>
            </a:endParaRPr>
          </a:p>
        </p:txBody>
      </p:sp>
      <p:sp>
        <p:nvSpPr>
          <p:cNvPr id="9" name="矩形 8">
            <a:extLst>
              <a:ext uri="{FF2B5EF4-FFF2-40B4-BE49-F238E27FC236}">
                <a16:creationId xmlns:a16="http://schemas.microsoft.com/office/drawing/2014/main" id="{63C9AA73-D6D6-459E-85C0-421C1F47594A}"/>
              </a:ext>
            </a:extLst>
          </p:cNvPr>
          <p:cNvSpPr>
            <a:spLocks noChangeArrowheads="1"/>
          </p:cNvSpPr>
          <p:nvPr/>
        </p:nvSpPr>
        <p:spPr bwMode="auto">
          <a:xfrm>
            <a:off x="2052762" y="3025553"/>
            <a:ext cx="928688" cy="357187"/>
          </a:xfrm>
          <a:prstGeom prst="rect">
            <a:avLst/>
          </a:prstGeom>
          <a:solidFill>
            <a:schemeClr val="bg1">
              <a:lumMod val="40000"/>
              <a:lumOff val="60000"/>
              <a:alpha val="32000"/>
            </a:schemeClr>
          </a:solidFill>
          <a:ln w="28575" algn="ctr">
            <a:solidFill>
              <a:schemeClr val="bg1">
                <a:lumMod val="40000"/>
                <a:lumOff val="60000"/>
              </a:schemeClr>
            </a:solidFill>
            <a:round/>
            <a:headEnd/>
            <a:tailEnd/>
          </a:ln>
        </p:spPr>
        <p:txBody>
          <a:bodyPr lIns="90187" tIns="45094" rIns="90187" bIns="45094"/>
          <a:lstStyle/>
          <a:p>
            <a:pPr>
              <a:defRPr/>
            </a:pPr>
            <a:endParaRPr lang="zh-CN" altLang="en-US">
              <a:latin typeface="Arial" charset="0"/>
            </a:endParaRPr>
          </a:p>
        </p:txBody>
      </p:sp>
      <p:sp>
        <p:nvSpPr>
          <p:cNvPr id="10" name="矩形 9">
            <a:extLst>
              <a:ext uri="{FF2B5EF4-FFF2-40B4-BE49-F238E27FC236}">
                <a16:creationId xmlns:a16="http://schemas.microsoft.com/office/drawing/2014/main" id="{EE0967D7-95A7-4E1D-ACA5-B03BB1693FB2}"/>
              </a:ext>
            </a:extLst>
          </p:cNvPr>
          <p:cNvSpPr>
            <a:spLocks noChangeArrowheads="1"/>
          </p:cNvSpPr>
          <p:nvPr/>
        </p:nvSpPr>
        <p:spPr bwMode="auto">
          <a:xfrm>
            <a:off x="2052762" y="3355031"/>
            <a:ext cx="357188" cy="357188"/>
          </a:xfrm>
          <a:prstGeom prst="rect">
            <a:avLst/>
          </a:prstGeom>
          <a:solidFill>
            <a:schemeClr val="bg1">
              <a:lumMod val="40000"/>
              <a:lumOff val="60000"/>
              <a:alpha val="32000"/>
            </a:schemeClr>
          </a:solidFill>
          <a:ln w="28575" algn="ctr">
            <a:solidFill>
              <a:schemeClr val="bg1">
                <a:lumMod val="40000"/>
                <a:lumOff val="60000"/>
              </a:schemeClr>
            </a:solidFill>
            <a:round/>
            <a:headEnd/>
            <a:tailEnd/>
          </a:ln>
        </p:spPr>
        <p:txBody>
          <a:bodyPr lIns="90187" tIns="45094" rIns="90187" bIns="45094"/>
          <a:lstStyle/>
          <a:p>
            <a:pPr>
              <a:defRPr/>
            </a:pPr>
            <a:endParaRPr lang="zh-CN" altLang="en-US">
              <a:latin typeface="Arial" charset="0"/>
            </a:endParaRPr>
          </a:p>
        </p:txBody>
      </p:sp>
      <p:sp>
        <p:nvSpPr>
          <p:cNvPr id="11" name="矩形 10">
            <a:extLst>
              <a:ext uri="{FF2B5EF4-FFF2-40B4-BE49-F238E27FC236}">
                <a16:creationId xmlns:a16="http://schemas.microsoft.com/office/drawing/2014/main" id="{2DAAF500-A6B7-40BE-9945-0C7D8F576757}"/>
              </a:ext>
            </a:extLst>
          </p:cNvPr>
          <p:cNvSpPr>
            <a:spLocks noChangeArrowheads="1"/>
          </p:cNvSpPr>
          <p:nvPr/>
        </p:nvSpPr>
        <p:spPr bwMode="auto">
          <a:xfrm>
            <a:off x="2052762" y="5857794"/>
            <a:ext cx="357188" cy="357188"/>
          </a:xfrm>
          <a:prstGeom prst="rect">
            <a:avLst/>
          </a:prstGeom>
          <a:solidFill>
            <a:schemeClr val="bg1">
              <a:lumMod val="40000"/>
              <a:lumOff val="60000"/>
              <a:alpha val="32000"/>
            </a:schemeClr>
          </a:solidFill>
          <a:ln w="28575" algn="ctr">
            <a:solidFill>
              <a:schemeClr val="bg1">
                <a:lumMod val="40000"/>
                <a:lumOff val="60000"/>
              </a:schemeClr>
            </a:solidFill>
            <a:round/>
            <a:headEnd/>
            <a:tailEnd/>
          </a:ln>
        </p:spPr>
        <p:txBody>
          <a:bodyPr lIns="90187" tIns="45094" rIns="90187" bIns="45094"/>
          <a:lstStyle/>
          <a:p>
            <a:pPr>
              <a:defRPr/>
            </a:pPr>
            <a:endParaRPr lang="zh-CN" altLang="en-US">
              <a:latin typeface="Arial" charset="0"/>
            </a:endParaRPr>
          </a:p>
        </p:txBody>
      </p:sp>
      <p:sp>
        <p:nvSpPr>
          <p:cNvPr id="13" name="矩形 12">
            <a:extLst>
              <a:ext uri="{FF2B5EF4-FFF2-40B4-BE49-F238E27FC236}">
                <a16:creationId xmlns:a16="http://schemas.microsoft.com/office/drawing/2014/main" id="{13D15C60-E454-4EC6-AA5F-2CA3B610CF66}"/>
              </a:ext>
            </a:extLst>
          </p:cNvPr>
          <p:cNvSpPr/>
          <p:nvPr/>
        </p:nvSpPr>
        <p:spPr bwMode="auto">
          <a:xfrm>
            <a:off x="5801742" y="3908121"/>
            <a:ext cx="4391918" cy="500063"/>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187" tIns="45094" rIns="90187" bIns="45094"/>
          <a:lstStyle/>
          <a:p>
            <a:pPr>
              <a:defRPr/>
            </a:pPr>
            <a:r>
              <a:rPr lang="en-US" altLang="zh-CN" dirty="0"/>
              <a:t>defines the name and type of variables</a:t>
            </a:r>
            <a:endParaRPr lang="zh-CN" altLang="en-US" dirty="0"/>
          </a:p>
        </p:txBody>
      </p:sp>
      <p:sp>
        <p:nvSpPr>
          <p:cNvPr id="14" name="矩形 13">
            <a:extLst>
              <a:ext uri="{FF2B5EF4-FFF2-40B4-BE49-F238E27FC236}">
                <a16:creationId xmlns:a16="http://schemas.microsoft.com/office/drawing/2014/main" id="{13F87D5A-6B00-4C7E-ADF0-B5A86FFB5D60}"/>
              </a:ext>
            </a:extLst>
          </p:cNvPr>
          <p:cNvSpPr/>
          <p:nvPr/>
        </p:nvSpPr>
        <p:spPr bwMode="auto">
          <a:xfrm>
            <a:off x="5873181" y="4504074"/>
            <a:ext cx="3000375" cy="500063"/>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187" tIns="45094" rIns="90187" bIns="45094"/>
          <a:lstStyle/>
          <a:p>
            <a:pPr algn="ctr">
              <a:defRPr/>
            </a:pPr>
            <a:r>
              <a:rPr lang="en-US" altLang="zh-CN" dirty="0"/>
              <a:t>assign value to variables</a:t>
            </a:r>
            <a:endParaRPr lang="zh-CN" altLang="en-US" dirty="0"/>
          </a:p>
          <a:p>
            <a:pPr>
              <a:defRPr/>
            </a:pPr>
            <a:endParaRPr lang="zh-CN" altLang="en-US" dirty="0">
              <a:solidFill>
                <a:schemeClr val="tx1"/>
              </a:solidFill>
            </a:endParaRPr>
          </a:p>
        </p:txBody>
      </p:sp>
      <p:cxnSp>
        <p:nvCxnSpPr>
          <p:cNvPr id="16" name="直接箭头连接符 15">
            <a:extLst>
              <a:ext uri="{FF2B5EF4-FFF2-40B4-BE49-F238E27FC236}">
                <a16:creationId xmlns:a16="http://schemas.microsoft.com/office/drawing/2014/main" id="{614DA709-D2AB-4335-A7D1-4E804113F494}"/>
              </a:ext>
            </a:extLst>
          </p:cNvPr>
          <p:cNvCxnSpPr>
            <a:cxnSpLocks noChangeShapeType="1"/>
            <a:stCxn id="7" idx="1"/>
            <a:endCxn id="9" idx="3"/>
          </p:cNvCxnSpPr>
          <p:nvPr/>
        </p:nvCxnSpPr>
        <p:spPr bwMode="auto">
          <a:xfrm flipH="1" flipV="1">
            <a:off x="2981451" y="3204146"/>
            <a:ext cx="2243659" cy="220588"/>
          </a:xfrm>
          <a:prstGeom prst="straightConnector1">
            <a:avLst/>
          </a:prstGeom>
          <a:noFill/>
          <a:ln w="9525" algn="ctr">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18" name="直接箭头连接符 17">
            <a:extLst>
              <a:ext uri="{FF2B5EF4-FFF2-40B4-BE49-F238E27FC236}">
                <a16:creationId xmlns:a16="http://schemas.microsoft.com/office/drawing/2014/main" id="{8DE13FB3-D129-4EA4-A255-D267BEC1CF8F}"/>
              </a:ext>
            </a:extLst>
          </p:cNvPr>
          <p:cNvCxnSpPr>
            <a:cxnSpLocks noChangeShapeType="1"/>
            <a:stCxn id="13" idx="1"/>
            <a:endCxn id="5" idx="3"/>
          </p:cNvCxnSpPr>
          <p:nvPr/>
        </p:nvCxnSpPr>
        <p:spPr bwMode="auto">
          <a:xfrm flipH="1">
            <a:off x="4338762" y="4158152"/>
            <a:ext cx="1462980" cy="81838"/>
          </a:xfrm>
          <a:prstGeom prst="straightConnector1">
            <a:avLst/>
          </a:prstGeom>
          <a:noFill/>
          <a:ln w="9525" algn="ctr">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20" name="直接箭头连接符 19">
            <a:extLst>
              <a:ext uri="{FF2B5EF4-FFF2-40B4-BE49-F238E27FC236}">
                <a16:creationId xmlns:a16="http://schemas.microsoft.com/office/drawing/2014/main" id="{44BE50DC-91DD-4370-B700-C77BE95AD3C8}"/>
              </a:ext>
            </a:extLst>
          </p:cNvPr>
          <p:cNvCxnSpPr>
            <a:cxnSpLocks noChangeShapeType="1"/>
            <a:stCxn id="14" idx="1"/>
            <a:endCxn id="6" idx="3"/>
          </p:cNvCxnSpPr>
          <p:nvPr/>
        </p:nvCxnSpPr>
        <p:spPr bwMode="auto">
          <a:xfrm flipH="1">
            <a:off x="4338762" y="4754106"/>
            <a:ext cx="1534419" cy="557447"/>
          </a:xfrm>
          <a:prstGeom prst="straightConnector1">
            <a:avLst/>
          </a:prstGeom>
          <a:noFill/>
          <a:ln w="9525" algn="ctr">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22" name="直接箭头连接符 21">
            <a:extLst>
              <a:ext uri="{FF2B5EF4-FFF2-40B4-BE49-F238E27FC236}">
                <a16:creationId xmlns:a16="http://schemas.microsoft.com/office/drawing/2014/main" id="{2D4B5542-4EDE-4959-8987-8093BCCAF482}"/>
              </a:ext>
            </a:extLst>
          </p:cNvPr>
          <p:cNvCxnSpPr>
            <a:cxnSpLocks noChangeShapeType="1"/>
          </p:cNvCxnSpPr>
          <p:nvPr/>
        </p:nvCxnSpPr>
        <p:spPr bwMode="auto">
          <a:xfrm flipH="1" flipV="1">
            <a:off x="3647729" y="5661249"/>
            <a:ext cx="1937419" cy="288031"/>
          </a:xfrm>
          <a:prstGeom prst="straightConnector1">
            <a:avLst/>
          </a:prstGeom>
          <a:noFill/>
          <a:ln w="9525" algn="ctr">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24" name="直接箭头连接符 23">
            <a:extLst>
              <a:ext uri="{FF2B5EF4-FFF2-40B4-BE49-F238E27FC236}">
                <a16:creationId xmlns:a16="http://schemas.microsoft.com/office/drawing/2014/main" id="{C211D2B2-26AF-44C8-A86C-993F8159F87C}"/>
              </a:ext>
            </a:extLst>
          </p:cNvPr>
          <p:cNvCxnSpPr>
            <a:cxnSpLocks noChangeShapeType="1"/>
          </p:cNvCxnSpPr>
          <p:nvPr/>
        </p:nvCxnSpPr>
        <p:spPr bwMode="auto">
          <a:xfrm flipH="1" flipV="1">
            <a:off x="4070128" y="5348127"/>
            <a:ext cx="1515020" cy="601153"/>
          </a:xfrm>
          <a:prstGeom prst="straightConnector1">
            <a:avLst/>
          </a:prstGeom>
          <a:noFill/>
          <a:ln w="9525" algn="ctr">
            <a:solidFill>
              <a:srgbClr val="0070C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4F7CC6F0-3865-4F45-9ECF-108F45CC57E3}"/>
              </a:ext>
            </a:extLst>
          </p:cNvPr>
          <p:cNvSpPr>
            <a:spLocks noGrp="1"/>
          </p:cNvSpPr>
          <p:nvPr>
            <p:ph type="title"/>
          </p:nvPr>
        </p:nvSpPr>
        <p:spPr/>
        <p:txBody>
          <a:bodyPr/>
          <a:lstStyle/>
          <a:p>
            <a:r>
              <a:rPr lang="en-US" altLang="zh-CN" dirty="0"/>
              <a:t>2.1 Variables</a:t>
            </a:r>
            <a:endParaRPr lang="zh-CN" altLang="en-US" dirty="0"/>
          </a:p>
        </p:txBody>
      </p:sp>
      <p:sp>
        <p:nvSpPr>
          <p:cNvPr id="7171" name="内容占位符 2">
            <a:extLst>
              <a:ext uri="{FF2B5EF4-FFF2-40B4-BE49-F238E27FC236}">
                <a16:creationId xmlns:a16="http://schemas.microsoft.com/office/drawing/2014/main" id="{1A1130D6-2A32-430E-8950-673BE440FCC6}"/>
              </a:ext>
            </a:extLst>
          </p:cNvPr>
          <p:cNvSpPr>
            <a:spLocks noGrp="1"/>
          </p:cNvSpPr>
          <p:nvPr>
            <p:ph idx="1"/>
          </p:nvPr>
        </p:nvSpPr>
        <p:spPr>
          <a:xfrm>
            <a:off x="1374776" y="1412777"/>
            <a:ext cx="9401745" cy="5033987"/>
          </a:xfrm>
        </p:spPr>
        <p:txBody>
          <a:bodyPr/>
          <a:lstStyle/>
          <a:p>
            <a:r>
              <a:rPr lang="en-US" altLang="zh-CN" sz="2400" dirty="0"/>
              <a:t>A variable must be defined before it can be used.  A variable is defined by giving it a data type and a name</a:t>
            </a:r>
          </a:p>
          <a:p>
            <a:endParaRPr lang="en-US" altLang="zh-CN" sz="2400" dirty="0"/>
          </a:p>
          <a:p>
            <a:r>
              <a:rPr lang="en-US" altLang="zh-CN" sz="2400" dirty="0"/>
              <a:t>A variable can be given any name, called an </a:t>
            </a:r>
            <a:r>
              <a:rPr lang="en-US" altLang="zh-CN" sz="2400" i="1" dirty="0">
                <a:solidFill>
                  <a:srgbClr val="FF0000"/>
                </a:solidFill>
              </a:rPr>
              <a:t>identifier</a:t>
            </a:r>
            <a:r>
              <a:rPr lang="en-US" altLang="zh-CN" sz="2400" i="1" dirty="0"/>
              <a:t> </a:t>
            </a:r>
            <a:r>
              <a:rPr lang="en-US" altLang="zh-CN" sz="2400" dirty="0"/>
              <a:t>in</a:t>
            </a:r>
            <a:r>
              <a:rPr lang="en-US" altLang="zh-CN" sz="2400" i="1" dirty="0"/>
              <a:t> C++, </a:t>
            </a:r>
            <a:r>
              <a:rPr lang="en-US" altLang="zh-CN" sz="2400" dirty="0"/>
              <a:t>provided it is within the following rules</a:t>
            </a:r>
          </a:p>
          <a:p>
            <a:pPr lvl="1">
              <a:lnSpc>
                <a:spcPct val="100000"/>
              </a:lnSpc>
            </a:pPr>
            <a:r>
              <a:rPr lang="en-US" altLang="zh-CN" sz="2000" dirty="0"/>
              <a:t>An identifier can only be constructed using </a:t>
            </a:r>
            <a:r>
              <a:rPr lang="en-US" altLang="zh-CN" sz="2000" dirty="0">
                <a:solidFill>
                  <a:srgbClr val="FF0000"/>
                </a:solidFill>
              </a:rPr>
              <a:t>letters</a:t>
            </a:r>
            <a:r>
              <a:rPr lang="en-US" altLang="zh-CN" sz="2000" dirty="0"/>
              <a:t>, </a:t>
            </a:r>
            <a:r>
              <a:rPr lang="en-US" altLang="zh-CN" sz="2000" dirty="0">
                <a:solidFill>
                  <a:srgbClr val="FF0000"/>
                </a:solidFill>
              </a:rPr>
              <a:t>numerals </a:t>
            </a:r>
            <a:r>
              <a:rPr lang="en-US" altLang="zh-CN" sz="2000" dirty="0"/>
              <a:t>or </a:t>
            </a:r>
            <a:r>
              <a:rPr lang="en-US" altLang="zh-CN" sz="2000" dirty="0">
                <a:solidFill>
                  <a:srgbClr val="FF0000"/>
                </a:solidFill>
              </a:rPr>
              <a:t>underscores</a:t>
            </a:r>
            <a:r>
              <a:rPr lang="en-US" altLang="zh-CN" sz="2000" dirty="0"/>
              <a:t> (</a:t>
            </a:r>
            <a:r>
              <a:rPr lang="en-US" altLang="zh-CN" sz="2000" dirty="0">
                <a:solidFill>
                  <a:srgbClr val="FF0000"/>
                </a:solidFill>
              </a:rPr>
              <a:t>_</a:t>
            </a:r>
            <a:r>
              <a:rPr lang="en-US" altLang="zh-CN" sz="2000" dirty="0"/>
              <a:t>).</a:t>
            </a:r>
          </a:p>
          <a:p>
            <a:pPr lvl="1">
              <a:lnSpc>
                <a:spcPct val="100000"/>
              </a:lnSpc>
            </a:pPr>
            <a:r>
              <a:rPr lang="en-US" altLang="zh-CN" sz="2000" dirty="0"/>
              <a:t>An identifier must </a:t>
            </a:r>
            <a:r>
              <a:rPr lang="en-US" altLang="zh-CN" sz="2000" dirty="0">
                <a:solidFill>
                  <a:srgbClr val="FF0000"/>
                </a:solidFill>
              </a:rPr>
              <a:t>start with a letter or an underscore</a:t>
            </a:r>
            <a:r>
              <a:rPr lang="en-US" altLang="zh-CN" sz="2000" dirty="0"/>
              <a:t>.</a:t>
            </a:r>
          </a:p>
          <a:p>
            <a:pPr lvl="1">
              <a:lnSpc>
                <a:spcPct val="100000"/>
              </a:lnSpc>
            </a:pPr>
            <a:r>
              <a:rPr lang="en-US" altLang="zh-CN" sz="2000" dirty="0"/>
              <a:t>An identifier cannot be a C++ </a:t>
            </a:r>
            <a:r>
              <a:rPr lang="en-US" altLang="zh-CN" sz="2000" i="1" dirty="0"/>
              <a:t>keyword. </a:t>
            </a:r>
            <a:r>
              <a:rPr lang="en-US" altLang="zh-CN" sz="2000" dirty="0"/>
              <a:t>A keyword is a word that has a special meaning. </a:t>
            </a:r>
          </a:p>
          <a:p>
            <a:pPr lvl="1">
              <a:lnSpc>
                <a:spcPct val="100000"/>
              </a:lnSpc>
            </a:pPr>
            <a:r>
              <a:rPr lang="en-US" altLang="zh-CN" sz="2000" dirty="0"/>
              <a:t>An identifier can contain any number of characters, but only the first thirty-one characters are significant to the C++ compiler.</a:t>
            </a:r>
          </a:p>
          <a:p>
            <a:pPr>
              <a:lnSpc>
                <a:spcPct val="100000"/>
              </a:lnSpc>
            </a:pPr>
            <a:r>
              <a:rPr lang="en-US" altLang="zh-CN" sz="2400" dirty="0"/>
              <a:t>A variable is like a box in the memory of the computer.</a:t>
            </a:r>
          </a:p>
          <a:p>
            <a:pPr lvl="1">
              <a:lnSpc>
                <a:spcPct val="100000"/>
              </a:lnSpc>
            </a:pPr>
            <a:endParaRPr lang="en-US" altLang="zh-CN" sz="2000" dirty="0"/>
          </a:p>
        </p:txBody>
      </p:sp>
      <p:pic>
        <p:nvPicPr>
          <p:cNvPr id="3" name="图片 2">
            <a:extLst>
              <a:ext uri="{FF2B5EF4-FFF2-40B4-BE49-F238E27FC236}">
                <a16:creationId xmlns:a16="http://schemas.microsoft.com/office/drawing/2014/main" id="{24E3182C-8646-4A51-942A-4B86A6BD528D}"/>
              </a:ext>
            </a:extLst>
          </p:cNvPr>
          <p:cNvPicPr>
            <a:picLocks noChangeAspect="1"/>
          </p:cNvPicPr>
          <p:nvPr/>
        </p:nvPicPr>
        <p:blipFill>
          <a:blip r:embed="rId3"/>
          <a:stretch>
            <a:fillRect/>
          </a:stretch>
        </p:blipFill>
        <p:spPr>
          <a:xfrm>
            <a:off x="4367808" y="2106960"/>
            <a:ext cx="2715504" cy="6054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4F7CC6F0-3865-4F45-9ECF-108F45CC57E3}"/>
              </a:ext>
            </a:extLst>
          </p:cNvPr>
          <p:cNvSpPr>
            <a:spLocks noGrp="1"/>
          </p:cNvSpPr>
          <p:nvPr>
            <p:ph type="title"/>
          </p:nvPr>
        </p:nvSpPr>
        <p:spPr/>
        <p:txBody>
          <a:bodyPr/>
          <a:lstStyle/>
          <a:p>
            <a:r>
              <a:rPr lang="en-US" altLang="zh-CN" dirty="0"/>
              <a:t>2.1 Variables</a:t>
            </a:r>
            <a:endParaRPr lang="zh-CN" altLang="en-US" dirty="0"/>
          </a:p>
        </p:txBody>
      </p:sp>
      <p:sp>
        <p:nvSpPr>
          <p:cNvPr id="7171" name="内容占位符 2">
            <a:extLst>
              <a:ext uri="{FF2B5EF4-FFF2-40B4-BE49-F238E27FC236}">
                <a16:creationId xmlns:a16="http://schemas.microsoft.com/office/drawing/2014/main" id="{1A1130D6-2A32-430E-8950-673BE440FCC6}"/>
              </a:ext>
            </a:extLst>
          </p:cNvPr>
          <p:cNvSpPr>
            <a:spLocks noGrp="1"/>
          </p:cNvSpPr>
          <p:nvPr>
            <p:ph idx="1"/>
          </p:nvPr>
        </p:nvSpPr>
        <p:spPr>
          <a:xfrm>
            <a:off x="623392" y="1412776"/>
            <a:ext cx="5904210" cy="4896544"/>
          </a:xfrm>
        </p:spPr>
        <p:txBody>
          <a:bodyPr/>
          <a:lstStyle/>
          <a:p>
            <a:r>
              <a:rPr lang="en-US" altLang="zh-CN" dirty="0"/>
              <a:t>Example of valid identifiers:</a:t>
            </a:r>
          </a:p>
          <a:p>
            <a:pPr marL="0" indent="0">
              <a:buNone/>
            </a:pPr>
            <a:endParaRPr lang="en-US" altLang="zh-CN" dirty="0"/>
          </a:p>
          <a:p>
            <a:r>
              <a:rPr lang="en-US" altLang="zh-CN" dirty="0"/>
              <a:t>Identifiers are case sensitive</a:t>
            </a:r>
            <a:r>
              <a:rPr lang="zh-CN" altLang="en-US" dirty="0"/>
              <a:t>：</a:t>
            </a:r>
            <a:endParaRPr lang="en-US" altLang="zh-CN" dirty="0"/>
          </a:p>
          <a:p>
            <a:endParaRPr lang="en-US" altLang="zh-CN" dirty="0"/>
          </a:p>
          <a:p>
            <a:r>
              <a:rPr lang="en-US" altLang="zh-CN" dirty="0"/>
              <a:t>Identifiers cannot be any of reserved keywords</a:t>
            </a:r>
            <a:r>
              <a:rPr lang="zh-CN" altLang="en-US" dirty="0"/>
              <a:t>：</a:t>
            </a:r>
            <a:endParaRPr lang="en-US" altLang="zh-CN" dirty="0"/>
          </a:p>
          <a:p>
            <a:endParaRPr lang="en-US" altLang="zh-CN" dirty="0"/>
          </a:p>
          <a:p>
            <a:endParaRPr lang="en-US" altLang="zh-CN" dirty="0"/>
          </a:p>
          <a:p>
            <a:pPr marL="457200" lvl="1" indent="0">
              <a:buNone/>
            </a:pPr>
            <a:endParaRPr lang="en-US" altLang="zh-CN" dirty="0"/>
          </a:p>
        </p:txBody>
      </p:sp>
      <p:pic>
        <p:nvPicPr>
          <p:cNvPr id="6" name="图片 5">
            <a:extLst>
              <a:ext uri="{FF2B5EF4-FFF2-40B4-BE49-F238E27FC236}">
                <a16:creationId xmlns:a16="http://schemas.microsoft.com/office/drawing/2014/main" id="{29504EC9-4B88-4035-80D8-D8F7DEED8ADC}"/>
              </a:ext>
            </a:extLst>
          </p:cNvPr>
          <p:cNvPicPr>
            <a:picLocks noChangeAspect="1"/>
          </p:cNvPicPr>
          <p:nvPr/>
        </p:nvPicPr>
        <p:blipFill>
          <a:blip r:embed="rId3"/>
          <a:stretch>
            <a:fillRect/>
          </a:stretch>
        </p:blipFill>
        <p:spPr>
          <a:xfrm>
            <a:off x="6672065" y="1579782"/>
            <a:ext cx="1881201" cy="976320"/>
          </a:xfrm>
          <a:prstGeom prst="rect">
            <a:avLst/>
          </a:prstGeom>
        </p:spPr>
      </p:pic>
      <p:grpSp>
        <p:nvGrpSpPr>
          <p:cNvPr id="7" name="组合 6">
            <a:extLst>
              <a:ext uri="{FF2B5EF4-FFF2-40B4-BE49-F238E27FC236}">
                <a16:creationId xmlns:a16="http://schemas.microsoft.com/office/drawing/2014/main" id="{D6850623-B9AF-4554-BCB5-E4FB57FC5873}"/>
              </a:ext>
            </a:extLst>
          </p:cNvPr>
          <p:cNvGrpSpPr/>
          <p:nvPr/>
        </p:nvGrpSpPr>
        <p:grpSpPr>
          <a:xfrm>
            <a:off x="6649717" y="3046608"/>
            <a:ext cx="3332756" cy="303039"/>
            <a:chOff x="3537744" y="2561938"/>
            <a:chExt cx="2886301" cy="262444"/>
          </a:xfrm>
        </p:grpSpPr>
        <p:pic>
          <p:nvPicPr>
            <p:cNvPr id="8" name="图片 7">
              <a:extLst>
                <a:ext uri="{FF2B5EF4-FFF2-40B4-BE49-F238E27FC236}">
                  <a16:creationId xmlns:a16="http://schemas.microsoft.com/office/drawing/2014/main" id="{6513C5C0-D530-4934-AA1E-F573D09F7E2B}"/>
                </a:ext>
              </a:extLst>
            </p:cNvPr>
            <p:cNvPicPr>
              <a:picLocks noChangeAspect="1"/>
            </p:cNvPicPr>
            <p:nvPr/>
          </p:nvPicPr>
          <p:blipFill>
            <a:blip r:embed="rId4"/>
            <a:stretch>
              <a:fillRect/>
            </a:stretch>
          </p:blipFill>
          <p:spPr>
            <a:xfrm>
              <a:off x="3537744" y="2561938"/>
              <a:ext cx="885831" cy="257177"/>
            </a:xfrm>
            <a:prstGeom prst="rect">
              <a:avLst/>
            </a:prstGeom>
          </p:spPr>
        </p:pic>
        <p:pic>
          <p:nvPicPr>
            <p:cNvPr id="9" name="图片 8">
              <a:extLst>
                <a:ext uri="{FF2B5EF4-FFF2-40B4-BE49-F238E27FC236}">
                  <a16:creationId xmlns:a16="http://schemas.microsoft.com/office/drawing/2014/main" id="{E86AFA9B-502B-4DF9-B616-57696675EAB0}"/>
                </a:ext>
              </a:extLst>
            </p:cNvPr>
            <p:cNvPicPr>
              <a:picLocks noChangeAspect="1"/>
            </p:cNvPicPr>
            <p:nvPr/>
          </p:nvPicPr>
          <p:blipFill>
            <a:blip r:embed="rId5"/>
            <a:stretch>
              <a:fillRect/>
            </a:stretch>
          </p:blipFill>
          <p:spPr>
            <a:xfrm>
              <a:off x="5557264" y="2567205"/>
              <a:ext cx="866781" cy="257177"/>
            </a:xfrm>
            <a:prstGeom prst="rect">
              <a:avLst/>
            </a:prstGeom>
          </p:spPr>
        </p:pic>
      </p:grpSp>
      <p:pic>
        <p:nvPicPr>
          <p:cNvPr id="10" name="图片 9">
            <a:extLst>
              <a:ext uri="{FF2B5EF4-FFF2-40B4-BE49-F238E27FC236}">
                <a16:creationId xmlns:a16="http://schemas.microsoft.com/office/drawing/2014/main" id="{C07B5298-56A6-40CB-9D85-6A6D4DD841E5}"/>
              </a:ext>
            </a:extLst>
          </p:cNvPr>
          <p:cNvPicPr>
            <a:picLocks noChangeAspect="1"/>
          </p:cNvPicPr>
          <p:nvPr/>
        </p:nvPicPr>
        <p:blipFill>
          <a:blip r:embed="rId6"/>
          <a:stretch>
            <a:fillRect/>
          </a:stretch>
        </p:blipFill>
        <p:spPr>
          <a:xfrm>
            <a:off x="6600056" y="3645024"/>
            <a:ext cx="4290754" cy="3100644"/>
          </a:xfrm>
          <a:prstGeom prst="rect">
            <a:avLst/>
          </a:prstGeom>
        </p:spPr>
      </p:pic>
    </p:spTree>
    <p:extLst>
      <p:ext uri="{BB962C8B-B14F-4D97-AF65-F5344CB8AC3E}">
        <p14:creationId xmlns:p14="http://schemas.microsoft.com/office/powerpoint/2010/main" val="3048671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4F7CC6F0-3865-4F45-9ECF-108F45CC57E3}"/>
              </a:ext>
            </a:extLst>
          </p:cNvPr>
          <p:cNvSpPr>
            <a:spLocks noGrp="1"/>
          </p:cNvSpPr>
          <p:nvPr>
            <p:ph type="title"/>
          </p:nvPr>
        </p:nvSpPr>
        <p:spPr/>
        <p:txBody>
          <a:bodyPr/>
          <a:lstStyle/>
          <a:p>
            <a:r>
              <a:rPr lang="en-US" altLang="zh-CN" dirty="0"/>
              <a:t>2.1 Variables</a:t>
            </a:r>
            <a:endParaRPr lang="zh-CN" altLang="en-US" dirty="0"/>
          </a:p>
        </p:txBody>
      </p:sp>
      <p:sp>
        <p:nvSpPr>
          <p:cNvPr id="7171" name="内容占位符 2">
            <a:extLst>
              <a:ext uri="{FF2B5EF4-FFF2-40B4-BE49-F238E27FC236}">
                <a16:creationId xmlns:a16="http://schemas.microsoft.com/office/drawing/2014/main" id="{1A1130D6-2A32-430E-8950-673BE440FCC6}"/>
              </a:ext>
            </a:extLst>
          </p:cNvPr>
          <p:cNvSpPr>
            <a:spLocks noGrp="1"/>
          </p:cNvSpPr>
          <p:nvPr>
            <p:ph idx="1"/>
          </p:nvPr>
        </p:nvSpPr>
        <p:spPr>
          <a:xfrm>
            <a:off x="1271464" y="1412776"/>
            <a:ext cx="9505056" cy="4896544"/>
          </a:xfrm>
        </p:spPr>
        <p:txBody>
          <a:bodyPr/>
          <a:lstStyle/>
          <a:p>
            <a:r>
              <a:rPr lang="en-US" altLang="zh-CN" dirty="0"/>
              <a:t>Identifiers are better to be with good naming convention.</a:t>
            </a:r>
          </a:p>
          <a:p>
            <a:pPr lvl="1"/>
            <a:r>
              <a:rPr lang="en-US" altLang="zh-CN" sz="2000" dirty="0"/>
              <a:t>Function naming, variable naming, and file naming should be descriptive, with fewer abbreviations. Use descriptive naming wherever possible to make code easy to understand.</a:t>
            </a:r>
          </a:p>
          <a:p>
            <a:pPr lvl="1"/>
            <a:endParaRPr lang="en-US" altLang="zh-CN" sz="2000" dirty="0"/>
          </a:p>
          <a:p>
            <a:pPr lvl="1"/>
            <a:endParaRPr lang="en-US" altLang="zh-CN" sz="2000" dirty="0"/>
          </a:p>
          <a:p>
            <a:pPr lvl="1"/>
            <a:endParaRPr lang="en-US" altLang="zh-CN" sz="2000" dirty="0"/>
          </a:p>
          <a:p>
            <a:pPr lvl="1"/>
            <a:endParaRPr lang="en-US" altLang="zh-CN" sz="2000" dirty="0"/>
          </a:p>
          <a:p>
            <a:pPr lvl="1"/>
            <a:r>
              <a:rPr lang="en-US" altLang="zh-CN" sz="2000" dirty="0"/>
              <a:t>Camel case</a:t>
            </a:r>
            <a:r>
              <a:rPr lang="zh-CN" altLang="en-US" sz="2000" dirty="0"/>
              <a:t>： </a:t>
            </a:r>
            <a:r>
              <a:rPr lang="en-US" altLang="zh-CN" sz="2000" dirty="0"/>
              <a:t>The first letter of the variable name is lowercase, and the first letter of each subsequent word is capitalized without underscores.</a:t>
            </a:r>
          </a:p>
          <a:p>
            <a:pPr lvl="1"/>
            <a:endParaRPr lang="en-US" altLang="zh-CN" sz="2000" dirty="0"/>
          </a:p>
          <a:p>
            <a:endParaRPr lang="en-US" altLang="zh-CN" dirty="0"/>
          </a:p>
          <a:p>
            <a:pPr marL="457200" lvl="1" indent="0">
              <a:buNone/>
            </a:pPr>
            <a:endParaRPr lang="en-US" altLang="zh-CN" dirty="0"/>
          </a:p>
        </p:txBody>
      </p:sp>
      <p:pic>
        <p:nvPicPr>
          <p:cNvPr id="2" name="图片 1"/>
          <p:cNvPicPr>
            <a:picLocks noChangeAspect="1"/>
          </p:cNvPicPr>
          <p:nvPr/>
        </p:nvPicPr>
        <p:blipFill>
          <a:blip r:embed="rId3"/>
          <a:stretch>
            <a:fillRect/>
          </a:stretch>
        </p:blipFill>
        <p:spPr>
          <a:xfrm>
            <a:off x="3935760" y="2775868"/>
            <a:ext cx="4076492" cy="1224136"/>
          </a:xfrm>
          <a:prstGeom prst="rect">
            <a:avLst/>
          </a:prstGeom>
        </p:spPr>
      </p:pic>
      <p:pic>
        <p:nvPicPr>
          <p:cNvPr id="3" name="图片 2"/>
          <p:cNvPicPr>
            <a:picLocks noChangeAspect="1"/>
          </p:cNvPicPr>
          <p:nvPr/>
        </p:nvPicPr>
        <p:blipFill>
          <a:blip r:embed="rId4"/>
          <a:stretch>
            <a:fillRect/>
          </a:stretch>
        </p:blipFill>
        <p:spPr>
          <a:xfrm>
            <a:off x="4727848" y="4797152"/>
            <a:ext cx="1931509" cy="648072"/>
          </a:xfrm>
          <a:prstGeom prst="rect">
            <a:avLst/>
          </a:prstGeom>
        </p:spPr>
      </p:pic>
    </p:spTree>
    <p:extLst>
      <p:ext uri="{BB962C8B-B14F-4D97-AF65-F5344CB8AC3E}">
        <p14:creationId xmlns:p14="http://schemas.microsoft.com/office/powerpoint/2010/main" val="3670745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4F7CC6F0-3865-4F45-9ECF-108F45CC57E3}"/>
              </a:ext>
            </a:extLst>
          </p:cNvPr>
          <p:cNvSpPr>
            <a:spLocks noGrp="1"/>
          </p:cNvSpPr>
          <p:nvPr>
            <p:ph type="title"/>
          </p:nvPr>
        </p:nvSpPr>
        <p:spPr/>
        <p:txBody>
          <a:bodyPr/>
          <a:lstStyle/>
          <a:p>
            <a:r>
              <a:rPr lang="en-US" altLang="zh-CN" dirty="0"/>
              <a:t>2.1 Variables</a:t>
            </a:r>
            <a:endParaRPr lang="zh-CN" altLang="en-US" dirty="0"/>
          </a:p>
        </p:txBody>
      </p:sp>
      <p:sp>
        <p:nvSpPr>
          <p:cNvPr id="7171" name="内容占位符 2">
            <a:extLst>
              <a:ext uri="{FF2B5EF4-FFF2-40B4-BE49-F238E27FC236}">
                <a16:creationId xmlns:a16="http://schemas.microsoft.com/office/drawing/2014/main" id="{1A1130D6-2A32-430E-8950-673BE440FCC6}"/>
              </a:ext>
            </a:extLst>
          </p:cNvPr>
          <p:cNvSpPr>
            <a:spLocks noGrp="1"/>
          </p:cNvSpPr>
          <p:nvPr>
            <p:ph idx="1"/>
          </p:nvPr>
        </p:nvSpPr>
        <p:spPr>
          <a:xfrm>
            <a:off x="1343472" y="1432598"/>
            <a:ext cx="9361040" cy="4896544"/>
          </a:xfrm>
        </p:spPr>
        <p:txBody>
          <a:bodyPr/>
          <a:lstStyle/>
          <a:p>
            <a:r>
              <a:rPr lang="en-US" altLang="zh-CN" dirty="0"/>
              <a:t>Identifiers are better to be with good naming convention.</a:t>
            </a:r>
          </a:p>
          <a:p>
            <a:pPr lvl="1"/>
            <a:r>
              <a:rPr lang="en-US" altLang="zh-CN" sz="2000" dirty="0"/>
              <a:t>Underscore case</a:t>
            </a:r>
            <a:r>
              <a:rPr lang="zh-CN" altLang="en-US" sz="2000" dirty="0"/>
              <a:t>：</a:t>
            </a:r>
            <a:r>
              <a:rPr lang="en-US" altLang="zh-CN" sz="2000" dirty="0"/>
              <a:t>Words are separated by underscores. Variable names are usually in all lowercase.</a:t>
            </a:r>
          </a:p>
          <a:p>
            <a:pPr marL="457200" lvl="1" indent="0">
              <a:buNone/>
            </a:pPr>
            <a:endParaRPr lang="en-US" altLang="zh-CN" sz="2000" dirty="0"/>
          </a:p>
          <a:p>
            <a:pPr marL="457200" lvl="1" indent="0">
              <a:buNone/>
            </a:pPr>
            <a:endParaRPr lang="en-US" altLang="zh-CN" sz="2000" dirty="0"/>
          </a:p>
          <a:p>
            <a:pPr marL="457200" lvl="1" indent="0">
              <a:buNone/>
            </a:pPr>
            <a:endParaRPr lang="en-US" altLang="zh-CN" sz="2000" dirty="0"/>
          </a:p>
          <a:p>
            <a:pPr marL="457200" lvl="1" indent="0">
              <a:buNone/>
            </a:pPr>
            <a:endParaRPr lang="en-US" altLang="zh-CN" sz="2000" dirty="0"/>
          </a:p>
          <a:p>
            <a:pPr lvl="1"/>
            <a:r>
              <a:rPr lang="en-US" altLang="zh-CN" sz="2000" dirty="0"/>
              <a:t>Use easily understandable abbreviations: If abbreviations are necessary to simplify variable names, ensure that the abbreviations are common, easily understandable, and comment in the code to explain their meanings.</a:t>
            </a:r>
          </a:p>
          <a:p>
            <a:endParaRPr lang="en-US" altLang="zh-CN" dirty="0"/>
          </a:p>
          <a:p>
            <a:pPr marL="457200" lvl="1" indent="0">
              <a:buNone/>
            </a:pPr>
            <a:endParaRPr lang="en-US" altLang="zh-CN" dirty="0"/>
          </a:p>
        </p:txBody>
      </p:sp>
      <p:pic>
        <p:nvPicPr>
          <p:cNvPr id="4" name="图片 3"/>
          <p:cNvPicPr>
            <a:picLocks noChangeAspect="1"/>
          </p:cNvPicPr>
          <p:nvPr/>
        </p:nvPicPr>
        <p:blipFill>
          <a:blip r:embed="rId3"/>
          <a:stretch>
            <a:fillRect/>
          </a:stretch>
        </p:blipFill>
        <p:spPr>
          <a:xfrm>
            <a:off x="4367808" y="2607575"/>
            <a:ext cx="2823310" cy="672349"/>
          </a:xfrm>
          <a:prstGeom prst="rect">
            <a:avLst/>
          </a:prstGeom>
        </p:spPr>
      </p:pic>
      <p:pic>
        <p:nvPicPr>
          <p:cNvPr id="5" name="图片 4"/>
          <p:cNvPicPr>
            <a:picLocks noChangeAspect="1"/>
          </p:cNvPicPr>
          <p:nvPr/>
        </p:nvPicPr>
        <p:blipFill>
          <a:blip r:embed="rId4"/>
          <a:stretch>
            <a:fillRect/>
          </a:stretch>
        </p:blipFill>
        <p:spPr>
          <a:xfrm>
            <a:off x="3988383" y="4869161"/>
            <a:ext cx="4215235" cy="767811"/>
          </a:xfrm>
          <a:prstGeom prst="rect">
            <a:avLst/>
          </a:prstGeom>
        </p:spPr>
      </p:pic>
    </p:spTree>
    <p:extLst>
      <p:ext uri="{BB962C8B-B14F-4D97-AF65-F5344CB8AC3E}">
        <p14:creationId xmlns:p14="http://schemas.microsoft.com/office/powerpoint/2010/main" val="3387690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13" name="内容占位符 12">
            <a:extLst>
              <a:ext uri="{FF2B5EF4-FFF2-40B4-BE49-F238E27FC236}">
                <a16:creationId xmlns:a16="http://schemas.microsoft.com/office/drawing/2014/main" id="{AE292B66-41D1-4BF3-8468-6EAF57DED2E9}"/>
              </a:ext>
            </a:extLst>
          </p:cNvPr>
          <p:cNvSpPr>
            <a:spLocks noGrp="1"/>
          </p:cNvSpPr>
          <p:nvPr>
            <p:ph idx="1"/>
          </p:nvPr>
        </p:nvSpPr>
        <p:spPr>
          <a:xfrm>
            <a:off x="1269496" y="1426785"/>
            <a:ext cx="8915400" cy="4686300"/>
          </a:xfrm>
        </p:spPr>
        <p:txBody>
          <a:bodyPr/>
          <a:lstStyle/>
          <a:p>
            <a:r>
              <a:rPr lang="en-US" altLang="zh-CN" dirty="0"/>
              <a:t>Data types</a:t>
            </a:r>
            <a:endParaRPr lang="zh-CN" altLang="en-US" dirty="0"/>
          </a:p>
        </p:txBody>
      </p:sp>
      <p:sp>
        <p:nvSpPr>
          <p:cNvPr id="10" name="标题 1">
            <a:extLst>
              <a:ext uri="{FF2B5EF4-FFF2-40B4-BE49-F238E27FC236}">
                <a16:creationId xmlns:a16="http://schemas.microsoft.com/office/drawing/2014/main" id="{55EF4E81-B592-4251-BE6E-1570EDF4A033}"/>
              </a:ext>
            </a:extLst>
          </p:cNvPr>
          <p:cNvSpPr txBox="1">
            <a:spLocks/>
          </p:cNvSpPr>
          <p:nvPr/>
        </p:nvSpPr>
        <p:spPr>
          <a:xfrm>
            <a:off x="1638300" y="269776"/>
            <a:ext cx="8915400" cy="1143000"/>
          </a:xfrm>
          <a:prstGeom prst="rect">
            <a:avLst/>
          </a:prstGeom>
        </p:spPr>
        <p:txBody>
          <a:bodyPr/>
          <a:lstStyle>
            <a:lvl1pPr algn="ctr" rtl="0" eaLnBrk="0" fontAlgn="base" hangingPunct="0">
              <a:spcBef>
                <a:spcPct val="0"/>
              </a:spcBef>
              <a:spcAft>
                <a:spcPct val="0"/>
              </a:spcAft>
              <a:defRPr sz="4400" kern="1200">
                <a:solidFill>
                  <a:schemeClr val="tx2"/>
                </a:solidFill>
                <a:latin typeface="Arial" panose="020B0604020202020204" pitchFamily="34" charset="0"/>
                <a:ea typeface="+mn-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en-US" altLang="zh-CN" dirty="0"/>
              <a:t>2.1 Variables</a:t>
            </a:r>
            <a:endParaRPr lang="zh-CN" altLang="en-US" dirty="0"/>
          </a:p>
        </p:txBody>
      </p:sp>
      <p:pic>
        <p:nvPicPr>
          <p:cNvPr id="8" name="图片 7">
            <a:extLst>
              <a:ext uri="{FF2B5EF4-FFF2-40B4-BE49-F238E27FC236}">
                <a16:creationId xmlns:a16="http://schemas.microsoft.com/office/drawing/2014/main" id="{FAAA9FB6-CC32-4FCF-8840-EEE39569FDF4}"/>
              </a:ext>
            </a:extLst>
          </p:cNvPr>
          <p:cNvPicPr>
            <a:picLocks noChangeAspect="1"/>
          </p:cNvPicPr>
          <p:nvPr/>
        </p:nvPicPr>
        <p:blipFill>
          <a:blip r:embed="rId3"/>
          <a:stretch>
            <a:fillRect/>
          </a:stretch>
        </p:blipFill>
        <p:spPr>
          <a:xfrm>
            <a:off x="4014853" y="1449192"/>
            <a:ext cx="6971728" cy="1943100"/>
          </a:xfrm>
          <a:prstGeom prst="rect">
            <a:avLst/>
          </a:prstGeom>
        </p:spPr>
      </p:pic>
      <p:sp>
        <p:nvSpPr>
          <p:cNvPr id="15" name="文本框 14">
            <a:extLst>
              <a:ext uri="{FF2B5EF4-FFF2-40B4-BE49-F238E27FC236}">
                <a16:creationId xmlns:a16="http://schemas.microsoft.com/office/drawing/2014/main" id="{9417158F-4799-4FF7-8B90-C3C9A0280EF1}"/>
              </a:ext>
            </a:extLst>
          </p:cNvPr>
          <p:cNvSpPr txBox="1"/>
          <p:nvPr/>
        </p:nvSpPr>
        <p:spPr>
          <a:xfrm>
            <a:off x="1212016" y="3724422"/>
            <a:ext cx="8441823" cy="2862322"/>
          </a:xfrm>
          <a:prstGeom prst="rect">
            <a:avLst/>
          </a:prstGeom>
          <a:noFill/>
        </p:spPr>
        <p:txBody>
          <a:bodyPr wrap="square" rtlCol="0">
            <a:spAutoFit/>
          </a:bodyPr>
          <a:lstStyle/>
          <a:p>
            <a:r>
              <a:rPr lang="en-US" altLang="zh-CN" b="1" dirty="0">
                <a:latin typeface="+mn-lt"/>
              </a:rPr>
              <a:t>Boolean type</a:t>
            </a:r>
          </a:p>
          <a:p>
            <a:pPr marL="232172" indent="-232172">
              <a:buFont typeface="Arial" panose="020B0604020202020204" pitchFamily="34" charset="0"/>
              <a:buChar char="•"/>
            </a:pPr>
            <a:endParaRPr lang="en-US" altLang="zh-CN" b="1" dirty="0">
              <a:latin typeface="+mn-lt"/>
            </a:endParaRPr>
          </a:p>
          <a:p>
            <a:r>
              <a:rPr lang="en-US" altLang="zh-CN" b="1" dirty="0">
                <a:latin typeface="+mn-lt"/>
              </a:rPr>
              <a:t>Integer type (signed and unsigned)</a:t>
            </a:r>
          </a:p>
          <a:p>
            <a:pPr marL="232172" indent="-232172">
              <a:buFont typeface="Arial" panose="020B0604020202020204" pitchFamily="34" charset="0"/>
              <a:buChar char="•"/>
            </a:pPr>
            <a:endParaRPr lang="en-US" altLang="zh-CN" b="1" dirty="0">
              <a:latin typeface="+mn-lt"/>
            </a:endParaRPr>
          </a:p>
          <a:p>
            <a:endParaRPr lang="en-US" altLang="zh-CN" b="1" dirty="0">
              <a:latin typeface="+mn-lt"/>
            </a:endParaRPr>
          </a:p>
          <a:p>
            <a:r>
              <a:rPr lang="en-US" altLang="zh-CN" b="1" dirty="0">
                <a:latin typeface="+mn-lt"/>
              </a:rPr>
              <a:t>Floating-point types</a:t>
            </a:r>
          </a:p>
          <a:p>
            <a:endParaRPr lang="en-US" altLang="zh-CN" b="1" dirty="0">
              <a:latin typeface="+mn-lt"/>
            </a:endParaRPr>
          </a:p>
          <a:p>
            <a:pPr marL="232172" indent="-232172">
              <a:buFont typeface="Arial" panose="020B0604020202020204" pitchFamily="34" charset="0"/>
              <a:buChar char="•"/>
            </a:pPr>
            <a:endParaRPr lang="en-US" altLang="zh-CN" b="1" dirty="0">
              <a:latin typeface="+mn-lt"/>
            </a:endParaRPr>
          </a:p>
          <a:p>
            <a:r>
              <a:rPr lang="en-US" altLang="zh-CN" b="1" dirty="0">
                <a:latin typeface="+mn-lt"/>
              </a:rPr>
              <a:t>Character types</a:t>
            </a:r>
          </a:p>
        </p:txBody>
      </p:sp>
      <p:pic>
        <p:nvPicPr>
          <p:cNvPr id="16" name="图片 15">
            <a:extLst>
              <a:ext uri="{FF2B5EF4-FFF2-40B4-BE49-F238E27FC236}">
                <a16:creationId xmlns:a16="http://schemas.microsoft.com/office/drawing/2014/main" id="{E22F5972-F36D-4420-9123-0C98EEBDE235}"/>
              </a:ext>
            </a:extLst>
          </p:cNvPr>
          <p:cNvPicPr>
            <a:picLocks noChangeAspect="1"/>
          </p:cNvPicPr>
          <p:nvPr/>
        </p:nvPicPr>
        <p:blipFill>
          <a:blip r:embed="rId4"/>
          <a:stretch>
            <a:fillRect/>
          </a:stretch>
        </p:blipFill>
        <p:spPr>
          <a:xfrm>
            <a:off x="3181523" y="3722417"/>
            <a:ext cx="833330" cy="426508"/>
          </a:xfrm>
          <a:prstGeom prst="rect">
            <a:avLst/>
          </a:prstGeom>
        </p:spPr>
      </p:pic>
      <p:grpSp>
        <p:nvGrpSpPr>
          <p:cNvPr id="17" name="组合 16">
            <a:extLst>
              <a:ext uri="{FF2B5EF4-FFF2-40B4-BE49-F238E27FC236}">
                <a16:creationId xmlns:a16="http://schemas.microsoft.com/office/drawing/2014/main" id="{35E0A74F-50ED-4EEE-B965-D58B8AFC61BF}"/>
              </a:ext>
            </a:extLst>
          </p:cNvPr>
          <p:cNvGrpSpPr/>
          <p:nvPr/>
        </p:nvGrpSpPr>
        <p:grpSpPr>
          <a:xfrm>
            <a:off x="5419192" y="3692758"/>
            <a:ext cx="5398747" cy="1368152"/>
            <a:chOff x="5040304" y="1857221"/>
            <a:chExt cx="5199858" cy="952660"/>
          </a:xfrm>
        </p:grpSpPr>
        <p:pic>
          <p:nvPicPr>
            <p:cNvPr id="18" name="图片 17">
              <a:extLst>
                <a:ext uri="{FF2B5EF4-FFF2-40B4-BE49-F238E27FC236}">
                  <a16:creationId xmlns:a16="http://schemas.microsoft.com/office/drawing/2014/main" id="{69822335-FE88-4E63-A366-B58C479C982D}"/>
                </a:ext>
              </a:extLst>
            </p:cNvPr>
            <p:cNvPicPr>
              <a:picLocks noChangeAspect="1"/>
            </p:cNvPicPr>
            <p:nvPr/>
          </p:nvPicPr>
          <p:blipFill>
            <a:blip r:embed="rId5"/>
            <a:stretch>
              <a:fillRect/>
            </a:stretch>
          </p:blipFill>
          <p:spPr>
            <a:xfrm>
              <a:off x="5040304" y="1859471"/>
              <a:ext cx="2317034" cy="950410"/>
            </a:xfrm>
            <a:prstGeom prst="rect">
              <a:avLst/>
            </a:prstGeom>
          </p:spPr>
        </p:pic>
        <p:pic>
          <p:nvPicPr>
            <p:cNvPr id="20" name="图片 19">
              <a:extLst>
                <a:ext uri="{FF2B5EF4-FFF2-40B4-BE49-F238E27FC236}">
                  <a16:creationId xmlns:a16="http://schemas.microsoft.com/office/drawing/2014/main" id="{64C87955-76AA-4645-A2D7-056E23EF9690}"/>
                </a:ext>
              </a:extLst>
            </p:cNvPr>
            <p:cNvPicPr>
              <a:picLocks noChangeAspect="1"/>
            </p:cNvPicPr>
            <p:nvPr/>
          </p:nvPicPr>
          <p:blipFill>
            <a:blip r:embed="rId6"/>
            <a:stretch>
              <a:fillRect/>
            </a:stretch>
          </p:blipFill>
          <p:spPr>
            <a:xfrm>
              <a:off x="7626194" y="1857221"/>
              <a:ext cx="2613968" cy="952660"/>
            </a:xfrm>
            <a:prstGeom prst="rect">
              <a:avLst/>
            </a:prstGeom>
          </p:spPr>
        </p:pic>
      </p:grpSp>
      <p:pic>
        <p:nvPicPr>
          <p:cNvPr id="21" name="图片 20">
            <a:extLst>
              <a:ext uri="{FF2B5EF4-FFF2-40B4-BE49-F238E27FC236}">
                <a16:creationId xmlns:a16="http://schemas.microsoft.com/office/drawing/2014/main" id="{91395BF7-537F-44A9-806F-C76A8EF612A4}"/>
              </a:ext>
            </a:extLst>
          </p:cNvPr>
          <p:cNvPicPr>
            <a:picLocks noChangeAspect="1"/>
          </p:cNvPicPr>
          <p:nvPr/>
        </p:nvPicPr>
        <p:blipFill>
          <a:blip r:embed="rId7"/>
          <a:stretch>
            <a:fillRect/>
          </a:stretch>
        </p:blipFill>
        <p:spPr>
          <a:xfrm>
            <a:off x="3598188" y="4922374"/>
            <a:ext cx="1745671" cy="802539"/>
          </a:xfrm>
          <a:prstGeom prst="rect">
            <a:avLst/>
          </a:prstGeom>
        </p:spPr>
      </p:pic>
      <p:pic>
        <p:nvPicPr>
          <p:cNvPr id="22" name="图片 21">
            <a:extLst>
              <a:ext uri="{FF2B5EF4-FFF2-40B4-BE49-F238E27FC236}">
                <a16:creationId xmlns:a16="http://schemas.microsoft.com/office/drawing/2014/main" id="{AF326FF0-3C49-4BF7-AEB7-4BD5D45397C8}"/>
              </a:ext>
            </a:extLst>
          </p:cNvPr>
          <p:cNvPicPr>
            <a:picLocks noChangeAspect="1"/>
          </p:cNvPicPr>
          <p:nvPr/>
        </p:nvPicPr>
        <p:blipFill>
          <a:blip r:embed="rId8"/>
          <a:stretch>
            <a:fillRect/>
          </a:stretch>
        </p:blipFill>
        <p:spPr>
          <a:xfrm>
            <a:off x="3679515" y="6003870"/>
            <a:ext cx="809566" cy="459981"/>
          </a:xfrm>
          <a:prstGeom prst="rect">
            <a:avLst/>
          </a:prstGeom>
        </p:spPr>
      </p:pic>
    </p:spTree>
    <p:extLst>
      <p:ext uri="{BB962C8B-B14F-4D97-AF65-F5344CB8AC3E}">
        <p14:creationId xmlns:p14="http://schemas.microsoft.com/office/powerpoint/2010/main" val="1196521488"/>
      </p:ext>
    </p:extLst>
  </p:cSld>
  <p:clrMapOvr>
    <a:masterClrMapping/>
  </p:clrMapOvr>
</p:sld>
</file>

<file path=ppt/theme/theme1.xml><?xml version="1.0" encoding="utf-8"?>
<a:theme xmlns:a="http://schemas.openxmlformats.org/drawingml/2006/main" name="暗香扑面">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1842</Words>
  <Application>Microsoft Office PowerPoint</Application>
  <PresentationFormat>宽屏</PresentationFormat>
  <Paragraphs>276</Paragraphs>
  <Slides>31</Slides>
  <Notes>27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0</vt:i4>
      </vt:variant>
      <vt:variant>
        <vt:lpstr>幻灯片标题</vt:lpstr>
      </vt:variant>
      <vt:variant>
        <vt:i4>31</vt:i4>
      </vt:variant>
    </vt:vector>
  </HeadingPairs>
  <TitlesOfParts>
    <vt:vector size="42" baseType="lpstr">
      <vt:lpstr>Monotype Sorts</vt:lpstr>
      <vt:lpstr>黑体</vt:lpstr>
      <vt:lpstr>Arial</vt:lpstr>
      <vt:lpstr>Brush Script MT</vt:lpstr>
      <vt:lpstr>Calibri</vt:lpstr>
      <vt:lpstr>Calibri Light</vt:lpstr>
      <vt:lpstr>Cambria Math</vt:lpstr>
      <vt:lpstr>Monotype Corsiva</vt:lpstr>
      <vt:lpstr>Times New Roman</vt:lpstr>
      <vt:lpstr>Wingdings</vt:lpstr>
      <vt:lpstr>暗香扑面</vt:lpstr>
      <vt:lpstr>PowerPoint 演示文稿</vt:lpstr>
      <vt:lpstr>Overview</vt:lpstr>
      <vt:lpstr>An Opening Example</vt:lpstr>
      <vt:lpstr>2.1 Variables</vt:lpstr>
      <vt:lpstr>2.1 Variables</vt:lpstr>
      <vt:lpstr>2.1 Variables</vt:lpstr>
      <vt:lpstr>2.1 Variables</vt:lpstr>
      <vt:lpstr>2.1 Variables</vt:lpstr>
      <vt:lpstr>PowerPoint 演示文稿</vt:lpstr>
      <vt:lpstr>2.2 Constants</vt:lpstr>
      <vt:lpstr>2.2 Constants</vt:lpstr>
      <vt:lpstr>Integer literal types</vt:lpstr>
      <vt:lpstr>PowerPoint 演示文稿</vt:lpstr>
      <vt:lpstr>PowerPoint 演示文稿</vt:lpstr>
      <vt:lpstr>Floating-point literal types</vt:lpstr>
      <vt:lpstr>Review: variable properties</vt:lpstr>
      <vt:lpstr>2.3 Memory and Size</vt:lpstr>
      <vt:lpstr>2.3 Memory and Size</vt:lpstr>
      <vt:lpstr>2.3 Memory and Size</vt:lpstr>
      <vt:lpstr>2.3 Memory and Size</vt:lpstr>
      <vt:lpstr>2.3 Memory and Size</vt:lpstr>
      <vt:lpstr>2.4 Basic Statements</vt:lpstr>
      <vt:lpstr>2.4 Basic Statements</vt:lpstr>
      <vt:lpstr>2.4 Basic Statements</vt:lpstr>
      <vt:lpstr>2.4 Basic Statements</vt:lpstr>
      <vt:lpstr>2.4 Basic Statements</vt:lpstr>
      <vt:lpstr>2.4 Basic Statements</vt:lpstr>
      <vt:lpstr>PowerPoint 演示文稿</vt:lpstr>
      <vt:lpstr>Homework</vt:lpstr>
      <vt:lpstr>Homework</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2025-09-07T04:23:09Z</dcterms:created>
  <dcterms:modified xsi:type="dcterms:W3CDTF">2025-09-07T04:23:15Z</dcterms:modified>
</cp:coreProperties>
</file>