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808" r:id="rId1"/>
  </p:sldMasterIdLst>
  <p:notesMasterIdLst>
    <p:notesMasterId r:id="rId30"/>
  </p:notesMasterIdLst>
  <p:handoutMasterIdLst>
    <p:handoutMasterId r:id="rId31"/>
  </p:handoutMasterIdLst>
  <p:sldIdLst>
    <p:sldId id="1005" r:id="rId2"/>
    <p:sldId id="921" r:id="rId3"/>
    <p:sldId id="910" r:id="rId4"/>
    <p:sldId id="949" r:id="rId5"/>
    <p:sldId id="950" r:id="rId6"/>
    <p:sldId id="951" r:id="rId7"/>
    <p:sldId id="952" r:id="rId8"/>
    <p:sldId id="954" r:id="rId9"/>
    <p:sldId id="955" r:id="rId10"/>
    <p:sldId id="956" r:id="rId11"/>
    <p:sldId id="957" r:id="rId12"/>
    <p:sldId id="958" r:id="rId13"/>
    <p:sldId id="920" r:id="rId14"/>
    <p:sldId id="912" r:id="rId15"/>
    <p:sldId id="923" r:id="rId16"/>
    <p:sldId id="933" r:id="rId17"/>
    <p:sldId id="926" r:id="rId18"/>
    <p:sldId id="936" r:id="rId19"/>
    <p:sldId id="940" r:id="rId20"/>
    <p:sldId id="937" r:id="rId21"/>
    <p:sldId id="938" r:id="rId22"/>
    <p:sldId id="939" r:id="rId23"/>
    <p:sldId id="931" r:id="rId24"/>
    <p:sldId id="930" r:id="rId25"/>
    <p:sldId id="932" r:id="rId26"/>
    <p:sldId id="974" r:id="rId27"/>
    <p:sldId id="1038" r:id="rId28"/>
    <p:sldId id="1042" r:id="rId29"/>
  </p:sldIdLst>
  <p:sldSz cx="12192000" cy="6858000"/>
  <p:notesSz cx="6757988" cy="98663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02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60794" autoAdjust="0"/>
  </p:normalViewPr>
  <p:slideViewPr>
    <p:cSldViewPr>
      <p:cViewPr varScale="1">
        <p:scale>
          <a:sx n="68" d="100"/>
          <a:sy n="68" d="100"/>
        </p:scale>
        <p:origin x="1944" y="72"/>
      </p:cViewPr>
      <p:guideLst>
        <p:guide orient="horz" pos="2160"/>
        <p:guide pos="384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99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FD3E9827-2C39-485A-A3D1-AADA2DB0379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8938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22" tIns="45711" rIns="91422" bIns="45711" numCol="1" anchor="t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408D873D-5DC5-4422-857E-DBBF6D771BE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050" y="0"/>
            <a:ext cx="2928938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22" tIns="45711" rIns="91422" bIns="45711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3908" name="Rectangle 4">
            <a:extLst>
              <a:ext uri="{FF2B5EF4-FFF2-40B4-BE49-F238E27FC236}">
                <a16:creationId xmlns:a16="http://schemas.microsoft.com/office/drawing/2014/main" id="{16BDB4FB-EDC6-4CBB-A2BD-2E880AA45BC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00"/>
            <a:ext cx="2928938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22" tIns="45711" rIns="91422" bIns="45711" numCol="1" anchor="b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3909" name="Rectangle 5">
            <a:extLst>
              <a:ext uri="{FF2B5EF4-FFF2-40B4-BE49-F238E27FC236}">
                <a16:creationId xmlns:a16="http://schemas.microsoft.com/office/drawing/2014/main" id="{34B806C6-B8E5-4A8B-B2B8-2CF239F35AB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050" y="9372600"/>
            <a:ext cx="2928938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22" tIns="45711" rIns="91422" bIns="4571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CF480F6-4C19-4E8C-8B3D-DCD673AB208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>
            <a:extLst>
              <a:ext uri="{FF2B5EF4-FFF2-40B4-BE49-F238E27FC236}">
                <a16:creationId xmlns:a16="http://schemas.microsoft.com/office/drawing/2014/main" id="{DE2468E7-EE19-411B-A269-533E12853D1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22" tIns="45711" rIns="91422" bIns="45711" numCol="1" anchor="t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1395" name="Rectangle 3">
            <a:extLst>
              <a:ext uri="{FF2B5EF4-FFF2-40B4-BE49-F238E27FC236}">
                <a16:creationId xmlns:a16="http://schemas.microsoft.com/office/drawing/2014/main" id="{BD7CDF84-E7D7-451B-BBC5-BDA3BC82B22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084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22" tIns="45711" rIns="91422" bIns="45711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053BE911-AB8A-4EC1-80B6-6B37B3BB433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39700" y="762000"/>
            <a:ext cx="65024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E084048-33F2-4D68-8BD0-E64FD56D64BB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914400" y="4724400"/>
            <a:ext cx="4951413" cy="441801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71398" name="Rectangle 6">
            <a:extLst>
              <a:ext uri="{FF2B5EF4-FFF2-40B4-BE49-F238E27FC236}">
                <a16:creationId xmlns:a16="http://schemas.microsoft.com/office/drawing/2014/main" id="{D0A6DFC4-930D-41C8-BE1E-F3FF1394FEE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1013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22" tIns="45711" rIns="91422" bIns="45711" numCol="1" anchor="b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1399" name="Rectangle 7">
            <a:extLst>
              <a:ext uri="{FF2B5EF4-FFF2-40B4-BE49-F238E27FC236}">
                <a16:creationId xmlns:a16="http://schemas.microsoft.com/office/drawing/2014/main" id="{5EE0C26C-0382-439E-B841-DF3596433A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8413" y="93710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22" tIns="45711" rIns="91422" bIns="4571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D66343C-245F-4869-8791-5AAF19314BF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FB7B5176-0FBA-4569-A6E5-654ECA8A780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88900" y="739775"/>
            <a:ext cx="6580188" cy="3702050"/>
          </a:xfrm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D728BB46-7767-4F00-8B60-CEC4014695A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77863" y="4686300"/>
            <a:ext cx="5405437" cy="4440238"/>
          </a:xfrm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2000"/>
            <a:ext cx="6502400" cy="36576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78741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5299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508AEDAF-50E0-4425-B349-DDD91E5029D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2000"/>
            <a:ext cx="6502400" cy="3657600"/>
          </a:xfrm>
          <a:ln/>
        </p:spPr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215B19B0-B58F-4FE6-90D2-DE853661D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BAF9E5FF-1C22-4897-B687-A5349C7673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716DAB1-4972-42D9-BFEC-E9AD48B8F574}" type="slidenum">
              <a:rPr lang="zh-CN" altLang="en-US" sz="1200">
                <a:latin typeface="Times New Roman" panose="02020603050405020304" pitchFamily="18" charset="0"/>
              </a:rPr>
              <a:pPr/>
              <a:t>12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12154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25279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45455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2458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99285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51793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8845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99162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35873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70578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05004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25467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12119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2000"/>
            <a:ext cx="6502400" cy="36576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4221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2000"/>
            <a:ext cx="6502400" cy="36576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6115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2000"/>
            <a:ext cx="6502400" cy="36576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8297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1654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5678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3602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5108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7407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28539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500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AEAA75-C183-4AA7-B6D2-D322954592A4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/37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450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AEAA75-C183-4AA7-B6D2-D322954592A4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/37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130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AEAA75-C183-4AA7-B6D2-D322954592A4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/37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301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2E1443C-1C74-4400-B047-769A853B885D}"/>
              </a:ext>
            </a:extLst>
          </p:cNvPr>
          <p:cNvSpPr/>
          <p:nvPr/>
        </p:nvSpPr>
        <p:spPr>
          <a:xfrm>
            <a:off x="914400" y="3197226"/>
            <a:ext cx="103632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90000"/>
              </a:lnSpc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endParaRPr lang="zh-CN" altLang="en-US" sz="2000"/>
          </a:p>
        </p:txBody>
      </p:sp>
      <p:grpSp>
        <p:nvGrpSpPr>
          <p:cNvPr id="4" name="Group 10">
            <a:extLst>
              <a:ext uri="{FF2B5EF4-FFF2-40B4-BE49-F238E27FC236}">
                <a16:creationId xmlns:a16="http://schemas.microsoft.com/office/drawing/2014/main" id="{9792F77F-C398-4FAD-A551-45EC93FFABE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57128" y="3414168"/>
            <a:ext cx="10410092" cy="1463675"/>
            <a:chOff x="336" y="1824"/>
            <a:chExt cx="5328" cy="922"/>
          </a:xfrm>
        </p:grpSpPr>
        <p:pic>
          <p:nvPicPr>
            <p:cNvPr id="5" name="Picture 8" descr="ANABNR2">
              <a:extLst>
                <a:ext uri="{FF2B5EF4-FFF2-40B4-BE49-F238E27FC236}">
                  <a16:creationId xmlns:a16="http://schemas.microsoft.com/office/drawing/2014/main" id="{C323787C-069C-4C45-B9EB-239F4129787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00" t="-1314" r="-2" b="-36961"/>
            <a:stretch>
              <a:fillRect/>
            </a:stretch>
          </p:blipFill>
          <p:spPr bwMode="auto">
            <a:xfrm>
              <a:off x="336" y="2016"/>
              <a:ext cx="5328" cy="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9">
              <a:extLst>
                <a:ext uri="{FF2B5EF4-FFF2-40B4-BE49-F238E27FC236}">
                  <a16:creationId xmlns:a16="http://schemas.microsoft.com/office/drawing/2014/main" id="{12ED7E94-339A-4C06-ACF5-2D39696B523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01" y="1824"/>
              <a:ext cx="192" cy="624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590"/>
                </a:spcBef>
                <a:spcAft>
                  <a:spcPts val="59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90"/>
                </a:spcBef>
                <a:spcAft>
                  <a:spcPts val="59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90"/>
                </a:spcBef>
                <a:spcAft>
                  <a:spcPts val="59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90"/>
                </a:spcBef>
                <a:spcAft>
                  <a:spcPts val="59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90"/>
                </a:spcBef>
                <a:spcAft>
                  <a:spcPts val="59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90"/>
                </a:spcBef>
                <a:spcAft>
                  <a:spcPts val="59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90"/>
                </a:spcBef>
                <a:spcAft>
                  <a:spcPts val="59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90"/>
                </a:spcBef>
                <a:spcAft>
                  <a:spcPts val="59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90"/>
                </a:spcBef>
                <a:spcAft>
                  <a:spcPts val="59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kumimoji="1" lang="zh-CN" altLang="en-US" sz="2000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676401"/>
            <a:ext cx="10363200" cy="1538286"/>
          </a:xfrm>
        </p:spPr>
        <p:txBody>
          <a:bodyPr anchor="b"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12" name="灯片编号占位符 5">
            <a:extLst>
              <a:ext uri="{FF2B5EF4-FFF2-40B4-BE49-F238E27FC236}">
                <a16:creationId xmlns:a16="http://schemas.microsoft.com/office/drawing/2014/main" id="{29F4024A-C8C8-4CE8-856A-ACE514E0B3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ED0E7-F339-4093-9E1E-D7C84953CC56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BE425B3A-CD34-4CA2-BF02-7A720278E0A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120825"/>
            <a:ext cx="12192000" cy="123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326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53FEB3-48F0-4D8E-82E9-E9BD4E91E7A7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/37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618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AEAA75-C183-4AA7-B6D2-D322954592A4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/37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711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AEAA75-C183-4AA7-B6D2-D322954592A4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/37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789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AEAA75-C183-4AA7-B6D2-D322954592A4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/37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698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AAE01C-575F-422D-8597-72189CC9C000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/37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42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547B-D0C4-4CEB-A113-396BF07E222C}" type="datetime1">
              <a:rPr lang="zh-CN" altLang="en-US" smtClean="0"/>
              <a:t>2025/9/7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FDBC7-1D34-447C-A744-7D4D39737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422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AEAA75-C183-4AA7-B6D2-D322954592A4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/37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33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AEAA75-C183-4AA7-B6D2-D322954592A4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/37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752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DAEAA75-C183-4AA7-B6D2-D322954592A4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/37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082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5.png"/><Relationship Id="rId4" Type="http://schemas.openxmlformats.org/officeDocument/2006/relationships/oleObject" Target="../embeddings/oleObject1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1">
            <a:extLst>
              <a:ext uri="{FF2B5EF4-FFF2-40B4-BE49-F238E27FC236}">
                <a16:creationId xmlns:a16="http://schemas.microsoft.com/office/drawing/2014/main" id="{4AD99DBC-D992-4B4A-8F58-0DBA1BFF2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5480" y="4411621"/>
            <a:ext cx="9057456" cy="2061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Harbin Institute of Technology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Shenzhen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</a:p>
          <a:p>
            <a:pPr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School of Computer Science and Technology</a:t>
            </a:r>
            <a:b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Zhang </a:t>
            </a:r>
            <a:r>
              <a:rPr lang="en-US" altLang="zh-CN" sz="2800" b="1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Meishan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(mason.zms@gmail.com)</a:t>
            </a:r>
          </a:p>
          <a:p>
            <a:pPr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altLang="zh-CN" sz="1600" b="1" dirty="0">
                <a:solidFill>
                  <a:srgbClr val="B9945B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Arial" panose="020B0604020202020204" pitchFamily="34" charset="0"/>
              </a:rPr>
              <a:t>Copyright</a:t>
            </a:r>
            <a:r>
              <a:rPr lang="zh-CN" altLang="en-US" sz="1600" b="1" dirty="0">
                <a:solidFill>
                  <a:srgbClr val="B9945B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Arial" panose="020B0604020202020204" pitchFamily="34" charset="0"/>
              </a:rPr>
              <a:t>：</a:t>
            </a:r>
            <a:r>
              <a:rPr lang="en-US" altLang="zh-CN" sz="1600" b="1" dirty="0">
                <a:solidFill>
                  <a:srgbClr val="B9945B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Arial" panose="020B0604020202020204" pitchFamily="34" charset="0"/>
              </a:rPr>
              <a:t>Harbin Institute of Technology</a:t>
            </a:r>
            <a:r>
              <a:rPr lang="zh-CN" altLang="en-US" sz="1600" b="1" dirty="0">
                <a:solidFill>
                  <a:srgbClr val="B9945B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Arial" panose="020B0604020202020204" pitchFamily="34" charset="0"/>
              </a:rPr>
              <a:t>，</a:t>
            </a:r>
            <a:r>
              <a:rPr lang="en-US" altLang="zh-CN" sz="1600" b="1" dirty="0" err="1">
                <a:solidFill>
                  <a:srgbClr val="B9945B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Arial" panose="020B0604020202020204" pitchFamily="34" charset="0"/>
              </a:rPr>
              <a:t>Su</a:t>
            </a:r>
            <a:r>
              <a:rPr lang="en-US" altLang="zh-CN" sz="1600" b="1" dirty="0">
                <a:solidFill>
                  <a:srgbClr val="B9945B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600" b="1" dirty="0" err="1">
                <a:solidFill>
                  <a:srgbClr val="B9945B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Arial" panose="020B0604020202020204" pitchFamily="34" charset="0"/>
              </a:rPr>
              <a:t>Xiaohong</a:t>
            </a:r>
            <a:r>
              <a:rPr lang="zh-CN" altLang="en-US" sz="1600" b="1" dirty="0">
                <a:solidFill>
                  <a:srgbClr val="B9945B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Arial" panose="020B0604020202020204" pitchFamily="34" charset="0"/>
              </a:rPr>
              <a:t>， </a:t>
            </a:r>
            <a:r>
              <a:rPr lang="en-US" altLang="zh-CN" sz="1600" b="1" dirty="0">
                <a:solidFill>
                  <a:srgbClr val="B9945B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Arial" panose="020B0604020202020204" pitchFamily="34" charset="0"/>
              </a:rPr>
              <a:t>sxh@hit.edu.cn</a:t>
            </a:r>
            <a:endParaRPr lang="en-US" altLang="zh-CN" sz="1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171" name="TextBox 4">
            <a:extLst>
              <a:ext uri="{FF2B5EF4-FFF2-40B4-BE49-F238E27FC236}">
                <a16:creationId xmlns:a16="http://schemas.microsoft.com/office/drawing/2014/main" id="{3ECB8C7D-F3F9-4912-AF24-EDAF7E92B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0704" y="2417391"/>
            <a:ext cx="9632950" cy="840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588"/>
              </a:spcAft>
              <a:buSzPct val="80000"/>
              <a:buNone/>
            </a:pPr>
            <a:r>
              <a:rPr lang="en-US" altLang="zh-CN" sz="5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Lecture 4: Simple IO</a:t>
            </a:r>
            <a:endParaRPr lang="zh-CN" altLang="en-US" sz="5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newsfla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>
            <a:extLst>
              <a:ext uri="{FF2B5EF4-FFF2-40B4-BE49-F238E27FC236}">
                <a16:creationId xmlns:a16="http://schemas.microsoft.com/office/drawing/2014/main" id="{C9ADF001-FB7B-4207-BAF5-E1096FFEA0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4.1 Simple Keyboard Input &amp; Output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6387" name="内容占位符 2">
            <a:extLst>
              <a:ext uri="{FF2B5EF4-FFF2-40B4-BE49-F238E27FC236}">
                <a16:creationId xmlns:a16="http://schemas.microsoft.com/office/drawing/2014/main" id="{03D2322E-9081-433B-82B5-943B40239B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76363" y="2996952"/>
            <a:ext cx="9439274" cy="2880319"/>
          </a:xfrm>
        </p:spPr>
        <p:txBody>
          <a:bodyPr/>
          <a:lstStyle/>
          <a:p>
            <a:pPr eaLnBrk="1" hangingPunct="1"/>
            <a:r>
              <a:rPr lang="en-US" altLang="zh-CN" sz="2400" dirty="0"/>
              <a:t>The first statement declares a variable of type int called age, and the second extracts from </a:t>
            </a:r>
            <a:r>
              <a:rPr lang="en-US" altLang="zh-CN" sz="2400" dirty="0" err="1"/>
              <a:t>cin</a:t>
            </a:r>
            <a:r>
              <a:rPr lang="en-US" altLang="zh-CN" sz="2400" dirty="0"/>
              <a:t> a value to be stored in it. </a:t>
            </a:r>
          </a:p>
          <a:p>
            <a:pPr eaLnBrk="1" hangingPunct="1"/>
            <a:r>
              <a:rPr lang="en-US" altLang="zh-CN" sz="2400" dirty="0"/>
              <a:t>This operation makes the program wait for input from </a:t>
            </a:r>
            <a:r>
              <a:rPr lang="en-US" altLang="zh-CN" sz="2400" dirty="0" err="1"/>
              <a:t>cin</a:t>
            </a:r>
            <a:r>
              <a:rPr lang="en-US" altLang="zh-CN" sz="2400" dirty="0"/>
              <a:t>; generally, this means that the program will </a:t>
            </a:r>
            <a:r>
              <a:rPr lang="en-US" altLang="zh-CN" sz="2400" dirty="0">
                <a:solidFill>
                  <a:srgbClr val="0000CC"/>
                </a:solidFill>
              </a:rPr>
              <a:t>wait for the user</a:t>
            </a:r>
            <a:r>
              <a:rPr lang="en-US" altLang="zh-CN" sz="2400" dirty="0"/>
              <a:t> to enter some sequence with the keyboard. </a:t>
            </a:r>
          </a:p>
          <a:p>
            <a:pPr eaLnBrk="1" hangingPunct="1"/>
            <a:r>
              <a:rPr lang="en-US" altLang="zh-CN" sz="2400" dirty="0"/>
              <a:t>The keyboard are only transmitted to the program when the ENTER (or RETURN) key is pressed.</a:t>
            </a:r>
            <a:endParaRPr lang="zh-CN" altLang="en-US" sz="2400" dirty="0"/>
          </a:p>
        </p:txBody>
      </p:sp>
      <p:pic>
        <p:nvPicPr>
          <p:cNvPr id="16388" name="图片 3">
            <a:extLst>
              <a:ext uri="{FF2B5EF4-FFF2-40B4-BE49-F238E27FC236}">
                <a16:creationId xmlns:a16="http://schemas.microsoft.com/office/drawing/2014/main" id="{42EDE372-728A-4992-A4B8-C6CDA706D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800" y="1772816"/>
            <a:ext cx="2880320" cy="1018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id="{DB512C06-280C-4034-9781-0FE75C3BDB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4.1 Simple Keyboard Input &amp; Output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7411" name="内容占位符 2">
            <a:extLst>
              <a:ext uri="{FF2B5EF4-FFF2-40B4-BE49-F238E27FC236}">
                <a16:creationId xmlns:a16="http://schemas.microsoft.com/office/drawing/2014/main" id="{FEC52668-F365-4DAA-AA0D-C293800598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87488" y="1412777"/>
            <a:ext cx="9289032" cy="4962525"/>
          </a:xfrm>
        </p:spPr>
        <p:txBody>
          <a:bodyPr/>
          <a:lstStyle/>
          <a:p>
            <a:pPr eaLnBrk="1" hangingPunct="1"/>
            <a:r>
              <a:rPr lang="en-US" altLang="zh-CN" sz="2400" dirty="0"/>
              <a:t>The extraction operation on </a:t>
            </a:r>
            <a:r>
              <a:rPr lang="en-US" altLang="zh-CN" sz="2400" b="1" dirty="0" err="1">
                <a:solidFill>
                  <a:srgbClr val="7030A0"/>
                </a:solidFill>
              </a:rPr>
              <a:t>cin</a:t>
            </a:r>
            <a:r>
              <a:rPr lang="en-US" altLang="zh-CN" sz="2400" dirty="0"/>
              <a:t> uses the type of the variable after the &gt;&gt; operator to determine how it interprets the characters read from the input</a:t>
            </a:r>
          </a:p>
          <a:p>
            <a:pPr marL="0" indent="0" eaLnBrk="1" hangingPunct="1">
              <a:buNone/>
            </a:pPr>
            <a:endParaRPr lang="en-US" altLang="zh-CN" sz="900" dirty="0"/>
          </a:p>
          <a:p>
            <a:pPr marL="0" indent="0" eaLnBrk="1" hangingPunct="1">
              <a:buNone/>
            </a:pPr>
            <a:r>
              <a:rPr lang="en-US" altLang="zh-CN" sz="2400" dirty="0"/>
              <a:t>If it is an integer, the format expected is a series of digits, if a string a sequence of characters, etc.</a:t>
            </a:r>
          </a:p>
        </p:txBody>
      </p:sp>
      <p:pic>
        <p:nvPicPr>
          <p:cNvPr id="17412" name="图片 1">
            <a:extLst>
              <a:ext uri="{FF2B5EF4-FFF2-40B4-BE49-F238E27FC236}">
                <a16:creationId xmlns:a16="http://schemas.microsoft.com/office/drawing/2014/main" id="{A3DB1612-09D0-4D76-887D-607BB0B480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3645024"/>
            <a:ext cx="8640960" cy="2315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09BAC00E-E8D5-4F35-99DC-8A9DB177F7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4.1 Simple Keyboard Input &amp; Output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8435" name="内容占位符 2">
            <a:extLst>
              <a:ext uri="{FF2B5EF4-FFF2-40B4-BE49-F238E27FC236}">
                <a16:creationId xmlns:a16="http://schemas.microsoft.com/office/drawing/2014/main" id="{E4EB3B0E-25F6-4A59-9589-0EF03A251D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43473" y="1441814"/>
            <a:ext cx="9375775" cy="4464496"/>
          </a:xfrm>
        </p:spPr>
        <p:txBody>
          <a:bodyPr/>
          <a:lstStyle/>
          <a:p>
            <a:pPr eaLnBrk="1" hangingPunct="1"/>
            <a:r>
              <a:rPr lang="en-US" altLang="zh-CN" sz="2400" dirty="0"/>
              <a:t>Extractions on </a:t>
            </a:r>
            <a:r>
              <a:rPr lang="en-US" altLang="zh-CN" sz="2400" dirty="0" err="1"/>
              <a:t>cin</a:t>
            </a:r>
            <a:r>
              <a:rPr lang="en-US" altLang="zh-CN" sz="2400" dirty="0"/>
              <a:t> can also be chained to request more than one datum in a single statement:</a:t>
            </a:r>
          </a:p>
          <a:p>
            <a:pPr marL="0" indent="0" eaLnBrk="1" hangingPunct="1">
              <a:buNone/>
            </a:pPr>
            <a:endParaRPr lang="en-US" altLang="zh-CN" sz="2400" dirty="0"/>
          </a:p>
          <a:p>
            <a:pPr eaLnBrk="1" hangingPunct="1"/>
            <a:r>
              <a:rPr lang="en-US" altLang="zh-CN" sz="2400" dirty="0"/>
              <a:t>This is equivalent to:</a:t>
            </a:r>
          </a:p>
          <a:p>
            <a:pPr eaLnBrk="1" hangingPunct="1"/>
            <a:endParaRPr lang="en-US" altLang="zh-CN" sz="2400" dirty="0"/>
          </a:p>
          <a:p>
            <a:pPr marL="0" indent="0" eaLnBrk="1" hangingPunct="1">
              <a:buNone/>
            </a:pPr>
            <a:endParaRPr lang="en-US" altLang="zh-CN" sz="2400" dirty="0"/>
          </a:p>
          <a:p>
            <a:pPr eaLnBrk="1" hangingPunct="1"/>
            <a:r>
              <a:rPr lang="en-US" altLang="zh-CN" sz="2400" dirty="0"/>
              <a:t>In both cases, the user is expected to introduce two values, one for variable a, and another for variable b. </a:t>
            </a:r>
          </a:p>
        </p:txBody>
      </p:sp>
      <p:pic>
        <p:nvPicPr>
          <p:cNvPr id="18436" name="图片 3">
            <a:extLst>
              <a:ext uri="{FF2B5EF4-FFF2-40B4-BE49-F238E27FC236}">
                <a16:creationId xmlns:a16="http://schemas.microsoft.com/office/drawing/2014/main" id="{0B25A578-3740-4AB7-8054-FC93F482F5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792" y="2206185"/>
            <a:ext cx="3341687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图片 4">
            <a:extLst>
              <a:ext uri="{FF2B5EF4-FFF2-40B4-BE49-F238E27FC236}">
                <a16:creationId xmlns:a16="http://schemas.microsoft.com/office/drawing/2014/main" id="{630BB1A1-36EA-414D-810F-F68AC87756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832" y="3074963"/>
            <a:ext cx="1872208" cy="865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101AA14-EED8-4E59-B0C4-6FFCFE74F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821" y="3028236"/>
            <a:ext cx="6753225" cy="2867025"/>
          </a:xfrm>
          <a:prstGeom prst="rect">
            <a:avLst/>
          </a:prstGeom>
        </p:spPr>
      </p:pic>
      <p:sp>
        <p:nvSpPr>
          <p:cNvPr id="20483" name="标题 1">
            <a:extLst>
              <a:ext uri="{FF2B5EF4-FFF2-40B4-BE49-F238E27FC236}">
                <a16:creationId xmlns:a16="http://schemas.microsoft.com/office/drawing/2014/main" id="{A719093C-7853-4707-8E46-BE3F8E56FB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4.1 Simple Keyboard Input &amp; Output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0484" name="内容占位符 2">
            <a:extLst>
              <a:ext uri="{FF2B5EF4-FFF2-40B4-BE49-F238E27FC236}">
                <a16:creationId xmlns:a16="http://schemas.microsoft.com/office/drawing/2014/main" id="{A8588287-95BD-49B2-99BB-6AE55B68DD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86705" y="1455207"/>
            <a:ext cx="5303083" cy="4962525"/>
          </a:xfrm>
        </p:spPr>
        <p:txBody>
          <a:bodyPr/>
          <a:lstStyle/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/>
              <a:t>Example: 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/>
              <a:t>Read a number from the keyboard and store it in the variable num. </a:t>
            </a:r>
            <a:endParaRPr lang="zh-CN" altLang="en-US" sz="2400" dirty="0"/>
          </a:p>
          <a:p>
            <a:pPr eaLnBrk="1" hangingPunct="1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3E50882-DE3B-46DD-9503-2AE12521ED36}"/>
              </a:ext>
            </a:extLst>
          </p:cNvPr>
          <p:cNvSpPr/>
          <p:nvPr/>
        </p:nvSpPr>
        <p:spPr bwMode="auto">
          <a:xfrm>
            <a:off x="6874100" y="2319629"/>
            <a:ext cx="3679600" cy="2747534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0187" tIns="45094" rIns="90187" bIns="45094"/>
          <a:lstStyle/>
          <a:p>
            <a:pPr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0486" name="Picture 4">
            <a:extLst>
              <a:ext uri="{FF2B5EF4-FFF2-40B4-BE49-F238E27FC236}">
                <a16:creationId xmlns:a16="http://schemas.microsoft.com/office/drawing/2014/main" id="{FD768584-3BB3-43FA-8A82-1095ADDD2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468" y="2666863"/>
            <a:ext cx="269081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7" name="Picture 5">
            <a:extLst>
              <a:ext uri="{FF2B5EF4-FFF2-40B4-BE49-F238E27FC236}">
                <a16:creationId xmlns:a16="http://schemas.microsoft.com/office/drawing/2014/main" id="{4D598567-B4CF-431A-BE6F-E9842E66E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850" y="4572756"/>
            <a:ext cx="3050162" cy="408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8" name="Picture 3">
            <a:extLst>
              <a:ext uri="{FF2B5EF4-FFF2-40B4-BE49-F238E27FC236}">
                <a16:creationId xmlns:a16="http://schemas.microsoft.com/office/drawing/2014/main" id="{AE74A5F8-9D15-4558-B772-3433D6841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288" y="3128151"/>
            <a:ext cx="2545877" cy="568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9" name="Picture 6">
            <a:extLst>
              <a:ext uri="{FF2B5EF4-FFF2-40B4-BE49-F238E27FC236}">
                <a16:creationId xmlns:a16="http://schemas.microsoft.com/office/drawing/2014/main" id="{027DCAB6-1A41-44BD-8322-B2F355363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777" y="3782446"/>
            <a:ext cx="4195327" cy="72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9B2713CA-ED91-408F-BCAF-E89BDFC0F9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4.2 Manipulators</a:t>
            </a:r>
          </a:p>
        </p:txBody>
      </p:sp>
      <p:sp>
        <p:nvSpPr>
          <p:cNvPr id="21507" name="内容占位符 2">
            <a:extLst>
              <a:ext uri="{FF2B5EF4-FFF2-40B4-BE49-F238E27FC236}">
                <a16:creationId xmlns:a16="http://schemas.microsoft.com/office/drawing/2014/main" id="{8E89C0CA-EF70-4824-9795-9011761FCE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43472" y="1429086"/>
            <a:ext cx="9354244" cy="4686300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zh-CN" altLang="en-US" dirty="0"/>
              <a:t>Manipulators are used to modify input and output data streams</a:t>
            </a:r>
            <a:r>
              <a:rPr lang="en-US" altLang="zh-CN" dirty="0"/>
              <a:t>.</a:t>
            </a:r>
          </a:p>
          <a:p>
            <a:pPr marL="342900" lvl="1" indent="-342900" eaLnBrk="1" hangingPunct="1"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chemeClr val="tx1"/>
                </a:solidFill>
              </a:rPr>
              <a:t>Typical manipulators: </a:t>
            </a:r>
            <a:r>
              <a:rPr lang="en-US" altLang="zh-CN" sz="2800" dirty="0" err="1">
                <a:solidFill>
                  <a:schemeClr val="tx1"/>
                </a:solidFill>
              </a:rPr>
              <a:t>endl</a:t>
            </a:r>
            <a:r>
              <a:rPr lang="en-US" altLang="zh-CN" sz="2800" dirty="0">
                <a:solidFill>
                  <a:schemeClr val="tx1"/>
                </a:solidFill>
              </a:rPr>
              <a:t>, </a:t>
            </a:r>
            <a:r>
              <a:rPr lang="en-US" altLang="zh-CN" sz="2800" dirty="0" err="1">
                <a:solidFill>
                  <a:schemeClr val="tx1"/>
                </a:solidFill>
              </a:rPr>
              <a:t>setw</a:t>
            </a:r>
            <a:r>
              <a:rPr lang="en-US" altLang="zh-CN" sz="2800" dirty="0">
                <a:solidFill>
                  <a:schemeClr val="tx1"/>
                </a:solidFill>
              </a:rPr>
              <a:t>, </a:t>
            </a:r>
            <a:r>
              <a:rPr lang="en-US" altLang="zh-CN" sz="2800" dirty="0" err="1">
                <a:solidFill>
                  <a:schemeClr val="tx1"/>
                </a:solidFill>
              </a:rPr>
              <a:t>setfill</a:t>
            </a:r>
            <a:r>
              <a:rPr lang="en-US" altLang="zh-CN" sz="2800" dirty="0">
                <a:solidFill>
                  <a:schemeClr val="tx1"/>
                </a:solidFill>
              </a:rPr>
              <a:t>, fixed, </a:t>
            </a:r>
            <a:r>
              <a:rPr lang="en-US" altLang="zh-CN" sz="2800" dirty="0" err="1">
                <a:solidFill>
                  <a:schemeClr val="tx1"/>
                </a:solidFill>
              </a:rPr>
              <a:t>setprecision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 eaLnBrk="1" hangingPunct="1"/>
            <a:r>
              <a:rPr lang="en-US" altLang="zh-CN" dirty="0" err="1"/>
              <a:t>endl</a:t>
            </a:r>
            <a:r>
              <a:rPr lang="zh-CN" altLang="en-US" dirty="0"/>
              <a:t>：skip to the start of a new line on the screen</a:t>
            </a:r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r>
              <a:rPr lang="en-US" altLang="zh-CN" dirty="0" err="1"/>
              <a:t>setw</a:t>
            </a:r>
            <a:r>
              <a:rPr lang="zh-CN" altLang="en-US" dirty="0"/>
              <a:t>：set the width of a data field </a:t>
            </a:r>
            <a:r>
              <a:rPr lang="en-US" altLang="zh-CN" dirty="0"/>
              <a:t>which </a:t>
            </a:r>
            <a:r>
              <a:rPr lang="zh-CN" altLang="en-US" dirty="0"/>
              <a:t>is the number of columns that the data item occupies on the screen；</a:t>
            </a:r>
            <a:endParaRPr lang="en-US" altLang="zh-CN" dirty="0"/>
          </a:p>
          <a:p>
            <a:pPr lvl="1" eaLnBrk="1" hangingPunct="1"/>
            <a:r>
              <a:rPr lang="en-US" altLang="zh-CN" dirty="0" err="1"/>
              <a:t>setfill</a:t>
            </a:r>
            <a:r>
              <a:rPr lang="zh-CN" altLang="en-US" dirty="0"/>
              <a:t>：change the “padding” character from a space to any other character.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E1F05994-3981-4DD2-A0B8-29CA40905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7254" y="3228945"/>
            <a:ext cx="7457491" cy="40011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588"/>
              </a:spcBef>
              <a:spcAft>
                <a:spcPts val="588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588"/>
              </a:spcBef>
              <a:spcAft>
                <a:spcPts val="588"/>
              </a:spcAft>
              <a:buClr>
                <a:srgbClr val="800080"/>
              </a:buClr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buChar char="»"/>
              <a:defRPr sz="220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buChar char="»"/>
              <a:defRPr sz="220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buChar char="»"/>
              <a:defRPr sz="220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buChar char="»"/>
              <a:defRPr sz="220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buChar char="»"/>
              <a:defRPr sz="220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 err="1"/>
              <a:t>cout</a:t>
            </a:r>
            <a:r>
              <a:rPr lang="en-US" altLang="zh-CN" sz="2000" dirty="0"/>
              <a:t> &lt;&lt; 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 &lt;&lt; 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 &lt;&lt; “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 can be used anywhere” &lt;&lt; 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ECAAEC99-1A96-454D-9018-4706E7EE5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582" y="2628902"/>
            <a:ext cx="6572250" cy="2981325"/>
          </a:xfrm>
          <a:prstGeom prst="rect">
            <a:avLst/>
          </a:prstGeom>
        </p:spPr>
      </p:pic>
      <p:sp>
        <p:nvSpPr>
          <p:cNvPr id="22531" name="标题 1">
            <a:extLst>
              <a:ext uri="{FF2B5EF4-FFF2-40B4-BE49-F238E27FC236}">
                <a16:creationId xmlns:a16="http://schemas.microsoft.com/office/drawing/2014/main" id="{6BCD8B8B-64A0-4247-BCE0-9B9E3EDB12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4.2 Manipulators: </a:t>
            </a:r>
            <a:r>
              <a:rPr lang="en-US" altLang="zh-CN" dirty="0" err="1">
                <a:latin typeface="Times New Roman" panose="02020603050405020304" pitchFamily="18" charset="0"/>
              </a:rPr>
              <a:t>setw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2532" name="内容占位符 2">
            <a:extLst>
              <a:ext uri="{FF2B5EF4-FFF2-40B4-BE49-F238E27FC236}">
                <a16:creationId xmlns:a16="http://schemas.microsoft.com/office/drawing/2014/main" id="{1B1E6625-7787-420B-8F06-2BFD9BF0D3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99456" y="1405444"/>
            <a:ext cx="8872538" cy="873820"/>
          </a:xfrm>
        </p:spPr>
        <p:txBody>
          <a:bodyPr/>
          <a:lstStyle/>
          <a:p>
            <a:pPr eaLnBrk="1" hangingPunct="1"/>
            <a:r>
              <a:rPr lang="en-US" altLang="zh-CN" dirty="0"/>
              <a:t>Example: How to use manipulators</a:t>
            </a:r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7635E1E9-0DC6-4C9D-9084-DD90553B97F1}"/>
              </a:ext>
            </a:extLst>
          </p:cNvPr>
          <p:cNvGrpSpPr/>
          <p:nvPr/>
        </p:nvGrpSpPr>
        <p:grpSpPr>
          <a:xfrm>
            <a:off x="6084061" y="3615001"/>
            <a:ext cx="2089175" cy="1337940"/>
            <a:chOff x="5888161" y="3068961"/>
            <a:chExt cx="2089175" cy="133794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4EABCFE-6F5A-495E-979C-8114C57BD1E2}"/>
                </a:ext>
              </a:extLst>
            </p:cNvPr>
            <p:cNvSpPr/>
            <p:nvPr/>
          </p:nvSpPr>
          <p:spPr bwMode="auto">
            <a:xfrm>
              <a:off x="5888161" y="3068961"/>
              <a:ext cx="2089175" cy="1337940"/>
            </a:xfrm>
            <a:prstGeom prst="rect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90187" tIns="45094" rIns="90187" bIns="45094"/>
            <a:lstStyle/>
            <a:p>
              <a:pPr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SzPct val="80000"/>
                <a:defRPr/>
              </a:pPr>
              <a:endParaRPr lang="zh-CN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22534" name="Picture 4">
              <a:extLst>
                <a:ext uri="{FF2B5EF4-FFF2-40B4-BE49-F238E27FC236}">
                  <a16:creationId xmlns:a16="http://schemas.microsoft.com/office/drawing/2014/main" id="{B1AEBE2B-824C-40D9-A742-C3AB10B16F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4265" y="3145564"/>
              <a:ext cx="1621002" cy="1184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EAC5A28E-5771-43A1-9863-5E7FD3BE3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1421" y="2831378"/>
            <a:ext cx="2357437" cy="237582"/>
          </a:xfrm>
          <a:prstGeom prst="rect">
            <a:avLst/>
          </a:prstGeom>
          <a:noFill/>
          <a:ln w="28575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187" tIns="45094" rIns="90187" bIns="45094"/>
          <a:lstStyle>
            <a:lvl1pPr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588"/>
              </a:spcBef>
              <a:spcAft>
                <a:spcPts val="588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588"/>
              </a:spcBef>
              <a:spcAft>
                <a:spcPts val="588"/>
              </a:spcAft>
              <a:buClr>
                <a:srgbClr val="800080"/>
              </a:buClr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buChar char="»"/>
              <a:defRPr sz="220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buChar char="»"/>
              <a:defRPr sz="220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buChar char="»"/>
              <a:defRPr sz="220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buChar char="»"/>
              <a:defRPr sz="220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buChar char="»"/>
              <a:defRPr sz="220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00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3CFDC7B-48B6-4290-B2A8-747E74979458}"/>
              </a:ext>
            </a:extLst>
          </p:cNvPr>
          <p:cNvSpPr/>
          <p:nvPr/>
        </p:nvSpPr>
        <p:spPr bwMode="auto">
          <a:xfrm>
            <a:off x="4295800" y="2202341"/>
            <a:ext cx="5321796" cy="10605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187" tIns="45094" rIns="90187" bIns="45094"/>
          <a:lstStyle/>
          <a:p>
            <a:pPr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defRPr/>
            </a:pPr>
            <a:r>
              <a:rPr lang="en-US" altLang="zh-CN" dirty="0">
                <a:solidFill>
                  <a:schemeClr val="tx1"/>
                </a:solidFill>
              </a:rPr>
              <a:t> #include &lt;</a:t>
            </a:r>
            <a:r>
              <a:rPr lang="en-US" altLang="zh-CN" dirty="0" err="1">
                <a:solidFill>
                  <a:schemeClr val="tx1"/>
                </a:solidFill>
              </a:rPr>
              <a:t>iomanip</a:t>
            </a:r>
            <a:r>
              <a:rPr lang="en-US" altLang="zh-CN" dirty="0">
                <a:solidFill>
                  <a:schemeClr val="tx1"/>
                </a:solidFill>
              </a:rPr>
              <a:t>&gt;</a:t>
            </a:r>
          </a:p>
          <a:p>
            <a:pPr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defRPr/>
            </a:pPr>
            <a:r>
              <a:rPr lang="en-US" altLang="en-US" dirty="0">
                <a:solidFill>
                  <a:srgbClr val="00279F"/>
                </a:solidFill>
              </a:rPr>
              <a:t>It is required for any manipulator, like </a:t>
            </a:r>
            <a:r>
              <a:rPr lang="en-US" altLang="en-US" dirty="0" err="1">
                <a:solidFill>
                  <a:srgbClr val="00279F"/>
                </a:solidFill>
              </a:rPr>
              <a:t>setw</a:t>
            </a:r>
            <a:r>
              <a:rPr lang="en-US" altLang="en-US" dirty="0">
                <a:solidFill>
                  <a:srgbClr val="00279F"/>
                </a:solidFill>
              </a:rPr>
              <a:t>, that has a value in</a:t>
            </a:r>
            <a:r>
              <a:rPr lang="en-US" altLang="zh-CN" dirty="0">
                <a:solidFill>
                  <a:srgbClr val="00279F"/>
                </a:solidFill>
              </a:rPr>
              <a:t> </a:t>
            </a:r>
            <a:r>
              <a:rPr lang="en-US" altLang="en-US" dirty="0">
                <a:solidFill>
                  <a:srgbClr val="00279F"/>
                </a:solidFill>
              </a:rPr>
              <a:t>parentheses</a:t>
            </a:r>
            <a:r>
              <a:rPr lang="en-US" altLang="zh-CN" dirty="0">
                <a:solidFill>
                  <a:srgbClr val="00279F"/>
                </a:solidFill>
              </a:rPr>
              <a:t>.</a:t>
            </a:r>
            <a:endParaRPr lang="zh-CN" altLang="en-US" dirty="0">
              <a:solidFill>
                <a:srgbClr val="00279F"/>
              </a:solidFill>
            </a:endParaRPr>
          </a:p>
        </p:txBody>
      </p:sp>
      <p:cxnSp>
        <p:nvCxnSpPr>
          <p:cNvPr id="22537" name="直接箭头连接符 11">
            <a:extLst>
              <a:ext uri="{FF2B5EF4-FFF2-40B4-BE49-F238E27FC236}">
                <a16:creationId xmlns:a16="http://schemas.microsoft.com/office/drawing/2014/main" id="{267434C1-837C-47D8-8801-E910768EEE76}"/>
              </a:ext>
            </a:extLst>
          </p:cNvPr>
          <p:cNvCxnSpPr>
            <a:cxnSpLocks noChangeShapeType="1"/>
            <a:stCxn id="9" idx="1"/>
          </p:cNvCxnSpPr>
          <p:nvPr/>
        </p:nvCxnSpPr>
        <p:spPr bwMode="auto">
          <a:xfrm flipH="1">
            <a:off x="3551758" y="2732639"/>
            <a:ext cx="744042" cy="2527227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190C5879-8E1A-4DF2-ACDB-0F2178CBF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7724" y="5086844"/>
            <a:ext cx="6786562" cy="357187"/>
          </a:xfrm>
          <a:prstGeom prst="rect">
            <a:avLst/>
          </a:prstGeom>
          <a:noFill/>
          <a:ln w="28575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187" tIns="45094" rIns="90187" bIns="45094"/>
          <a:lstStyle>
            <a:lvl1pPr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ts val="588"/>
              </a:spcBef>
              <a:spcAft>
                <a:spcPts val="588"/>
              </a:spcAft>
              <a:buClr>
                <a:srgbClr val="FF9900"/>
              </a:buClr>
              <a:buSzPct val="8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ts val="588"/>
              </a:spcBef>
              <a:spcAft>
                <a:spcPts val="588"/>
              </a:spcAft>
              <a:buClr>
                <a:srgbClr val="800080"/>
              </a:buClr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buChar char="»"/>
              <a:defRPr sz="220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buChar char="»"/>
              <a:defRPr sz="220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buChar char="»"/>
              <a:defRPr sz="220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buChar char="»"/>
              <a:defRPr sz="220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50000"/>
              </a:spcAft>
              <a:buClr>
                <a:srgbClr val="FFCC66"/>
              </a:buClr>
              <a:buChar char="»"/>
              <a:defRPr sz="220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000"/>
          </a:p>
        </p:txBody>
      </p:sp>
      <p:cxnSp>
        <p:nvCxnSpPr>
          <p:cNvPr id="22539" name="直接箭头连接符 14">
            <a:extLst>
              <a:ext uri="{FF2B5EF4-FFF2-40B4-BE49-F238E27FC236}">
                <a16:creationId xmlns:a16="http://schemas.microsoft.com/office/drawing/2014/main" id="{DB0B8820-BF2D-47F7-ACE8-1F2D4207FB06}"/>
              </a:ext>
            </a:extLst>
          </p:cNvPr>
          <p:cNvCxnSpPr>
            <a:cxnSpLocks noChangeShapeType="1"/>
            <a:stCxn id="10" idx="1"/>
            <a:endCxn id="13" idx="0"/>
          </p:cNvCxnSpPr>
          <p:nvPr/>
        </p:nvCxnSpPr>
        <p:spPr bwMode="auto">
          <a:xfrm flipV="1">
            <a:off x="2128765" y="5086844"/>
            <a:ext cx="3002241" cy="949191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A7FDAAF9-9362-4B8C-BF10-570D13E5F3E7}"/>
              </a:ext>
            </a:extLst>
          </p:cNvPr>
          <p:cNvSpPr/>
          <p:nvPr/>
        </p:nvSpPr>
        <p:spPr bwMode="auto">
          <a:xfrm>
            <a:off x="2128764" y="5711834"/>
            <a:ext cx="8424936" cy="648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187" tIns="45094" rIns="90187" bIns="45094"/>
          <a:lstStyle/>
          <a:p>
            <a:pPr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defRPr/>
            </a:pPr>
            <a:r>
              <a:rPr lang="en-US" altLang="en-US">
                <a:solidFill>
                  <a:schemeClr val="tx1"/>
                </a:solidFill>
              </a:rPr>
              <a:t>If the field width is set too small to display a value, the width is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en-US">
                <a:solidFill>
                  <a:schemeClr val="tx1"/>
                </a:solidFill>
              </a:rPr>
              <a:t>automatically expanded so that all the digits in the value are displayed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标题 1">
            <a:extLst>
              <a:ext uri="{FF2B5EF4-FFF2-40B4-BE49-F238E27FC236}">
                <a16:creationId xmlns:a16="http://schemas.microsoft.com/office/drawing/2014/main" id="{AE2065CF-29A4-4E5E-A65C-3FFD03A9AC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4.2 Manipulators : </a:t>
            </a:r>
            <a:r>
              <a:rPr lang="en-US" altLang="zh-CN" dirty="0" err="1">
                <a:latin typeface="Times New Roman" panose="02020603050405020304" pitchFamily="18" charset="0"/>
              </a:rPr>
              <a:t>setfill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9" name="内容占位符 2">
            <a:extLst>
              <a:ext uri="{FF2B5EF4-FFF2-40B4-BE49-F238E27FC236}">
                <a16:creationId xmlns:a16="http://schemas.microsoft.com/office/drawing/2014/main" id="{153B2554-6176-4547-BD4C-630CCD6E11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51477" y="1412776"/>
            <a:ext cx="8872538" cy="873820"/>
          </a:xfrm>
        </p:spPr>
        <p:txBody>
          <a:bodyPr/>
          <a:lstStyle/>
          <a:p>
            <a:pPr eaLnBrk="1" hangingPunct="1"/>
            <a:r>
              <a:rPr lang="en-US" altLang="zh-CN" dirty="0"/>
              <a:t>Example: How to use manipulators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A56D2E8-B99F-4086-ACE5-3F08CCE1C64C}"/>
              </a:ext>
            </a:extLst>
          </p:cNvPr>
          <p:cNvSpPr/>
          <p:nvPr/>
        </p:nvSpPr>
        <p:spPr bwMode="auto">
          <a:xfrm>
            <a:off x="1638301" y="5347926"/>
            <a:ext cx="7847509" cy="6745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187" tIns="45094" rIns="90187" bIns="45094"/>
          <a:lstStyle/>
          <a:p>
            <a:pPr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defRPr/>
            </a:pPr>
            <a:r>
              <a:rPr lang="en-US" altLang="zh-CN" dirty="0">
                <a:solidFill>
                  <a:schemeClr val="tx1"/>
                </a:solidFill>
              </a:rPr>
              <a:t>Unlike </a:t>
            </a:r>
            <a:r>
              <a:rPr lang="en-US" altLang="zh-CN" b="1" i="1" dirty="0" err="1">
                <a:solidFill>
                  <a:srgbClr val="FF0000"/>
                </a:solidFill>
              </a:rPr>
              <a:t>setw</a:t>
            </a:r>
            <a:r>
              <a:rPr lang="en-US" altLang="zh-CN" dirty="0">
                <a:solidFill>
                  <a:schemeClr val="tx1"/>
                </a:solidFill>
              </a:rPr>
              <a:t> ,which applies only to the next data item in the output stream, the </a:t>
            </a:r>
            <a:r>
              <a:rPr lang="en-US" altLang="zh-CN" b="1" i="1" dirty="0" err="1">
                <a:solidFill>
                  <a:srgbClr val="FF0000"/>
                </a:solidFill>
              </a:rPr>
              <a:t>setfill</a:t>
            </a:r>
            <a:r>
              <a:rPr lang="en-US" altLang="zh-CN" dirty="0">
                <a:solidFill>
                  <a:schemeClr val="tx1"/>
                </a:solidFill>
              </a:rPr>
              <a:t> manipulator remains in effect for all subsequent the fill character remains 0.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604868FA-79BB-4C24-8AAE-64E6ED9F35FB}"/>
              </a:ext>
            </a:extLst>
          </p:cNvPr>
          <p:cNvGrpSpPr/>
          <p:nvPr/>
        </p:nvGrpSpPr>
        <p:grpSpPr>
          <a:xfrm>
            <a:off x="1487489" y="2175868"/>
            <a:ext cx="8680469" cy="2981325"/>
            <a:chOff x="273069" y="2452962"/>
            <a:chExt cx="8680469" cy="2981325"/>
          </a:xfrm>
        </p:grpSpPr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20BC24DD-CEFD-4CAD-93F4-8D431C64DA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3069" y="2452962"/>
              <a:ext cx="6134100" cy="2981325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ED569F8-883C-44A8-8718-9DC9F2B7540B}"/>
                </a:ext>
              </a:extLst>
            </p:cNvPr>
            <p:cNvSpPr/>
            <p:nvPr/>
          </p:nvSpPr>
          <p:spPr bwMode="auto">
            <a:xfrm>
              <a:off x="6713576" y="3429000"/>
              <a:ext cx="2239962" cy="1242889"/>
            </a:xfrm>
            <a:prstGeom prst="rect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90187" tIns="45094" rIns="90187" bIns="45094"/>
            <a:lstStyle/>
            <a:p>
              <a:pPr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SzPct val="80000"/>
                <a:defRPr/>
              </a:pP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E3ADF42-9D17-4318-8311-DAB860B02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528" y="4941167"/>
              <a:ext cx="3888432" cy="288100"/>
            </a:xfrm>
            <a:prstGeom prst="rect">
              <a:avLst/>
            </a:prstGeom>
            <a:noFill/>
            <a:ln w="28575" algn="ctr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187" tIns="45094" rIns="90187" bIns="45094"/>
            <a:lstStyle>
              <a:lvl1pPr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588"/>
                </a:spcBef>
                <a:spcAft>
                  <a:spcPts val="588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588"/>
                </a:spcBef>
                <a:spcAft>
                  <a:spcPts val="588"/>
                </a:spcAft>
                <a:buClr>
                  <a:srgbClr val="800080"/>
                </a:buClr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spcAft>
                  <a:spcPct val="50000"/>
                </a:spcAft>
                <a:buClr>
                  <a:srgbClr val="FFCC66"/>
                </a:buClr>
                <a:buChar char="»"/>
                <a:defRPr sz="2200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50000"/>
                </a:spcAft>
                <a:buClr>
                  <a:srgbClr val="FFCC66"/>
                </a:buClr>
                <a:buChar char="»"/>
                <a:defRPr sz="2200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50000"/>
                </a:spcAft>
                <a:buClr>
                  <a:srgbClr val="FFCC66"/>
                </a:buClr>
                <a:buChar char="»"/>
                <a:defRPr sz="2200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50000"/>
                </a:spcAft>
                <a:buClr>
                  <a:srgbClr val="FFCC66"/>
                </a:buClr>
                <a:buChar char="»"/>
                <a:defRPr sz="2200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50000"/>
                </a:spcAft>
                <a:buClr>
                  <a:srgbClr val="FFCC66"/>
                </a:buClr>
                <a:buChar char="»"/>
                <a:defRPr sz="2200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buFont typeface="Wingdings" panose="05000000000000000000" pitchFamily="2" charset="2"/>
                <a:buNone/>
              </a:pPr>
              <a:endParaRPr lang="zh-CN" altLang="en-US" sz="200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1D4DDDD-B8F9-4B88-AB06-20053996B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907" y="4394789"/>
              <a:ext cx="5695262" cy="514995"/>
            </a:xfrm>
            <a:prstGeom prst="rect">
              <a:avLst/>
            </a:prstGeom>
            <a:noFill/>
            <a:ln w="28575" algn="ctr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187" tIns="45094" rIns="90187" bIns="45094"/>
            <a:lstStyle>
              <a:lvl1pPr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ts val="588"/>
                </a:spcBef>
                <a:spcAft>
                  <a:spcPts val="588"/>
                </a:spcAft>
                <a:buClr>
                  <a:srgbClr val="FF9900"/>
                </a:buClr>
                <a:buSzPct val="80000"/>
                <a:buFont typeface="Wingdings" panose="05000000000000000000" pitchFamily="2" charset="2"/>
                <a:buChar char="l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ts val="588"/>
                </a:spcBef>
                <a:spcAft>
                  <a:spcPts val="588"/>
                </a:spcAft>
                <a:buClr>
                  <a:srgbClr val="800080"/>
                </a:buClr>
                <a:buFont typeface="Wingdings" panose="05000000000000000000" pitchFamily="2" charset="2"/>
                <a:buChar char="ü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50000"/>
                </a:spcBef>
                <a:spcAft>
                  <a:spcPct val="50000"/>
                </a:spcAft>
                <a:buClr>
                  <a:srgbClr val="FFCC66"/>
                </a:buClr>
                <a:buChar char="»"/>
                <a:defRPr sz="2200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50000"/>
                </a:spcAft>
                <a:buClr>
                  <a:srgbClr val="FFCC66"/>
                </a:buClr>
                <a:buChar char="»"/>
                <a:defRPr sz="2200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50000"/>
                </a:spcAft>
                <a:buClr>
                  <a:srgbClr val="FFCC66"/>
                </a:buClr>
                <a:buChar char="»"/>
                <a:defRPr sz="2200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50000"/>
                </a:spcAft>
                <a:buClr>
                  <a:srgbClr val="FFCC66"/>
                </a:buClr>
                <a:buChar char="»"/>
                <a:defRPr sz="2200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50000"/>
                </a:spcAft>
                <a:buClr>
                  <a:srgbClr val="FFCC66"/>
                </a:buClr>
                <a:buChar char="»"/>
                <a:defRPr sz="2200">
                  <a:solidFill>
                    <a:srgbClr val="FFFF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buFont typeface="Wingdings" panose="05000000000000000000" pitchFamily="2" charset="2"/>
                <a:buNone/>
              </a:pPr>
              <a:endParaRPr lang="zh-CN" altLang="en-US" sz="2000"/>
            </a:p>
          </p:txBody>
        </p:sp>
        <p:pic>
          <p:nvPicPr>
            <p:cNvPr id="23562" name="图片 3">
              <a:extLst>
                <a:ext uri="{FF2B5EF4-FFF2-40B4-BE49-F238E27FC236}">
                  <a16:creationId xmlns:a16="http://schemas.microsoft.com/office/drawing/2014/main" id="{F1EAC65A-C4D2-4EA6-B759-A2B949C5B7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9313" y="3554289"/>
              <a:ext cx="1919288" cy="985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563" name="矩形 1">
            <a:extLst>
              <a:ext uri="{FF2B5EF4-FFF2-40B4-BE49-F238E27FC236}">
                <a16:creationId xmlns:a16="http://schemas.microsoft.com/office/drawing/2014/main" id="{BB77895F-A375-4251-A24C-ED3B06F57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901" y="6129339"/>
            <a:ext cx="360363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187" tIns="45094" rIns="90187" bIns="45094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</a:pP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A14BA96-39EF-485F-B3B3-5656389DD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544" y="2132857"/>
            <a:ext cx="6264696" cy="2852513"/>
          </a:xfrm>
          <a:prstGeom prst="rect">
            <a:avLst/>
          </a:prstGeom>
        </p:spPr>
      </p:pic>
      <p:sp>
        <p:nvSpPr>
          <p:cNvPr id="24579" name="标题 1">
            <a:extLst>
              <a:ext uri="{FF2B5EF4-FFF2-40B4-BE49-F238E27FC236}">
                <a16:creationId xmlns:a16="http://schemas.microsoft.com/office/drawing/2014/main" id="{50708B08-EE05-4690-A073-9223A5E87E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</a:rPr>
              <a:t>4.2 Manipulators: </a:t>
            </a:r>
            <a:r>
              <a:rPr lang="en-US" altLang="en-US" dirty="0" err="1">
                <a:latin typeface="Times New Roman" panose="02020603050405020304" pitchFamily="18" charset="0"/>
              </a:rPr>
              <a:t>setprecision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cxnSp>
        <p:nvCxnSpPr>
          <p:cNvPr id="24582" name="直接箭头连接符 6">
            <a:extLst>
              <a:ext uri="{FF2B5EF4-FFF2-40B4-BE49-F238E27FC236}">
                <a16:creationId xmlns:a16="http://schemas.microsoft.com/office/drawing/2014/main" id="{D622C51C-31AC-4C37-B9D1-0951F0DF00E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930900" y="4868863"/>
            <a:ext cx="560388" cy="615950"/>
          </a:xfrm>
          <a:prstGeom prst="straightConnector1">
            <a:avLst/>
          </a:prstGeom>
          <a:noFill/>
          <a:ln w="38100" algn="ctr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4F7EF013-D682-44C1-BE74-45D58ED7A1FF}"/>
              </a:ext>
            </a:extLst>
          </p:cNvPr>
          <p:cNvSpPr/>
          <p:nvPr/>
        </p:nvSpPr>
        <p:spPr bwMode="auto">
          <a:xfrm>
            <a:off x="1360344" y="5173957"/>
            <a:ext cx="9471312" cy="114300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187" tIns="45094" rIns="90187" bIns="45094"/>
          <a:lstStyle/>
          <a:p>
            <a:pPr marL="285750" indent="-28575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zh-CN" sz="1800" dirty="0" err="1">
                <a:solidFill>
                  <a:srgbClr val="00279F"/>
                </a:solidFill>
              </a:rPr>
              <a:t>setprecision</a:t>
            </a:r>
            <a:r>
              <a:rPr lang="zh-CN" altLang="en-US" sz="1800" dirty="0">
                <a:solidFill>
                  <a:srgbClr val="00279F"/>
                </a:solidFill>
              </a:rPr>
              <a:t>：</a:t>
            </a:r>
            <a:r>
              <a:rPr lang="en-US" altLang="zh-CN" sz="1800" dirty="0">
                <a:solidFill>
                  <a:srgbClr val="00279F"/>
                </a:solidFill>
              </a:rPr>
              <a:t>the </a:t>
            </a:r>
            <a:r>
              <a:rPr lang="en-US" altLang="zh-CN" sz="1800" i="1" dirty="0">
                <a:solidFill>
                  <a:srgbClr val="FF0000"/>
                </a:solidFill>
              </a:rPr>
              <a:t>total</a:t>
            </a:r>
            <a:r>
              <a:rPr lang="en-US" altLang="zh-CN" sz="1800" dirty="0">
                <a:solidFill>
                  <a:srgbClr val="00279F"/>
                </a:solidFill>
              </a:rPr>
              <a:t> digits to reserve </a:t>
            </a:r>
            <a:r>
              <a:rPr lang="en-US" altLang="zh-CN" sz="1800" i="1" dirty="0">
                <a:solidFill>
                  <a:srgbClr val="FF0000"/>
                </a:solidFill>
              </a:rPr>
              <a:t>before and after</a:t>
            </a:r>
            <a:r>
              <a:rPr lang="en-US" altLang="zh-CN" sz="1800" dirty="0">
                <a:solidFill>
                  <a:srgbClr val="00279F"/>
                </a:solidFill>
              </a:rPr>
              <a:t> the decimal point (default is 6)</a:t>
            </a:r>
          </a:p>
          <a:p>
            <a:pPr marL="285750" indent="-28575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zh-CN" sz="1800" dirty="0">
                <a:solidFill>
                  <a:srgbClr val="00279F"/>
                </a:solidFill>
              </a:rPr>
              <a:t>With fixed preceding, it sets the digits to reserve </a:t>
            </a:r>
            <a:r>
              <a:rPr lang="en-US" altLang="zh-CN" sz="1800" i="1" dirty="0">
                <a:solidFill>
                  <a:srgbClr val="FF0000"/>
                </a:solidFill>
              </a:rPr>
              <a:t>after</a:t>
            </a:r>
            <a:r>
              <a:rPr lang="en-US" altLang="zh-CN" sz="1800" dirty="0">
                <a:solidFill>
                  <a:srgbClr val="00279F"/>
                </a:solidFill>
              </a:rPr>
              <a:t> the decimal point</a:t>
            </a:r>
          </a:p>
          <a:p>
            <a:pPr marL="285750" indent="-285750"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zh-CN" sz="1800" dirty="0">
                <a:solidFill>
                  <a:srgbClr val="00279F"/>
                </a:solidFill>
              </a:rPr>
              <a:t>Both fixed and </a:t>
            </a:r>
            <a:r>
              <a:rPr lang="en-US" altLang="zh-CN" sz="1800" dirty="0" err="1">
                <a:solidFill>
                  <a:srgbClr val="00279F"/>
                </a:solidFill>
              </a:rPr>
              <a:t>setprecision</a:t>
            </a:r>
            <a:r>
              <a:rPr lang="en-US" altLang="zh-CN" sz="1800" dirty="0">
                <a:solidFill>
                  <a:srgbClr val="00279F"/>
                </a:solidFill>
              </a:rPr>
              <a:t> remain in effect for subsequent insertions into the output stream</a:t>
            </a:r>
            <a:endParaRPr lang="zh-CN" altLang="en-US" sz="1800" dirty="0">
              <a:solidFill>
                <a:srgbClr val="00279F"/>
              </a:solidFill>
            </a:endParaRP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56677E5C-36F5-4416-A3DE-7A840E4166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412776"/>
            <a:ext cx="8872538" cy="873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5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400" kern="1200">
                <a:solidFill>
                  <a:srgbClr val="33339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000" kern="1200">
                <a:solidFill>
                  <a:srgbClr val="3333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/>
              <a:t>Example: How to use manipulators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>
            <a:extLst>
              <a:ext uri="{FF2B5EF4-FFF2-40B4-BE49-F238E27FC236}">
                <a16:creationId xmlns:a16="http://schemas.microsoft.com/office/drawing/2014/main" id="{DD8263D6-F79E-471C-8BED-86A801A0C3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4.3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Single-character input and output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6627" name="内容占位符 2">
            <a:extLst>
              <a:ext uri="{FF2B5EF4-FFF2-40B4-BE49-F238E27FC236}">
                <a16:creationId xmlns:a16="http://schemas.microsoft.com/office/drawing/2014/main" id="{6BE264F6-F87F-44F8-8C75-DA9EE6F0E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456" y="1412776"/>
            <a:ext cx="9505056" cy="4686300"/>
          </a:xfrm>
        </p:spPr>
        <p:txBody>
          <a:bodyPr/>
          <a:lstStyle/>
          <a:p>
            <a:pPr eaLnBrk="1" hangingPunct="1"/>
            <a:r>
              <a:rPr lang="en-US" altLang="zh-CN" dirty="0"/>
              <a:t>Character Input and Output</a:t>
            </a:r>
          </a:p>
          <a:p>
            <a:pPr lvl="1" eaLnBrk="1" hangingPunct="1"/>
            <a:r>
              <a:rPr lang="en-US" altLang="zh-CN" dirty="0"/>
              <a:t>The following code segment inputs a character from the keyboard to the variable </a:t>
            </a:r>
            <a:r>
              <a:rPr lang="en-US" altLang="zh-CN" dirty="0" err="1"/>
              <a:t>ch</a:t>
            </a:r>
            <a:r>
              <a:rPr lang="en-US" altLang="zh-CN" dirty="0"/>
              <a:t>, ignoring whitespace characters.</a:t>
            </a:r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  <a:p>
            <a:pPr lvl="1" eaLnBrk="1" hangingPunct="1"/>
            <a:r>
              <a:rPr lang="en-US" altLang="zh-CN" dirty="0">
                <a:solidFill>
                  <a:srgbClr val="C00000"/>
                </a:solidFill>
              </a:rPr>
              <a:t>Whitespace</a:t>
            </a:r>
            <a:r>
              <a:rPr lang="en-US" altLang="zh-CN" dirty="0"/>
              <a:t>: space, tab, newline, enter, etc.</a:t>
            </a:r>
          </a:p>
          <a:p>
            <a:pPr lvl="1" eaLnBrk="1" hangingPunct="1"/>
            <a:endParaRPr lang="en-US" altLang="zh-CN" dirty="0"/>
          </a:p>
        </p:txBody>
      </p:sp>
      <p:pic>
        <p:nvPicPr>
          <p:cNvPr id="26628" name="图片 1">
            <a:extLst>
              <a:ext uri="{FF2B5EF4-FFF2-40B4-BE49-F238E27FC236}">
                <a16:creationId xmlns:a16="http://schemas.microsoft.com/office/drawing/2014/main" id="{CBD58D3A-F66D-4745-9B11-B7EB650B2C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2636912"/>
            <a:ext cx="786765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>
            <a:extLst>
              <a:ext uri="{FF2B5EF4-FFF2-40B4-BE49-F238E27FC236}">
                <a16:creationId xmlns:a16="http://schemas.microsoft.com/office/drawing/2014/main" id="{3DE173FD-A444-4D78-BFE4-06FADABC30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4.3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Single-character input and output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7651" name="内容占位符 2">
            <a:extLst>
              <a:ext uri="{FF2B5EF4-FFF2-40B4-BE49-F238E27FC236}">
                <a16:creationId xmlns:a16="http://schemas.microsoft.com/office/drawing/2014/main" id="{B5DA5832-ABF7-4302-A1E7-86315AF92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472" y="1412776"/>
            <a:ext cx="8915400" cy="4686300"/>
          </a:xfrm>
        </p:spPr>
        <p:txBody>
          <a:bodyPr/>
          <a:lstStyle/>
          <a:p>
            <a:pPr eaLnBrk="1" hangingPunct="1"/>
            <a:r>
              <a:rPr lang="en-US" altLang="zh-CN" dirty="0"/>
              <a:t>Example</a:t>
            </a:r>
          </a:p>
          <a:p>
            <a:pPr lvl="1" eaLnBrk="1" hangingPunct="1"/>
            <a:r>
              <a:rPr lang="en-US" altLang="zh-CN" dirty="0" err="1"/>
              <a:t>cin</a:t>
            </a:r>
            <a:r>
              <a:rPr lang="en-US" altLang="zh-CN" dirty="0"/>
              <a:t> &gt;&gt; </a:t>
            </a:r>
            <a:r>
              <a:rPr lang="en-US" altLang="zh-CN" dirty="0" err="1"/>
              <a:t>ch</a:t>
            </a:r>
            <a:endParaRPr lang="en-US" altLang="zh-CN" dirty="0"/>
          </a:p>
          <a:p>
            <a:pPr lvl="1" eaLnBrk="1" hangingPunct="1"/>
            <a:endParaRPr lang="en-US" altLang="zh-CN" dirty="0"/>
          </a:p>
        </p:txBody>
      </p:sp>
      <p:sp>
        <p:nvSpPr>
          <p:cNvPr id="27653" name="文本框 2">
            <a:extLst>
              <a:ext uri="{FF2B5EF4-FFF2-40B4-BE49-F238E27FC236}">
                <a16:creationId xmlns:a16="http://schemas.microsoft.com/office/drawing/2014/main" id="{A8541D88-DE80-417C-92F9-DFDEB7E20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8520" y="3329955"/>
            <a:ext cx="309562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Please enter a character:</a:t>
            </a:r>
          </a:p>
          <a:p>
            <a:r>
              <a:rPr lang="en-US" altLang="zh-CN" dirty="0"/>
              <a:t> </a:t>
            </a:r>
            <a:r>
              <a:rPr lang="en-US" altLang="zh-CN" dirty="0">
                <a:solidFill>
                  <a:srgbClr val="0000CC"/>
                </a:solidFill>
              </a:rPr>
              <a:t>          a</a:t>
            </a:r>
          </a:p>
          <a:p>
            <a:r>
              <a:rPr lang="en-US" altLang="zh-CN" dirty="0">
                <a:solidFill>
                  <a:srgbClr val="0000CC"/>
                </a:solidFill>
              </a:rPr>
              <a:t>You entered: 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7654" name="矩形 5">
            <a:extLst>
              <a:ext uri="{FF2B5EF4-FFF2-40B4-BE49-F238E27FC236}">
                <a16:creationId xmlns:a16="http://schemas.microsoft.com/office/drawing/2014/main" id="{73CA0E51-A58F-478B-B76D-3516B6FAC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0" y="4217989"/>
            <a:ext cx="287338" cy="147637"/>
          </a:xfrm>
          <a:prstGeom prst="rect">
            <a:avLst/>
          </a:prstGeom>
          <a:solidFill>
            <a:srgbClr val="EDED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187" tIns="45094" rIns="90187" bIns="45094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</a:pPr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A4E64EA-0E9C-40B2-81CC-33F2A8310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680" y="2522538"/>
            <a:ext cx="5715000" cy="36861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7BA8F296-7D2B-439C-8CAF-2A8F9776C2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8300" y="269875"/>
            <a:ext cx="8915400" cy="1143000"/>
          </a:xfrm>
        </p:spPr>
        <p:txBody>
          <a:bodyPr/>
          <a:lstStyle/>
          <a:p>
            <a:pPr eaLnBrk="1" hangingPunct="1"/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CE3847AF-E3D3-4975-8AEB-298E6EBEAB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71464" y="1412875"/>
            <a:ext cx="9777536" cy="345638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Simple input and output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Manipulator operators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Single-character input and output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Different types of function output</a:t>
            </a:r>
          </a:p>
        </p:txBody>
      </p:sp>
    </p:spTree>
  </p:cSld>
  <p:clrMapOvr>
    <a:masterClrMapping/>
  </p:clrMapOvr>
  <p:transition>
    <p:newsfla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>
            <a:extLst>
              <a:ext uri="{FF2B5EF4-FFF2-40B4-BE49-F238E27FC236}">
                <a16:creationId xmlns:a16="http://schemas.microsoft.com/office/drawing/2014/main" id="{EF97420D-92B1-43AD-8593-F04C0A9021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4.3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Single-character input and output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8675" name="内容占位符 2">
            <a:extLst>
              <a:ext uri="{FF2B5EF4-FFF2-40B4-BE49-F238E27FC236}">
                <a16:creationId xmlns:a16="http://schemas.microsoft.com/office/drawing/2014/main" id="{86448698-E2E0-4319-8A61-86F3670CF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472" y="1412776"/>
            <a:ext cx="8915400" cy="4686300"/>
          </a:xfrm>
        </p:spPr>
        <p:txBody>
          <a:bodyPr/>
          <a:lstStyle/>
          <a:p>
            <a:pPr eaLnBrk="1" hangingPunct="1"/>
            <a:r>
              <a:rPr lang="en-US" altLang="zh-CN" dirty="0"/>
              <a:t>Character Input and Output</a:t>
            </a:r>
          </a:p>
          <a:p>
            <a:pPr lvl="1" eaLnBrk="1" hangingPunct="1"/>
            <a:r>
              <a:rPr lang="en-US" altLang="zh-CN" dirty="0"/>
              <a:t>Using the manipulator </a:t>
            </a:r>
            <a:r>
              <a:rPr lang="en-US" altLang="zh-CN" b="1" i="1" dirty="0" err="1">
                <a:solidFill>
                  <a:srgbClr val="FF0000"/>
                </a:solidFill>
              </a:rPr>
              <a:t>noskipws</a:t>
            </a:r>
            <a:r>
              <a:rPr lang="en-US" altLang="zh-CN" dirty="0"/>
              <a:t>.(</a:t>
            </a:r>
            <a:r>
              <a:rPr lang="en-US" altLang="zh-CN" u="sng" dirty="0"/>
              <a:t>no</a:t>
            </a:r>
            <a:r>
              <a:rPr lang="en-US" altLang="zh-CN" dirty="0"/>
              <a:t> skip </a:t>
            </a:r>
            <a:r>
              <a:rPr lang="en-US" altLang="zh-CN" u="sng" dirty="0"/>
              <a:t>whitespaces</a:t>
            </a:r>
            <a:r>
              <a:rPr lang="en-US" altLang="zh-CN" dirty="0"/>
              <a:t>).</a:t>
            </a:r>
          </a:p>
          <a:p>
            <a:pPr lvl="1" eaLnBrk="1" hangingPunct="1"/>
            <a:endParaRPr lang="en-US" altLang="zh-CN" dirty="0"/>
          </a:p>
        </p:txBody>
      </p:sp>
      <p:sp>
        <p:nvSpPr>
          <p:cNvPr id="5" name="文本框 2">
            <a:extLst>
              <a:ext uri="{FF2B5EF4-FFF2-40B4-BE49-F238E27FC236}">
                <a16:creationId xmlns:a16="http://schemas.microsoft.com/office/drawing/2014/main" id="{58BD5E7C-CAC4-4B0C-B7F1-0FB826F94A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2860" y="4393705"/>
            <a:ext cx="309562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Please enter a character:</a:t>
            </a:r>
          </a:p>
          <a:p>
            <a:r>
              <a:rPr lang="en-US" altLang="zh-CN" dirty="0"/>
              <a:t> </a:t>
            </a:r>
            <a:r>
              <a:rPr lang="en-US" altLang="zh-CN" dirty="0">
                <a:solidFill>
                  <a:srgbClr val="0000CC"/>
                </a:solidFill>
              </a:rPr>
              <a:t>          a</a:t>
            </a:r>
          </a:p>
          <a:p>
            <a:r>
              <a:rPr lang="en-US" altLang="zh-CN" dirty="0">
                <a:solidFill>
                  <a:srgbClr val="0000CC"/>
                </a:solidFill>
              </a:rPr>
              <a:t>You entered:  </a:t>
            </a:r>
            <a:endParaRPr lang="zh-CN" altLang="en-US" dirty="0">
              <a:solidFill>
                <a:srgbClr val="0000CC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80BF782-60D6-4655-B6CF-0ECA35AED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780" y="2737520"/>
            <a:ext cx="6672982" cy="139501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>
            <a:extLst>
              <a:ext uri="{FF2B5EF4-FFF2-40B4-BE49-F238E27FC236}">
                <a16:creationId xmlns:a16="http://schemas.microsoft.com/office/drawing/2014/main" id="{83B113FD-D7E5-43C9-A1CD-AEDB65259B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4.3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Single-character input and output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0723" name="内容占位符 2">
            <a:extLst>
              <a:ext uri="{FF2B5EF4-FFF2-40B4-BE49-F238E27FC236}">
                <a16:creationId xmlns:a16="http://schemas.microsoft.com/office/drawing/2014/main" id="{92F58629-A38D-4AC9-BAAE-F3DD3B263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12776"/>
            <a:ext cx="9906000" cy="4686300"/>
          </a:xfrm>
        </p:spPr>
        <p:txBody>
          <a:bodyPr/>
          <a:lstStyle/>
          <a:p>
            <a:pPr eaLnBrk="1" hangingPunct="1"/>
            <a:r>
              <a:rPr lang="en-US" altLang="zh-CN" dirty="0"/>
              <a:t>Character Input and Output</a:t>
            </a:r>
          </a:p>
          <a:p>
            <a:pPr lvl="1" eaLnBrk="1" hangingPunct="1"/>
            <a:r>
              <a:rPr lang="en-US" altLang="zh-CN" dirty="0"/>
              <a:t>Alternatively, the function </a:t>
            </a:r>
            <a:r>
              <a:rPr lang="en-US" altLang="zh-CN" i="1" dirty="0">
                <a:solidFill>
                  <a:srgbClr val="FF0000"/>
                </a:solidFill>
              </a:rPr>
              <a:t>get( )</a:t>
            </a:r>
            <a:r>
              <a:rPr lang="en-US" altLang="zh-CN" dirty="0"/>
              <a:t> associated with the </a:t>
            </a:r>
            <a:r>
              <a:rPr lang="en-US" altLang="zh-CN" i="1" dirty="0" err="1">
                <a:solidFill>
                  <a:srgbClr val="FF0000"/>
                </a:solidFill>
              </a:rPr>
              <a:t>cin</a:t>
            </a:r>
            <a:r>
              <a:rPr lang="en-US" altLang="zh-CN" dirty="0"/>
              <a:t> can be used.</a:t>
            </a:r>
          </a:p>
          <a:p>
            <a:pPr lvl="1" eaLnBrk="1" hangingPunct="1"/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FF9D494-A140-4E18-AC6B-0C0EDC891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640" y="2593504"/>
            <a:ext cx="5550284" cy="2867647"/>
          </a:xfrm>
          <a:prstGeom prst="rect">
            <a:avLst/>
          </a:prstGeom>
        </p:spPr>
      </p:pic>
      <p:sp>
        <p:nvSpPr>
          <p:cNvPr id="7" name="文本框 2">
            <a:extLst>
              <a:ext uri="{FF2B5EF4-FFF2-40B4-BE49-F238E27FC236}">
                <a16:creationId xmlns:a16="http://schemas.microsoft.com/office/drawing/2014/main" id="{60B8287F-6BCC-4E1C-A441-D85B4CFD64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528" y="5529673"/>
            <a:ext cx="756763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a string of characters including whitespaces: </a:t>
            </a:r>
            <a:r>
              <a:rPr lang="en-US" altLang="zh-CN" dirty="0">
                <a:solidFill>
                  <a:srgbClr val="0B02B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a  b  c  d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  b  c  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>
            <a:extLst>
              <a:ext uri="{FF2B5EF4-FFF2-40B4-BE49-F238E27FC236}">
                <a16:creationId xmlns:a16="http://schemas.microsoft.com/office/drawing/2014/main" id="{793C559D-AE06-4E5F-AB3B-4B93367E84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4.3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Single-character input and output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2771" name="内容占位符 2">
            <a:extLst>
              <a:ext uri="{FF2B5EF4-FFF2-40B4-BE49-F238E27FC236}">
                <a16:creationId xmlns:a16="http://schemas.microsoft.com/office/drawing/2014/main" id="{191CD3F1-255B-4795-A397-176A41DEB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1464" y="1412776"/>
            <a:ext cx="9505056" cy="4686300"/>
          </a:xfrm>
        </p:spPr>
        <p:txBody>
          <a:bodyPr/>
          <a:lstStyle/>
          <a:p>
            <a:pPr eaLnBrk="1" hangingPunct="1"/>
            <a:r>
              <a:rPr lang="en-US" altLang="zh-CN" dirty="0"/>
              <a:t>Character Input and Output</a:t>
            </a:r>
          </a:p>
          <a:p>
            <a:pPr lvl="1" eaLnBrk="1" hangingPunct="1"/>
            <a:r>
              <a:rPr lang="en-US" altLang="zh-CN" dirty="0"/>
              <a:t>Similarly,  the output stream object </a:t>
            </a:r>
            <a:r>
              <a:rPr lang="en-US" altLang="zh-CN" dirty="0" err="1">
                <a:solidFill>
                  <a:srgbClr val="FF0000"/>
                </a:solidFill>
              </a:rPr>
              <a:t>cout</a:t>
            </a:r>
            <a:r>
              <a:rPr lang="en-US" altLang="zh-CN" dirty="0"/>
              <a:t> has a member function </a:t>
            </a:r>
            <a:r>
              <a:rPr lang="en-US" altLang="zh-CN" i="1" dirty="0">
                <a:solidFill>
                  <a:srgbClr val="FF0000"/>
                </a:solidFill>
              </a:rPr>
              <a:t>put( ) </a:t>
            </a:r>
            <a:r>
              <a:rPr lang="en-US" altLang="zh-CN" dirty="0"/>
              <a:t>that can be used to display a character.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22142FA-79AF-4601-8B70-C08A705D5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804" y="3169568"/>
            <a:ext cx="6912768" cy="267966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>
            <a:extLst>
              <a:ext uri="{FF2B5EF4-FFF2-40B4-BE49-F238E27FC236}">
                <a16:creationId xmlns:a16="http://schemas.microsoft.com/office/drawing/2014/main" id="{7A2D68B9-C997-4D19-8E78-7BFDBAD4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 </a:t>
            </a:r>
            <a:r>
              <a:rPr lang="en-US" altLang="zh-CN" dirty="0">
                <a:latin typeface="Times New Roman" panose="02020603050405020304" pitchFamily="18" charset="0"/>
              </a:rPr>
              <a:t>Different types of function output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5843" name="内容占位符 2">
            <a:extLst>
              <a:ext uri="{FF2B5EF4-FFF2-40B4-BE49-F238E27FC236}">
                <a16:creationId xmlns:a16="http://schemas.microsoft.com/office/drawing/2014/main" id="{084DBB98-7506-43C2-AFB8-4FAB344BA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472" y="1386574"/>
            <a:ext cx="8915400" cy="4686300"/>
          </a:xfrm>
        </p:spPr>
        <p:txBody>
          <a:bodyPr/>
          <a:lstStyle/>
          <a:p>
            <a:r>
              <a:rPr lang="en-US" altLang="zh-CN" dirty="0"/>
              <a:t>Example: output of type 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C5D3950-08DA-4117-BF74-8143DBC2D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5700" y="2132857"/>
            <a:ext cx="5400600" cy="415074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>
            <a:extLst>
              <a:ext uri="{FF2B5EF4-FFF2-40B4-BE49-F238E27FC236}">
                <a16:creationId xmlns:a16="http://schemas.microsoft.com/office/drawing/2014/main" id="{367030EC-FC3E-4D83-8573-40CBC8DB3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 </a:t>
            </a:r>
            <a:r>
              <a:rPr lang="en-US" altLang="zh-CN" dirty="0">
                <a:latin typeface="Times New Roman" panose="02020603050405020304" pitchFamily="18" charset="0"/>
              </a:rPr>
              <a:t>Different types of function output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6867" name="内容占位符 2">
            <a:extLst>
              <a:ext uri="{FF2B5EF4-FFF2-40B4-BE49-F238E27FC236}">
                <a16:creationId xmlns:a16="http://schemas.microsoft.com/office/drawing/2014/main" id="{77AF09D3-175A-4D44-B2EA-945AB6346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5480" y="1412776"/>
            <a:ext cx="8915400" cy="4686300"/>
          </a:xfrm>
        </p:spPr>
        <p:txBody>
          <a:bodyPr/>
          <a:lstStyle/>
          <a:p>
            <a:r>
              <a:rPr lang="en-US" altLang="zh-CN"/>
              <a:t>Example: output of type </a:t>
            </a:r>
            <a:r>
              <a:rPr lang="en-US" altLang="zh-CN">
                <a:solidFill>
                  <a:srgbClr val="FF0000"/>
                </a:solidFill>
              </a:rPr>
              <a:t>float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6869" name="矩形 1">
            <a:extLst>
              <a:ext uri="{FF2B5EF4-FFF2-40B4-BE49-F238E27FC236}">
                <a16:creationId xmlns:a16="http://schemas.microsoft.com/office/drawing/2014/main" id="{CA1004E4-3E5E-45C3-AFC5-68BEF9EA8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4064" y="2420938"/>
            <a:ext cx="287337" cy="215900"/>
          </a:xfrm>
          <a:prstGeom prst="rect">
            <a:avLst/>
          </a:prstGeom>
          <a:solidFill>
            <a:srgbClr val="EDED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187" tIns="45094" rIns="90187" bIns="45094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</a:pPr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4CC6F08-AB39-4E4C-9278-FA1B409BC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389" y="2132857"/>
            <a:ext cx="7589222" cy="385461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>
            <a:extLst>
              <a:ext uri="{FF2B5EF4-FFF2-40B4-BE49-F238E27FC236}">
                <a16:creationId xmlns:a16="http://schemas.microsoft.com/office/drawing/2014/main" id="{46E25902-A1C0-4346-A15C-5024AC056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 </a:t>
            </a:r>
            <a:r>
              <a:rPr lang="en-US" altLang="zh-CN" dirty="0">
                <a:latin typeface="Times New Roman" panose="02020603050405020304" pitchFamily="18" charset="0"/>
              </a:rPr>
              <a:t>Different types of function output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7891" name="内容占位符 2">
            <a:extLst>
              <a:ext uri="{FF2B5EF4-FFF2-40B4-BE49-F238E27FC236}">
                <a16:creationId xmlns:a16="http://schemas.microsoft.com/office/drawing/2014/main" id="{FA19F008-5AD5-415D-98A1-6BEFF2413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7150" y="1412776"/>
            <a:ext cx="8915400" cy="4686300"/>
          </a:xfrm>
        </p:spPr>
        <p:txBody>
          <a:bodyPr/>
          <a:lstStyle/>
          <a:p>
            <a:r>
              <a:rPr lang="en-US" altLang="zh-CN" dirty="0"/>
              <a:t>Example: output of type </a:t>
            </a:r>
            <a:r>
              <a:rPr lang="en-US" altLang="zh-CN" dirty="0">
                <a:solidFill>
                  <a:srgbClr val="FF0000"/>
                </a:solidFill>
              </a:rPr>
              <a:t>double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7892" name="Rectangle 1">
            <a:extLst>
              <a:ext uri="{FF2B5EF4-FFF2-40B4-BE49-F238E27FC236}">
                <a16:creationId xmlns:a16="http://schemas.microsoft.com/office/drawing/2014/main" id="{166DE342-6503-4C66-B416-E65E5D692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-200025"/>
            <a:ext cx="184150" cy="4000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8813FC3-AB0C-4FB3-A41F-1D68BA344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616" y="2204864"/>
            <a:ext cx="6912768" cy="3956364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91" name="Group 6">
            <a:extLst>
              <a:ext uri="{FF2B5EF4-FFF2-40B4-BE49-F238E27FC236}">
                <a16:creationId xmlns:a16="http://schemas.microsoft.com/office/drawing/2014/main" id="{3352D2D8-6F66-4E57-9BEB-A95D000B9471}"/>
              </a:ext>
            </a:extLst>
          </p:cNvPr>
          <p:cNvGrpSpPr>
            <a:grpSpLocks/>
          </p:cNvGrpSpPr>
          <p:nvPr/>
        </p:nvGrpSpPr>
        <p:grpSpPr bwMode="auto">
          <a:xfrm>
            <a:off x="1992313" y="2205038"/>
            <a:ext cx="3511550" cy="3852862"/>
            <a:chOff x="204" y="1162"/>
            <a:chExt cx="2212" cy="2427"/>
          </a:xfrm>
        </p:grpSpPr>
        <p:grpSp>
          <p:nvGrpSpPr>
            <p:cNvPr id="63578" name="Group 7">
              <a:extLst>
                <a:ext uri="{FF2B5EF4-FFF2-40B4-BE49-F238E27FC236}">
                  <a16:creationId xmlns:a16="http://schemas.microsoft.com/office/drawing/2014/main" id="{0D68CE99-715E-4BCB-AB20-803E709E23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4" y="1162"/>
              <a:ext cx="2212" cy="2427"/>
              <a:chOff x="418" y="1589"/>
              <a:chExt cx="2212" cy="2427"/>
            </a:xfrm>
          </p:grpSpPr>
          <p:sp>
            <p:nvSpPr>
              <p:cNvPr id="63582" name="Freeform 8">
                <a:extLst>
                  <a:ext uri="{FF2B5EF4-FFF2-40B4-BE49-F238E27FC236}">
                    <a16:creationId xmlns:a16="http://schemas.microsoft.com/office/drawing/2014/main" id="{8B5C2360-86F8-4167-A395-D0188615B3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" y="3779"/>
                <a:ext cx="394" cy="237"/>
              </a:xfrm>
              <a:custGeom>
                <a:avLst/>
                <a:gdLst>
                  <a:gd name="T0" fmla="*/ 252 w 394"/>
                  <a:gd name="T1" fmla="*/ 0 h 237"/>
                  <a:gd name="T2" fmla="*/ 51 w 394"/>
                  <a:gd name="T3" fmla="*/ 20 h 237"/>
                  <a:gd name="T4" fmla="*/ 31 w 394"/>
                  <a:gd name="T5" fmla="*/ 36 h 237"/>
                  <a:gd name="T6" fmla="*/ 19 w 394"/>
                  <a:gd name="T7" fmla="*/ 54 h 237"/>
                  <a:gd name="T8" fmla="*/ 8 w 394"/>
                  <a:gd name="T9" fmla="*/ 74 h 237"/>
                  <a:gd name="T10" fmla="*/ 0 w 394"/>
                  <a:gd name="T11" fmla="*/ 107 h 237"/>
                  <a:gd name="T12" fmla="*/ 1 w 394"/>
                  <a:gd name="T13" fmla="*/ 144 h 237"/>
                  <a:gd name="T14" fmla="*/ 8 w 394"/>
                  <a:gd name="T15" fmla="*/ 164 h 237"/>
                  <a:gd name="T16" fmla="*/ 19 w 394"/>
                  <a:gd name="T17" fmla="*/ 187 h 237"/>
                  <a:gd name="T18" fmla="*/ 40 w 394"/>
                  <a:gd name="T19" fmla="*/ 206 h 237"/>
                  <a:gd name="T20" fmla="*/ 65 w 394"/>
                  <a:gd name="T21" fmla="*/ 221 h 237"/>
                  <a:gd name="T22" fmla="*/ 90 w 394"/>
                  <a:gd name="T23" fmla="*/ 230 h 237"/>
                  <a:gd name="T24" fmla="*/ 112 w 394"/>
                  <a:gd name="T25" fmla="*/ 235 h 237"/>
                  <a:gd name="T26" fmla="*/ 141 w 394"/>
                  <a:gd name="T27" fmla="*/ 237 h 237"/>
                  <a:gd name="T28" fmla="*/ 138 w 394"/>
                  <a:gd name="T29" fmla="*/ 235 h 237"/>
                  <a:gd name="T30" fmla="*/ 295 w 394"/>
                  <a:gd name="T31" fmla="*/ 219 h 237"/>
                  <a:gd name="T32" fmla="*/ 394 w 394"/>
                  <a:gd name="T33" fmla="*/ 0 h 237"/>
                  <a:gd name="T34" fmla="*/ 252 w 394"/>
                  <a:gd name="T35" fmla="*/ 0 h 2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394" h="237">
                    <a:moveTo>
                      <a:pt x="252" y="0"/>
                    </a:moveTo>
                    <a:lnTo>
                      <a:pt x="51" y="20"/>
                    </a:lnTo>
                    <a:lnTo>
                      <a:pt x="31" y="36"/>
                    </a:lnTo>
                    <a:lnTo>
                      <a:pt x="19" y="54"/>
                    </a:lnTo>
                    <a:lnTo>
                      <a:pt x="8" y="74"/>
                    </a:lnTo>
                    <a:lnTo>
                      <a:pt x="0" y="107"/>
                    </a:lnTo>
                    <a:lnTo>
                      <a:pt x="1" y="144"/>
                    </a:lnTo>
                    <a:lnTo>
                      <a:pt x="8" y="164"/>
                    </a:lnTo>
                    <a:lnTo>
                      <a:pt x="19" y="187"/>
                    </a:lnTo>
                    <a:lnTo>
                      <a:pt x="40" y="206"/>
                    </a:lnTo>
                    <a:lnTo>
                      <a:pt x="65" y="221"/>
                    </a:lnTo>
                    <a:lnTo>
                      <a:pt x="90" y="230"/>
                    </a:lnTo>
                    <a:lnTo>
                      <a:pt x="112" y="235"/>
                    </a:lnTo>
                    <a:lnTo>
                      <a:pt x="141" y="237"/>
                    </a:lnTo>
                    <a:lnTo>
                      <a:pt x="138" y="235"/>
                    </a:lnTo>
                    <a:lnTo>
                      <a:pt x="295" y="219"/>
                    </a:lnTo>
                    <a:lnTo>
                      <a:pt x="394" y="0"/>
                    </a:lnTo>
                    <a:lnTo>
                      <a:pt x="252" y="0"/>
                    </a:lnTo>
                    <a:close/>
                  </a:path>
                </a:pathLst>
              </a:custGeom>
              <a:solidFill>
                <a:srgbClr val="80808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83" name="Freeform 9">
                <a:extLst>
                  <a:ext uri="{FF2B5EF4-FFF2-40B4-BE49-F238E27FC236}">
                    <a16:creationId xmlns:a16="http://schemas.microsoft.com/office/drawing/2014/main" id="{EDEDD186-3247-45F3-9A03-6F42E9B713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" y="1589"/>
                <a:ext cx="2212" cy="2425"/>
              </a:xfrm>
              <a:custGeom>
                <a:avLst/>
                <a:gdLst>
                  <a:gd name="T0" fmla="*/ 124 w 2212"/>
                  <a:gd name="T1" fmla="*/ 9 h 2425"/>
                  <a:gd name="T2" fmla="*/ 79 w 2212"/>
                  <a:gd name="T3" fmla="*/ 42 h 2425"/>
                  <a:gd name="T4" fmla="*/ 23 w 2212"/>
                  <a:gd name="T5" fmla="*/ 109 h 2425"/>
                  <a:gd name="T6" fmla="*/ 4 w 2212"/>
                  <a:gd name="T7" fmla="*/ 178 h 2425"/>
                  <a:gd name="T8" fmla="*/ 0 w 2212"/>
                  <a:gd name="T9" fmla="*/ 262 h 2425"/>
                  <a:gd name="T10" fmla="*/ 10 w 2212"/>
                  <a:gd name="T11" fmla="*/ 332 h 2425"/>
                  <a:gd name="T12" fmla="*/ 39 w 2212"/>
                  <a:gd name="T13" fmla="*/ 446 h 2425"/>
                  <a:gd name="T14" fmla="*/ 117 w 2212"/>
                  <a:gd name="T15" fmla="*/ 639 h 2425"/>
                  <a:gd name="T16" fmla="*/ 211 w 2212"/>
                  <a:gd name="T17" fmla="*/ 854 h 2425"/>
                  <a:gd name="T18" fmla="*/ 298 w 2212"/>
                  <a:gd name="T19" fmla="*/ 1076 h 2425"/>
                  <a:gd name="T20" fmla="*/ 365 w 2212"/>
                  <a:gd name="T21" fmla="*/ 1364 h 2425"/>
                  <a:gd name="T22" fmla="*/ 405 w 2212"/>
                  <a:gd name="T23" fmla="*/ 1713 h 2425"/>
                  <a:gd name="T24" fmla="*/ 425 w 2212"/>
                  <a:gd name="T25" fmla="*/ 1962 h 2425"/>
                  <a:gd name="T26" fmla="*/ 425 w 2212"/>
                  <a:gd name="T27" fmla="*/ 2150 h 2425"/>
                  <a:gd name="T28" fmla="*/ 399 w 2212"/>
                  <a:gd name="T29" fmla="*/ 2291 h 2425"/>
                  <a:gd name="T30" fmla="*/ 365 w 2212"/>
                  <a:gd name="T31" fmla="*/ 2371 h 2425"/>
                  <a:gd name="T32" fmla="*/ 333 w 2212"/>
                  <a:gd name="T33" fmla="*/ 2410 h 2425"/>
                  <a:gd name="T34" fmla="*/ 515 w 2212"/>
                  <a:gd name="T35" fmla="*/ 2403 h 2425"/>
                  <a:gd name="T36" fmla="*/ 1211 w 2212"/>
                  <a:gd name="T37" fmla="*/ 2311 h 2425"/>
                  <a:gd name="T38" fmla="*/ 1843 w 2212"/>
                  <a:gd name="T39" fmla="*/ 2257 h 2425"/>
                  <a:gd name="T40" fmla="*/ 2104 w 2212"/>
                  <a:gd name="T41" fmla="*/ 2264 h 2425"/>
                  <a:gd name="T42" fmla="*/ 2158 w 2212"/>
                  <a:gd name="T43" fmla="*/ 2223 h 2425"/>
                  <a:gd name="T44" fmla="*/ 2195 w 2212"/>
                  <a:gd name="T45" fmla="*/ 2132 h 2425"/>
                  <a:gd name="T46" fmla="*/ 2212 w 2212"/>
                  <a:gd name="T47" fmla="*/ 2002 h 2425"/>
                  <a:gd name="T48" fmla="*/ 2208 w 2212"/>
                  <a:gd name="T49" fmla="*/ 1837 h 2425"/>
                  <a:gd name="T50" fmla="*/ 2185 w 2212"/>
                  <a:gd name="T51" fmla="*/ 1592 h 2425"/>
                  <a:gd name="T52" fmla="*/ 2111 w 2212"/>
                  <a:gd name="T53" fmla="*/ 1277 h 2425"/>
                  <a:gd name="T54" fmla="*/ 2024 w 2212"/>
                  <a:gd name="T55" fmla="*/ 995 h 2425"/>
                  <a:gd name="T56" fmla="*/ 1923 w 2212"/>
                  <a:gd name="T57" fmla="*/ 734 h 2425"/>
                  <a:gd name="T58" fmla="*/ 1809 w 2212"/>
                  <a:gd name="T59" fmla="*/ 444 h 2425"/>
                  <a:gd name="T60" fmla="*/ 1771 w 2212"/>
                  <a:gd name="T61" fmla="*/ 317 h 2425"/>
                  <a:gd name="T62" fmla="*/ 1766 w 2212"/>
                  <a:gd name="T63" fmla="*/ 218 h 2425"/>
                  <a:gd name="T64" fmla="*/ 1809 w 2212"/>
                  <a:gd name="T65" fmla="*/ 22 h 2425"/>
                  <a:gd name="T66" fmla="*/ 139 w 2212"/>
                  <a:gd name="T67" fmla="*/ 5 h 242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2212" h="2425">
                    <a:moveTo>
                      <a:pt x="139" y="5"/>
                    </a:moveTo>
                    <a:lnTo>
                      <a:pt x="124" y="9"/>
                    </a:lnTo>
                    <a:lnTo>
                      <a:pt x="103" y="19"/>
                    </a:lnTo>
                    <a:lnTo>
                      <a:pt x="79" y="42"/>
                    </a:lnTo>
                    <a:lnTo>
                      <a:pt x="46" y="74"/>
                    </a:lnTo>
                    <a:lnTo>
                      <a:pt x="23" y="109"/>
                    </a:lnTo>
                    <a:lnTo>
                      <a:pt x="10" y="146"/>
                    </a:lnTo>
                    <a:lnTo>
                      <a:pt x="4" y="178"/>
                    </a:lnTo>
                    <a:lnTo>
                      <a:pt x="0" y="221"/>
                    </a:lnTo>
                    <a:lnTo>
                      <a:pt x="0" y="262"/>
                    </a:lnTo>
                    <a:lnTo>
                      <a:pt x="5" y="297"/>
                    </a:lnTo>
                    <a:lnTo>
                      <a:pt x="10" y="332"/>
                    </a:lnTo>
                    <a:lnTo>
                      <a:pt x="16" y="364"/>
                    </a:lnTo>
                    <a:lnTo>
                      <a:pt x="39" y="446"/>
                    </a:lnTo>
                    <a:lnTo>
                      <a:pt x="70" y="538"/>
                    </a:lnTo>
                    <a:lnTo>
                      <a:pt x="117" y="639"/>
                    </a:lnTo>
                    <a:lnTo>
                      <a:pt x="164" y="754"/>
                    </a:lnTo>
                    <a:lnTo>
                      <a:pt x="211" y="854"/>
                    </a:lnTo>
                    <a:lnTo>
                      <a:pt x="251" y="955"/>
                    </a:lnTo>
                    <a:lnTo>
                      <a:pt x="298" y="1076"/>
                    </a:lnTo>
                    <a:lnTo>
                      <a:pt x="338" y="1230"/>
                    </a:lnTo>
                    <a:lnTo>
                      <a:pt x="365" y="1364"/>
                    </a:lnTo>
                    <a:lnTo>
                      <a:pt x="392" y="1532"/>
                    </a:lnTo>
                    <a:lnTo>
                      <a:pt x="405" y="1713"/>
                    </a:lnTo>
                    <a:lnTo>
                      <a:pt x="425" y="1874"/>
                    </a:lnTo>
                    <a:lnTo>
                      <a:pt x="425" y="1962"/>
                    </a:lnTo>
                    <a:lnTo>
                      <a:pt x="425" y="2076"/>
                    </a:lnTo>
                    <a:lnTo>
                      <a:pt x="425" y="2150"/>
                    </a:lnTo>
                    <a:lnTo>
                      <a:pt x="420" y="2219"/>
                    </a:lnTo>
                    <a:lnTo>
                      <a:pt x="399" y="2291"/>
                    </a:lnTo>
                    <a:lnTo>
                      <a:pt x="384" y="2333"/>
                    </a:lnTo>
                    <a:lnTo>
                      <a:pt x="365" y="2371"/>
                    </a:lnTo>
                    <a:lnTo>
                      <a:pt x="346" y="2396"/>
                    </a:lnTo>
                    <a:lnTo>
                      <a:pt x="333" y="2410"/>
                    </a:lnTo>
                    <a:lnTo>
                      <a:pt x="318" y="2425"/>
                    </a:lnTo>
                    <a:lnTo>
                      <a:pt x="515" y="2403"/>
                    </a:lnTo>
                    <a:lnTo>
                      <a:pt x="896" y="2351"/>
                    </a:lnTo>
                    <a:lnTo>
                      <a:pt x="1211" y="2311"/>
                    </a:lnTo>
                    <a:lnTo>
                      <a:pt x="1573" y="2270"/>
                    </a:lnTo>
                    <a:lnTo>
                      <a:pt x="1843" y="2257"/>
                    </a:lnTo>
                    <a:lnTo>
                      <a:pt x="2051" y="2264"/>
                    </a:lnTo>
                    <a:lnTo>
                      <a:pt x="2104" y="2264"/>
                    </a:lnTo>
                    <a:lnTo>
                      <a:pt x="2138" y="2257"/>
                    </a:lnTo>
                    <a:lnTo>
                      <a:pt x="2158" y="2223"/>
                    </a:lnTo>
                    <a:lnTo>
                      <a:pt x="2178" y="2187"/>
                    </a:lnTo>
                    <a:lnTo>
                      <a:pt x="2195" y="2132"/>
                    </a:lnTo>
                    <a:lnTo>
                      <a:pt x="2205" y="2066"/>
                    </a:lnTo>
                    <a:lnTo>
                      <a:pt x="2212" y="2002"/>
                    </a:lnTo>
                    <a:lnTo>
                      <a:pt x="2212" y="1909"/>
                    </a:lnTo>
                    <a:lnTo>
                      <a:pt x="2208" y="1837"/>
                    </a:lnTo>
                    <a:lnTo>
                      <a:pt x="2205" y="1719"/>
                    </a:lnTo>
                    <a:lnTo>
                      <a:pt x="2185" y="1592"/>
                    </a:lnTo>
                    <a:lnTo>
                      <a:pt x="2151" y="1428"/>
                    </a:lnTo>
                    <a:lnTo>
                      <a:pt x="2111" y="1277"/>
                    </a:lnTo>
                    <a:lnTo>
                      <a:pt x="2078" y="1143"/>
                    </a:lnTo>
                    <a:lnTo>
                      <a:pt x="2024" y="995"/>
                    </a:lnTo>
                    <a:lnTo>
                      <a:pt x="1970" y="861"/>
                    </a:lnTo>
                    <a:lnTo>
                      <a:pt x="1923" y="734"/>
                    </a:lnTo>
                    <a:lnTo>
                      <a:pt x="1850" y="551"/>
                    </a:lnTo>
                    <a:lnTo>
                      <a:pt x="1809" y="444"/>
                    </a:lnTo>
                    <a:lnTo>
                      <a:pt x="1785" y="373"/>
                    </a:lnTo>
                    <a:lnTo>
                      <a:pt x="1771" y="317"/>
                    </a:lnTo>
                    <a:lnTo>
                      <a:pt x="1766" y="264"/>
                    </a:lnTo>
                    <a:lnTo>
                      <a:pt x="1766" y="218"/>
                    </a:lnTo>
                    <a:lnTo>
                      <a:pt x="1796" y="55"/>
                    </a:lnTo>
                    <a:lnTo>
                      <a:pt x="1809" y="22"/>
                    </a:lnTo>
                    <a:lnTo>
                      <a:pt x="161" y="0"/>
                    </a:lnTo>
                    <a:lnTo>
                      <a:pt x="139" y="5"/>
                    </a:lnTo>
                    <a:close/>
                  </a:path>
                </a:pathLst>
              </a:cu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84" name="Freeform 10">
                <a:extLst>
                  <a:ext uri="{FF2B5EF4-FFF2-40B4-BE49-F238E27FC236}">
                    <a16:creationId xmlns:a16="http://schemas.microsoft.com/office/drawing/2014/main" id="{F97E9B30-968B-4EF4-931C-93A7CBB99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" y="1700"/>
                <a:ext cx="182" cy="159"/>
              </a:xfrm>
              <a:custGeom>
                <a:avLst/>
                <a:gdLst>
                  <a:gd name="T0" fmla="*/ 182 w 182"/>
                  <a:gd name="T1" fmla="*/ 11 h 159"/>
                  <a:gd name="T2" fmla="*/ 135 w 182"/>
                  <a:gd name="T3" fmla="*/ 145 h 159"/>
                  <a:gd name="T4" fmla="*/ 88 w 182"/>
                  <a:gd name="T5" fmla="*/ 159 h 159"/>
                  <a:gd name="T6" fmla="*/ 65 w 182"/>
                  <a:gd name="T7" fmla="*/ 156 h 159"/>
                  <a:gd name="T8" fmla="*/ 41 w 182"/>
                  <a:gd name="T9" fmla="*/ 148 h 159"/>
                  <a:gd name="T10" fmla="*/ 23 w 182"/>
                  <a:gd name="T11" fmla="*/ 132 h 159"/>
                  <a:gd name="T12" fmla="*/ 11 w 182"/>
                  <a:gd name="T13" fmla="*/ 116 h 159"/>
                  <a:gd name="T14" fmla="*/ 3 w 182"/>
                  <a:gd name="T15" fmla="*/ 96 h 159"/>
                  <a:gd name="T16" fmla="*/ 0 w 182"/>
                  <a:gd name="T17" fmla="*/ 78 h 159"/>
                  <a:gd name="T18" fmla="*/ 1 w 182"/>
                  <a:gd name="T19" fmla="*/ 55 h 159"/>
                  <a:gd name="T20" fmla="*/ 8 w 182"/>
                  <a:gd name="T21" fmla="*/ 38 h 159"/>
                  <a:gd name="T22" fmla="*/ 21 w 182"/>
                  <a:gd name="T23" fmla="*/ 25 h 159"/>
                  <a:gd name="T24" fmla="*/ 38 w 182"/>
                  <a:gd name="T25" fmla="*/ 13 h 159"/>
                  <a:gd name="T26" fmla="*/ 58 w 182"/>
                  <a:gd name="T27" fmla="*/ 8 h 159"/>
                  <a:gd name="T28" fmla="*/ 75 w 182"/>
                  <a:gd name="T29" fmla="*/ 4 h 159"/>
                  <a:gd name="T30" fmla="*/ 94 w 182"/>
                  <a:gd name="T31" fmla="*/ 1 h 159"/>
                  <a:gd name="T32" fmla="*/ 108 w 182"/>
                  <a:gd name="T33" fmla="*/ 1 h 159"/>
                  <a:gd name="T34" fmla="*/ 127 w 182"/>
                  <a:gd name="T35" fmla="*/ 0 h 159"/>
                  <a:gd name="T36" fmla="*/ 182 w 182"/>
                  <a:gd name="T37" fmla="*/ 11 h 15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82" h="159">
                    <a:moveTo>
                      <a:pt x="182" y="11"/>
                    </a:moveTo>
                    <a:lnTo>
                      <a:pt x="135" y="145"/>
                    </a:lnTo>
                    <a:lnTo>
                      <a:pt x="88" y="159"/>
                    </a:lnTo>
                    <a:lnTo>
                      <a:pt x="65" y="156"/>
                    </a:lnTo>
                    <a:lnTo>
                      <a:pt x="41" y="148"/>
                    </a:lnTo>
                    <a:lnTo>
                      <a:pt x="23" y="132"/>
                    </a:lnTo>
                    <a:lnTo>
                      <a:pt x="11" y="116"/>
                    </a:lnTo>
                    <a:lnTo>
                      <a:pt x="3" y="96"/>
                    </a:lnTo>
                    <a:lnTo>
                      <a:pt x="0" y="78"/>
                    </a:lnTo>
                    <a:lnTo>
                      <a:pt x="1" y="55"/>
                    </a:lnTo>
                    <a:lnTo>
                      <a:pt x="8" y="38"/>
                    </a:lnTo>
                    <a:lnTo>
                      <a:pt x="21" y="25"/>
                    </a:lnTo>
                    <a:lnTo>
                      <a:pt x="38" y="13"/>
                    </a:lnTo>
                    <a:lnTo>
                      <a:pt x="58" y="8"/>
                    </a:lnTo>
                    <a:lnTo>
                      <a:pt x="75" y="4"/>
                    </a:lnTo>
                    <a:lnTo>
                      <a:pt x="94" y="1"/>
                    </a:lnTo>
                    <a:lnTo>
                      <a:pt x="108" y="1"/>
                    </a:lnTo>
                    <a:lnTo>
                      <a:pt x="127" y="0"/>
                    </a:lnTo>
                    <a:lnTo>
                      <a:pt x="182" y="11"/>
                    </a:lnTo>
                    <a:close/>
                  </a:path>
                </a:pathLst>
              </a:custGeom>
              <a:solidFill>
                <a:srgbClr val="80808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85" name="Freeform 11">
                <a:extLst>
                  <a:ext uri="{FF2B5EF4-FFF2-40B4-BE49-F238E27FC236}">
                    <a16:creationId xmlns:a16="http://schemas.microsoft.com/office/drawing/2014/main" id="{41AFE10A-3897-49F2-9D3B-E1BCF7CDD4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4" y="1691"/>
                <a:ext cx="128" cy="130"/>
              </a:xfrm>
              <a:custGeom>
                <a:avLst/>
                <a:gdLst>
                  <a:gd name="T0" fmla="*/ 0 w 128"/>
                  <a:gd name="T1" fmla="*/ 16 h 130"/>
                  <a:gd name="T2" fmla="*/ 24 w 128"/>
                  <a:gd name="T3" fmla="*/ 32 h 130"/>
                  <a:gd name="T4" fmla="*/ 35 w 128"/>
                  <a:gd name="T5" fmla="*/ 49 h 130"/>
                  <a:gd name="T6" fmla="*/ 40 w 128"/>
                  <a:gd name="T7" fmla="*/ 66 h 130"/>
                  <a:gd name="T8" fmla="*/ 42 w 128"/>
                  <a:gd name="T9" fmla="*/ 91 h 130"/>
                  <a:gd name="T10" fmla="*/ 37 w 128"/>
                  <a:gd name="T11" fmla="*/ 111 h 130"/>
                  <a:gd name="T12" fmla="*/ 24 w 128"/>
                  <a:gd name="T13" fmla="*/ 130 h 130"/>
                  <a:gd name="T14" fmla="*/ 128 w 128"/>
                  <a:gd name="T15" fmla="*/ 107 h 130"/>
                  <a:gd name="T16" fmla="*/ 119 w 128"/>
                  <a:gd name="T17" fmla="*/ 0 h 130"/>
                  <a:gd name="T18" fmla="*/ 0 w 128"/>
                  <a:gd name="T19" fmla="*/ 16 h 13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28" h="130">
                    <a:moveTo>
                      <a:pt x="0" y="16"/>
                    </a:moveTo>
                    <a:lnTo>
                      <a:pt x="24" y="32"/>
                    </a:lnTo>
                    <a:lnTo>
                      <a:pt x="35" y="49"/>
                    </a:lnTo>
                    <a:lnTo>
                      <a:pt x="40" y="66"/>
                    </a:lnTo>
                    <a:lnTo>
                      <a:pt x="42" y="91"/>
                    </a:lnTo>
                    <a:lnTo>
                      <a:pt x="37" y="111"/>
                    </a:lnTo>
                    <a:lnTo>
                      <a:pt x="24" y="130"/>
                    </a:lnTo>
                    <a:lnTo>
                      <a:pt x="128" y="107"/>
                    </a:lnTo>
                    <a:lnTo>
                      <a:pt x="119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86" name="Freeform 12">
                <a:extLst>
                  <a:ext uri="{FF2B5EF4-FFF2-40B4-BE49-F238E27FC236}">
                    <a16:creationId xmlns:a16="http://schemas.microsoft.com/office/drawing/2014/main" id="{A0BE1FEA-BF14-4D03-969C-0D37402D17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" y="1590"/>
                <a:ext cx="1853" cy="269"/>
              </a:xfrm>
              <a:custGeom>
                <a:avLst/>
                <a:gdLst>
                  <a:gd name="T0" fmla="*/ 1753 w 1853"/>
                  <a:gd name="T1" fmla="*/ 21 h 269"/>
                  <a:gd name="T2" fmla="*/ 0 w 1853"/>
                  <a:gd name="T3" fmla="*/ 0 h 269"/>
                  <a:gd name="T4" fmla="*/ 50 w 1853"/>
                  <a:gd name="T5" fmla="*/ 8 h 269"/>
                  <a:gd name="T6" fmla="*/ 68 w 1853"/>
                  <a:gd name="T7" fmla="*/ 14 h 269"/>
                  <a:gd name="T8" fmla="*/ 87 w 1853"/>
                  <a:gd name="T9" fmla="*/ 22 h 269"/>
                  <a:gd name="T10" fmla="*/ 99 w 1853"/>
                  <a:gd name="T11" fmla="*/ 34 h 269"/>
                  <a:gd name="T12" fmla="*/ 113 w 1853"/>
                  <a:gd name="T13" fmla="*/ 52 h 269"/>
                  <a:gd name="T14" fmla="*/ 120 w 1853"/>
                  <a:gd name="T15" fmla="*/ 73 h 269"/>
                  <a:gd name="T16" fmla="*/ 125 w 1853"/>
                  <a:gd name="T17" fmla="*/ 95 h 269"/>
                  <a:gd name="T18" fmla="*/ 127 w 1853"/>
                  <a:gd name="T19" fmla="*/ 118 h 269"/>
                  <a:gd name="T20" fmla="*/ 128 w 1853"/>
                  <a:gd name="T21" fmla="*/ 137 h 269"/>
                  <a:gd name="T22" fmla="*/ 125 w 1853"/>
                  <a:gd name="T23" fmla="*/ 165 h 269"/>
                  <a:gd name="T24" fmla="*/ 120 w 1853"/>
                  <a:gd name="T25" fmla="*/ 192 h 269"/>
                  <a:gd name="T26" fmla="*/ 108 w 1853"/>
                  <a:gd name="T27" fmla="*/ 215 h 269"/>
                  <a:gd name="T28" fmla="*/ 89 w 1853"/>
                  <a:gd name="T29" fmla="*/ 239 h 269"/>
                  <a:gd name="T30" fmla="*/ 65 w 1853"/>
                  <a:gd name="T31" fmla="*/ 254 h 269"/>
                  <a:gd name="T32" fmla="*/ 46 w 1853"/>
                  <a:gd name="T33" fmla="*/ 269 h 269"/>
                  <a:gd name="T34" fmla="*/ 161 w 1853"/>
                  <a:gd name="T35" fmla="*/ 255 h 269"/>
                  <a:gd name="T36" fmla="*/ 289 w 1853"/>
                  <a:gd name="T37" fmla="*/ 235 h 269"/>
                  <a:gd name="T38" fmla="*/ 491 w 1853"/>
                  <a:gd name="T39" fmla="*/ 222 h 269"/>
                  <a:gd name="T40" fmla="*/ 659 w 1853"/>
                  <a:gd name="T41" fmla="*/ 208 h 269"/>
                  <a:gd name="T42" fmla="*/ 860 w 1853"/>
                  <a:gd name="T43" fmla="*/ 208 h 269"/>
                  <a:gd name="T44" fmla="*/ 1081 w 1853"/>
                  <a:gd name="T45" fmla="*/ 215 h 269"/>
                  <a:gd name="T46" fmla="*/ 1356 w 1853"/>
                  <a:gd name="T47" fmla="*/ 222 h 269"/>
                  <a:gd name="T48" fmla="*/ 1619 w 1853"/>
                  <a:gd name="T49" fmla="*/ 242 h 269"/>
                  <a:gd name="T50" fmla="*/ 1726 w 1853"/>
                  <a:gd name="T51" fmla="*/ 262 h 269"/>
                  <a:gd name="T52" fmla="*/ 1757 w 1853"/>
                  <a:gd name="T53" fmla="*/ 266 h 269"/>
                  <a:gd name="T54" fmla="*/ 1790 w 1853"/>
                  <a:gd name="T55" fmla="*/ 268 h 269"/>
                  <a:gd name="T56" fmla="*/ 1814 w 1853"/>
                  <a:gd name="T57" fmla="*/ 262 h 269"/>
                  <a:gd name="T58" fmla="*/ 1834 w 1853"/>
                  <a:gd name="T59" fmla="*/ 242 h 269"/>
                  <a:gd name="T60" fmla="*/ 1845 w 1853"/>
                  <a:gd name="T61" fmla="*/ 217 h 269"/>
                  <a:gd name="T62" fmla="*/ 1850 w 1853"/>
                  <a:gd name="T63" fmla="*/ 196 h 269"/>
                  <a:gd name="T64" fmla="*/ 1853 w 1853"/>
                  <a:gd name="T65" fmla="*/ 173 h 269"/>
                  <a:gd name="T66" fmla="*/ 1848 w 1853"/>
                  <a:gd name="T67" fmla="*/ 130 h 269"/>
                  <a:gd name="T68" fmla="*/ 1839 w 1853"/>
                  <a:gd name="T69" fmla="*/ 103 h 269"/>
                  <a:gd name="T70" fmla="*/ 1826 w 1853"/>
                  <a:gd name="T71" fmla="*/ 75 h 269"/>
                  <a:gd name="T72" fmla="*/ 1814 w 1853"/>
                  <a:gd name="T73" fmla="*/ 57 h 269"/>
                  <a:gd name="T74" fmla="*/ 1799 w 1853"/>
                  <a:gd name="T75" fmla="*/ 43 h 269"/>
                  <a:gd name="T76" fmla="*/ 1778 w 1853"/>
                  <a:gd name="T77" fmla="*/ 28 h 269"/>
                  <a:gd name="T78" fmla="*/ 1753 w 1853"/>
                  <a:gd name="T79" fmla="*/ 21 h 269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1853" h="269">
                    <a:moveTo>
                      <a:pt x="1753" y="21"/>
                    </a:moveTo>
                    <a:lnTo>
                      <a:pt x="0" y="0"/>
                    </a:lnTo>
                    <a:lnTo>
                      <a:pt x="50" y="8"/>
                    </a:lnTo>
                    <a:lnTo>
                      <a:pt x="68" y="14"/>
                    </a:lnTo>
                    <a:lnTo>
                      <a:pt x="87" y="22"/>
                    </a:lnTo>
                    <a:lnTo>
                      <a:pt x="99" y="34"/>
                    </a:lnTo>
                    <a:lnTo>
                      <a:pt x="113" y="52"/>
                    </a:lnTo>
                    <a:lnTo>
                      <a:pt x="120" y="73"/>
                    </a:lnTo>
                    <a:lnTo>
                      <a:pt x="125" y="95"/>
                    </a:lnTo>
                    <a:lnTo>
                      <a:pt x="127" y="118"/>
                    </a:lnTo>
                    <a:lnTo>
                      <a:pt x="128" y="137"/>
                    </a:lnTo>
                    <a:lnTo>
                      <a:pt x="125" y="165"/>
                    </a:lnTo>
                    <a:lnTo>
                      <a:pt x="120" y="192"/>
                    </a:lnTo>
                    <a:lnTo>
                      <a:pt x="108" y="215"/>
                    </a:lnTo>
                    <a:lnTo>
                      <a:pt x="89" y="239"/>
                    </a:lnTo>
                    <a:lnTo>
                      <a:pt x="65" y="254"/>
                    </a:lnTo>
                    <a:lnTo>
                      <a:pt x="46" y="269"/>
                    </a:lnTo>
                    <a:lnTo>
                      <a:pt x="161" y="255"/>
                    </a:lnTo>
                    <a:lnTo>
                      <a:pt x="289" y="235"/>
                    </a:lnTo>
                    <a:lnTo>
                      <a:pt x="491" y="222"/>
                    </a:lnTo>
                    <a:lnTo>
                      <a:pt x="659" y="208"/>
                    </a:lnTo>
                    <a:lnTo>
                      <a:pt x="860" y="208"/>
                    </a:lnTo>
                    <a:lnTo>
                      <a:pt x="1081" y="215"/>
                    </a:lnTo>
                    <a:lnTo>
                      <a:pt x="1356" y="222"/>
                    </a:lnTo>
                    <a:lnTo>
                      <a:pt x="1619" y="242"/>
                    </a:lnTo>
                    <a:lnTo>
                      <a:pt x="1726" y="262"/>
                    </a:lnTo>
                    <a:lnTo>
                      <a:pt x="1757" y="266"/>
                    </a:lnTo>
                    <a:lnTo>
                      <a:pt x="1790" y="268"/>
                    </a:lnTo>
                    <a:lnTo>
                      <a:pt x="1814" y="262"/>
                    </a:lnTo>
                    <a:lnTo>
                      <a:pt x="1834" y="242"/>
                    </a:lnTo>
                    <a:lnTo>
                      <a:pt x="1845" y="217"/>
                    </a:lnTo>
                    <a:lnTo>
                      <a:pt x="1850" y="196"/>
                    </a:lnTo>
                    <a:lnTo>
                      <a:pt x="1853" y="173"/>
                    </a:lnTo>
                    <a:lnTo>
                      <a:pt x="1848" y="130"/>
                    </a:lnTo>
                    <a:lnTo>
                      <a:pt x="1839" y="103"/>
                    </a:lnTo>
                    <a:lnTo>
                      <a:pt x="1826" y="75"/>
                    </a:lnTo>
                    <a:lnTo>
                      <a:pt x="1814" y="57"/>
                    </a:lnTo>
                    <a:lnTo>
                      <a:pt x="1799" y="43"/>
                    </a:lnTo>
                    <a:lnTo>
                      <a:pt x="1778" y="28"/>
                    </a:lnTo>
                    <a:lnTo>
                      <a:pt x="1753" y="21"/>
                    </a:lnTo>
                    <a:close/>
                  </a:path>
                </a:pathLst>
              </a:cu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3579" name="WordArt 13">
              <a:extLst>
                <a:ext uri="{FF2B5EF4-FFF2-40B4-BE49-F238E27FC236}">
                  <a16:creationId xmlns:a16="http://schemas.microsoft.com/office/drawing/2014/main" id="{34D72C84-70E6-436A-8248-BF0B319E63BA}"/>
                </a:ext>
              </a:extLst>
            </p:cNvPr>
            <p:cNvSpPr>
              <a:spLocks noChangeShapeType="1" noTextEdit="1"/>
            </p:cNvSpPr>
            <p:nvPr/>
          </p:nvSpPr>
          <p:spPr bwMode="auto">
            <a:xfrm>
              <a:off x="697" y="2059"/>
              <a:ext cx="1308" cy="234"/>
            </a:xfrm>
            <a:prstGeom prst="rect">
              <a:avLst/>
            </a:prstGeom>
          </p:spPr>
          <p:txBody>
            <a:bodyPr spcFirstLastPara="1" wrap="none" fromWordArt="1">
              <a:prstTxWarp prst="textArchUp">
                <a:avLst>
                  <a:gd name="adj" fmla="val 10800021"/>
                </a:avLst>
              </a:prstTxWarp>
            </a:bodyPr>
            <a:lstStyle/>
            <a:p>
              <a:pPr algn="ctr"/>
              <a:r>
                <a:rPr lang="en-US" altLang="zh-CN" sz="4800" b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Brush Script MT" panose="03060802040406070304" pitchFamily="66" charset="0"/>
                </a:rPr>
                <a:t>Thank you for </a:t>
              </a:r>
            </a:p>
            <a:p>
              <a:pPr algn="ctr"/>
              <a:r>
                <a:rPr lang="en-US" altLang="zh-CN" sz="4800" b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Brush Script MT" panose="03060802040406070304" pitchFamily="66" charset="0"/>
                </a:rPr>
                <a:t>your attention !</a:t>
              </a:r>
              <a:endParaRPr lang="zh-CN" altLang="en-US" sz="4800" b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Brush Script MT" panose="03060802040406070304" pitchFamily="66" charset="0"/>
              </a:endParaRPr>
            </a:p>
          </p:txBody>
        </p:sp>
        <p:graphicFrame>
          <p:nvGraphicFramePr>
            <p:cNvPr id="63580" name="Object 14">
              <a:extLst>
                <a:ext uri="{FF2B5EF4-FFF2-40B4-BE49-F238E27FC236}">
                  <a16:creationId xmlns:a16="http://schemas.microsoft.com/office/drawing/2014/main" id="{5C1BEA34-6A2D-4B90-951C-E2DB466EC7D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5" y="2665"/>
            <a:ext cx="342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697" r:id="rId4" imgW="771429" imgH="714286" progId="">
                    <p:embed/>
                  </p:oleObj>
                </mc:Choice>
                <mc:Fallback>
                  <p:oleObj r:id="rId4" imgW="771429" imgH="714286" progId="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5" y="2665"/>
                          <a:ext cx="342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581" name="Text Box 15">
              <a:extLst>
                <a:ext uri="{FF2B5EF4-FFF2-40B4-BE49-F238E27FC236}">
                  <a16:creationId xmlns:a16="http://schemas.microsoft.com/office/drawing/2014/main" id="{9A746977-AC23-4997-B4E0-93219068B3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4" y="2837"/>
              <a:ext cx="1270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rgbClr val="33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rgbClr val="33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spcAft>
                  <a:spcPts val="588"/>
                </a:spcAft>
                <a:buSzPct val="80000"/>
                <a:buNone/>
              </a:pPr>
              <a:r>
                <a:rPr lang="en-US" altLang="zh-CN" sz="2400" b="1" dirty="0" err="1">
                  <a:solidFill>
                    <a:srgbClr val="000000"/>
                  </a:solidFill>
                  <a:latin typeface="Monotype Corsiva" panose="03010101010201010101" pitchFamily="66" charset="0"/>
                  <a:ea typeface="华文行楷" panose="02010800040101010101" pitchFamily="2" charset="-122"/>
                </a:rPr>
                <a:t>ZhangMeiShan</a:t>
              </a:r>
              <a:endParaRPr lang="en-US" altLang="zh-CN" sz="2400" b="1" dirty="0">
                <a:solidFill>
                  <a:srgbClr val="000000"/>
                </a:solidFill>
                <a:latin typeface="Monotype Corsiva" panose="03010101010201010101" pitchFamily="66" charset="0"/>
                <a:ea typeface="华文行楷" panose="02010800040101010101" pitchFamily="2" charset="-122"/>
              </a:endParaRPr>
            </a:p>
          </p:txBody>
        </p:sp>
      </p:grpSp>
      <p:grpSp>
        <p:nvGrpSpPr>
          <p:cNvPr id="63492" name="组合 99">
            <a:extLst>
              <a:ext uri="{FF2B5EF4-FFF2-40B4-BE49-F238E27FC236}">
                <a16:creationId xmlns:a16="http://schemas.microsoft.com/office/drawing/2014/main" id="{F6C9533A-02F6-4857-A9DA-75B30911FC57}"/>
              </a:ext>
            </a:extLst>
          </p:cNvPr>
          <p:cNvGrpSpPr>
            <a:grpSpLocks/>
          </p:cNvGrpSpPr>
          <p:nvPr/>
        </p:nvGrpSpPr>
        <p:grpSpPr bwMode="auto">
          <a:xfrm>
            <a:off x="7051675" y="3429001"/>
            <a:ext cx="3581400" cy="2759075"/>
            <a:chOff x="5029200" y="3429000"/>
            <a:chExt cx="3581400" cy="2759075"/>
          </a:xfrm>
        </p:grpSpPr>
        <p:grpSp>
          <p:nvGrpSpPr>
            <p:cNvPr id="63494" name="Group 17">
              <a:extLst>
                <a:ext uri="{FF2B5EF4-FFF2-40B4-BE49-F238E27FC236}">
                  <a16:creationId xmlns:a16="http://schemas.microsoft.com/office/drawing/2014/main" id="{D33087BA-F799-4F86-B6F6-A0D50271F69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029200" y="3429000"/>
              <a:ext cx="3581400" cy="2759075"/>
              <a:chOff x="3168" y="2160"/>
              <a:chExt cx="2256" cy="1738"/>
            </a:xfrm>
          </p:grpSpPr>
          <p:sp>
            <p:nvSpPr>
              <p:cNvPr id="63496" name="AutoShape 16">
                <a:extLst>
                  <a:ext uri="{FF2B5EF4-FFF2-40B4-BE49-F238E27FC236}">
                    <a16:creationId xmlns:a16="http://schemas.microsoft.com/office/drawing/2014/main" id="{A7DC2FD9-EC32-412D-8F8B-254F33AD12A7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3168" y="2160"/>
                <a:ext cx="2256" cy="17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497" name="Rectangle 18">
                <a:extLst>
                  <a:ext uri="{FF2B5EF4-FFF2-40B4-BE49-F238E27FC236}">
                    <a16:creationId xmlns:a16="http://schemas.microsoft.com/office/drawing/2014/main" id="{B42E3ECD-9078-462F-8120-21E578409B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9" y="2160"/>
                <a:ext cx="1619" cy="8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>
                    <a:solidFill>
                      <a:srgbClr val="3333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>
                    <a:solidFill>
                      <a:srgbClr val="33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spcAft>
                    <a:spcPts val="588"/>
                  </a:spcAft>
                  <a:buSzPct val="80000"/>
                  <a:buNone/>
                </a:pPr>
                <a:endParaRPr lang="zh-CN" altLang="en-US" sz="2000">
                  <a:latin typeface="Arial" panose="020B0604020202020204" pitchFamily="34" charset="0"/>
                </a:endParaRPr>
              </a:p>
            </p:txBody>
          </p:sp>
          <p:grpSp>
            <p:nvGrpSpPr>
              <p:cNvPr id="63498" name="Group 22">
                <a:extLst>
                  <a:ext uri="{FF2B5EF4-FFF2-40B4-BE49-F238E27FC236}">
                    <a16:creationId xmlns:a16="http://schemas.microsoft.com/office/drawing/2014/main" id="{4D157D89-8D4B-4912-9D37-DC2F538CBA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46" y="2799"/>
                <a:ext cx="499" cy="473"/>
                <a:chOff x="3846" y="2799"/>
                <a:chExt cx="499" cy="473"/>
              </a:xfrm>
            </p:grpSpPr>
            <p:sp>
              <p:nvSpPr>
                <p:cNvPr id="63575" name="Freeform 19">
                  <a:extLst>
                    <a:ext uri="{FF2B5EF4-FFF2-40B4-BE49-F238E27FC236}">
                      <a16:creationId xmlns:a16="http://schemas.microsoft.com/office/drawing/2014/main" id="{9C7C2079-29F8-46A0-B5D0-F1494269E1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83" y="2813"/>
                  <a:ext cx="362" cy="459"/>
                </a:xfrm>
                <a:custGeom>
                  <a:avLst/>
                  <a:gdLst>
                    <a:gd name="T0" fmla="*/ 0 w 724"/>
                    <a:gd name="T1" fmla="*/ 1 h 917"/>
                    <a:gd name="T2" fmla="*/ 1 w 724"/>
                    <a:gd name="T3" fmla="*/ 1 h 917"/>
                    <a:gd name="T4" fmla="*/ 1 w 724"/>
                    <a:gd name="T5" fmla="*/ 1 h 917"/>
                    <a:gd name="T6" fmla="*/ 1 w 724"/>
                    <a:gd name="T7" fmla="*/ 1 h 917"/>
                    <a:gd name="T8" fmla="*/ 1 w 724"/>
                    <a:gd name="T9" fmla="*/ 1 h 917"/>
                    <a:gd name="T10" fmla="*/ 1 w 724"/>
                    <a:gd name="T11" fmla="*/ 1 h 917"/>
                    <a:gd name="T12" fmla="*/ 1 w 724"/>
                    <a:gd name="T13" fmla="*/ 1 h 917"/>
                    <a:gd name="T14" fmla="*/ 1 w 724"/>
                    <a:gd name="T15" fmla="*/ 1 h 917"/>
                    <a:gd name="T16" fmla="*/ 1 w 724"/>
                    <a:gd name="T17" fmla="*/ 0 h 917"/>
                    <a:gd name="T18" fmla="*/ 1 w 724"/>
                    <a:gd name="T19" fmla="*/ 1 h 917"/>
                    <a:gd name="T20" fmla="*/ 1 w 724"/>
                    <a:gd name="T21" fmla="*/ 1 h 917"/>
                    <a:gd name="T22" fmla="*/ 1 w 724"/>
                    <a:gd name="T23" fmla="*/ 1 h 917"/>
                    <a:gd name="T24" fmla="*/ 1 w 724"/>
                    <a:gd name="T25" fmla="*/ 1 h 917"/>
                    <a:gd name="T26" fmla="*/ 1 w 724"/>
                    <a:gd name="T27" fmla="*/ 1 h 917"/>
                    <a:gd name="T28" fmla="*/ 1 w 724"/>
                    <a:gd name="T29" fmla="*/ 1 h 917"/>
                    <a:gd name="T30" fmla="*/ 1 w 724"/>
                    <a:gd name="T31" fmla="*/ 1 h 917"/>
                    <a:gd name="T32" fmla="*/ 1 w 724"/>
                    <a:gd name="T33" fmla="*/ 1 h 917"/>
                    <a:gd name="T34" fmla="*/ 1 w 724"/>
                    <a:gd name="T35" fmla="*/ 1 h 917"/>
                    <a:gd name="T36" fmla="*/ 1 w 724"/>
                    <a:gd name="T37" fmla="*/ 1 h 917"/>
                    <a:gd name="T38" fmla="*/ 1 w 724"/>
                    <a:gd name="T39" fmla="*/ 1 h 917"/>
                    <a:gd name="T40" fmla="*/ 1 w 724"/>
                    <a:gd name="T41" fmla="*/ 1 h 917"/>
                    <a:gd name="T42" fmla="*/ 1 w 724"/>
                    <a:gd name="T43" fmla="*/ 1 h 917"/>
                    <a:gd name="T44" fmla="*/ 0 w 724"/>
                    <a:gd name="T45" fmla="*/ 1 h 917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24" h="917">
                      <a:moveTo>
                        <a:pt x="0" y="673"/>
                      </a:moveTo>
                      <a:lnTo>
                        <a:pt x="28" y="630"/>
                      </a:lnTo>
                      <a:lnTo>
                        <a:pt x="19" y="559"/>
                      </a:lnTo>
                      <a:lnTo>
                        <a:pt x="4" y="403"/>
                      </a:lnTo>
                      <a:lnTo>
                        <a:pt x="23" y="242"/>
                      </a:lnTo>
                      <a:lnTo>
                        <a:pt x="71" y="119"/>
                      </a:lnTo>
                      <a:lnTo>
                        <a:pt x="146" y="48"/>
                      </a:lnTo>
                      <a:lnTo>
                        <a:pt x="265" y="15"/>
                      </a:lnTo>
                      <a:lnTo>
                        <a:pt x="402" y="0"/>
                      </a:lnTo>
                      <a:lnTo>
                        <a:pt x="506" y="15"/>
                      </a:lnTo>
                      <a:lnTo>
                        <a:pt x="615" y="81"/>
                      </a:lnTo>
                      <a:lnTo>
                        <a:pt x="662" y="171"/>
                      </a:lnTo>
                      <a:lnTo>
                        <a:pt x="705" y="280"/>
                      </a:lnTo>
                      <a:lnTo>
                        <a:pt x="724" y="441"/>
                      </a:lnTo>
                      <a:lnTo>
                        <a:pt x="700" y="479"/>
                      </a:lnTo>
                      <a:lnTo>
                        <a:pt x="710" y="521"/>
                      </a:lnTo>
                      <a:lnTo>
                        <a:pt x="705" y="606"/>
                      </a:lnTo>
                      <a:lnTo>
                        <a:pt x="681" y="692"/>
                      </a:lnTo>
                      <a:lnTo>
                        <a:pt x="568" y="838"/>
                      </a:lnTo>
                      <a:lnTo>
                        <a:pt x="487" y="871"/>
                      </a:lnTo>
                      <a:lnTo>
                        <a:pt x="393" y="895"/>
                      </a:lnTo>
                      <a:lnTo>
                        <a:pt x="315" y="917"/>
                      </a:lnTo>
                      <a:lnTo>
                        <a:pt x="0" y="673"/>
                      </a:lnTo>
                      <a:close/>
                    </a:path>
                  </a:pathLst>
                </a:custGeom>
                <a:solidFill>
                  <a:srgbClr val="BF7F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576" name="Freeform 20">
                  <a:extLst>
                    <a:ext uri="{FF2B5EF4-FFF2-40B4-BE49-F238E27FC236}">
                      <a16:creationId xmlns:a16="http://schemas.microsoft.com/office/drawing/2014/main" id="{9DDFE745-0A68-4B50-9FD9-22DB7BD94F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64" y="2799"/>
                  <a:ext cx="357" cy="372"/>
                </a:xfrm>
                <a:custGeom>
                  <a:avLst/>
                  <a:gdLst>
                    <a:gd name="T0" fmla="*/ 1 w 714"/>
                    <a:gd name="T1" fmla="*/ 1 h 743"/>
                    <a:gd name="T2" fmla="*/ 1 w 714"/>
                    <a:gd name="T3" fmla="*/ 1 h 743"/>
                    <a:gd name="T4" fmla="*/ 0 w 714"/>
                    <a:gd name="T5" fmla="*/ 1 h 743"/>
                    <a:gd name="T6" fmla="*/ 1 w 714"/>
                    <a:gd name="T7" fmla="*/ 1 h 743"/>
                    <a:gd name="T8" fmla="*/ 1 w 714"/>
                    <a:gd name="T9" fmla="*/ 1 h 743"/>
                    <a:gd name="T10" fmla="*/ 1 w 714"/>
                    <a:gd name="T11" fmla="*/ 1 h 743"/>
                    <a:gd name="T12" fmla="*/ 1 w 714"/>
                    <a:gd name="T13" fmla="*/ 1 h 743"/>
                    <a:gd name="T14" fmla="*/ 1 w 714"/>
                    <a:gd name="T15" fmla="*/ 0 h 743"/>
                    <a:gd name="T16" fmla="*/ 1 w 714"/>
                    <a:gd name="T17" fmla="*/ 1 h 743"/>
                    <a:gd name="T18" fmla="*/ 1 w 714"/>
                    <a:gd name="T19" fmla="*/ 1 h 743"/>
                    <a:gd name="T20" fmla="*/ 1 w 714"/>
                    <a:gd name="T21" fmla="*/ 1 h 743"/>
                    <a:gd name="T22" fmla="*/ 1 w 714"/>
                    <a:gd name="T23" fmla="*/ 1 h 743"/>
                    <a:gd name="T24" fmla="*/ 1 w 714"/>
                    <a:gd name="T25" fmla="*/ 1 h 743"/>
                    <a:gd name="T26" fmla="*/ 1 w 714"/>
                    <a:gd name="T27" fmla="*/ 1 h 743"/>
                    <a:gd name="T28" fmla="*/ 1 w 714"/>
                    <a:gd name="T29" fmla="*/ 1 h 743"/>
                    <a:gd name="T30" fmla="*/ 1 w 714"/>
                    <a:gd name="T31" fmla="*/ 1 h 743"/>
                    <a:gd name="T32" fmla="*/ 1 w 714"/>
                    <a:gd name="T33" fmla="*/ 1 h 743"/>
                    <a:gd name="T34" fmla="*/ 1 w 714"/>
                    <a:gd name="T35" fmla="*/ 1 h 743"/>
                    <a:gd name="T36" fmla="*/ 1 w 714"/>
                    <a:gd name="T37" fmla="*/ 1 h 743"/>
                    <a:gd name="T38" fmla="*/ 1 w 714"/>
                    <a:gd name="T39" fmla="*/ 1 h 743"/>
                    <a:gd name="T40" fmla="*/ 1 w 714"/>
                    <a:gd name="T41" fmla="*/ 1 h 743"/>
                    <a:gd name="T42" fmla="*/ 1 w 714"/>
                    <a:gd name="T43" fmla="*/ 1 h 743"/>
                    <a:gd name="T44" fmla="*/ 1 w 714"/>
                    <a:gd name="T45" fmla="*/ 1 h 743"/>
                    <a:gd name="T46" fmla="*/ 1 w 714"/>
                    <a:gd name="T47" fmla="*/ 1 h 743"/>
                    <a:gd name="T48" fmla="*/ 1 w 714"/>
                    <a:gd name="T49" fmla="*/ 1 h 743"/>
                    <a:gd name="T50" fmla="*/ 1 w 714"/>
                    <a:gd name="T51" fmla="*/ 1 h 743"/>
                    <a:gd name="T52" fmla="*/ 1 w 714"/>
                    <a:gd name="T53" fmla="*/ 1 h 743"/>
                    <a:gd name="T54" fmla="*/ 1 w 714"/>
                    <a:gd name="T55" fmla="*/ 1 h 743"/>
                    <a:gd name="T56" fmla="*/ 1 w 714"/>
                    <a:gd name="T57" fmla="*/ 1 h 743"/>
                    <a:gd name="T58" fmla="*/ 1 w 714"/>
                    <a:gd name="T59" fmla="*/ 1 h 743"/>
                    <a:gd name="T60" fmla="*/ 1 w 714"/>
                    <a:gd name="T61" fmla="*/ 1 h 743"/>
                    <a:gd name="T62" fmla="*/ 1 w 714"/>
                    <a:gd name="T63" fmla="*/ 1 h 743"/>
                    <a:gd name="T64" fmla="*/ 1 w 714"/>
                    <a:gd name="T65" fmla="*/ 1 h 743"/>
                    <a:gd name="T66" fmla="*/ 1 w 714"/>
                    <a:gd name="T67" fmla="*/ 1 h 743"/>
                    <a:gd name="T68" fmla="*/ 1 w 714"/>
                    <a:gd name="T69" fmla="*/ 1 h 743"/>
                    <a:gd name="T70" fmla="*/ 1 w 714"/>
                    <a:gd name="T71" fmla="*/ 1 h 743"/>
                    <a:gd name="T72" fmla="*/ 1 w 714"/>
                    <a:gd name="T73" fmla="*/ 1 h 743"/>
                    <a:gd name="T74" fmla="*/ 1 w 714"/>
                    <a:gd name="T75" fmla="*/ 1 h 743"/>
                    <a:gd name="T76" fmla="*/ 1 w 714"/>
                    <a:gd name="T77" fmla="*/ 1 h 743"/>
                    <a:gd name="T78" fmla="*/ 1 w 714"/>
                    <a:gd name="T79" fmla="*/ 1 h 743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714" h="743">
                      <a:moveTo>
                        <a:pt x="33" y="644"/>
                      </a:moveTo>
                      <a:lnTo>
                        <a:pt x="5" y="464"/>
                      </a:lnTo>
                      <a:lnTo>
                        <a:pt x="0" y="365"/>
                      </a:lnTo>
                      <a:lnTo>
                        <a:pt x="23" y="223"/>
                      </a:lnTo>
                      <a:lnTo>
                        <a:pt x="61" y="114"/>
                      </a:lnTo>
                      <a:lnTo>
                        <a:pt x="151" y="28"/>
                      </a:lnTo>
                      <a:lnTo>
                        <a:pt x="260" y="5"/>
                      </a:lnTo>
                      <a:lnTo>
                        <a:pt x="397" y="0"/>
                      </a:lnTo>
                      <a:lnTo>
                        <a:pt x="473" y="10"/>
                      </a:lnTo>
                      <a:lnTo>
                        <a:pt x="549" y="38"/>
                      </a:lnTo>
                      <a:lnTo>
                        <a:pt x="615" y="71"/>
                      </a:lnTo>
                      <a:lnTo>
                        <a:pt x="677" y="118"/>
                      </a:lnTo>
                      <a:lnTo>
                        <a:pt x="696" y="161"/>
                      </a:lnTo>
                      <a:lnTo>
                        <a:pt x="625" y="118"/>
                      </a:lnTo>
                      <a:lnTo>
                        <a:pt x="558" y="114"/>
                      </a:lnTo>
                      <a:lnTo>
                        <a:pt x="535" y="109"/>
                      </a:lnTo>
                      <a:lnTo>
                        <a:pt x="591" y="152"/>
                      </a:lnTo>
                      <a:lnTo>
                        <a:pt x="625" y="199"/>
                      </a:lnTo>
                      <a:lnTo>
                        <a:pt x="643" y="246"/>
                      </a:lnTo>
                      <a:lnTo>
                        <a:pt x="672" y="279"/>
                      </a:lnTo>
                      <a:lnTo>
                        <a:pt x="700" y="322"/>
                      </a:lnTo>
                      <a:lnTo>
                        <a:pt x="710" y="365"/>
                      </a:lnTo>
                      <a:lnTo>
                        <a:pt x="714" y="412"/>
                      </a:lnTo>
                      <a:lnTo>
                        <a:pt x="686" y="502"/>
                      </a:lnTo>
                      <a:lnTo>
                        <a:pt x="658" y="563"/>
                      </a:lnTo>
                      <a:lnTo>
                        <a:pt x="620" y="544"/>
                      </a:lnTo>
                      <a:lnTo>
                        <a:pt x="629" y="521"/>
                      </a:lnTo>
                      <a:lnTo>
                        <a:pt x="634" y="488"/>
                      </a:lnTo>
                      <a:lnTo>
                        <a:pt x="610" y="459"/>
                      </a:lnTo>
                      <a:lnTo>
                        <a:pt x="554" y="473"/>
                      </a:lnTo>
                      <a:lnTo>
                        <a:pt x="483" y="516"/>
                      </a:lnTo>
                      <a:lnTo>
                        <a:pt x="454" y="601"/>
                      </a:lnTo>
                      <a:lnTo>
                        <a:pt x="440" y="639"/>
                      </a:lnTo>
                      <a:lnTo>
                        <a:pt x="454" y="667"/>
                      </a:lnTo>
                      <a:lnTo>
                        <a:pt x="483" y="682"/>
                      </a:lnTo>
                      <a:lnTo>
                        <a:pt x="364" y="720"/>
                      </a:lnTo>
                      <a:lnTo>
                        <a:pt x="270" y="734"/>
                      </a:lnTo>
                      <a:lnTo>
                        <a:pt x="194" y="743"/>
                      </a:lnTo>
                      <a:lnTo>
                        <a:pt x="104" y="691"/>
                      </a:lnTo>
                      <a:lnTo>
                        <a:pt x="33" y="644"/>
                      </a:lnTo>
                      <a:close/>
                    </a:path>
                  </a:pathLst>
                </a:custGeom>
                <a:solidFill>
                  <a:srgbClr val="3F3F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577" name="Freeform 21">
                  <a:extLst>
                    <a:ext uri="{FF2B5EF4-FFF2-40B4-BE49-F238E27FC236}">
                      <a16:creationId xmlns:a16="http://schemas.microsoft.com/office/drawing/2014/main" id="{E3A9833A-2FB5-4DD9-B1B8-CBAEB46D2D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46" y="3137"/>
                  <a:ext cx="298" cy="135"/>
                </a:xfrm>
                <a:custGeom>
                  <a:avLst/>
                  <a:gdLst>
                    <a:gd name="T0" fmla="*/ 0 w 597"/>
                    <a:gd name="T1" fmla="*/ 1 h 270"/>
                    <a:gd name="T2" fmla="*/ 0 w 597"/>
                    <a:gd name="T3" fmla="*/ 1 h 270"/>
                    <a:gd name="T4" fmla="*/ 0 w 597"/>
                    <a:gd name="T5" fmla="*/ 0 h 270"/>
                    <a:gd name="T6" fmla="*/ 0 w 597"/>
                    <a:gd name="T7" fmla="*/ 1 h 27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97" h="270">
                      <a:moveTo>
                        <a:pt x="0" y="189"/>
                      </a:moveTo>
                      <a:lnTo>
                        <a:pt x="137" y="128"/>
                      </a:lnTo>
                      <a:lnTo>
                        <a:pt x="246" y="0"/>
                      </a:lnTo>
                      <a:lnTo>
                        <a:pt x="597" y="27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499" name="Group 75">
                <a:extLst>
                  <a:ext uri="{FF2B5EF4-FFF2-40B4-BE49-F238E27FC236}">
                    <a16:creationId xmlns:a16="http://schemas.microsoft.com/office/drawing/2014/main" id="{98B6BA57-F3FA-4A4E-A5ED-F49851E91F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56" y="2168"/>
                <a:ext cx="867" cy="1703"/>
                <a:chOff x="4556" y="2168"/>
                <a:chExt cx="867" cy="1703"/>
              </a:xfrm>
            </p:grpSpPr>
            <p:sp>
              <p:nvSpPr>
                <p:cNvPr id="63523" name="Freeform 23">
                  <a:extLst>
                    <a:ext uri="{FF2B5EF4-FFF2-40B4-BE49-F238E27FC236}">
                      <a16:creationId xmlns:a16="http://schemas.microsoft.com/office/drawing/2014/main" id="{C3E806EE-5494-425D-A69A-BAEE1900E7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19" y="3454"/>
                  <a:ext cx="635" cy="417"/>
                </a:xfrm>
                <a:custGeom>
                  <a:avLst/>
                  <a:gdLst>
                    <a:gd name="T0" fmla="*/ 1 w 1270"/>
                    <a:gd name="T1" fmla="*/ 0 h 834"/>
                    <a:gd name="T2" fmla="*/ 0 w 1270"/>
                    <a:gd name="T3" fmla="*/ 1 h 834"/>
                    <a:gd name="T4" fmla="*/ 1 w 1270"/>
                    <a:gd name="T5" fmla="*/ 1 h 834"/>
                    <a:gd name="T6" fmla="*/ 1 w 1270"/>
                    <a:gd name="T7" fmla="*/ 1 h 834"/>
                    <a:gd name="T8" fmla="*/ 1 w 1270"/>
                    <a:gd name="T9" fmla="*/ 0 h 8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270" h="834">
                      <a:moveTo>
                        <a:pt x="104" y="0"/>
                      </a:moveTo>
                      <a:lnTo>
                        <a:pt x="0" y="834"/>
                      </a:lnTo>
                      <a:lnTo>
                        <a:pt x="1270" y="834"/>
                      </a:lnTo>
                      <a:lnTo>
                        <a:pt x="1222" y="9"/>
                      </a:lnTo>
                      <a:lnTo>
                        <a:pt x="104" y="0"/>
                      </a:lnTo>
                      <a:close/>
                    </a:path>
                  </a:pathLst>
                </a:custGeom>
                <a:solidFill>
                  <a:srgbClr val="005F5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63524" name="Group 72">
                  <a:extLst>
                    <a:ext uri="{FF2B5EF4-FFF2-40B4-BE49-F238E27FC236}">
                      <a16:creationId xmlns:a16="http://schemas.microsoft.com/office/drawing/2014/main" id="{2C2CB70A-1E78-4251-AA8A-61F7F9E34EA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56" y="2168"/>
                  <a:ext cx="746" cy="1321"/>
                  <a:chOff x="4556" y="2168"/>
                  <a:chExt cx="746" cy="1321"/>
                </a:xfrm>
              </p:grpSpPr>
              <p:grpSp>
                <p:nvGrpSpPr>
                  <p:cNvPr id="63527" name="Group 27">
                    <a:extLst>
                      <a:ext uri="{FF2B5EF4-FFF2-40B4-BE49-F238E27FC236}">
                        <a16:creationId xmlns:a16="http://schemas.microsoft.com/office/drawing/2014/main" id="{8AFA3F26-91C7-453C-84C6-2DD5E62A6C0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821" y="2580"/>
                    <a:ext cx="278" cy="319"/>
                    <a:chOff x="4821" y="2580"/>
                    <a:chExt cx="278" cy="319"/>
                  </a:xfrm>
                </p:grpSpPr>
                <p:sp>
                  <p:nvSpPr>
                    <p:cNvPr id="63572" name="Freeform 24">
                      <a:extLst>
                        <a:ext uri="{FF2B5EF4-FFF2-40B4-BE49-F238E27FC236}">
                          <a16:creationId xmlns:a16="http://schemas.microsoft.com/office/drawing/2014/main" id="{2B4ED9F7-B5C1-49A3-9A6E-51D36144B0E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21" y="2580"/>
                      <a:ext cx="278" cy="319"/>
                    </a:xfrm>
                    <a:custGeom>
                      <a:avLst/>
                      <a:gdLst>
                        <a:gd name="T0" fmla="*/ 1 w 555"/>
                        <a:gd name="T1" fmla="*/ 0 h 639"/>
                        <a:gd name="T2" fmla="*/ 1 w 555"/>
                        <a:gd name="T3" fmla="*/ 0 h 639"/>
                        <a:gd name="T4" fmla="*/ 1 w 555"/>
                        <a:gd name="T5" fmla="*/ 0 h 639"/>
                        <a:gd name="T6" fmla="*/ 1 w 555"/>
                        <a:gd name="T7" fmla="*/ 0 h 639"/>
                        <a:gd name="T8" fmla="*/ 0 w 555"/>
                        <a:gd name="T9" fmla="*/ 0 h 639"/>
                        <a:gd name="T10" fmla="*/ 1 w 555"/>
                        <a:gd name="T11" fmla="*/ 0 h 639"/>
                        <a:gd name="T12" fmla="*/ 1 w 555"/>
                        <a:gd name="T13" fmla="*/ 0 h 639"/>
                        <a:gd name="T14" fmla="*/ 1 w 555"/>
                        <a:gd name="T15" fmla="*/ 0 h 639"/>
                        <a:gd name="T16" fmla="*/ 1 w 555"/>
                        <a:gd name="T17" fmla="*/ 0 h 639"/>
                        <a:gd name="T18" fmla="*/ 1 w 555"/>
                        <a:gd name="T19" fmla="*/ 0 h 639"/>
                        <a:gd name="T20" fmla="*/ 1 w 555"/>
                        <a:gd name="T21" fmla="*/ 0 h 639"/>
                        <a:gd name="T22" fmla="*/ 1 w 555"/>
                        <a:gd name="T23" fmla="*/ 0 h 639"/>
                        <a:gd name="T24" fmla="*/ 1 w 555"/>
                        <a:gd name="T25" fmla="*/ 0 h 639"/>
                        <a:gd name="T26" fmla="*/ 1 w 555"/>
                        <a:gd name="T27" fmla="*/ 0 h 639"/>
                        <a:gd name="T28" fmla="*/ 1 w 555"/>
                        <a:gd name="T29" fmla="*/ 0 h 639"/>
                        <a:gd name="T30" fmla="*/ 1 w 555"/>
                        <a:gd name="T31" fmla="*/ 0 h 639"/>
                        <a:gd name="T32" fmla="*/ 1 w 555"/>
                        <a:gd name="T33" fmla="*/ 0 h 639"/>
                        <a:gd name="T34" fmla="*/ 1 w 555"/>
                        <a:gd name="T35" fmla="*/ 0 h 639"/>
                        <a:gd name="T36" fmla="*/ 1 w 555"/>
                        <a:gd name="T37" fmla="*/ 0 h 639"/>
                        <a:gd name="T38" fmla="*/ 1 w 555"/>
                        <a:gd name="T39" fmla="*/ 0 h 639"/>
                        <a:gd name="T40" fmla="*/ 1 w 555"/>
                        <a:gd name="T41" fmla="*/ 0 h 639"/>
                        <a:gd name="T42" fmla="*/ 1 w 555"/>
                        <a:gd name="T43" fmla="*/ 0 h 639"/>
                        <a:gd name="T44" fmla="*/ 1 w 555"/>
                        <a:gd name="T45" fmla="*/ 0 h 639"/>
                        <a:gd name="T46" fmla="*/ 1 w 555"/>
                        <a:gd name="T47" fmla="*/ 0 h 639"/>
                        <a:gd name="T48" fmla="*/ 1 w 555"/>
                        <a:gd name="T49" fmla="*/ 0 h 639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</a:gdLst>
                      <a:ahLst/>
                      <a:cxnLst>
                        <a:cxn ang="T50">
                          <a:pos x="T0" y="T1"/>
                        </a:cxn>
                        <a:cxn ang="T51">
                          <a:pos x="T2" y="T3"/>
                        </a:cxn>
                        <a:cxn ang="T52">
                          <a:pos x="T4" y="T5"/>
                        </a:cxn>
                        <a:cxn ang="T53">
                          <a:pos x="T6" y="T7"/>
                        </a:cxn>
                        <a:cxn ang="T54">
                          <a:pos x="T8" y="T9"/>
                        </a:cxn>
                        <a:cxn ang="T55">
                          <a:pos x="T10" y="T11"/>
                        </a:cxn>
                        <a:cxn ang="T56">
                          <a:pos x="T12" y="T13"/>
                        </a:cxn>
                        <a:cxn ang="T57">
                          <a:pos x="T14" y="T15"/>
                        </a:cxn>
                        <a:cxn ang="T58">
                          <a:pos x="T16" y="T17"/>
                        </a:cxn>
                        <a:cxn ang="T59">
                          <a:pos x="T18" y="T19"/>
                        </a:cxn>
                        <a:cxn ang="T60">
                          <a:pos x="T20" y="T21"/>
                        </a:cxn>
                        <a:cxn ang="T61">
                          <a:pos x="T22" y="T23"/>
                        </a:cxn>
                        <a:cxn ang="T62">
                          <a:pos x="T24" y="T25"/>
                        </a:cxn>
                        <a:cxn ang="T63">
                          <a:pos x="T26" y="T27"/>
                        </a:cxn>
                        <a:cxn ang="T64">
                          <a:pos x="T28" y="T29"/>
                        </a:cxn>
                        <a:cxn ang="T65">
                          <a:pos x="T30" y="T31"/>
                        </a:cxn>
                        <a:cxn ang="T66">
                          <a:pos x="T32" y="T33"/>
                        </a:cxn>
                        <a:cxn ang="T67">
                          <a:pos x="T34" y="T35"/>
                        </a:cxn>
                        <a:cxn ang="T68">
                          <a:pos x="T36" y="T37"/>
                        </a:cxn>
                        <a:cxn ang="T69">
                          <a:pos x="T38" y="T39"/>
                        </a:cxn>
                        <a:cxn ang="T70">
                          <a:pos x="T40" y="T41"/>
                        </a:cxn>
                        <a:cxn ang="T71">
                          <a:pos x="T42" y="T43"/>
                        </a:cxn>
                        <a:cxn ang="T72">
                          <a:pos x="T44" y="T45"/>
                        </a:cxn>
                        <a:cxn ang="T73">
                          <a:pos x="T46" y="T47"/>
                        </a:cxn>
                        <a:cxn ang="T74">
                          <a:pos x="T48" y="T49"/>
                        </a:cxn>
                      </a:cxnLst>
                      <a:rect l="0" t="0" r="r" b="b"/>
                      <a:pathLst>
                        <a:path w="555" h="639">
                          <a:moveTo>
                            <a:pt x="102" y="0"/>
                          </a:moveTo>
                          <a:lnTo>
                            <a:pt x="72" y="171"/>
                          </a:lnTo>
                          <a:lnTo>
                            <a:pt x="56" y="187"/>
                          </a:lnTo>
                          <a:lnTo>
                            <a:pt x="30" y="204"/>
                          </a:lnTo>
                          <a:lnTo>
                            <a:pt x="0" y="213"/>
                          </a:lnTo>
                          <a:lnTo>
                            <a:pt x="34" y="379"/>
                          </a:lnTo>
                          <a:lnTo>
                            <a:pt x="49" y="460"/>
                          </a:lnTo>
                          <a:lnTo>
                            <a:pt x="63" y="508"/>
                          </a:lnTo>
                          <a:lnTo>
                            <a:pt x="83" y="551"/>
                          </a:lnTo>
                          <a:lnTo>
                            <a:pt x="124" y="578"/>
                          </a:lnTo>
                          <a:lnTo>
                            <a:pt x="191" y="606"/>
                          </a:lnTo>
                          <a:lnTo>
                            <a:pt x="271" y="632"/>
                          </a:lnTo>
                          <a:lnTo>
                            <a:pt x="329" y="639"/>
                          </a:lnTo>
                          <a:lnTo>
                            <a:pt x="381" y="632"/>
                          </a:lnTo>
                          <a:lnTo>
                            <a:pt x="443" y="616"/>
                          </a:lnTo>
                          <a:lnTo>
                            <a:pt x="484" y="589"/>
                          </a:lnTo>
                          <a:lnTo>
                            <a:pt x="541" y="512"/>
                          </a:lnTo>
                          <a:lnTo>
                            <a:pt x="555" y="442"/>
                          </a:lnTo>
                          <a:lnTo>
                            <a:pt x="547" y="346"/>
                          </a:lnTo>
                          <a:lnTo>
                            <a:pt x="527" y="310"/>
                          </a:lnTo>
                          <a:lnTo>
                            <a:pt x="462" y="243"/>
                          </a:lnTo>
                          <a:lnTo>
                            <a:pt x="441" y="223"/>
                          </a:lnTo>
                          <a:lnTo>
                            <a:pt x="438" y="130"/>
                          </a:lnTo>
                          <a:lnTo>
                            <a:pt x="451" y="67"/>
                          </a:lnTo>
                          <a:lnTo>
                            <a:pt x="102" y="0"/>
                          </a:lnTo>
                          <a:close/>
                        </a:path>
                      </a:pathLst>
                    </a:custGeom>
                    <a:solidFill>
                      <a:srgbClr val="FF9F7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3573" name="Freeform 25">
                      <a:extLst>
                        <a:ext uri="{FF2B5EF4-FFF2-40B4-BE49-F238E27FC236}">
                          <a16:creationId xmlns:a16="http://schemas.microsoft.com/office/drawing/2014/main" id="{FBB57B79-E3F1-49A9-A1D2-8BA0DE3386B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22" y="2580"/>
                      <a:ext cx="226" cy="275"/>
                    </a:xfrm>
                    <a:custGeom>
                      <a:avLst/>
                      <a:gdLst>
                        <a:gd name="T0" fmla="*/ 1 w 451"/>
                        <a:gd name="T1" fmla="*/ 0 h 551"/>
                        <a:gd name="T2" fmla="*/ 1 w 451"/>
                        <a:gd name="T3" fmla="*/ 0 h 551"/>
                        <a:gd name="T4" fmla="*/ 1 w 451"/>
                        <a:gd name="T5" fmla="*/ 0 h 551"/>
                        <a:gd name="T6" fmla="*/ 1 w 451"/>
                        <a:gd name="T7" fmla="*/ 0 h 551"/>
                        <a:gd name="T8" fmla="*/ 0 w 451"/>
                        <a:gd name="T9" fmla="*/ 0 h 551"/>
                        <a:gd name="T10" fmla="*/ 1 w 451"/>
                        <a:gd name="T11" fmla="*/ 0 h 551"/>
                        <a:gd name="T12" fmla="*/ 1 w 451"/>
                        <a:gd name="T13" fmla="*/ 0 h 551"/>
                        <a:gd name="T14" fmla="*/ 1 w 451"/>
                        <a:gd name="T15" fmla="*/ 0 h 551"/>
                        <a:gd name="T16" fmla="*/ 1 w 451"/>
                        <a:gd name="T17" fmla="*/ 0 h 551"/>
                        <a:gd name="T18" fmla="*/ 1 w 451"/>
                        <a:gd name="T19" fmla="*/ 0 h 551"/>
                        <a:gd name="T20" fmla="*/ 1 w 451"/>
                        <a:gd name="T21" fmla="*/ 0 h 551"/>
                        <a:gd name="T22" fmla="*/ 1 w 451"/>
                        <a:gd name="T23" fmla="*/ 0 h 551"/>
                        <a:gd name="T24" fmla="*/ 1 w 451"/>
                        <a:gd name="T25" fmla="*/ 0 h 551"/>
                        <a:gd name="T26" fmla="*/ 1 w 451"/>
                        <a:gd name="T27" fmla="*/ 0 h 551"/>
                        <a:gd name="T28" fmla="*/ 1 w 451"/>
                        <a:gd name="T29" fmla="*/ 0 h 551"/>
                        <a:gd name="T30" fmla="*/ 1 w 451"/>
                        <a:gd name="T31" fmla="*/ 0 h 551"/>
                        <a:gd name="T32" fmla="*/ 1 w 451"/>
                        <a:gd name="T33" fmla="*/ 0 h 551"/>
                        <a:gd name="T34" fmla="*/ 1 w 451"/>
                        <a:gd name="T35" fmla="*/ 0 h 551"/>
                        <a:gd name="T36" fmla="*/ 1 w 451"/>
                        <a:gd name="T37" fmla="*/ 0 h 551"/>
                        <a:gd name="T38" fmla="*/ 1 w 451"/>
                        <a:gd name="T39" fmla="*/ 0 h 551"/>
                        <a:gd name="T40" fmla="*/ 1 w 451"/>
                        <a:gd name="T41" fmla="*/ 0 h 551"/>
                        <a:gd name="T42" fmla="*/ 1 w 451"/>
                        <a:gd name="T43" fmla="*/ 0 h 551"/>
                        <a:gd name="T44" fmla="*/ 1 w 451"/>
                        <a:gd name="T45" fmla="*/ 0 h 551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</a:gdLst>
                      <a:ahLst/>
                      <a:cxnLst>
                        <a:cxn ang="T46">
                          <a:pos x="T0" y="T1"/>
                        </a:cxn>
                        <a:cxn ang="T47">
                          <a:pos x="T2" y="T3"/>
                        </a:cxn>
                        <a:cxn ang="T48">
                          <a:pos x="T4" y="T5"/>
                        </a:cxn>
                        <a:cxn ang="T49">
                          <a:pos x="T6" y="T7"/>
                        </a:cxn>
                        <a:cxn ang="T50">
                          <a:pos x="T8" y="T9"/>
                        </a:cxn>
                        <a:cxn ang="T51">
                          <a:pos x="T10" y="T11"/>
                        </a:cxn>
                        <a:cxn ang="T52">
                          <a:pos x="T12" y="T13"/>
                        </a:cxn>
                        <a:cxn ang="T53">
                          <a:pos x="T14" y="T15"/>
                        </a:cxn>
                        <a:cxn ang="T54">
                          <a:pos x="T16" y="T17"/>
                        </a:cxn>
                        <a:cxn ang="T55">
                          <a:pos x="T18" y="T19"/>
                        </a:cxn>
                        <a:cxn ang="T56">
                          <a:pos x="T20" y="T21"/>
                        </a:cxn>
                        <a:cxn ang="T57">
                          <a:pos x="T22" y="T23"/>
                        </a:cxn>
                        <a:cxn ang="T58">
                          <a:pos x="T24" y="T25"/>
                        </a:cxn>
                        <a:cxn ang="T59">
                          <a:pos x="T26" y="T27"/>
                        </a:cxn>
                        <a:cxn ang="T60">
                          <a:pos x="T28" y="T29"/>
                        </a:cxn>
                        <a:cxn ang="T61">
                          <a:pos x="T30" y="T31"/>
                        </a:cxn>
                        <a:cxn ang="T62">
                          <a:pos x="T32" y="T33"/>
                        </a:cxn>
                        <a:cxn ang="T63">
                          <a:pos x="T34" y="T35"/>
                        </a:cxn>
                        <a:cxn ang="T64">
                          <a:pos x="T36" y="T37"/>
                        </a:cxn>
                        <a:cxn ang="T65">
                          <a:pos x="T38" y="T39"/>
                        </a:cxn>
                        <a:cxn ang="T66">
                          <a:pos x="T40" y="T41"/>
                        </a:cxn>
                        <a:cxn ang="T67">
                          <a:pos x="T42" y="T43"/>
                        </a:cxn>
                        <a:cxn ang="T68">
                          <a:pos x="T44" y="T45"/>
                        </a:cxn>
                      </a:cxnLst>
                      <a:rect l="0" t="0" r="r" b="b"/>
                      <a:pathLst>
                        <a:path w="451" h="551">
                          <a:moveTo>
                            <a:pt x="103" y="0"/>
                          </a:moveTo>
                          <a:lnTo>
                            <a:pt x="73" y="171"/>
                          </a:lnTo>
                          <a:lnTo>
                            <a:pt x="57" y="187"/>
                          </a:lnTo>
                          <a:lnTo>
                            <a:pt x="30" y="204"/>
                          </a:lnTo>
                          <a:lnTo>
                            <a:pt x="0" y="213"/>
                          </a:lnTo>
                          <a:lnTo>
                            <a:pt x="35" y="379"/>
                          </a:lnTo>
                          <a:lnTo>
                            <a:pt x="49" y="460"/>
                          </a:lnTo>
                          <a:lnTo>
                            <a:pt x="63" y="508"/>
                          </a:lnTo>
                          <a:lnTo>
                            <a:pt x="84" y="551"/>
                          </a:lnTo>
                          <a:lnTo>
                            <a:pt x="89" y="515"/>
                          </a:lnTo>
                          <a:lnTo>
                            <a:pt x="89" y="483"/>
                          </a:lnTo>
                          <a:lnTo>
                            <a:pt x="100" y="453"/>
                          </a:lnTo>
                          <a:lnTo>
                            <a:pt x="103" y="431"/>
                          </a:lnTo>
                          <a:lnTo>
                            <a:pt x="111" y="390"/>
                          </a:lnTo>
                          <a:lnTo>
                            <a:pt x="115" y="359"/>
                          </a:lnTo>
                          <a:lnTo>
                            <a:pt x="130" y="310"/>
                          </a:lnTo>
                          <a:lnTo>
                            <a:pt x="147" y="278"/>
                          </a:lnTo>
                          <a:lnTo>
                            <a:pt x="174" y="253"/>
                          </a:lnTo>
                          <a:lnTo>
                            <a:pt x="201" y="229"/>
                          </a:lnTo>
                          <a:lnTo>
                            <a:pt x="234" y="199"/>
                          </a:lnTo>
                          <a:lnTo>
                            <a:pt x="278" y="172"/>
                          </a:lnTo>
                          <a:lnTo>
                            <a:pt x="451" y="67"/>
                          </a:lnTo>
                          <a:lnTo>
                            <a:pt x="103" y="0"/>
                          </a:lnTo>
                          <a:close/>
                        </a:path>
                      </a:pathLst>
                    </a:custGeom>
                    <a:solidFill>
                      <a:srgbClr val="FF7F3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3574" name="Freeform 26">
                      <a:extLst>
                        <a:ext uri="{FF2B5EF4-FFF2-40B4-BE49-F238E27FC236}">
                          <a16:creationId xmlns:a16="http://schemas.microsoft.com/office/drawing/2014/main" id="{CEBBDD94-216B-473E-AABC-411F67FC363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21" y="2580"/>
                      <a:ext cx="226" cy="229"/>
                    </a:xfrm>
                    <a:custGeom>
                      <a:avLst/>
                      <a:gdLst>
                        <a:gd name="T0" fmla="*/ 1 w 451"/>
                        <a:gd name="T1" fmla="*/ 0 h 460"/>
                        <a:gd name="T2" fmla="*/ 1 w 451"/>
                        <a:gd name="T3" fmla="*/ 0 h 460"/>
                        <a:gd name="T4" fmla="*/ 1 w 451"/>
                        <a:gd name="T5" fmla="*/ 0 h 460"/>
                        <a:gd name="T6" fmla="*/ 1 w 451"/>
                        <a:gd name="T7" fmla="*/ 0 h 460"/>
                        <a:gd name="T8" fmla="*/ 0 w 451"/>
                        <a:gd name="T9" fmla="*/ 0 h 460"/>
                        <a:gd name="T10" fmla="*/ 1 w 451"/>
                        <a:gd name="T11" fmla="*/ 0 h 460"/>
                        <a:gd name="T12" fmla="*/ 1 w 451"/>
                        <a:gd name="T13" fmla="*/ 0 h 460"/>
                        <a:gd name="T14" fmla="*/ 1 w 451"/>
                        <a:gd name="T15" fmla="*/ 0 h 460"/>
                        <a:gd name="T16" fmla="*/ 1 w 451"/>
                        <a:gd name="T17" fmla="*/ 0 h 460"/>
                        <a:gd name="T18" fmla="*/ 1 w 451"/>
                        <a:gd name="T19" fmla="*/ 0 h 460"/>
                        <a:gd name="T20" fmla="*/ 1 w 451"/>
                        <a:gd name="T21" fmla="*/ 0 h 460"/>
                        <a:gd name="T22" fmla="*/ 1 w 451"/>
                        <a:gd name="T23" fmla="*/ 0 h 460"/>
                        <a:gd name="T24" fmla="*/ 1 w 451"/>
                        <a:gd name="T25" fmla="*/ 0 h 460"/>
                        <a:gd name="T26" fmla="*/ 1 w 451"/>
                        <a:gd name="T27" fmla="*/ 0 h 460"/>
                        <a:gd name="T28" fmla="*/ 1 w 451"/>
                        <a:gd name="T29" fmla="*/ 0 h 460"/>
                        <a:gd name="T30" fmla="*/ 1 w 451"/>
                        <a:gd name="T31" fmla="*/ 0 h 460"/>
                        <a:gd name="T32" fmla="*/ 1 w 451"/>
                        <a:gd name="T33" fmla="*/ 0 h 460"/>
                        <a:gd name="T34" fmla="*/ 1 w 451"/>
                        <a:gd name="T35" fmla="*/ 0 h 460"/>
                        <a:gd name="T36" fmla="*/ 1 w 451"/>
                        <a:gd name="T37" fmla="*/ 0 h 460"/>
                        <a:gd name="T38" fmla="*/ 1 w 451"/>
                        <a:gd name="T39" fmla="*/ 0 h 460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</a:gdLst>
                      <a:ahLst/>
                      <a:cxnLst>
                        <a:cxn ang="T40">
                          <a:pos x="T0" y="T1"/>
                        </a:cxn>
                        <a:cxn ang="T41">
                          <a:pos x="T2" y="T3"/>
                        </a:cxn>
                        <a:cxn ang="T42">
                          <a:pos x="T4" y="T5"/>
                        </a:cxn>
                        <a:cxn ang="T43">
                          <a:pos x="T6" y="T7"/>
                        </a:cxn>
                        <a:cxn ang="T44">
                          <a:pos x="T8" y="T9"/>
                        </a:cxn>
                        <a:cxn ang="T45">
                          <a:pos x="T10" y="T11"/>
                        </a:cxn>
                        <a:cxn ang="T46">
                          <a:pos x="T12" y="T13"/>
                        </a:cxn>
                        <a:cxn ang="T47">
                          <a:pos x="T14" y="T15"/>
                        </a:cxn>
                        <a:cxn ang="T48">
                          <a:pos x="T16" y="T17"/>
                        </a:cxn>
                        <a:cxn ang="T49">
                          <a:pos x="T18" y="T19"/>
                        </a:cxn>
                        <a:cxn ang="T50">
                          <a:pos x="T20" y="T21"/>
                        </a:cxn>
                        <a:cxn ang="T51">
                          <a:pos x="T22" y="T23"/>
                        </a:cxn>
                        <a:cxn ang="T52">
                          <a:pos x="T24" y="T25"/>
                        </a:cxn>
                        <a:cxn ang="T53">
                          <a:pos x="T26" y="T27"/>
                        </a:cxn>
                        <a:cxn ang="T54">
                          <a:pos x="T28" y="T29"/>
                        </a:cxn>
                        <a:cxn ang="T55">
                          <a:pos x="T30" y="T31"/>
                        </a:cxn>
                        <a:cxn ang="T56">
                          <a:pos x="T32" y="T33"/>
                        </a:cxn>
                        <a:cxn ang="T57">
                          <a:pos x="T34" y="T35"/>
                        </a:cxn>
                        <a:cxn ang="T58">
                          <a:pos x="T36" y="T37"/>
                        </a:cxn>
                        <a:cxn ang="T59">
                          <a:pos x="T38" y="T39"/>
                        </a:cxn>
                      </a:cxnLst>
                      <a:rect l="0" t="0" r="r" b="b"/>
                      <a:pathLst>
                        <a:path w="451" h="460">
                          <a:moveTo>
                            <a:pt x="102" y="0"/>
                          </a:moveTo>
                          <a:lnTo>
                            <a:pt x="72" y="171"/>
                          </a:lnTo>
                          <a:lnTo>
                            <a:pt x="56" y="187"/>
                          </a:lnTo>
                          <a:lnTo>
                            <a:pt x="30" y="204"/>
                          </a:lnTo>
                          <a:lnTo>
                            <a:pt x="0" y="213"/>
                          </a:lnTo>
                          <a:lnTo>
                            <a:pt x="34" y="379"/>
                          </a:lnTo>
                          <a:lnTo>
                            <a:pt x="49" y="460"/>
                          </a:lnTo>
                          <a:lnTo>
                            <a:pt x="53" y="417"/>
                          </a:lnTo>
                          <a:lnTo>
                            <a:pt x="60" y="374"/>
                          </a:lnTo>
                          <a:lnTo>
                            <a:pt x="71" y="336"/>
                          </a:lnTo>
                          <a:lnTo>
                            <a:pt x="72" y="305"/>
                          </a:lnTo>
                          <a:lnTo>
                            <a:pt x="83" y="277"/>
                          </a:lnTo>
                          <a:lnTo>
                            <a:pt x="104" y="248"/>
                          </a:lnTo>
                          <a:lnTo>
                            <a:pt x="127" y="231"/>
                          </a:lnTo>
                          <a:lnTo>
                            <a:pt x="159" y="218"/>
                          </a:lnTo>
                          <a:lnTo>
                            <a:pt x="184" y="206"/>
                          </a:lnTo>
                          <a:lnTo>
                            <a:pt x="228" y="182"/>
                          </a:lnTo>
                          <a:lnTo>
                            <a:pt x="268" y="163"/>
                          </a:lnTo>
                          <a:lnTo>
                            <a:pt x="451" y="67"/>
                          </a:lnTo>
                          <a:lnTo>
                            <a:pt x="102" y="0"/>
                          </a:lnTo>
                          <a:close/>
                        </a:path>
                      </a:pathLst>
                    </a:custGeom>
                    <a:solidFill>
                      <a:srgbClr val="FF9F1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63528" name="Group 57">
                    <a:extLst>
                      <a:ext uri="{FF2B5EF4-FFF2-40B4-BE49-F238E27FC236}">
                        <a16:creationId xmlns:a16="http://schemas.microsoft.com/office/drawing/2014/main" id="{1D8927D0-7246-4B4C-A848-201AA0FDCF3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85" y="2168"/>
                    <a:ext cx="430" cy="490"/>
                    <a:chOff x="4785" y="2168"/>
                    <a:chExt cx="430" cy="490"/>
                  </a:xfrm>
                </p:grpSpPr>
                <p:grpSp>
                  <p:nvGrpSpPr>
                    <p:cNvPr id="63543" name="Group 33">
                      <a:extLst>
                        <a:ext uri="{FF2B5EF4-FFF2-40B4-BE49-F238E27FC236}">
                          <a16:creationId xmlns:a16="http://schemas.microsoft.com/office/drawing/2014/main" id="{BE89700A-DCA2-4E50-9B97-32FE51179205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13" y="2244"/>
                      <a:ext cx="313" cy="414"/>
                      <a:chOff x="4813" y="2244"/>
                      <a:chExt cx="313" cy="414"/>
                    </a:xfrm>
                  </p:grpSpPr>
                  <p:grpSp>
                    <p:nvGrpSpPr>
                      <p:cNvPr id="63567" name="Group 31">
                        <a:extLst>
                          <a:ext uri="{FF2B5EF4-FFF2-40B4-BE49-F238E27FC236}">
                            <a16:creationId xmlns:a16="http://schemas.microsoft.com/office/drawing/2014/main" id="{AA0A2BBF-39B6-413C-A226-3073D03489EE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813" y="2244"/>
                        <a:ext cx="313" cy="414"/>
                        <a:chOff x="4813" y="2244"/>
                        <a:chExt cx="313" cy="414"/>
                      </a:xfrm>
                    </p:grpSpPr>
                    <p:sp>
                      <p:nvSpPr>
                        <p:cNvPr id="63569" name="Freeform 28">
                          <a:extLst>
                            <a:ext uri="{FF2B5EF4-FFF2-40B4-BE49-F238E27FC236}">
                              <a16:creationId xmlns:a16="http://schemas.microsoft.com/office/drawing/2014/main" id="{0D810F91-E487-4C08-9811-EFC9A6AC9828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876" y="2590"/>
                          <a:ext cx="164" cy="67"/>
                        </a:xfrm>
                        <a:custGeom>
                          <a:avLst/>
                          <a:gdLst>
                            <a:gd name="T0" fmla="*/ 0 w 328"/>
                            <a:gd name="T1" fmla="*/ 0 h 134"/>
                            <a:gd name="T2" fmla="*/ 1 w 328"/>
                            <a:gd name="T3" fmla="*/ 1 h 134"/>
                            <a:gd name="T4" fmla="*/ 1 w 328"/>
                            <a:gd name="T5" fmla="*/ 1 h 134"/>
                            <a:gd name="T6" fmla="*/ 1 w 328"/>
                            <a:gd name="T7" fmla="*/ 1 h 134"/>
                            <a:gd name="T8" fmla="*/ 1 w 328"/>
                            <a:gd name="T9" fmla="*/ 1 h 134"/>
                            <a:gd name="T10" fmla="*/ 1 w 328"/>
                            <a:gd name="T11" fmla="*/ 1 h 134"/>
                            <a:gd name="T12" fmla="*/ 1 w 328"/>
                            <a:gd name="T13" fmla="*/ 1 h 134"/>
                            <a:gd name="T14" fmla="*/ 1 w 328"/>
                            <a:gd name="T15" fmla="*/ 1 h 134"/>
                            <a:gd name="T16" fmla="*/ 1 w 328"/>
                            <a:gd name="T17" fmla="*/ 1 h 134"/>
                            <a:gd name="T18" fmla="*/ 1 w 328"/>
                            <a:gd name="T19" fmla="*/ 1 h 134"/>
                            <a:gd name="T20" fmla="*/ 1 w 328"/>
                            <a:gd name="T21" fmla="*/ 1 h 134"/>
                            <a:gd name="T22" fmla="*/ 1 w 328"/>
                            <a:gd name="T23" fmla="*/ 1 h 134"/>
                            <a:gd name="T24" fmla="*/ 1 w 328"/>
                            <a:gd name="T25" fmla="*/ 1 h 134"/>
                            <a:gd name="T26" fmla="*/ 1 w 328"/>
                            <a:gd name="T27" fmla="*/ 1 h 134"/>
                            <a:gd name="T28" fmla="*/ 1 w 328"/>
                            <a:gd name="T29" fmla="*/ 1 h 134"/>
                            <a:gd name="T30" fmla="*/ 1 w 328"/>
                            <a:gd name="T31" fmla="*/ 1 h 134"/>
                            <a:gd name="T32" fmla="*/ 0 w 328"/>
                            <a:gd name="T33" fmla="*/ 0 h 134"/>
                            <a:gd name="T34" fmla="*/ 0 60000 65536"/>
                            <a:gd name="T35" fmla="*/ 0 60000 65536"/>
                            <a:gd name="T36" fmla="*/ 0 60000 65536"/>
                            <a:gd name="T37" fmla="*/ 0 60000 65536"/>
                            <a:gd name="T38" fmla="*/ 0 60000 65536"/>
                            <a:gd name="T39" fmla="*/ 0 60000 65536"/>
                            <a:gd name="T40" fmla="*/ 0 60000 65536"/>
                            <a:gd name="T41" fmla="*/ 0 60000 65536"/>
                            <a:gd name="T42" fmla="*/ 0 60000 65536"/>
                            <a:gd name="T43" fmla="*/ 0 60000 65536"/>
                            <a:gd name="T44" fmla="*/ 0 60000 65536"/>
                            <a:gd name="T45" fmla="*/ 0 60000 65536"/>
                            <a:gd name="T46" fmla="*/ 0 60000 65536"/>
                            <a:gd name="T47" fmla="*/ 0 60000 65536"/>
                            <a:gd name="T48" fmla="*/ 0 60000 65536"/>
                            <a:gd name="T49" fmla="*/ 0 60000 65536"/>
                            <a:gd name="T50" fmla="*/ 0 60000 65536"/>
                          </a:gdLst>
                          <a:ahLst/>
                          <a:cxnLst>
                            <a:cxn ang="T34">
                              <a:pos x="T0" y="T1"/>
                            </a:cxn>
                            <a:cxn ang="T35">
                              <a:pos x="T2" y="T3"/>
                            </a:cxn>
                            <a:cxn ang="T36">
                              <a:pos x="T4" y="T5"/>
                            </a:cxn>
                            <a:cxn ang="T37">
                              <a:pos x="T6" y="T7"/>
                            </a:cxn>
                            <a:cxn ang="T38">
                              <a:pos x="T8" y="T9"/>
                            </a:cxn>
                            <a:cxn ang="T39">
                              <a:pos x="T10" y="T11"/>
                            </a:cxn>
                            <a:cxn ang="T40">
                              <a:pos x="T12" y="T13"/>
                            </a:cxn>
                            <a:cxn ang="T41">
                              <a:pos x="T14" y="T15"/>
                            </a:cxn>
                            <a:cxn ang="T42">
                              <a:pos x="T16" y="T17"/>
                            </a:cxn>
                            <a:cxn ang="T43">
                              <a:pos x="T18" y="T19"/>
                            </a:cxn>
                            <a:cxn ang="T44">
                              <a:pos x="T20" y="T21"/>
                            </a:cxn>
                            <a:cxn ang="T45">
                              <a:pos x="T22" y="T23"/>
                            </a:cxn>
                            <a:cxn ang="T46">
                              <a:pos x="T24" y="T25"/>
                            </a:cxn>
                            <a:cxn ang="T47">
                              <a:pos x="T26" y="T27"/>
                            </a:cxn>
                            <a:cxn ang="T48">
                              <a:pos x="T28" y="T29"/>
                            </a:cxn>
                            <a:cxn ang="T49">
                              <a:pos x="T30" y="T31"/>
                            </a:cxn>
                            <a:cxn ang="T50">
                              <a:pos x="T32" y="T33"/>
                            </a:cxn>
                          </a:cxnLst>
                          <a:rect l="0" t="0" r="r" b="b"/>
                          <a:pathLst>
                            <a:path w="328" h="134">
                              <a:moveTo>
                                <a:pt x="0" y="0"/>
                              </a:moveTo>
                              <a:lnTo>
                                <a:pt x="6" y="22"/>
                              </a:lnTo>
                              <a:lnTo>
                                <a:pt x="15" y="39"/>
                              </a:lnTo>
                              <a:lnTo>
                                <a:pt x="26" y="55"/>
                              </a:lnTo>
                              <a:lnTo>
                                <a:pt x="45" y="76"/>
                              </a:lnTo>
                              <a:lnTo>
                                <a:pt x="64" y="90"/>
                              </a:lnTo>
                              <a:lnTo>
                                <a:pt x="86" y="104"/>
                              </a:lnTo>
                              <a:lnTo>
                                <a:pt x="113" y="118"/>
                              </a:lnTo>
                              <a:lnTo>
                                <a:pt x="137" y="125"/>
                              </a:lnTo>
                              <a:lnTo>
                                <a:pt x="172" y="132"/>
                              </a:lnTo>
                              <a:lnTo>
                                <a:pt x="198" y="134"/>
                              </a:lnTo>
                              <a:lnTo>
                                <a:pt x="243" y="132"/>
                              </a:lnTo>
                              <a:lnTo>
                                <a:pt x="266" y="126"/>
                              </a:lnTo>
                              <a:lnTo>
                                <a:pt x="285" y="118"/>
                              </a:lnTo>
                              <a:lnTo>
                                <a:pt x="304" y="104"/>
                              </a:lnTo>
                              <a:lnTo>
                                <a:pt x="328" y="80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7F3F00"/>
                        </a:solidFill>
                        <a:ln w="9525">
                          <a:solidFill>
                            <a:srgbClr val="7F3F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3570" name="Freeform 29">
                          <a:extLst>
                            <a:ext uri="{FF2B5EF4-FFF2-40B4-BE49-F238E27FC236}">
                              <a16:creationId xmlns:a16="http://schemas.microsoft.com/office/drawing/2014/main" id="{41A33819-3A1E-4682-BB7F-57A469D796F2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813" y="2244"/>
                          <a:ext cx="313" cy="413"/>
                        </a:xfrm>
                        <a:custGeom>
                          <a:avLst/>
                          <a:gdLst>
                            <a:gd name="T0" fmla="*/ 1 w 625"/>
                            <a:gd name="T1" fmla="*/ 1 h 825"/>
                            <a:gd name="T2" fmla="*/ 1 w 625"/>
                            <a:gd name="T3" fmla="*/ 1 h 825"/>
                            <a:gd name="T4" fmla="*/ 1 w 625"/>
                            <a:gd name="T5" fmla="*/ 1 h 825"/>
                            <a:gd name="T6" fmla="*/ 1 w 625"/>
                            <a:gd name="T7" fmla="*/ 1 h 825"/>
                            <a:gd name="T8" fmla="*/ 1 w 625"/>
                            <a:gd name="T9" fmla="*/ 1 h 825"/>
                            <a:gd name="T10" fmla="*/ 1 w 625"/>
                            <a:gd name="T11" fmla="*/ 1 h 825"/>
                            <a:gd name="T12" fmla="*/ 1 w 625"/>
                            <a:gd name="T13" fmla="*/ 1 h 825"/>
                            <a:gd name="T14" fmla="*/ 1 w 625"/>
                            <a:gd name="T15" fmla="*/ 1 h 825"/>
                            <a:gd name="T16" fmla="*/ 1 w 625"/>
                            <a:gd name="T17" fmla="*/ 1 h 825"/>
                            <a:gd name="T18" fmla="*/ 1 w 625"/>
                            <a:gd name="T19" fmla="*/ 1 h 825"/>
                            <a:gd name="T20" fmla="*/ 1 w 625"/>
                            <a:gd name="T21" fmla="*/ 1 h 825"/>
                            <a:gd name="T22" fmla="*/ 1 w 625"/>
                            <a:gd name="T23" fmla="*/ 1 h 825"/>
                            <a:gd name="T24" fmla="*/ 1 w 625"/>
                            <a:gd name="T25" fmla="*/ 1 h 825"/>
                            <a:gd name="T26" fmla="*/ 1 w 625"/>
                            <a:gd name="T27" fmla="*/ 0 h 825"/>
                            <a:gd name="T28" fmla="*/ 1 w 625"/>
                            <a:gd name="T29" fmla="*/ 1 h 825"/>
                            <a:gd name="T30" fmla="*/ 1 w 625"/>
                            <a:gd name="T31" fmla="*/ 1 h 825"/>
                            <a:gd name="T32" fmla="*/ 1 w 625"/>
                            <a:gd name="T33" fmla="*/ 1 h 825"/>
                            <a:gd name="T34" fmla="*/ 1 w 625"/>
                            <a:gd name="T35" fmla="*/ 1 h 825"/>
                            <a:gd name="T36" fmla="*/ 1 w 625"/>
                            <a:gd name="T37" fmla="*/ 1 h 825"/>
                            <a:gd name="T38" fmla="*/ 1 w 625"/>
                            <a:gd name="T39" fmla="*/ 1 h 825"/>
                            <a:gd name="T40" fmla="*/ 1 w 625"/>
                            <a:gd name="T41" fmla="*/ 1 h 825"/>
                            <a:gd name="T42" fmla="*/ 1 w 625"/>
                            <a:gd name="T43" fmla="*/ 1 h 825"/>
                            <a:gd name="T44" fmla="*/ 1 w 625"/>
                            <a:gd name="T45" fmla="*/ 1 h 825"/>
                            <a:gd name="T46" fmla="*/ 1 w 625"/>
                            <a:gd name="T47" fmla="*/ 1 h 825"/>
                            <a:gd name="T48" fmla="*/ 1 w 625"/>
                            <a:gd name="T49" fmla="*/ 1 h 825"/>
                            <a:gd name="T50" fmla="*/ 1 w 625"/>
                            <a:gd name="T51" fmla="*/ 1 h 825"/>
                            <a:gd name="T52" fmla="*/ 1 w 625"/>
                            <a:gd name="T53" fmla="*/ 1 h 825"/>
                            <a:gd name="T54" fmla="*/ 0 w 625"/>
                            <a:gd name="T55" fmla="*/ 1 h 825"/>
                            <a:gd name="T56" fmla="*/ 1 w 625"/>
                            <a:gd name="T57" fmla="*/ 1 h 825"/>
                            <a:gd name="T58" fmla="*/ 1 w 625"/>
                            <a:gd name="T59" fmla="*/ 1 h 825"/>
                            <a:gd name="T60" fmla="*/ 1 w 625"/>
                            <a:gd name="T61" fmla="*/ 1 h 825"/>
                            <a:gd name="T62" fmla="*/ 1 w 625"/>
                            <a:gd name="T63" fmla="*/ 1 h 825"/>
                            <a:gd name="T64" fmla="*/ 1 w 625"/>
                            <a:gd name="T65" fmla="*/ 1 h 825"/>
                            <a:gd name="T66" fmla="*/ 1 w 625"/>
                            <a:gd name="T67" fmla="*/ 1 h 825"/>
                            <a:gd name="T68" fmla="*/ 1 w 625"/>
                            <a:gd name="T69" fmla="*/ 1 h 825"/>
                            <a:gd name="T70" fmla="*/ 1 w 625"/>
                            <a:gd name="T71" fmla="*/ 1 h 825"/>
                            <a:gd name="T72" fmla="*/ 1 w 625"/>
                            <a:gd name="T73" fmla="*/ 1 h 825"/>
                            <a:gd name="T74" fmla="*/ 1 w 625"/>
                            <a:gd name="T75" fmla="*/ 1 h 825"/>
                            <a:gd name="T76" fmla="*/ 1 w 625"/>
                            <a:gd name="T77" fmla="*/ 1 h 825"/>
                            <a:gd name="T78" fmla="*/ 1 w 625"/>
                            <a:gd name="T79" fmla="*/ 1 h 825"/>
                            <a:gd name="T80" fmla="*/ 1 w 625"/>
                            <a:gd name="T81" fmla="*/ 1 h 825"/>
                            <a:gd name="T82" fmla="*/ 1 w 625"/>
                            <a:gd name="T83" fmla="*/ 1 h 825"/>
                            <a:gd name="T84" fmla="*/ 1 w 625"/>
                            <a:gd name="T85" fmla="*/ 1 h 825"/>
                            <a:gd name="T86" fmla="*/ 1 w 625"/>
                            <a:gd name="T87" fmla="*/ 1 h 825"/>
                            <a:gd name="T88" fmla="*/ 1 w 625"/>
                            <a:gd name="T89" fmla="*/ 1 h 825"/>
                            <a:gd name="T90" fmla="*/ 1 w 625"/>
                            <a:gd name="T91" fmla="*/ 1 h 825"/>
                            <a:gd name="T92" fmla="*/ 1 w 625"/>
                            <a:gd name="T93" fmla="*/ 1 h 825"/>
                            <a:gd name="T94" fmla="*/ 1 w 625"/>
                            <a:gd name="T95" fmla="*/ 1 h 825"/>
                            <a:gd name="T96" fmla="*/ 1 w 625"/>
                            <a:gd name="T97" fmla="*/ 1 h 825"/>
                            <a:gd name="T98" fmla="*/ 1 w 625"/>
                            <a:gd name="T99" fmla="*/ 1 h 825"/>
                            <a:gd name="T100" fmla="*/ 1 w 625"/>
                            <a:gd name="T101" fmla="*/ 1 h 825"/>
                            <a:gd name="T102" fmla="*/ 1 w 625"/>
                            <a:gd name="T103" fmla="*/ 1 h 825"/>
                            <a:gd name="T104" fmla="*/ 1 w 625"/>
                            <a:gd name="T105" fmla="*/ 1 h 825"/>
                            <a:gd name="T106" fmla="*/ 0 60000 65536"/>
                            <a:gd name="T107" fmla="*/ 0 60000 65536"/>
                            <a:gd name="T108" fmla="*/ 0 60000 65536"/>
                            <a:gd name="T109" fmla="*/ 0 60000 65536"/>
                            <a:gd name="T110" fmla="*/ 0 60000 65536"/>
                            <a:gd name="T111" fmla="*/ 0 60000 65536"/>
                            <a:gd name="T112" fmla="*/ 0 60000 65536"/>
                            <a:gd name="T113" fmla="*/ 0 60000 65536"/>
                            <a:gd name="T114" fmla="*/ 0 60000 65536"/>
                            <a:gd name="T115" fmla="*/ 0 60000 65536"/>
                            <a:gd name="T116" fmla="*/ 0 60000 65536"/>
                            <a:gd name="T117" fmla="*/ 0 60000 65536"/>
                            <a:gd name="T118" fmla="*/ 0 60000 65536"/>
                            <a:gd name="T119" fmla="*/ 0 60000 65536"/>
                            <a:gd name="T120" fmla="*/ 0 60000 65536"/>
                            <a:gd name="T121" fmla="*/ 0 60000 65536"/>
                            <a:gd name="T122" fmla="*/ 0 60000 65536"/>
                            <a:gd name="T123" fmla="*/ 0 60000 65536"/>
                            <a:gd name="T124" fmla="*/ 0 60000 65536"/>
                            <a:gd name="T125" fmla="*/ 0 60000 65536"/>
                            <a:gd name="T126" fmla="*/ 0 60000 65536"/>
                            <a:gd name="T127" fmla="*/ 0 60000 65536"/>
                            <a:gd name="T128" fmla="*/ 0 60000 65536"/>
                            <a:gd name="T129" fmla="*/ 0 60000 65536"/>
                            <a:gd name="T130" fmla="*/ 0 60000 65536"/>
                            <a:gd name="T131" fmla="*/ 0 60000 65536"/>
                            <a:gd name="T132" fmla="*/ 0 60000 65536"/>
                            <a:gd name="T133" fmla="*/ 0 60000 65536"/>
                            <a:gd name="T134" fmla="*/ 0 60000 65536"/>
                            <a:gd name="T135" fmla="*/ 0 60000 65536"/>
                            <a:gd name="T136" fmla="*/ 0 60000 65536"/>
                            <a:gd name="T137" fmla="*/ 0 60000 65536"/>
                            <a:gd name="T138" fmla="*/ 0 60000 65536"/>
                            <a:gd name="T139" fmla="*/ 0 60000 65536"/>
                            <a:gd name="T140" fmla="*/ 0 60000 65536"/>
                            <a:gd name="T141" fmla="*/ 0 60000 65536"/>
                            <a:gd name="T142" fmla="*/ 0 60000 65536"/>
                            <a:gd name="T143" fmla="*/ 0 60000 65536"/>
                            <a:gd name="T144" fmla="*/ 0 60000 65536"/>
                            <a:gd name="T145" fmla="*/ 0 60000 65536"/>
                            <a:gd name="T146" fmla="*/ 0 60000 65536"/>
                            <a:gd name="T147" fmla="*/ 0 60000 65536"/>
                            <a:gd name="T148" fmla="*/ 0 60000 65536"/>
                            <a:gd name="T149" fmla="*/ 0 60000 65536"/>
                            <a:gd name="T150" fmla="*/ 0 60000 65536"/>
                            <a:gd name="T151" fmla="*/ 0 60000 65536"/>
                            <a:gd name="T152" fmla="*/ 0 60000 65536"/>
                            <a:gd name="T153" fmla="*/ 0 60000 65536"/>
                            <a:gd name="T154" fmla="*/ 0 60000 65536"/>
                            <a:gd name="T155" fmla="*/ 0 60000 65536"/>
                            <a:gd name="T156" fmla="*/ 0 60000 65536"/>
                            <a:gd name="T157" fmla="*/ 0 60000 65536"/>
                            <a:gd name="T158" fmla="*/ 0 60000 65536"/>
                          </a:gdLst>
                          <a:ahLst/>
                          <a:cxnLst>
                            <a:cxn ang="T106">
                              <a:pos x="T0" y="T1"/>
                            </a:cxn>
                            <a:cxn ang="T107">
                              <a:pos x="T2" y="T3"/>
                            </a:cxn>
                            <a:cxn ang="T108">
                              <a:pos x="T4" y="T5"/>
                            </a:cxn>
                            <a:cxn ang="T109">
                              <a:pos x="T6" y="T7"/>
                            </a:cxn>
                            <a:cxn ang="T110">
                              <a:pos x="T8" y="T9"/>
                            </a:cxn>
                            <a:cxn ang="T111">
                              <a:pos x="T10" y="T11"/>
                            </a:cxn>
                            <a:cxn ang="T112">
                              <a:pos x="T12" y="T13"/>
                            </a:cxn>
                            <a:cxn ang="T113">
                              <a:pos x="T14" y="T15"/>
                            </a:cxn>
                            <a:cxn ang="T114">
                              <a:pos x="T16" y="T17"/>
                            </a:cxn>
                            <a:cxn ang="T115">
                              <a:pos x="T18" y="T19"/>
                            </a:cxn>
                            <a:cxn ang="T116">
                              <a:pos x="T20" y="T21"/>
                            </a:cxn>
                            <a:cxn ang="T117">
                              <a:pos x="T22" y="T23"/>
                            </a:cxn>
                            <a:cxn ang="T118">
                              <a:pos x="T24" y="T25"/>
                            </a:cxn>
                            <a:cxn ang="T119">
                              <a:pos x="T26" y="T27"/>
                            </a:cxn>
                            <a:cxn ang="T120">
                              <a:pos x="T28" y="T29"/>
                            </a:cxn>
                            <a:cxn ang="T121">
                              <a:pos x="T30" y="T31"/>
                            </a:cxn>
                            <a:cxn ang="T122">
                              <a:pos x="T32" y="T33"/>
                            </a:cxn>
                            <a:cxn ang="T123">
                              <a:pos x="T34" y="T35"/>
                            </a:cxn>
                            <a:cxn ang="T124">
                              <a:pos x="T36" y="T37"/>
                            </a:cxn>
                            <a:cxn ang="T125">
                              <a:pos x="T38" y="T39"/>
                            </a:cxn>
                            <a:cxn ang="T126">
                              <a:pos x="T40" y="T41"/>
                            </a:cxn>
                            <a:cxn ang="T127">
                              <a:pos x="T42" y="T43"/>
                            </a:cxn>
                            <a:cxn ang="T128">
                              <a:pos x="T44" y="T45"/>
                            </a:cxn>
                            <a:cxn ang="T129">
                              <a:pos x="T46" y="T47"/>
                            </a:cxn>
                            <a:cxn ang="T130">
                              <a:pos x="T48" y="T49"/>
                            </a:cxn>
                            <a:cxn ang="T131">
                              <a:pos x="T50" y="T51"/>
                            </a:cxn>
                            <a:cxn ang="T132">
                              <a:pos x="T52" y="T53"/>
                            </a:cxn>
                            <a:cxn ang="T133">
                              <a:pos x="T54" y="T55"/>
                            </a:cxn>
                            <a:cxn ang="T134">
                              <a:pos x="T56" y="T57"/>
                            </a:cxn>
                            <a:cxn ang="T135">
                              <a:pos x="T58" y="T59"/>
                            </a:cxn>
                            <a:cxn ang="T136">
                              <a:pos x="T60" y="T61"/>
                            </a:cxn>
                            <a:cxn ang="T137">
                              <a:pos x="T62" y="T63"/>
                            </a:cxn>
                            <a:cxn ang="T138">
                              <a:pos x="T64" y="T65"/>
                            </a:cxn>
                            <a:cxn ang="T139">
                              <a:pos x="T66" y="T67"/>
                            </a:cxn>
                            <a:cxn ang="T140">
                              <a:pos x="T68" y="T69"/>
                            </a:cxn>
                            <a:cxn ang="T141">
                              <a:pos x="T70" y="T71"/>
                            </a:cxn>
                            <a:cxn ang="T142">
                              <a:pos x="T72" y="T73"/>
                            </a:cxn>
                            <a:cxn ang="T143">
                              <a:pos x="T74" y="T75"/>
                            </a:cxn>
                            <a:cxn ang="T144">
                              <a:pos x="T76" y="T77"/>
                            </a:cxn>
                            <a:cxn ang="T145">
                              <a:pos x="T78" y="T79"/>
                            </a:cxn>
                            <a:cxn ang="T146">
                              <a:pos x="T80" y="T81"/>
                            </a:cxn>
                            <a:cxn ang="T147">
                              <a:pos x="T82" y="T83"/>
                            </a:cxn>
                            <a:cxn ang="T148">
                              <a:pos x="T84" y="T85"/>
                            </a:cxn>
                            <a:cxn ang="T149">
                              <a:pos x="T86" y="T87"/>
                            </a:cxn>
                            <a:cxn ang="T150">
                              <a:pos x="T88" y="T89"/>
                            </a:cxn>
                            <a:cxn ang="T151">
                              <a:pos x="T90" y="T91"/>
                            </a:cxn>
                            <a:cxn ang="T152">
                              <a:pos x="T92" y="T93"/>
                            </a:cxn>
                            <a:cxn ang="T153">
                              <a:pos x="T94" y="T95"/>
                            </a:cxn>
                            <a:cxn ang="T154">
                              <a:pos x="T96" y="T97"/>
                            </a:cxn>
                            <a:cxn ang="T155">
                              <a:pos x="T98" y="T99"/>
                            </a:cxn>
                            <a:cxn ang="T156">
                              <a:pos x="T100" y="T101"/>
                            </a:cxn>
                            <a:cxn ang="T157">
                              <a:pos x="T102" y="T103"/>
                            </a:cxn>
                            <a:cxn ang="T158">
                              <a:pos x="T104" y="T105"/>
                            </a:cxn>
                          </a:cxnLst>
                          <a:rect l="0" t="0" r="r" b="b"/>
                          <a:pathLst>
                            <a:path w="625" h="825">
                              <a:moveTo>
                                <a:pt x="464" y="756"/>
                              </a:moveTo>
                              <a:lnTo>
                                <a:pt x="480" y="732"/>
                              </a:lnTo>
                              <a:lnTo>
                                <a:pt x="494" y="707"/>
                              </a:lnTo>
                              <a:lnTo>
                                <a:pt x="527" y="637"/>
                              </a:lnTo>
                              <a:lnTo>
                                <a:pt x="571" y="528"/>
                              </a:lnTo>
                              <a:lnTo>
                                <a:pt x="595" y="442"/>
                              </a:lnTo>
                              <a:lnTo>
                                <a:pt x="609" y="363"/>
                              </a:lnTo>
                              <a:lnTo>
                                <a:pt x="625" y="252"/>
                              </a:lnTo>
                              <a:lnTo>
                                <a:pt x="620" y="153"/>
                              </a:lnTo>
                              <a:lnTo>
                                <a:pt x="599" y="98"/>
                              </a:lnTo>
                              <a:lnTo>
                                <a:pt x="554" y="55"/>
                              </a:lnTo>
                              <a:lnTo>
                                <a:pt x="486" y="19"/>
                              </a:lnTo>
                              <a:lnTo>
                                <a:pt x="420" y="5"/>
                              </a:lnTo>
                              <a:lnTo>
                                <a:pt x="355" y="0"/>
                              </a:lnTo>
                              <a:lnTo>
                                <a:pt x="292" y="6"/>
                              </a:lnTo>
                              <a:lnTo>
                                <a:pt x="230" y="16"/>
                              </a:lnTo>
                              <a:lnTo>
                                <a:pt x="186" y="31"/>
                              </a:lnTo>
                              <a:lnTo>
                                <a:pt x="143" y="61"/>
                              </a:lnTo>
                              <a:lnTo>
                                <a:pt x="109" y="101"/>
                              </a:lnTo>
                              <a:lnTo>
                                <a:pt x="79" y="154"/>
                              </a:lnTo>
                              <a:lnTo>
                                <a:pt x="60" y="205"/>
                              </a:lnTo>
                              <a:lnTo>
                                <a:pt x="44" y="259"/>
                              </a:lnTo>
                              <a:lnTo>
                                <a:pt x="41" y="322"/>
                              </a:lnTo>
                              <a:lnTo>
                                <a:pt x="36" y="361"/>
                              </a:lnTo>
                              <a:lnTo>
                                <a:pt x="39" y="390"/>
                              </a:lnTo>
                              <a:lnTo>
                                <a:pt x="17" y="393"/>
                              </a:lnTo>
                              <a:lnTo>
                                <a:pt x="3" y="407"/>
                              </a:lnTo>
                              <a:lnTo>
                                <a:pt x="0" y="423"/>
                              </a:lnTo>
                              <a:lnTo>
                                <a:pt x="13" y="459"/>
                              </a:lnTo>
                              <a:lnTo>
                                <a:pt x="30" y="476"/>
                              </a:lnTo>
                              <a:lnTo>
                                <a:pt x="44" y="500"/>
                              </a:lnTo>
                              <a:lnTo>
                                <a:pt x="66" y="516"/>
                              </a:lnTo>
                              <a:lnTo>
                                <a:pt x="95" y="516"/>
                              </a:lnTo>
                              <a:lnTo>
                                <a:pt x="88" y="560"/>
                              </a:lnTo>
                              <a:lnTo>
                                <a:pt x="98" y="609"/>
                              </a:lnTo>
                              <a:lnTo>
                                <a:pt x="112" y="655"/>
                              </a:lnTo>
                              <a:lnTo>
                                <a:pt x="121" y="689"/>
                              </a:lnTo>
                              <a:lnTo>
                                <a:pt x="132" y="715"/>
                              </a:lnTo>
                              <a:lnTo>
                                <a:pt x="145" y="734"/>
                              </a:lnTo>
                              <a:lnTo>
                                <a:pt x="161" y="752"/>
                              </a:lnTo>
                              <a:lnTo>
                                <a:pt x="178" y="773"/>
                              </a:lnTo>
                              <a:lnTo>
                                <a:pt x="203" y="790"/>
                              </a:lnTo>
                              <a:lnTo>
                                <a:pt x="224" y="801"/>
                              </a:lnTo>
                              <a:lnTo>
                                <a:pt x="246" y="811"/>
                              </a:lnTo>
                              <a:lnTo>
                                <a:pt x="268" y="816"/>
                              </a:lnTo>
                              <a:lnTo>
                                <a:pt x="290" y="820"/>
                              </a:lnTo>
                              <a:lnTo>
                                <a:pt x="315" y="823"/>
                              </a:lnTo>
                              <a:lnTo>
                                <a:pt x="342" y="825"/>
                              </a:lnTo>
                              <a:lnTo>
                                <a:pt x="372" y="822"/>
                              </a:lnTo>
                              <a:lnTo>
                                <a:pt x="399" y="814"/>
                              </a:lnTo>
                              <a:lnTo>
                                <a:pt x="420" y="803"/>
                              </a:lnTo>
                              <a:lnTo>
                                <a:pt x="443" y="781"/>
                              </a:lnTo>
                              <a:lnTo>
                                <a:pt x="464" y="75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9F7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3571" name="Freeform 30">
                          <a:extLst>
                            <a:ext uri="{FF2B5EF4-FFF2-40B4-BE49-F238E27FC236}">
                              <a16:creationId xmlns:a16="http://schemas.microsoft.com/office/drawing/2014/main" id="{BBCAEF59-772D-4E13-87FC-38D2F2FAC438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948" y="2509"/>
                          <a:ext cx="151" cy="149"/>
                        </a:xfrm>
                        <a:custGeom>
                          <a:avLst/>
                          <a:gdLst>
                            <a:gd name="T0" fmla="*/ 0 w 303"/>
                            <a:gd name="T1" fmla="*/ 1 h 297"/>
                            <a:gd name="T2" fmla="*/ 0 w 303"/>
                            <a:gd name="T3" fmla="*/ 1 h 297"/>
                            <a:gd name="T4" fmla="*/ 0 w 303"/>
                            <a:gd name="T5" fmla="*/ 1 h 297"/>
                            <a:gd name="T6" fmla="*/ 0 w 303"/>
                            <a:gd name="T7" fmla="*/ 1 h 297"/>
                            <a:gd name="T8" fmla="*/ 0 w 303"/>
                            <a:gd name="T9" fmla="*/ 0 h 297"/>
                            <a:gd name="T10" fmla="*/ 0 w 303"/>
                            <a:gd name="T11" fmla="*/ 1 h 297"/>
                            <a:gd name="T12" fmla="*/ 0 w 303"/>
                            <a:gd name="T13" fmla="*/ 1 h 297"/>
                            <a:gd name="T14" fmla="*/ 0 w 303"/>
                            <a:gd name="T15" fmla="*/ 1 h 297"/>
                            <a:gd name="T16" fmla="*/ 0 w 303"/>
                            <a:gd name="T17" fmla="*/ 1 h 297"/>
                            <a:gd name="T18" fmla="*/ 0 w 303"/>
                            <a:gd name="T19" fmla="*/ 1 h 297"/>
                            <a:gd name="T20" fmla="*/ 0 w 303"/>
                            <a:gd name="T21" fmla="*/ 1 h 297"/>
                            <a:gd name="T22" fmla="*/ 0 w 303"/>
                            <a:gd name="T23" fmla="*/ 1 h 297"/>
                            <a:gd name="T24" fmla="*/ 0 w 303"/>
                            <a:gd name="T25" fmla="*/ 1 h 297"/>
                            <a:gd name="T26" fmla="*/ 0 w 303"/>
                            <a:gd name="T27" fmla="*/ 1 h 297"/>
                            <a:gd name="T28" fmla="*/ 0 w 303"/>
                            <a:gd name="T29" fmla="*/ 1 h 297"/>
                            <a:gd name="T30" fmla="*/ 0 w 303"/>
                            <a:gd name="T31" fmla="*/ 1 h 297"/>
                            <a:gd name="T32" fmla="*/ 0 w 303"/>
                            <a:gd name="T33" fmla="*/ 1 h 297"/>
                            <a:gd name="T34" fmla="*/ 0 w 303"/>
                            <a:gd name="T35" fmla="*/ 1 h 297"/>
                            <a:gd name="T36" fmla="*/ 0 w 303"/>
                            <a:gd name="T37" fmla="*/ 1 h 297"/>
                            <a:gd name="T38" fmla="*/ 0 w 303"/>
                            <a:gd name="T39" fmla="*/ 1 h 297"/>
                            <a:gd name="T40" fmla="*/ 0 w 303"/>
                            <a:gd name="T41" fmla="*/ 1 h 297"/>
                            <a:gd name="T42" fmla="*/ 0 w 303"/>
                            <a:gd name="T43" fmla="*/ 1 h 297"/>
                            <a:gd name="T44" fmla="*/ 0 w 303"/>
                            <a:gd name="T45" fmla="*/ 1 h 297"/>
                            <a:gd name="T46" fmla="*/ 0 w 303"/>
                            <a:gd name="T47" fmla="*/ 1 h 297"/>
                            <a:gd name="T48" fmla="*/ 0 w 303"/>
                            <a:gd name="T49" fmla="*/ 1 h 297"/>
                            <a:gd name="T50" fmla="*/ 0 w 303"/>
                            <a:gd name="T51" fmla="*/ 1 h 297"/>
                            <a:gd name="T52" fmla="*/ 0 w 303"/>
                            <a:gd name="T53" fmla="*/ 1 h 297"/>
                            <a:gd name="T54" fmla="*/ 0 w 303"/>
                            <a:gd name="T55" fmla="*/ 1 h 297"/>
                            <a:gd name="T56" fmla="*/ 0 w 303"/>
                            <a:gd name="T57" fmla="*/ 1 h 297"/>
                            <a:gd name="T58" fmla="*/ 0 60000 65536"/>
                            <a:gd name="T59" fmla="*/ 0 60000 65536"/>
                            <a:gd name="T60" fmla="*/ 0 60000 65536"/>
                            <a:gd name="T61" fmla="*/ 0 60000 65536"/>
                            <a:gd name="T62" fmla="*/ 0 60000 65536"/>
                            <a:gd name="T63" fmla="*/ 0 60000 65536"/>
                            <a:gd name="T64" fmla="*/ 0 60000 65536"/>
                            <a:gd name="T65" fmla="*/ 0 60000 65536"/>
                            <a:gd name="T66" fmla="*/ 0 60000 65536"/>
                            <a:gd name="T67" fmla="*/ 0 60000 65536"/>
                            <a:gd name="T68" fmla="*/ 0 60000 65536"/>
                            <a:gd name="T69" fmla="*/ 0 60000 65536"/>
                            <a:gd name="T70" fmla="*/ 0 60000 65536"/>
                            <a:gd name="T71" fmla="*/ 0 60000 65536"/>
                            <a:gd name="T72" fmla="*/ 0 60000 65536"/>
                            <a:gd name="T73" fmla="*/ 0 60000 65536"/>
                            <a:gd name="T74" fmla="*/ 0 60000 65536"/>
                            <a:gd name="T75" fmla="*/ 0 60000 65536"/>
                            <a:gd name="T76" fmla="*/ 0 60000 65536"/>
                            <a:gd name="T77" fmla="*/ 0 60000 65536"/>
                            <a:gd name="T78" fmla="*/ 0 60000 65536"/>
                            <a:gd name="T79" fmla="*/ 0 60000 65536"/>
                            <a:gd name="T80" fmla="*/ 0 60000 65536"/>
                            <a:gd name="T81" fmla="*/ 0 60000 65536"/>
                            <a:gd name="T82" fmla="*/ 0 60000 65536"/>
                            <a:gd name="T83" fmla="*/ 0 60000 65536"/>
                            <a:gd name="T84" fmla="*/ 0 60000 65536"/>
                            <a:gd name="T85" fmla="*/ 0 60000 65536"/>
                            <a:gd name="T86" fmla="*/ 0 60000 65536"/>
                          </a:gdLst>
                          <a:ahLst/>
                          <a:cxnLst>
                            <a:cxn ang="T58">
                              <a:pos x="T0" y="T1"/>
                            </a:cxn>
                            <a:cxn ang="T59">
                              <a:pos x="T2" y="T3"/>
                            </a:cxn>
                            <a:cxn ang="T60">
                              <a:pos x="T4" y="T5"/>
                            </a:cxn>
                            <a:cxn ang="T61">
                              <a:pos x="T6" y="T7"/>
                            </a:cxn>
                            <a:cxn ang="T62">
                              <a:pos x="T8" y="T9"/>
                            </a:cxn>
                            <a:cxn ang="T63">
                              <a:pos x="T10" y="T11"/>
                            </a:cxn>
                            <a:cxn ang="T64">
                              <a:pos x="T12" y="T13"/>
                            </a:cxn>
                            <a:cxn ang="T65">
                              <a:pos x="T14" y="T15"/>
                            </a:cxn>
                            <a:cxn ang="T66">
                              <a:pos x="T16" y="T17"/>
                            </a:cxn>
                            <a:cxn ang="T67">
                              <a:pos x="T18" y="T19"/>
                            </a:cxn>
                            <a:cxn ang="T68">
                              <a:pos x="T20" y="T21"/>
                            </a:cxn>
                            <a:cxn ang="T69">
                              <a:pos x="T22" y="T23"/>
                            </a:cxn>
                            <a:cxn ang="T70">
                              <a:pos x="T24" y="T25"/>
                            </a:cxn>
                            <a:cxn ang="T71">
                              <a:pos x="T26" y="T27"/>
                            </a:cxn>
                            <a:cxn ang="T72">
                              <a:pos x="T28" y="T29"/>
                            </a:cxn>
                            <a:cxn ang="T73">
                              <a:pos x="T30" y="T31"/>
                            </a:cxn>
                            <a:cxn ang="T74">
                              <a:pos x="T32" y="T33"/>
                            </a:cxn>
                            <a:cxn ang="T75">
                              <a:pos x="T34" y="T35"/>
                            </a:cxn>
                            <a:cxn ang="T76">
                              <a:pos x="T36" y="T37"/>
                            </a:cxn>
                            <a:cxn ang="T77">
                              <a:pos x="T38" y="T39"/>
                            </a:cxn>
                            <a:cxn ang="T78">
                              <a:pos x="T40" y="T41"/>
                            </a:cxn>
                            <a:cxn ang="T79">
                              <a:pos x="T42" y="T43"/>
                            </a:cxn>
                            <a:cxn ang="T80">
                              <a:pos x="T44" y="T45"/>
                            </a:cxn>
                            <a:cxn ang="T81">
                              <a:pos x="T46" y="T47"/>
                            </a:cxn>
                            <a:cxn ang="T82">
                              <a:pos x="T48" y="T49"/>
                            </a:cxn>
                            <a:cxn ang="T83">
                              <a:pos x="T50" y="T51"/>
                            </a:cxn>
                            <a:cxn ang="T84">
                              <a:pos x="T52" y="T53"/>
                            </a:cxn>
                            <a:cxn ang="T85">
                              <a:pos x="T54" y="T55"/>
                            </a:cxn>
                            <a:cxn ang="T86">
                              <a:pos x="T56" y="T57"/>
                            </a:cxn>
                          </a:cxnLst>
                          <a:rect l="0" t="0" r="r" b="b"/>
                          <a:pathLst>
                            <a:path w="303" h="297">
                              <a:moveTo>
                                <a:pt x="196" y="227"/>
                              </a:moveTo>
                              <a:lnTo>
                                <a:pt x="212" y="204"/>
                              </a:lnTo>
                              <a:lnTo>
                                <a:pt x="226" y="178"/>
                              </a:lnTo>
                              <a:lnTo>
                                <a:pt x="259" y="109"/>
                              </a:lnTo>
                              <a:lnTo>
                                <a:pt x="303" y="0"/>
                              </a:lnTo>
                              <a:lnTo>
                                <a:pt x="271" y="46"/>
                              </a:lnTo>
                              <a:lnTo>
                                <a:pt x="241" y="90"/>
                              </a:lnTo>
                              <a:lnTo>
                                <a:pt x="226" y="121"/>
                              </a:lnTo>
                              <a:lnTo>
                                <a:pt x="219" y="148"/>
                              </a:lnTo>
                              <a:lnTo>
                                <a:pt x="204" y="183"/>
                              </a:lnTo>
                              <a:lnTo>
                                <a:pt x="188" y="213"/>
                              </a:lnTo>
                              <a:lnTo>
                                <a:pt x="169" y="230"/>
                              </a:lnTo>
                              <a:lnTo>
                                <a:pt x="153" y="246"/>
                              </a:lnTo>
                              <a:lnTo>
                                <a:pt x="134" y="257"/>
                              </a:lnTo>
                              <a:lnTo>
                                <a:pt x="106" y="248"/>
                              </a:lnTo>
                              <a:lnTo>
                                <a:pt x="100" y="230"/>
                              </a:lnTo>
                              <a:lnTo>
                                <a:pt x="77" y="210"/>
                              </a:lnTo>
                              <a:lnTo>
                                <a:pt x="84" y="246"/>
                              </a:lnTo>
                              <a:lnTo>
                                <a:pt x="68" y="270"/>
                              </a:lnTo>
                              <a:lnTo>
                                <a:pt x="51" y="281"/>
                              </a:lnTo>
                              <a:lnTo>
                                <a:pt x="0" y="287"/>
                              </a:lnTo>
                              <a:lnTo>
                                <a:pt x="22" y="292"/>
                              </a:lnTo>
                              <a:lnTo>
                                <a:pt x="47" y="295"/>
                              </a:lnTo>
                              <a:lnTo>
                                <a:pt x="74" y="297"/>
                              </a:lnTo>
                              <a:lnTo>
                                <a:pt x="104" y="293"/>
                              </a:lnTo>
                              <a:lnTo>
                                <a:pt x="131" y="286"/>
                              </a:lnTo>
                              <a:lnTo>
                                <a:pt x="152" y="275"/>
                              </a:lnTo>
                              <a:lnTo>
                                <a:pt x="175" y="252"/>
                              </a:lnTo>
                              <a:lnTo>
                                <a:pt x="196" y="227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7F3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63568" name="Freeform 32">
                        <a:extLst>
                          <a:ext uri="{FF2B5EF4-FFF2-40B4-BE49-F238E27FC236}">
                            <a16:creationId xmlns:a16="http://schemas.microsoft.com/office/drawing/2014/main" id="{DE440967-DE0F-4EA1-A403-1C9E33B69BB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814" y="2450"/>
                        <a:ext cx="66" cy="141"/>
                      </a:xfrm>
                      <a:custGeom>
                        <a:avLst/>
                        <a:gdLst>
                          <a:gd name="T0" fmla="*/ 1 w 131"/>
                          <a:gd name="T1" fmla="*/ 0 h 283"/>
                          <a:gd name="T2" fmla="*/ 1 w 131"/>
                          <a:gd name="T3" fmla="*/ 0 h 283"/>
                          <a:gd name="T4" fmla="*/ 1 w 131"/>
                          <a:gd name="T5" fmla="*/ 0 h 283"/>
                          <a:gd name="T6" fmla="*/ 1 w 131"/>
                          <a:gd name="T7" fmla="*/ 0 h 283"/>
                          <a:gd name="T8" fmla="*/ 1 w 131"/>
                          <a:gd name="T9" fmla="*/ 0 h 283"/>
                          <a:gd name="T10" fmla="*/ 1 w 131"/>
                          <a:gd name="T11" fmla="*/ 0 h 283"/>
                          <a:gd name="T12" fmla="*/ 1 w 131"/>
                          <a:gd name="T13" fmla="*/ 0 h 283"/>
                          <a:gd name="T14" fmla="*/ 1 w 131"/>
                          <a:gd name="T15" fmla="*/ 0 h 283"/>
                          <a:gd name="T16" fmla="*/ 1 w 131"/>
                          <a:gd name="T17" fmla="*/ 0 h 283"/>
                          <a:gd name="T18" fmla="*/ 1 w 131"/>
                          <a:gd name="T19" fmla="*/ 0 h 283"/>
                          <a:gd name="T20" fmla="*/ 1 w 131"/>
                          <a:gd name="T21" fmla="*/ 0 h 283"/>
                          <a:gd name="T22" fmla="*/ 1 w 131"/>
                          <a:gd name="T23" fmla="*/ 0 h 283"/>
                          <a:gd name="T24" fmla="*/ 1 w 131"/>
                          <a:gd name="T25" fmla="*/ 0 h 283"/>
                          <a:gd name="T26" fmla="*/ 1 w 131"/>
                          <a:gd name="T27" fmla="*/ 0 h 283"/>
                          <a:gd name="T28" fmla="*/ 1 w 131"/>
                          <a:gd name="T29" fmla="*/ 0 h 283"/>
                          <a:gd name="T30" fmla="*/ 1 w 131"/>
                          <a:gd name="T31" fmla="*/ 0 h 283"/>
                          <a:gd name="T32" fmla="*/ 1 w 131"/>
                          <a:gd name="T33" fmla="*/ 0 h 283"/>
                          <a:gd name="T34" fmla="*/ 0 w 131"/>
                          <a:gd name="T35" fmla="*/ 0 h 283"/>
                          <a:gd name="T36" fmla="*/ 1 w 131"/>
                          <a:gd name="T37" fmla="*/ 0 h 283"/>
                          <a:gd name="T38" fmla="*/ 1 w 131"/>
                          <a:gd name="T39" fmla="*/ 0 h 283"/>
                          <a:gd name="T40" fmla="*/ 1 w 131"/>
                          <a:gd name="T41" fmla="*/ 0 h 283"/>
                          <a:gd name="T42" fmla="*/ 1 w 131"/>
                          <a:gd name="T43" fmla="*/ 0 h 283"/>
                          <a:gd name="T44" fmla="*/ 1 w 131"/>
                          <a:gd name="T45" fmla="*/ 0 h 283"/>
                          <a:gd name="T46" fmla="*/ 1 w 131"/>
                          <a:gd name="T47" fmla="*/ 0 h 283"/>
                          <a:gd name="T48" fmla="*/ 1 w 131"/>
                          <a:gd name="T49" fmla="*/ 0 h 283"/>
                          <a:gd name="T50" fmla="*/ 1 w 131"/>
                          <a:gd name="T51" fmla="*/ 0 h 283"/>
                          <a:gd name="T52" fmla="*/ 1 w 131"/>
                          <a:gd name="T53" fmla="*/ 0 h 283"/>
                          <a:gd name="T54" fmla="*/ 1 w 131"/>
                          <a:gd name="T55" fmla="*/ 0 h 283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  <a:gd name="T66" fmla="*/ 0 60000 65536"/>
                          <a:gd name="T67" fmla="*/ 0 60000 65536"/>
                          <a:gd name="T68" fmla="*/ 0 60000 65536"/>
                          <a:gd name="T69" fmla="*/ 0 60000 65536"/>
                          <a:gd name="T70" fmla="*/ 0 60000 65536"/>
                          <a:gd name="T71" fmla="*/ 0 60000 65536"/>
                          <a:gd name="T72" fmla="*/ 0 60000 65536"/>
                          <a:gd name="T73" fmla="*/ 0 60000 65536"/>
                          <a:gd name="T74" fmla="*/ 0 60000 65536"/>
                          <a:gd name="T75" fmla="*/ 0 60000 65536"/>
                          <a:gd name="T76" fmla="*/ 0 60000 65536"/>
                          <a:gd name="T77" fmla="*/ 0 60000 65536"/>
                          <a:gd name="T78" fmla="*/ 0 60000 65536"/>
                          <a:gd name="T79" fmla="*/ 0 60000 65536"/>
                          <a:gd name="T80" fmla="*/ 0 60000 65536"/>
                          <a:gd name="T81" fmla="*/ 0 60000 65536"/>
                          <a:gd name="T82" fmla="*/ 0 60000 65536"/>
                          <a:gd name="T83" fmla="*/ 0 60000 65536"/>
                        </a:gdLst>
                        <a:ahLst/>
                        <a:cxnLst>
                          <a:cxn ang="T56">
                            <a:pos x="T0" y="T1"/>
                          </a:cxn>
                          <a:cxn ang="T57">
                            <a:pos x="T2" y="T3"/>
                          </a:cxn>
                          <a:cxn ang="T58">
                            <a:pos x="T4" y="T5"/>
                          </a:cxn>
                          <a:cxn ang="T59">
                            <a:pos x="T6" y="T7"/>
                          </a:cxn>
                          <a:cxn ang="T60">
                            <a:pos x="T8" y="T9"/>
                          </a:cxn>
                          <a:cxn ang="T61">
                            <a:pos x="T10" y="T11"/>
                          </a:cxn>
                          <a:cxn ang="T62">
                            <a:pos x="T12" y="T13"/>
                          </a:cxn>
                          <a:cxn ang="T63">
                            <a:pos x="T14" y="T15"/>
                          </a:cxn>
                          <a:cxn ang="T64">
                            <a:pos x="T16" y="T17"/>
                          </a:cxn>
                          <a:cxn ang="T65">
                            <a:pos x="T18" y="T19"/>
                          </a:cxn>
                          <a:cxn ang="T66">
                            <a:pos x="T20" y="T21"/>
                          </a:cxn>
                          <a:cxn ang="T67">
                            <a:pos x="T22" y="T23"/>
                          </a:cxn>
                          <a:cxn ang="T68">
                            <a:pos x="T24" y="T25"/>
                          </a:cxn>
                          <a:cxn ang="T69">
                            <a:pos x="T26" y="T27"/>
                          </a:cxn>
                          <a:cxn ang="T70">
                            <a:pos x="T28" y="T29"/>
                          </a:cxn>
                          <a:cxn ang="T71">
                            <a:pos x="T30" y="T31"/>
                          </a:cxn>
                          <a:cxn ang="T72">
                            <a:pos x="T32" y="T33"/>
                          </a:cxn>
                          <a:cxn ang="T73">
                            <a:pos x="T34" y="T35"/>
                          </a:cxn>
                          <a:cxn ang="T74">
                            <a:pos x="T36" y="T37"/>
                          </a:cxn>
                          <a:cxn ang="T75">
                            <a:pos x="T38" y="T39"/>
                          </a:cxn>
                          <a:cxn ang="T76">
                            <a:pos x="T40" y="T41"/>
                          </a:cxn>
                          <a:cxn ang="T77">
                            <a:pos x="T42" y="T43"/>
                          </a:cxn>
                          <a:cxn ang="T78">
                            <a:pos x="T44" y="T45"/>
                          </a:cxn>
                          <a:cxn ang="T79">
                            <a:pos x="T46" y="T47"/>
                          </a:cxn>
                          <a:cxn ang="T80">
                            <a:pos x="T48" y="T49"/>
                          </a:cxn>
                          <a:cxn ang="T81">
                            <a:pos x="T50" y="T51"/>
                          </a:cxn>
                          <a:cxn ang="T82">
                            <a:pos x="T52" y="T53"/>
                          </a:cxn>
                          <a:cxn ang="T83">
                            <a:pos x="T54" y="T55"/>
                          </a:cxn>
                        </a:cxnLst>
                        <a:rect l="0" t="0" r="r" b="b"/>
                        <a:pathLst>
                          <a:path w="131" h="283">
                            <a:moveTo>
                              <a:pt x="122" y="230"/>
                            </a:moveTo>
                            <a:lnTo>
                              <a:pt x="114" y="212"/>
                            </a:lnTo>
                            <a:lnTo>
                              <a:pt x="114" y="189"/>
                            </a:lnTo>
                            <a:lnTo>
                              <a:pt x="117" y="172"/>
                            </a:lnTo>
                            <a:lnTo>
                              <a:pt x="122" y="152"/>
                            </a:lnTo>
                            <a:lnTo>
                              <a:pt x="127" y="129"/>
                            </a:lnTo>
                            <a:lnTo>
                              <a:pt x="127" y="112"/>
                            </a:lnTo>
                            <a:lnTo>
                              <a:pt x="127" y="95"/>
                            </a:lnTo>
                            <a:lnTo>
                              <a:pt x="131" y="73"/>
                            </a:lnTo>
                            <a:lnTo>
                              <a:pt x="124" y="66"/>
                            </a:lnTo>
                            <a:lnTo>
                              <a:pt x="113" y="54"/>
                            </a:lnTo>
                            <a:lnTo>
                              <a:pt x="105" y="38"/>
                            </a:lnTo>
                            <a:lnTo>
                              <a:pt x="100" y="30"/>
                            </a:lnTo>
                            <a:lnTo>
                              <a:pt x="97" y="17"/>
                            </a:lnTo>
                            <a:lnTo>
                              <a:pt x="86" y="6"/>
                            </a:lnTo>
                            <a:lnTo>
                              <a:pt x="75" y="11"/>
                            </a:lnTo>
                            <a:lnTo>
                              <a:pt x="4" y="0"/>
                            </a:lnTo>
                            <a:lnTo>
                              <a:pt x="0" y="16"/>
                            </a:lnTo>
                            <a:lnTo>
                              <a:pt x="13" y="52"/>
                            </a:lnTo>
                            <a:lnTo>
                              <a:pt x="30" y="69"/>
                            </a:lnTo>
                            <a:lnTo>
                              <a:pt x="45" y="93"/>
                            </a:lnTo>
                            <a:lnTo>
                              <a:pt x="67" y="109"/>
                            </a:lnTo>
                            <a:lnTo>
                              <a:pt x="95" y="109"/>
                            </a:lnTo>
                            <a:lnTo>
                              <a:pt x="89" y="153"/>
                            </a:lnTo>
                            <a:lnTo>
                              <a:pt x="98" y="202"/>
                            </a:lnTo>
                            <a:lnTo>
                              <a:pt x="113" y="248"/>
                            </a:lnTo>
                            <a:lnTo>
                              <a:pt x="122" y="283"/>
                            </a:lnTo>
                            <a:lnTo>
                              <a:pt x="122" y="230"/>
                            </a:lnTo>
                            <a:close/>
                          </a:path>
                        </a:pathLst>
                      </a:custGeom>
                      <a:solidFill>
                        <a:srgbClr val="FF7F3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63544" name="Group 48">
                      <a:extLst>
                        <a:ext uri="{FF2B5EF4-FFF2-40B4-BE49-F238E27FC236}">
                          <a16:creationId xmlns:a16="http://schemas.microsoft.com/office/drawing/2014/main" id="{A8F33417-EFF7-458C-A489-09CB10BF2E67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89" y="2381"/>
                      <a:ext cx="193" cy="217"/>
                      <a:chOff x="4889" y="2381"/>
                      <a:chExt cx="193" cy="217"/>
                    </a:xfrm>
                  </p:grpSpPr>
                  <p:grpSp>
                    <p:nvGrpSpPr>
                      <p:cNvPr id="63553" name="Group 37">
                        <a:extLst>
                          <a:ext uri="{FF2B5EF4-FFF2-40B4-BE49-F238E27FC236}">
                            <a16:creationId xmlns:a16="http://schemas.microsoft.com/office/drawing/2014/main" id="{75865317-A860-49F4-A979-D06561052103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933" y="2554"/>
                        <a:ext cx="78" cy="44"/>
                        <a:chOff x="4933" y="2554"/>
                        <a:chExt cx="78" cy="44"/>
                      </a:xfrm>
                    </p:grpSpPr>
                    <p:sp>
                      <p:nvSpPr>
                        <p:cNvPr id="63564" name="Oval 34">
                          <a:extLst>
                            <a:ext uri="{FF2B5EF4-FFF2-40B4-BE49-F238E27FC236}">
                              <a16:creationId xmlns:a16="http://schemas.microsoft.com/office/drawing/2014/main" id="{D1EFD602-990F-421F-93F4-51054B2A06DC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941" y="2568"/>
                          <a:ext cx="55" cy="18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sz="3200">
                              <a:solidFill>
                                <a:schemeClr val="tx1"/>
                              </a:solidFill>
                              <a:latin typeface="Franklin Gothic Book" panose="020B05030201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50000"/>
                            <a:buFont typeface="Wingdings 2" panose="05020102010507070707" pitchFamily="18" charset="2"/>
                            <a:buChar char="Þ"/>
                            <a:defRPr sz="2800">
                              <a:solidFill>
                                <a:srgbClr val="333399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50000"/>
                            <a:buFont typeface="Wingdings 2" panose="05020102010507070707" pitchFamily="18" charset="2"/>
                            <a:buChar char=""/>
                            <a:defRPr sz="2400">
                              <a:solidFill>
                                <a:srgbClr val="3333CC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50000"/>
                            <a:buFont typeface="Wingdings 2" panose="05020102010507070707" pitchFamily="18" charset="2"/>
                            <a:buChar char=""/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50000"/>
                            <a:buFont typeface="Wingdings 2" panose="05020102010507070707" pitchFamily="18" charset="2"/>
                            <a:buChar char=""/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50000"/>
                            <a:buFont typeface="Wingdings 2" panose="05020102010507070707" pitchFamily="18" charset="2"/>
                            <a:buChar char=""/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50000"/>
                            <a:buFont typeface="Wingdings 2" panose="05020102010507070707" pitchFamily="18" charset="2"/>
                            <a:buChar char=""/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50000"/>
                            <a:buFont typeface="Wingdings 2" panose="05020102010507070707" pitchFamily="18" charset="2"/>
                            <a:buChar char=""/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50000"/>
                            <a:buFont typeface="Wingdings 2" panose="05020102010507070707" pitchFamily="18" charset="2"/>
                            <a:buChar char=""/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defRPr>
                          </a:lvl9pPr>
                        </a:lstStyle>
                        <a:p>
                          <a:pPr>
                            <a:lnSpc>
                              <a:spcPct val="90000"/>
                            </a:lnSpc>
                            <a:spcBef>
                              <a:spcPct val="50000"/>
                            </a:spcBef>
                            <a:spcAft>
                              <a:spcPts val="588"/>
                            </a:spcAft>
                            <a:buSzPct val="80000"/>
                            <a:buNone/>
                          </a:pPr>
                          <a:endParaRPr lang="zh-CN" altLang="en-US" sz="2000">
                            <a:latin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63565" name="Freeform 35">
                          <a:extLst>
                            <a:ext uri="{FF2B5EF4-FFF2-40B4-BE49-F238E27FC236}">
                              <a16:creationId xmlns:a16="http://schemas.microsoft.com/office/drawing/2014/main" id="{78482196-1487-4B24-8CC4-6B595FFEFC8A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933" y="2554"/>
                          <a:ext cx="78" cy="27"/>
                        </a:xfrm>
                        <a:custGeom>
                          <a:avLst/>
                          <a:gdLst>
                            <a:gd name="T0" fmla="*/ 0 w 156"/>
                            <a:gd name="T1" fmla="*/ 0 h 56"/>
                            <a:gd name="T2" fmla="*/ 1 w 156"/>
                            <a:gd name="T3" fmla="*/ 0 h 56"/>
                            <a:gd name="T4" fmla="*/ 1 w 156"/>
                            <a:gd name="T5" fmla="*/ 0 h 56"/>
                            <a:gd name="T6" fmla="*/ 1 w 156"/>
                            <a:gd name="T7" fmla="*/ 0 h 56"/>
                            <a:gd name="T8" fmla="*/ 1 w 156"/>
                            <a:gd name="T9" fmla="*/ 0 h 56"/>
                            <a:gd name="T10" fmla="*/ 1 w 156"/>
                            <a:gd name="T11" fmla="*/ 0 h 56"/>
                            <a:gd name="T12" fmla="*/ 1 w 156"/>
                            <a:gd name="T13" fmla="*/ 0 h 56"/>
                            <a:gd name="T14" fmla="*/ 1 w 156"/>
                            <a:gd name="T15" fmla="*/ 0 h 56"/>
                            <a:gd name="T16" fmla="*/ 1 w 156"/>
                            <a:gd name="T17" fmla="*/ 0 h 56"/>
                            <a:gd name="T18" fmla="*/ 1 w 156"/>
                            <a:gd name="T19" fmla="*/ 0 h 56"/>
                            <a:gd name="T20" fmla="*/ 1 w 156"/>
                            <a:gd name="T21" fmla="*/ 0 h 56"/>
                            <a:gd name="T22" fmla="*/ 1 w 156"/>
                            <a:gd name="T23" fmla="*/ 0 h 56"/>
                            <a:gd name="T24" fmla="*/ 1 w 156"/>
                            <a:gd name="T25" fmla="*/ 0 h 56"/>
                            <a:gd name="T26" fmla="*/ 1 w 156"/>
                            <a:gd name="T27" fmla="*/ 0 h 56"/>
                            <a:gd name="T28" fmla="*/ 1 w 156"/>
                            <a:gd name="T29" fmla="*/ 0 h 56"/>
                            <a:gd name="T30" fmla="*/ 1 w 156"/>
                            <a:gd name="T31" fmla="*/ 0 h 56"/>
                            <a:gd name="T32" fmla="*/ 1 w 156"/>
                            <a:gd name="T33" fmla="*/ 0 h 56"/>
                            <a:gd name="T34" fmla="*/ 1 w 156"/>
                            <a:gd name="T35" fmla="*/ 0 h 56"/>
                            <a:gd name="T36" fmla="*/ 1 w 156"/>
                            <a:gd name="T37" fmla="*/ 0 h 56"/>
                            <a:gd name="T38" fmla="*/ 1 w 156"/>
                            <a:gd name="T39" fmla="*/ 0 h 56"/>
                            <a:gd name="T40" fmla="*/ 1 w 156"/>
                            <a:gd name="T41" fmla="*/ 0 h 56"/>
                            <a:gd name="T42" fmla="*/ 1 w 156"/>
                            <a:gd name="T43" fmla="*/ 0 h 56"/>
                            <a:gd name="T44" fmla="*/ 1 w 156"/>
                            <a:gd name="T45" fmla="*/ 0 h 56"/>
                            <a:gd name="T46" fmla="*/ 1 w 156"/>
                            <a:gd name="T47" fmla="*/ 0 h 56"/>
                            <a:gd name="T48" fmla="*/ 0 w 156"/>
                            <a:gd name="T49" fmla="*/ 0 h 56"/>
                            <a:gd name="T50" fmla="*/ 0 60000 65536"/>
                            <a:gd name="T51" fmla="*/ 0 60000 65536"/>
                            <a:gd name="T52" fmla="*/ 0 60000 65536"/>
                            <a:gd name="T53" fmla="*/ 0 60000 65536"/>
                            <a:gd name="T54" fmla="*/ 0 60000 65536"/>
                            <a:gd name="T55" fmla="*/ 0 60000 65536"/>
                            <a:gd name="T56" fmla="*/ 0 60000 65536"/>
                            <a:gd name="T57" fmla="*/ 0 60000 65536"/>
                            <a:gd name="T58" fmla="*/ 0 60000 65536"/>
                            <a:gd name="T59" fmla="*/ 0 60000 65536"/>
                            <a:gd name="T60" fmla="*/ 0 60000 65536"/>
                            <a:gd name="T61" fmla="*/ 0 60000 65536"/>
                            <a:gd name="T62" fmla="*/ 0 60000 65536"/>
                            <a:gd name="T63" fmla="*/ 0 60000 65536"/>
                            <a:gd name="T64" fmla="*/ 0 60000 65536"/>
                            <a:gd name="T65" fmla="*/ 0 60000 65536"/>
                            <a:gd name="T66" fmla="*/ 0 60000 65536"/>
                            <a:gd name="T67" fmla="*/ 0 60000 65536"/>
                            <a:gd name="T68" fmla="*/ 0 60000 65536"/>
                            <a:gd name="T69" fmla="*/ 0 60000 65536"/>
                            <a:gd name="T70" fmla="*/ 0 60000 65536"/>
                            <a:gd name="T71" fmla="*/ 0 60000 65536"/>
                            <a:gd name="T72" fmla="*/ 0 60000 65536"/>
                            <a:gd name="T73" fmla="*/ 0 60000 65536"/>
                            <a:gd name="T74" fmla="*/ 0 60000 65536"/>
                          </a:gdLst>
                          <a:ahLst/>
                          <a:cxnLst>
                            <a:cxn ang="T50">
                              <a:pos x="T0" y="T1"/>
                            </a:cxn>
                            <a:cxn ang="T51">
                              <a:pos x="T2" y="T3"/>
                            </a:cxn>
                            <a:cxn ang="T52">
                              <a:pos x="T4" y="T5"/>
                            </a:cxn>
                            <a:cxn ang="T53">
                              <a:pos x="T6" y="T7"/>
                            </a:cxn>
                            <a:cxn ang="T54">
                              <a:pos x="T8" y="T9"/>
                            </a:cxn>
                            <a:cxn ang="T55">
                              <a:pos x="T10" y="T11"/>
                            </a:cxn>
                            <a:cxn ang="T56">
                              <a:pos x="T12" y="T13"/>
                            </a:cxn>
                            <a:cxn ang="T57">
                              <a:pos x="T14" y="T15"/>
                            </a:cxn>
                            <a:cxn ang="T58">
                              <a:pos x="T16" y="T17"/>
                            </a:cxn>
                            <a:cxn ang="T59">
                              <a:pos x="T18" y="T19"/>
                            </a:cxn>
                            <a:cxn ang="T60">
                              <a:pos x="T20" y="T21"/>
                            </a:cxn>
                            <a:cxn ang="T61">
                              <a:pos x="T22" y="T23"/>
                            </a:cxn>
                            <a:cxn ang="T62">
                              <a:pos x="T24" y="T25"/>
                            </a:cxn>
                            <a:cxn ang="T63">
                              <a:pos x="T26" y="T27"/>
                            </a:cxn>
                            <a:cxn ang="T64">
                              <a:pos x="T28" y="T29"/>
                            </a:cxn>
                            <a:cxn ang="T65">
                              <a:pos x="T30" y="T31"/>
                            </a:cxn>
                            <a:cxn ang="T66">
                              <a:pos x="T32" y="T33"/>
                            </a:cxn>
                            <a:cxn ang="T67">
                              <a:pos x="T34" y="T35"/>
                            </a:cxn>
                            <a:cxn ang="T68">
                              <a:pos x="T36" y="T37"/>
                            </a:cxn>
                            <a:cxn ang="T69">
                              <a:pos x="T38" y="T39"/>
                            </a:cxn>
                            <a:cxn ang="T70">
                              <a:pos x="T40" y="T41"/>
                            </a:cxn>
                            <a:cxn ang="T71">
                              <a:pos x="T42" y="T43"/>
                            </a:cxn>
                            <a:cxn ang="T72">
                              <a:pos x="T44" y="T45"/>
                            </a:cxn>
                            <a:cxn ang="T73">
                              <a:pos x="T46" y="T47"/>
                            </a:cxn>
                            <a:cxn ang="T74">
                              <a:pos x="T48" y="T49"/>
                            </a:cxn>
                          </a:cxnLst>
                          <a:rect l="0" t="0" r="r" b="b"/>
                          <a:pathLst>
                            <a:path w="156" h="56">
                              <a:moveTo>
                                <a:pt x="0" y="32"/>
                              </a:moveTo>
                              <a:lnTo>
                                <a:pt x="13" y="21"/>
                              </a:lnTo>
                              <a:lnTo>
                                <a:pt x="24" y="15"/>
                              </a:lnTo>
                              <a:lnTo>
                                <a:pt x="33" y="8"/>
                              </a:lnTo>
                              <a:lnTo>
                                <a:pt x="44" y="2"/>
                              </a:lnTo>
                              <a:lnTo>
                                <a:pt x="59" y="0"/>
                              </a:lnTo>
                              <a:lnTo>
                                <a:pt x="73" y="4"/>
                              </a:lnTo>
                              <a:lnTo>
                                <a:pt x="82" y="11"/>
                              </a:lnTo>
                              <a:lnTo>
                                <a:pt x="92" y="11"/>
                              </a:lnTo>
                              <a:lnTo>
                                <a:pt x="101" y="10"/>
                              </a:lnTo>
                              <a:lnTo>
                                <a:pt x="115" y="11"/>
                              </a:lnTo>
                              <a:lnTo>
                                <a:pt x="128" y="18"/>
                              </a:lnTo>
                              <a:lnTo>
                                <a:pt x="136" y="29"/>
                              </a:lnTo>
                              <a:lnTo>
                                <a:pt x="141" y="38"/>
                              </a:lnTo>
                              <a:lnTo>
                                <a:pt x="148" y="48"/>
                              </a:lnTo>
                              <a:lnTo>
                                <a:pt x="156" y="56"/>
                              </a:lnTo>
                              <a:lnTo>
                                <a:pt x="114" y="49"/>
                              </a:lnTo>
                              <a:lnTo>
                                <a:pt x="98" y="46"/>
                              </a:lnTo>
                              <a:lnTo>
                                <a:pt x="85" y="41"/>
                              </a:lnTo>
                              <a:lnTo>
                                <a:pt x="74" y="37"/>
                              </a:lnTo>
                              <a:lnTo>
                                <a:pt x="65" y="38"/>
                              </a:lnTo>
                              <a:lnTo>
                                <a:pt x="54" y="37"/>
                              </a:lnTo>
                              <a:lnTo>
                                <a:pt x="35" y="38"/>
                              </a:lnTo>
                              <a:lnTo>
                                <a:pt x="21" y="37"/>
                              </a:lnTo>
                              <a:lnTo>
                                <a:pt x="0" y="32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3566" name="Freeform 36">
                          <a:extLst>
                            <a:ext uri="{FF2B5EF4-FFF2-40B4-BE49-F238E27FC236}">
                              <a16:creationId xmlns:a16="http://schemas.microsoft.com/office/drawing/2014/main" id="{8956E1C0-92EF-46BB-9677-C5A43AAAE91C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933" y="2569"/>
                          <a:ext cx="77" cy="29"/>
                        </a:xfrm>
                        <a:custGeom>
                          <a:avLst/>
                          <a:gdLst>
                            <a:gd name="T0" fmla="*/ 0 w 155"/>
                            <a:gd name="T1" fmla="*/ 0 h 57"/>
                            <a:gd name="T2" fmla="*/ 0 w 155"/>
                            <a:gd name="T3" fmla="*/ 1 h 57"/>
                            <a:gd name="T4" fmla="*/ 0 w 155"/>
                            <a:gd name="T5" fmla="*/ 1 h 57"/>
                            <a:gd name="T6" fmla="*/ 0 w 155"/>
                            <a:gd name="T7" fmla="*/ 1 h 57"/>
                            <a:gd name="T8" fmla="*/ 0 w 155"/>
                            <a:gd name="T9" fmla="*/ 1 h 57"/>
                            <a:gd name="T10" fmla="*/ 0 w 155"/>
                            <a:gd name="T11" fmla="*/ 1 h 57"/>
                            <a:gd name="T12" fmla="*/ 0 w 155"/>
                            <a:gd name="T13" fmla="*/ 1 h 57"/>
                            <a:gd name="T14" fmla="*/ 0 w 155"/>
                            <a:gd name="T15" fmla="*/ 1 h 57"/>
                            <a:gd name="T16" fmla="*/ 0 w 155"/>
                            <a:gd name="T17" fmla="*/ 1 h 57"/>
                            <a:gd name="T18" fmla="*/ 0 w 155"/>
                            <a:gd name="T19" fmla="*/ 1 h 57"/>
                            <a:gd name="T20" fmla="*/ 0 w 155"/>
                            <a:gd name="T21" fmla="*/ 1 h 57"/>
                            <a:gd name="T22" fmla="*/ 0 w 155"/>
                            <a:gd name="T23" fmla="*/ 1 h 57"/>
                            <a:gd name="T24" fmla="*/ 0 w 155"/>
                            <a:gd name="T25" fmla="*/ 1 h 57"/>
                            <a:gd name="T26" fmla="*/ 0 w 155"/>
                            <a:gd name="T27" fmla="*/ 1 h 57"/>
                            <a:gd name="T28" fmla="*/ 0 w 155"/>
                            <a:gd name="T29" fmla="*/ 1 h 57"/>
                            <a:gd name="T30" fmla="*/ 0 w 155"/>
                            <a:gd name="T31" fmla="*/ 1 h 57"/>
                            <a:gd name="T32" fmla="*/ 0 w 155"/>
                            <a:gd name="T33" fmla="*/ 1 h 57"/>
                            <a:gd name="T34" fmla="*/ 0 w 155"/>
                            <a:gd name="T35" fmla="*/ 1 h 57"/>
                            <a:gd name="T36" fmla="*/ 0 w 155"/>
                            <a:gd name="T37" fmla="*/ 1 h 57"/>
                            <a:gd name="T38" fmla="*/ 0 w 155"/>
                            <a:gd name="T39" fmla="*/ 1 h 57"/>
                            <a:gd name="T40" fmla="*/ 0 w 155"/>
                            <a:gd name="T41" fmla="*/ 1 h 57"/>
                            <a:gd name="T42" fmla="*/ 0 w 155"/>
                            <a:gd name="T43" fmla="*/ 1 h 57"/>
                            <a:gd name="T44" fmla="*/ 0 w 155"/>
                            <a:gd name="T45" fmla="*/ 1 h 57"/>
                            <a:gd name="T46" fmla="*/ 0 w 155"/>
                            <a:gd name="T47" fmla="*/ 1 h 57"/>
                            <a:gd name="T48" fmla="*/ 0 w 155"/>
                            <a:gd name="T49" fmla="*/ 0 h 57"/>
                            <a:gd name="T50" fmla="*/ 0 60000 65536"/>
                            <a:gd name="T51" fmla="*/ 0 60000 65536"/>
                            <a:gd name="T52" fmla="*/ 0 60000 65536"/>
                            <a:gd name="T53" fmla="*/ 0 60000 65536"/>
                            <a:gd name="T54" fmla="*/ 0 60000 65536"/>
                            <a:gd name="T55" fmla="*/ 0 60000 65536"/>
                            <a:gd name="T56" fmla="*/ 0 60000 65536"/>
                            <a:gd name="T57" fmla="*/ 0 60000 65536"/>
                            <a:gd name="T58" fmla="*/ 0 60000 65536"/>
                            <a:gd name="T59" fmla="*/ 0 60000 65536"/>
                            <a:gd name="T60" fmla="*/ 0 60000 65536"/>
                            <a:gd name="T61" fmla="*/ 0 60000 65536"/>
                            <a:gd name="T62" fmla="*/ 0 60000 65536"/>
                            <a:gd name="T63" fmla="*/ 0 60000 65536"/>
                            <a:gd name="T64" fmla="*/ 0 60000 65536"/>
                            <a:gd name="T65" fmla="*/ 0 60000 65536"/>
                            <a:gd name="T66" fmla="*/ 0 60000 65536"/>
                            <a:gd name="T67" fmla="*/ 0 60000 65536"/>
                            <a:gd name="T68" fmla="*/ 0 60000 65536"/>
                            <a:gd name="T69" fmla="*/ 0 60000 65536"/>
                            <a:gd name="T70" fmla="*/ 0 60000 65536"/>
                            <a:gd name="T71" fmla="*/ 0 60000 65536"/>
                            <a:gd name="T72" fmla="*/ 0 60000 65536"/>
                            <a:gd name="T73" fmla="*/ 0 60000 65536"/>
                            <a:gd name="T74" fmla="*/ 0 60000 65536"/>
                          </a:gdLst>
                          <a:ahLst/>
                          <a:cxnLst>
                            <a:cxn ang="T50">
                              <a:pos x="T0" y="T1"/>
                            </a:cxn>
                            <a:cxn ang="T51">
                              <a:pos x="T2" y="T3"/>
                            </a:cxn>
                            <a:cxn ang="T52">
                              <a:pos x="T4" y="T5"/>
                            </a:cxn>
                            <a:cxn ang="T53">
                              <a:pos x="T6" y="T7"/>
                            </a:cxn>
                            <a:cxn ang="T54">
                              <a:pos x="T8" y="T9"/>
                            </a:cxn>
                            <a:cxn ang="T55">
                              <a:pos x="T10" y="T11"/>
                            </a:cxn>
                            <a:cxn ang="T56">
                              <a:pos x="T12" y="T13"/>
                            </a:cxn>
                            <a:cxn ang="T57">
                              <a:pos x="T14" y="T15"/>
                            </a:cxn>
                            <a:cxn ang="T58">
                              <a:pos x="T16" y="T17"/>
                            </a:cxn>
                            <a:cxn ang="T59">
                              <a:pos x="T18" y="T19"/>
                            </a:cxn>
                            <a:cxn ang="T60">
                              <a:pos x="T20" y="T21"/>
                            </a:cxn>
                            <a:cxn ang="T61">
                              <a:pos x="T22" y="T23"/>
                            </a:cxn>
                            <a:cxn ang="T62">
                              <a:pos x="T24" y="T25"/>
                            </a:cxn>
                            <a:cxn ang="T63">
                              <a:pos x="T26" y="T27"/>
                            </a:cxn>
                            <a:cxn ang="T64">
                              <a:pos x="T28" y="T29"/>
                            </a:cxn>
                            <a:cxn ang="T65">
                              <a:pos x="T30" y="T31"/>
                            </a:cxn>
                            <a:cxn ang="T66">
                              <a:pos x="T32" y="T33"/>
                            </a:cxn>
                            <a:cxn ang="T67">
                              <a:pos x="T34" y="T35"/>
                            </a:cxn>
                            <a:cxn ang="T68">
                              <a:pos x="T36" y="T37"/>
                            </a:cxn>
                            <a:cxn ang="T69">
                              <a:pos x="T38" y="T39"/>
                            </a:cxn>
                            <a:cxn ang="T70">
                              <a:pos x="T40" y="T41"/>
                            </a:cxn>
                            <a:cxn ang="T71">
                              <a:pos x="T42" y="T43"/>
                            </a:cxn>
                            <a:cxn ang="T72">
                              <a:pos x="T44" y="T45"/>
                            </a:cxn>
                            <a:cxn ang="T73">
                              <a:pos x="T46" y="T47"/>
                            </a:cxn>
                            <a:cxn ang="T74">
                              <a:pos x="T48" y="T49"/>
                            </a:cxn>
                          </a:cxnLst>
                          <a:rect l="0" t="0" r="r" b="b"/>
                          <a:pathLst>
                            <a:path w="155" h="57">
                              <a:moveTo>
                                <a:pt x="0" y="0"/>
                              </a:moveTo>
                              <a:lnTo>
                                <a:pt x="16" y="3"/>
                              </a:lnTo>
                              <a:lnTo>
                                <a:pt x="30" y="8"/>
                              </a:lnTo>
                              <a:lnTo>
                                <a:pt x="41" y="8"/>
                              </a:lnTo>
                              <a:lnTo>
                                <a:pt x="51" y="9"/>
                              </a:lnTo>
                              <a:lnTo>
                                <a:pt x="62" y="11"/>
                              </a:lnTo>
                              <a:lnTo>
                                <a:pt x="71" y="16"/>
                              </a:lnTo>
                              <a:lnTo>
                                <a:pt x="82" y="16"/>
                              </a:lnTo>
                              <a:lnTo>
                                <a:pt x="93" y="16"/>
                              </a:lnTo>
                              <a:lnTo>
                                <a:pt x="109" y="17"/>
                              </a:lnTo>
                              <a:lnTo>
                                <a:pt x="123" y="19"/>
                              </a:lnTo>
                              <a:lnTo>
                                <a:pt x="139" y="20"/>
                              </a:lnTo>
                              <a:lnTo>
                                <a:pt x="155" y="24"/>
                              </a:lnTo>
                              <a:lnTo>
                                <a:pt x="144" y="35"/>
                              </a:lnTo>
                              <a:lnTo>
                                <a:pt x="125" y="47"/>
                              </a:lnTo>
                              <a:lnTo>
                                <a:pt x="109" y="55"/>
                              </a:lnTo>
                              <a:lnTo>
                                <a:pt x="96" y="57"/>
                              </a:lnTo>
                              <a:lnTo>
                                <a:pt x="82" y="57"/>
                              </a:lnTo>
                              <a:lnTo>
                                <a:pt x="68" y="57"/>
                              </a:lnTo>
                              <a:lnTo>
                                <a:pt x="54" y="52"/>
                              </a:lnTo>
                              <a:lnTo>
                                <a:pt x="40" y="44"/>
                              </a:lnTo>
                              <a:lnTo>
                                <a:pt x="29" y="35"/>
                              </a:lnTo>
                              <a:lnTo>
                                <a:pt x="19" y="22"/>
                              </a:lnTo>
                              <a:lnTo>
                                <a:pt x="11" y="11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001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63554" name="Group 46">
                        <a:extLst>
                          <a:ext uri="{FF2B5EF4-FFF2-40B4-BE49-F238E27FC236}">
                            <a16:creationId xmlns:a16="http://schemas.microsoft.com/office/drawing/2014/main" id="{9A8839E8-518B-4AC3-8473-16DE4F2CA173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889" y="2381"/>
                        <a:ext cx="193" cy="84"/>
                        <a:chOff x="4889" y="2381"/>
                        <a:chExt cx="193" cy="84"/>
                      </a:xfrm>
                    </p:grpSpPr>
                    <p:grpSp>
                      <p:nvGrpSpPr>
                        <p:cNvPr id="63556" name="Group 41">
                          <a:extLst>
                            <a:ext uri="{FF2B5EF4-FFF2-40B4-BE49-F238E27FC236}">
                              <a16:creationId xmlns:a16="http://schemas.microsoft.com/office/drawing/2014/main" id="{328C1B76-20D9-4EB8-B767-115ACB13F65F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889" y="2381"/>
                          <a:ext cx="80" cy="55"/>
                          <a:chOff x="4889" y="2381"/>
                          <a:chExt cx="80" cy="55"/>
                        </a:xfrm>
                      </p:grpSpPr>
                      <p:sp>
                        <p:nvSpPr>
                          <p:cNvPr id="63561" name="Freeform 38">
                            <a:extLst>
                              <a:ext uri="{FF2B5EF4-FFF2-40B4-BE49-F238E27FC236}">
                                <a16:creationId xmlns:a16="http://schemas.microsoft.com/office/drawing/2014/main" id="{305AC4D1-9ECA-4F4C-8B0C-6BA2AB180606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895" y="2381"/>
                            <a:ext cx="74" cy="39"/>
                          </a:xfrm>
                          <a:custGeom>
                            <a:avLst/>
                            <a:gdLst>
                              <a:gd name="T0" fmla="*/ 1 w 147"/>
                              <a:gd name="T1" fmla="*/ 0 h 79"/>
                              <a:gd name="T2" fmla="*/ 1 w 147"/>
                              <a:gd name="T3" fmla="*/ 0 h 79"/>
                              <a:gd name="T4" fmla="*/ 1 w 147"/>
                              <a:gd name="T5" fmla="*/ 0 h 79"/>
                              <a:gd name="T6" fmla="*/ 1 w 147"/>
                              <a:gd name="T7" fmla="*/ 0 h 79"/>
                              <a:gd name="T8" fmla="*/ 1 w 147"/>
                              <a:gd name="T9" fmla="*/ 0 h 79"/>
                              <a:gd name="T10" fmla="*/ 1 w 147"/>
                              <a:gd name="T11" fmla="*/ 0 h 79"/>
                              <a:gd name="T12" fmla="*/ 1 w 147"/>
                              <a:gd name="T13" fmla="*/ 0 h 79"/>
                              <a:gd name="T14" fmla="*/ 1 w 147"/>
                              <a:gd name="T15" fmla="*/ 0 h 79"/>
                              <a:gd name="T16" fmla="*/ 1 w 147"/>
                              <a:gd name="T17" fmla="*/ 0 h 79"/>
                              <a:gd name="T18" fmla="*/ 1 w 147"/>
                              <a:gd name="T19" fmla="*/ 0 h 79"/>
                              <a:gd name="T20" fmla="*/ 1 w 147"/>
                              <a:gd name="T21" fmla="*/ 0 h 79"/>
                              <a:gd name="T22" fmla="*/ 1 w 147"/>
                              <a:gd name="T23" fmla="*/ 0 h 79"/>
                              <a:gd name="T24" fmla="*/ 1 w 147"/>
                              <a:gd name="T25" fmla="*/ 0 h 79"/>
                              <a:gd name="T26" fmla="*/ 1 w 147"/>
                              <a:gd name="T27" fmla="*/ 0 h 79"/>
                              <a:gd name="T28" fmla="*/ 1 w 147"/>
                              <a:gd name="T29" fmla="*/ 0 h 79"/>
                              <a:gd name="T30" fmla="*/ 1 w 147"/>
                              <a:gd name="T31" fmla="*/ 0 h 79"/>
                              <a:gd name="T32" fmla="*/ 0 w 147"/>
                              <a:gd name="T33" fmla="*/ 0 h 79"/>
                              <a:gd name="T34" fmla="*/ 1 w 147"/>
                              <a:gd name="T35" fmla="*/ 0 h 79"/>
                              <a:gd name="T36" fmla="*/ 0 60000 65536"/>
                              <a:gd name="T37" fmla="*/ 0 60000 65536"/>
                              <a:gd name="T38" fmla="*/ 0 60000 65536"/>
                              <a:gd name="T39" fmla="*/ 0 60000 65536"/>
                              <a:gd name="T40" fmla="*/ 0 60000 65536"/>
                              <a:gd name="T41" fmla="*/ 0 60000 65536"/>
                              <a:gd name="T42" fmla="*/ 0 60000 65536"/>
                              <a:gd name="T43" fmla="*/ 0 60000 65536"/>
                              <a:gd name="T44" fmla="*/ 0 60000 65536"/>
                              <a:gd name="T45" fmla="*/ 0 60000 65536"/>
                              <a:gd name="T46" fmla="*/ 0 60000 65536"/>
                              <a:gd name="T47" fmla="*/ 0 60000 65536"/>
                              <a:gd name="T48" fmla="*/ 0 60000 65536"/>
                              <a:gd name="T49" fmla="*/ 0 60000 65536"/>
                              <a:gd name="T50" fmla="*/ 0 60000 65536"/>
                              <a:gd name="T51" fmla="*/ 0 60000 65536"/>
                              <a:gd name="T52" fmla="*/ 0 60000 65536"/>
                              <a:gd name="T53" fmla="*/ 0 60000 65536"/>
                            </a:gdLst>
                            <a:ahLst/>
                            <a:cxnLst>
                              <a:cxn ang="T36">
                                <a:pos x="T0" y="T1"/>
                              </a:cxn>
                              <a:cxn ang="T37">
                                <a:pos x="T2" y="T3"/>
                              </a:cxn>
                              <a:cxn ang="T38">
                                <a:pos x="T4" y="T5"/>
                              </a:cxn>
                              <a:cxn ang="T39">
                                <a:pos x="T6" y="T7"/>
                              </a:cxn>
                              <a:cxn ang="T40">
                                <a:pos x="T8" y="T9"/>
                              </a:cxn>
                              <a:cxn ang="T41">
                                <a:pos x="T10" y="T11"/>
                              </a:cxn>
                              <a:cxn ang="T42">
                                <a:pos x="T12" y="T13"/>
                              </a:cxn>
                              <a:cxn ang="T43">
                                <a:pos x="T14" y="T15"/>
                              </a:cxn>
                              <a:cxn ang="T44">
                                <a:pos x="T16" y="T17"/>
                              </a:cxn>
                              <a:cxn ang="T45">
                                <a:pos x="T18" y="T19"/>
                              </a:cxn>
                              <a:cxn ang="T46">
                                <a:pos x="T20" y="T21"/>
                              </a:cxn>
                              <a:cxn ang="T47">
                                <a:pos x="T22" y="T23"/>
                              </a:cxn>
                              <a:cxn ang="T48">
                                <a:pos x="T24" y="T25"/>
                              </a:cxn>
                              <a:cxn ang="T49">
                                <a:pos x="T26" y="T27"/>
                              </a:cxn>
                              <a:cxn ang="T50">
                                <a:pos x="T28" y="T29"/>
                              </a:cxn>
                              <a:cxn ang="T51">
                                <a:pos x="T30" y="T31"/>
                              </a:cxn>
                              <a:cxn ang="T52">
                                <a:pos x="T32" y="T33"/>
                              </a:cxn>
                              <a:cxn ang="T53">
                                <a:pos x="T34" y="T35"/>
                              </a:cxn>
                            </a:cxnLst>
                            <a:rect l="0" t="0" r="r" b="b"/>
                            <a:pathLst>
                              <a:path w="147" h="79">
                                <a:moveTo>
                                  <a:pt x="5" y="17"/>
                                </a:moveTo>
                                <a:lnTo>
                                  <a:pt x="38" y="1"/>
                                </a:lnTo>
                                <a:lnTo>
                                  <a:pt x="55" y="0"/>
                                </a:lnTo>
                                <a:lnTo>
                                  <a:pt x="68" y="0"/>
                                </a:lnTo>
                                <a:lnTo>
                                  <a:pt x="91" y="5"/>
                                </a:lnTo>
                                <a:lnTo>
                                  <a:pt x="109" y="14"/>
                                </a:lnTo>
                                <a:lnTo>
                                  <a:pt x="121" y="27"/>
                                </a:lnTo>
                                <a:lnTo>
                                  <a:pt x="134" y="42"/>
                                </a:lnTo>
                                <a:lnTo>
                                  <a:pt x="142" y="60"/>
                                </a:lnTo>
                                <a:lnTo>
                                  <a:pt x="147" y="79"/>
                                </a:lnTo>
                                <a:lnTo>
                                  <a:pt x="121" y="60"/>
                                </a:lnTo>
                                <a:lnTo>
                                  <a:pt x="106" y="41"/>
                                </a:lnTo>
                                <a:lnTo>
                                  <a:pt x="91" y="25"/>
                                </a:lnTo>
                                <a:lnTo>
                                  <a:pt x="74" y="14"/>
                                </a:lnTo>
                                <a:lnTo>
                                  <a:pt x="50" y="9"/>
                                </a:lnTo>
                                <a:lnTo>
                                  <a:pt x="33" y="12"/>
                                </a:lnTo>
                                <a:lnTo>
                                  <a:pt x="0" y="25"/>
                                </a:lnTo>
                                <a:lnTo>
                                  <a:pt x="5" y="17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000000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63562" name="Freeform 39">
                            <a:extLst>
                              <a:ext uri="{FF2B5EF4-FFF2-40B4-BE49-F238E27FC236}">
                                <a16:creationId xmlns:a16="http://schemas.microsoft.com/office/drawing/2014/main" id="{957690F7-C356-401B-8AE5-D1506BB1E120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889" y="2405"/>
                            <a:ext cx="71" cy="30"/>
                          </a:xfrm>
                          <a:custGeom>
                            <a:avLst/>
                            <a:gdLst>
                              <a:gd name="T0" fmla="*/ 0 w 142"/>
                              <a:gd name="T1" fmla="*/ 1 h 58"/>
                              <a:gd name="T2" fmla="*/ 1 w 142"/>
                              <a:gd name="T3" fmla="*/ 1 h 58"/>
                              <a:gd name="T4" fmla="*/ 1 w 142"/>
                              <a:gd name="T5" fmla="*/ 1 h 58"/>
                              <a:gd name="T6" fmla="*/ 1 w 142"/>
                              <a:gd name="T7" fmla="*/ 1 h 58"/>
                              <a:gd name="T8" fmla="*/ 1 w 142"/>
                              <a:gd name="T9" fmla="*/ 0 h 58"/>
                              <a:gd name="T10" fmla="*/ 1 w 142"/>
                              <a:gd name="T11" fmla="*/ 1 h 58"/>
                              <a:gd name="T12" fmla="*/ 1 w 142"/>
                              <a:gd name="T13" fmla="*/ 1 h 58"/>
                              <a:gd name="T14" fmla="*/ 1 w 142"/>
                              <a:gd name="T15" fmla="*/ 1 h 58"/>
                              <a:gd name="T16" fmla="*/ 1 w 142"/>
                              <a:gd name="T17" fmla="*/ 1 h 58"/>
                              <a:gd name="T18" fmla="*/ 1 w 142"/>
                              <a:gd name="T19" fmla="*/ 1 h 58"/>
                              <a:gd name="T20" fmla="*/ 1 w 142"/>
                              <a:gd name="T21" fmla="*/ 1 h 58"/>
                              <a:gd name="T22" fmla="*/ 1 w 142"/>
                              <a:gd name="T23" fmla="*/ 1 h 58"/>
                              <a:gd name="T24" fmla="*/ 1 w 142"/>
                              <a:gd name="T25" fmla="*/ 1 h 58"/>
                              <a:gd name="T26" fmla="*/ 1 w 142"/>
                              <a:gd name="T27" fmla="*/ 1 h 58"/>
                              <a:gd name="T28" fmla="*/ 1 w 142"/>
                              <a:gd name="T29" fmla="*/ 1 h 58"/>
                              <a:gd name="T30" fmla="*/ 1 w 142"/>
                              <a:gd name="T31" fmla="*/ 1 h 58"/>
                              <a:gd name="T32" fmla="*/ 1 w 142"/>
                              <a:gd name="T33" fmla="*/ 1 h 58"/>
                              <a:gd name="T34" fmla="*/ 1 w 142"/>
                              <a:gd name="T35" fmla="*/ 1 h 58"/>
                              <a:gd name="T36" fmla="*/ 1 w 142"/>
                              <a:gd name="T37" fmla="*/ 1 h 58"/>
                              <a:gd name="T38" fmla="*/ 1 w 142"/>
                              <a:gd name="T39" fmla="*/ 1 h 58"/>
                              <a:gd name="T40" fmla="*/ 1 w 142"/>
                              <a:gd name="T41" fmla="*/ 1 h 58"/>
                              <a:gd name="T42" fmla="*/ 1 w 142"/>
                              <a:gd name="T43" fmla="*/ 1 h 58"/>
                              <a:gd name="T44" fmla="*/ 1 w 142"/>
                              <a:gd name="T45" fmla="*/ 1 h 58"/>
                              <a:gd name="T46" fmla="*/ 1 w 142"/>
                              <a:gd name="T47" fmla="*/ 1 h 58"/>
                              <a:gd name="T48" fmla="*/ 0 w 142"/>
                              <a:gd name="T49" fmla="*/ 1 h 58"/>
                              <a:gd name="T50" fmla="*/ 0 60000 65536"/>
                              <a:gd name="T51" fmla="*/ 0 60000 65536"/>
                              <a:gd name="T52" fmla="*/ 0 60000 65536"/>
                              <a:gd name="T53" fmla="*/ 0 60000 65536"/>
                              <a:gd name="T54" fmla="*/ 0 60000 65536"/>
                              <a:gd name="T55" fmla="*/ 0 60000 65536"/>
                              <a:gd name="T56" fmla="*/ 0 60000 65536"/>
                              <a:gd name="T57" fmla="*/ 0 60000 65536"/>
                              <a:gd name="T58" fmla="*/ 0 60000 65536"/>
                              <a:gd name="T59" fmla="*/ 0 60000 65536"/>
                              <a:gd name="T60" fmla="*/ 0 60000 65536"/>
                              <a:gd name="T61" fmla="*/ 0 60000 65536"/>
                              <a:gd name="T62" fmla="*/ 0 60000 65536"/>
                              <a:gd name="T63" fmla="*/ 0 60000 65536"/>
                              <a:gd name="T64" fmla="*/ 0 60000 65536"/>
                              <a:gd name="T65" fmla="*/ 0 60000 65536"/>
                              <a:gd name="T66" fmla="*/ 0 60000 65536"/>
                              <a:gd name="T67" fmla="*/ 0 60000 65536"/>
                              <a:gd name="T68" fmla="*/ 0 60000 65536"/>
                              <a:gd name="T69" fmla="*/ 0 60000 65536"/>
                              <a:gd name="T70" fmla="*/ 0 60000 65536"/>
                              <a:gd name="T71" fmla="*/ 0 60000 65536"/>
                              <a:gd name="T72" fmla="*/ 0 60000 65536"/>
                              <a:gd name="T73" fmla="*/ 0 60000 65536"/>
                              <a:gd name="T74" fmla="*/ 0 60000 65536"/>
                            </a:gdLst>
                            <a:ahLst/>
                            <a:cxnLst>
                              <a:cxn ang="T50">
                                <a:pos x="T0" y="T1"/>
                              </a:cxn>
                              <a:cxn ang="T51">
                                <a:pos x="T2" y="T3"/>
                              </a:cxn>
                              <a:cxn ang="T52">
                                <a:pos x="T4" y="T5"/>
                              </a:cxn>
                              <a:cxn ang="T53">
                                <a:pos x="T6" y="T7"/>
                              </a:cxn>
                              <a:cxn ang="T54">
                                <a:pos x="T8" y="T9"/>
                              </a:cxn>
                              <a:cxn ang="T55">
                                <a:pos x="T10" y="T11"/>
                              </a:cxn>
                              <a:cxn ang="T56">
                                <a:pos x="T12" y="T13"/>
                              </a:cxn>
                              <a:cxn ang="T57">
                                <a:pos x="T14" y="T15"/>
                              </a:cxn>
                              <a:cxn ang="T58">
                                <a:pos x="T16" y="T17"/>
                              </a:cxn>
                              <a:cxn ang="T59">
                                <a:pos x="T18" y="T19"/>
                              </a:cxn>
                              <a:cxn ang="T60">
                                <a:pos x="T20" y="T21"/>
                              </a:cxn>
                              <a:cxn ang="T61">
                                <a:pos x="T22" y="T23"/>
                              </a:cxn>
                              <a:cxn ang="T62">
                                <a:pos x="T24" y="T25"/>
                              </a:cxn>
                              <a:cxn ang="T63">
                                <a:pos x="T26" y="T27"/>
                              </a:cxn>
                              <a:cxn ang="T64">
                                <a:pos x="T28" y="T29"/>
                              </a:cxn>
                              <a:cxn ang="T65">
                                <a:pos x="T30" y="T31"/>
                              </a:cxn>
                              <a:cxn ang="T66">
                                <a:pos x="T32" y="T33"/>
                              </a:cxn>
                              <a:cxn ang="T67">
                                <a:pos x="T34" y="T35"/>
                              </a:cxn>
                              <a:cxn ang="T68">
                                <a:pos x="T36" y="T37"/>
                              </a:cxn>
                              <a:cxn ang="T69">
                                <a:pos x="T38" y="T39"/>
                              </a:cxn>
                              <a:cxn ang="T70">
                                <a:pos x="T40" y="T41"/>
                              </a:cxn>
                              <a:cxn ang="T71">
                                <a:pos x="T42" y="T43"/>
                              </a:cxn>
                              <a:cxn ang="T72">
                                <a:pos x="T44" y="T45"/>
                              </a:cxn>
                              <a:cxn ang="T73">
                                <a:pos x="T46" y="T47"/>
                              </a:cxn>
                              <a:cxn ang="T74">
                                <a:pos x="T48" y="T49"/>
                              </a:cxn>
                            </a:cxnLst>
                            <a:rect l="0" t="0" r="r" b="b"/>
                            <a:pathLst>
                              <a:path w="142" h="58">
                                <a:moveTo>
                                  <a:pt x="0" y="17"/>
                                </a:moveTo>
                                <a:lnTo>
                                  <a:pt x="22" y="17"/>
                                </a:lnTo>
                                <a:lnTo>
                                  <a:pt x="34" y="11"/>
                                </a:lnTo>
                                <a:lnTo>
                                  <a:pt x="46" y="4"/>
                                </a:lnTo>
                                <a:lnTo>
                                  <a:pt x="65" y="0"/>
                                </a:lnTo>
                                <a:lnTo>
                                  <a:pt x="81" y="1"/>
                                </a:lnTo>
                                <a:lnTo>
                                  <a:pt x="98" y="6"/>
                                </a:lnTo>
                                <a:lnTo>
                                  <a:pt x="108" y="12"/>
                                </a:lnTo>
                                <a:lnTo>
                                  <a:pt x="123" y="23"/>
                                </a:lnTo>
                                <a:lnTo>
                                  <a:pt x="133" y="36"/>
                                </a:lnTo>
                                <a:lnTo>
                                  <a:pt x="142" y="50"/>
                                </a:lnTo>
                                <a:lnTo>
                                  <a:pt x="139" y="57"/>
                                </a:lnTo>
                                <a:lnTo>
                                  <a:pt x="128" y="58"/>
                                </a:lnTo>
                                <a:lnTo>
                                  <a:pt x="114" y="38"/>
                                </a:lnTo>
                                <a:lnTo>
                                  <a:pt x="104" y="31"/>
                                </a:lnTo>
                                <a:lnTo>
                                  <a:pt x="97" y="42"/>
                                </a:lnTo>
                                <a:lnTo>
                                  <a:pt x="87" y="45"/>
                                </a:lnTo>
                                <a:lnTo>
                                  <a:pt x="76" y="45"/>
                                </a:lnTo>
                                <a:lnTo>
                                  <a:pt x="65" y="42"/>
                                </a:lnTo>
                                <a:lnTo>
                                  <a:pt x="59" y="36"/>
                                </a:lnTo>
                                <a:lnTo>
                                  <a:pt x="56" y="27"/>
                                </a:lnTo>
                                <a:lnTo>
                                  <a:pt x="41" y="31"/>
                                </a:lnTo>
                                <a:lnTo>
                                  <a:pt x="24" y="30"/>
                                </a:lnTo>
                                <a:lnTo>
                                  <a:pt x="11" y="30"/>
                                </a:lnTo>
                                <a:lnTo>
                                  <a:pt x="0" y="17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000000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63563" name="Freeform 40">
                            <a:extLst>
                              <a:ext uri="{FF2B5EF4-FFF2-40B4-BE49-F238E27FC236}">
                                <a16:creationId xmlns:a16="http://schemas.microsoft.com/office/drawing/2014/main" id="{AA508BC8-600A-431E-AC76-13216D6AA831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904" y="2424"/>
                            <a:ext cx="33" cy="12"/>
                          </a:xfrm>
                          <a:custGeom>
                            <a:avLst/>
                            <a:gdLst>
                              <a:gd name="T0" fmla="*/ 0 w 65"/>
                              <a:gd name="T1" fmla="*/ 0 h 23"/>
                              <a:gd name="T2" fmla="*/ 1 w 65"/>
                              <a:gd name="T3" fmla="*/ 1 h 23"/>
                              <a:gd name="T4" fmla="*/ 1 w 65"/>
                              <a:gd name="T5" fmla="*/ 1 h 23"/>
                              <a:gd name="T6" fmla="*/ 1 w 65"/>
                              <a:gd name="T7" fmla="*/ 1 h 23"/>
                              <a:gd name="T8" fmla="*/ 1 w 65"/>
                              <a:gd name="T9" fmla="*/ 1 h 23"/>
                              <a:gd name="T10" fmla="*/ 1 w 65"/>
                              <a:gd name="T11" fmla="*/ 1 h 23"/>
                              <a:gd name="T12" fmla="*/ 1 w 65"/>
                              <a:gd name="T13" fmla="*/ 1 h 23"/>
                              <a:gd name="T14" fmla="*/ 1 w 65"/>
                              <a:gd name="T15" fmla="*/ 1 h 23"/>
                              <a:gd name="T16" fmla="*/ 1 w 65"/>
                              <a:gd name="T17" fmla="*/ 1 h 23"/>
                              <a:gd name="T18" fmla="*/ 1 w 65"/>
                              <a:gd name="T19" fmla="*/ 1 h 23"/>
                              <a:gd name="T20" fmla="*/ 1 w 65"/>
                              <a:gd name="T21" fmla="*/ 1 h 23"/>
                              <a:gd name="T22" fmla="*/ 0 w 65"/>
                              <a:gd name="T23" fmla="*/ 0 h 23"/>
                              <a:gd name="T24" fmla="*/ 0 60000 65536"/>
                              <a:gd name="T25" fmla="*/ 0 60000 65536"/>
                              <a:gd name="T26" fmla="*/ 0 60000 65536"/>
                              <a:gd name="T27" fmla="*/ 0 60000 65536"/>
                              <a:gd name="T28" fmla="*/ 0 60000 65536"/>
                              <a:gd name="T29" fmla="*/ 0 60000 65536"/>
                              <a:gd name="T30" fmla="*/ 0 60000 65536"/>
                              <a:gd name="T31" fmla="*/ 0 60000 65536"/>
                              <a:gd name="T32" fmla="*/ 0 60000 65536"/>
                              <a:gd name="T33" fmla="*/ 0 60000 65536"/>
                              <a:gd name="T34" fmla="*/ 0 60000 65536"/>
                              <a:gd name="T35" fmla="*/ 0 60000 65536"/>
                            </a:gdLst>
                            <a:ahLst/>
                            <a:cxnLst>
                              <a:cxn ang="T24">
                                <a:pos x="T0" y="T1"/>
                              </a:cxn>
                              <a:cxn ang="T25">
                                <a:pos x="T2" y="T3"/>
                              </a:cxn>
                              <a:cxn ang="T26">
                                <a:pos x="T4" y="T5"/>
                              </a:cxn>
                              <a:cxn ang="T27">
                                <a:pos x="T6" y="T7"/>
                              </a:cxn>
                              <a:cxn ang="T28">
                                <a:pos x="T8" y="T9"/>
                              </a:cxn>
                              <a:cxn ang="T29">
                                <a:pos x="T10" y="T11"/>
                              </a:cxn>
                              <a:cxn ang="T30">
                                <a:pos x="T12" y="T13"/>
                              </a:cxn>
                              <a:cxn ang="T31">
                                <a:pos x="T14" y="T15"/>
                              </a:cxn>
                              <a:cxn ang="T32">
                                <a:pos x="T16" y="T17"/>
                              </a:cxn>
                              <a:cxn ang="T33">
                                <a:pos x="T18" y="T19"/>
                              </a:cxn>
                              <a:cxn ang="T34">
                                <a:pos x="T20" y="T21"/>
                              </a:cxn>
                              <a:cxn ang="T35">
                                <a:pos x="T22" y="T23"/>
                              </a:cxn>
                            </a:cxnLst>
                            <a:rect l="0" t="0" r="r" b="b"/>
                            <a:pathLst>
                              <a:path w="65" h="23">
                                <a:moveTo>
                                  <a:pt x="0" y="0"/>
                                </a:moveTo>
                                <a:lnTo>
                                  <a:pt x="11" y="3"/>
                                </a:lnTo>
                                <a:lnTo>
                                  <a:pt x="19" y="9"/>
                                </a:lnTo>
                                <a:lnTo>
                                  <a:pt x="30" y="15"/>
                                </a:lnTo>
                                <a:lnTo>
                                  <a:pt x="41" y="19"/>
                                </a:lnTo>
                                <a:lnTo>
                                  <a:pt x="52" y="19"/>
                                </a:lnTo>
                                <a:lnTo>
                                  <a:pt x="65" y="15"/>
                                </a:lnTo>
                                <a:lnTo>
                                  <a:pt x="51" y="20"/>
                                </a:lnTo>
                                <a:lnTo>
                                  <a:pt x="43" y="23"/>
                                </a:lnTo>
                                <a:lnTo>
                                  <a:pt x="32" y="22"/>
                                </a:lnTo>
                                <a:lnTo>
                                  <a:pt x="15" y="12"/>
                                </a:lnTo>
                                <a:lnTo>
                                  <a:pt x="0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000000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63557" name="Group 45">
                          <a:extLst>
                            <a:ext uri="{FF2B5EF4-FFF2-40B4-BE49-F238E27FC236}">
                              <a16:creationId xmlns:a16="http://schemas.microsoft.com/office/drawing/2014/main" id="{F03C88CD-3EB8-48E6-B707-3E0BC09AF4AA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5007" y="2408"/>
                          <a:ext cx="75" cy="57"/>
                          <a:chOff x="5007" y="2408"/>
                          <a:chExt cx="75" cy="57"/>
                        </a:xfrm>
                      </p:grpSpPr>
                      <p:sp>
                        <p:nvSpPr>
                          <p:cNvPr id="63558" name="Freeform 42">
                            <a:extLst>
                              <a:ext uri="{FF2B5EF4-FFF2-40B4-BE49-F238E27FC236}">
                                <a16:creationId xmlns:a16="http://schemas.microsoft.com/office/drawing/2014/main" id="{1BB955CC-3F72-4FD4-80B1-31FD95B65C39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5007" y="2408"/>
                            <a:ext cx="75" cy="38"/>
                          </a:xfrm>
                          <a:custGeom>
                            <a:avLst/>
                            <a:gdLst>
                              <a:gd name="T0" fmla="*/ 0 w 152"/>
                              <a:gd name="T1" fmla="*/ 0 h 78"/>
                              <a:gd name="T2" fmla="*/ 0 w 152"/>
                              <a:gd name="T3" fmla="*/ 0 h 78"/>
                              <a:gd name="T4" fmla="*/ 0 w 152"/>
                              <a:gd name="T5" fmla="*/ 0 h 78"/>
                              <a:gd name="T6" fmla="*/ 0 w 152"/>
                              <a:gd name="T7" fmla="*/ 0 h 78"/>
                              <a:gd name="T8" fmla="*/ 0 w 152"/>
                              <a:gd name="T9" fmla="*/ 0 h 78"/>
                              <a:gd name="T10" fmla="*/ 0 w 152"/>
                              <a:gd name="T11" fmla="*/ 0 h 78"/>
                              <a:gd name="T12" fmla="*/ 0 w 152"/>
                              <a:gd name="T13" fmla="*/ 0 h 78"/>
                              <a:gd name="T14" fmla="*/ 0 w 152"/>
                              <a:gd name="T15" fmla="*/ 0 h 78"/>
                              <a:gd name="T16" fmla="*/ 0 w 152"/>
                              <a:gd name="T17" fmla="*/ 0 h 78"/>
                              <a:gd name="T18" fmla="*/ 0 w 152"/>
                              <a:gd name="T19" fmla="*/ 0 h 78"/>
                              <a:gd name="T20" fmla="*/ 0 w 152"/>
                              <a:gd name="T21" fmla="*/ 0 h 78"/>
                              <a:gd name="T22" fmla="*/ 0 w 152"/>
                              <a:gd name="T23" fmla="*/ 0 h 78"/>
                              <a:gd name="T24" fmla="*/ 0 w 152"/>
                              <a:gd name="T25" fmla="*/ 0 h 78"/>
                              <a:gd name="T26" fmla="*/ 0 w 152"/>
                              <a:gd name="T27" fmla="*/ 0 h 78"/>
                              <a:gd name="T28" fmla="*/ 0 w 152"/>
                              <a:gd name="T29" fmla="*/ 0 h 78"/>
                              <a:gd name="T30" fmla="*/ 0 w 152"/>
                              <a:gd name="T31" fmla="*/ 0 h 78"/>
                              <a:gd name="T32" fmla="*/ 0 w 152"/>
                              <a:gd name="T33" fmla="*/ 0 h 78"/>
                              <a:gd name="T34" fmla="*/ 0 w 152"/>
                              <a:gd name="T35" fmla="*/ 0 h 78"/>
                              <a:gd name="T36" fmla="*/ 0 w 152"/>
                              <a:gd name="T37" fmla="*/ 0 h 78"/>
                              <a:gd name="T38" fmla="*/ 0 w 152"/>
                              <a:gd name="T39" fmla="*/ 0 h 78"/>
                              <a:gd name="T40" fmla="*/ 0 w 152"/>
                              <a:gd name="T41" fmla="*/ 0 h 78"/>
                              <a:gd name="T42" fmla="*/ 0 60000 65536"/>
                              <a:gd name="T43" fmla="*/ 0 60000 65536"/>
                              <a:gd name="T44" fmla="*/ 0 60000 65536"/>
                              <a:gd name="T45" fmla="*/ 0 60000 65536"/>
                              <a:gd name="T46" fmla="*/ 0 60000 65536"/>
                              <a:gd name="T47" fmla="*/ 0 60000 65536"/>
                              <a:gd name="T48" fmla="*/ 0 60000 65536"/>
                              <a:gd name="T49" fmla="*/ 0 60000 65536"/>
                              <a:gd name="T50" fmla="*/ 0 60000 65536"/>
                              <a:gd name="T51" fmla="*/ 0 60000 65536"/>
                              <a:gd name="T52" fmla="*/ 0 60000 65536"/>
                              <a:gd name="T53" fmla="*/ 0 60000 65536"/>
                              <a:gd name="T54" fmla="*/ 0 60000 65536"/>
                              <a:gd name="T55" fmla="*/ 0 60000 65536"/>
                              <a:gd name="T56" fmla="*/ 0 60000 65536"/>
                              <a:gd name="T57" fmla="*/ 0 60000 65536"/>
                              <a:gd name="T58" fmla="*/ 0 60000 65536"/>
                              <a:gd name="T59" fmla="*/ 0 60000 65536"/>
                              <a:gd name="T60" fmla="*/ 0 60000 65536"/>
                              <a:gd name="T61" fmla="*/ 0 60000 65536"/>
                              <a:gd name="T62" fmla="*/ 0 60000 65536"/>
                            </a:gdLst>
                            <a:ahLst/>
                            <a:cxnLst>
                              <a:cxn ang="T42">
                                <a:pos x="T0" y="T1"/>
                              </a:cxn>
                              <a:cxn ang="T43">
                                <a:pos x="T2" y="T3"/>
                              </a:cxn>
                              <a:cxn ang="T44">
                                <a:pos x="T4" y="T5"/>
                              </a:cxn>
                              <a:cxn ang="T45">
                                <a:pos x="T6" y="T7"/>
                              </a:cxn>
                              <a:cxn ang="T46">
                                <a:pos x="T8" y="T9"/>
                              </a:cxn>
                              <a:cxn ang="T47">
                                <a:pos x="T10" y="T11"/>
                              </a:cxn>
                              <a:cxn ang="T48">
                                <a:pos x="T12" y="T13"/>
                              </a:cxn>
                              <a:cxn ang="T49">
                                <a:pos x="T14" y="T15"/>
                              </a:cxn>
                              <a:cxn ang="T50">
                                <a:pos x="T16" y="T17"/>
                              </a:cxn>
                              <a:cxn ang="T51">
                                <a:pos x="T18" y="T19"/>
                              </a:cxn>
                              <a:cxn ang="T52">
                                <a:pos x="T20" y="T21"/>
                              </a:cxn>
                              <a:cxn ang="T53">
                                <a:pos x="T22" y="T23"/>
                              </a:cxn>
                              <a:cxn ang="T54">
                                <a:pos x="T24" y="T25"/>
                              </a:cxn>
                              <a:cxn ang="T55">
                                <a:pos x="T26" y="T27"/>
                              </a:cxn>
                              <a:cxn ang="T56">
                                <a:pos x="T28" y="T29"/>
                              </a:cxn>
                              <a:cxn ang="T57">
                                <a:pos x="T30" y="T31"/>
                              </a:cxn>
                              <a:cxn ang="T58">
                                <a:pos x="T32" y="T33"/>
                              </a:cxn>
                              <a:cxn ang="T59">
                                <a:pos x="T34" y="T35"/>
                              </a:cxn>
                              <a:cxn ang="T60">
                                <a:pos x="T36" y="T37"/>
                              </a:cxn>
                              <a:cxn ang="T61">
                                <a:pos x="T38" y="T39"/>
                              </a:cxn>
                              <a:cxn ang="T62">
                                <a:pos x="T40" y="T41"/>
                              </a:cxn>
                            </a:cxnLst>
                            <a:rect l="0" t="0" r="r" b="b"/>
                            <a:pathLst>
                              <a:path w="152" h="78">
                                <a:moveTo>
                                  <a:pt x="2" y="78"/>
                                </a:moveTo>
                                <a:lnTo>
                                  <a:pt x="0" y="68"/>
                                </a:lnTo>
                                <a:lnTo>
                                  <a:pt x="8" y="45"/>
                                </a:lnTo>
                                <a:lnTo>
                                  <a:pt x="23" y="26"/>
                                </a:lnTo>
                                <a:lnTo>
                                  <a:pt x="35" y="16"/>
                                </a:lnTo>
                                <a:lnTo>
                                  <a:pt x="54" y="7"/>
                                </a:lnTo>
                                <a:lnTo>
                                  <a:pt x="82" y="0"/>
                                </a:lnTo>
                                <a:lnTo>
                                  <a:pt x="108" y="0"/>
                                </a:lnTo>
                                <a:lnTo>
                                  <a:pt x="130" y="0"/>
                                </a:lnTo>
                                <a:lnTo>
                                  <a:pt x="147" y="11"/>
                                </a:lnTo>
                                <a:lnTo>
                                  <a:pt x="152" y="23"/>
                                </a:lnTo>
                                <a:lnTo>
                                  <a:pt x="142" y="16"/>
                                </a:lnTo>
                                <a:lnTo>
                                  <a:pt x="123" y="11"/>
                                </a:lnTo>
                                <a:lnTo>
                                  <a:pt x="97" y="11"/>
                                </a:lnTo>
                                <a:lnTo>
                                  <a:pt x="76" y="16"/>
                                </a:lnTo>
                                <a:lnTo>
                                  <a:pt x="59" y="24"/>
                                </a:lnTo>
                                <a:lnTo>
                                  <a:pt x="43" y="30"/>
                                </a:lnTo>
                                <a:lnTo>
                                  <a:pt x="32" y="40"/>
                                </a:lnTo>
                                <a:lnTo>
                                  <a:pt x="23" y="53"/>
                                </a:lnTo>
                                <a:lnTo>
                                  <a:pt x="15" y="68"/>
                                </a:lnTo>
                                <a:lnTo>
                                  <a:pt x="2" y="78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000000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63559" name="Freeform 43">
                            <a:extLst>
                              <a:ext uri="{FF2B5EF4-FFF2-40B4-BE49-F238E27FC236}">
                                <a16:creationId xmlns:a16="http://schemas.microsoft.com/office/drawing/2014/main" id="{4A2A68B1-9B32-47E4-80A9-209EA874C8F6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5022" y="2431"/>
                            <a:ext cx="60" cy="34"/>
                          </a:xfrm>
                          <a:custGeom>
                            <a:avLst/>
                            <a:gdLst>
                              <a:gd name="T0" fmla="*/ 0 w 120"/>
                              <a:gd name="T1" fmla="*/ 1 h 68"/>
                              <a:gd name="T2" fmla="*/ 1 w 120"/>
                              <a:gd name="T3" fmla="*/ 1 h 68"/>
                              <a:gd name="T4" fmla="*/ 1 w 120"/>
                              <a:gd name="T5" fmla="*/ 1 h 68"/>
                              <a:gd name="T6" fmla="*/ 1 w 120"/>
                              <a:gd name="T7" fmla="*/ 1 h 68"/>
                              <a:gd name="T8" fmla="*/ 1 w 120"/>
                              <a:gd name="T9" fmla="*/ 0 h 68"/>
                              <a:gd name="T10" fmla="*/ 1 w 120"/>
                              <a:gd name="T11" fmla="*/ 1 h 68"/>
                              <a:gd name="T12" fmla="*/ 1 w 120"/>
                              <a:gd name="T13" fmla="*/ 1 h 68"/>
                              <a:gd name="T14" fmla="*/ 1 w 120"/>
                              <a:gd name="T15" fmla="*/ 1 h 68"/>
                              <a:gd name="T16" fmla="*/ 1 w 120"/>
                              <a:gd name="T17" fmla="*/ 1 h 68"/>
                              <a:gd name="T18" fmla="*/ 1 w 120"/>
                              <a:gd name="T19" fmla="*/ 1 h 68"/>
                              <a:gd name="T20" fmla="*/ 1 w 120"/>
                              <a:gd name="T21" fmla="*/ 1 h 68"/>
                              <a:gd name="T22" fmla="*/ 1 w 120"/>
                              <a:gd name="T23" fmla="*/ 1 h 68"/>
                              <a:gd name="T24" fmla="*/ 1 w 120"/>
                              <a:gd name="T25" fmla="*/ 1 h 68"/>
                              <a:gd name="T26" fmla="*/ 1 w 120"/>
                              <a:gd name="T27" fmla="*/ 1 h 68"/>
                              <a:gd name="T28" fmla="*/ 1 w 120"/>
                              <a:gd name="T29" fmla="*/ 1 h 68"/>
                              <a:gd name="T30" fmla="*/ 1 w 120"/>
                              <a:gd name="T31" fmla="*/ 1 h 68"/>
                              <a:gd name="T32" fmla="*/ 1 w 120"/>
                              <a:gd name="T33" fmla="*/ 1 h 68"/>
                              <a:gd name="T34" fmla="*/ 1 w 120"/>
                              <a:gd name="T35" fmla="*/ 1 h 68"/>
                              <a:gd name="T36" fmla="*/ 1 w 120"/>
                              <a:gd name="T37" fmla="*/ 1 h 68"/>
                              <a:gd name="T38" fmla="*/ 1 w 120"/>
                              <a:gd name="T39" fmla="*/ 1 h 68"/>
                              <a:gd name="T40" fmla="*/ 1 w 120"/>
                              <a:gd name="T41" fmla="*/ 1 h 68"/>
                              <a:gd name="T42" fmla="*/ 1 w 120"/>
                              <a:gd name="T43" fmla="*/ 1 h 68"/>
                              <a:gd name="T44" fmla="*/ 1 w 120"/>
                              <a:gd name="T45" fmla="*/ 1 h 68"/>
                              <a:gd name="T46" fmla="*/ 1 w 120"/>
                              <a:gd name="T47" fmla="*/ 1 h 68"/>
                              <a:gd name="T48" fmla="*/ 1 w 120"/>
                              <a:gd name="T49" fmla="*/ 1 h 68"/>
                              <a:gd name="T50" fmla="*/ 0 w 120"/>
                              <a:gd name="T51" fmla="*/ 1 h 68"/>
                              <a:gd name="T52" fmla="*/ 0 60000 65536"/>
                              <a:gd name="T53" fmla="*/ 0 60000 65536"/>
                              <a:gd name="T54" fmla="*/ 0 60000 65536"/>
                              <a:gd name="T55" fmla="*/ 0 60000 65536"/>
                              <a:gd name="T56" fmla="*/ 0 60000 65536"/>
                              <a:gd name="T57" fmla="*/ 0 60000 65536"/>
                              <a:gd name="T58" fmla="*/ 0 60000 65536"/>
                              <a:gd name="T59" fmla="*/ 0 60000 65536"/>
                              <a:gd name="T60" fmla="*/ 0 60000 65536"/>
                              <a:gd name="T61" fmla="*/ 0 60000 65536"/>
                              <a:gd name="T62" fmla="*/ 0 60000 65536"/>
                              <a:gd name="T63" fmla="*/ 0 60000 65536"/>
                              <a:gd name="T64" fmla="*/ 0 60000 65536"/>
                              <a:gd name="T65" fmla="*/ 0 60000 65536"/>
                              <a:gd name="T66" fmla="*/ 0 60000 65536"/>
                              <a:gd name="T67" fmla="*/ 0 60000 65536"/>
                              <a:gd name="T68" fmla="*/ 0 60000 65536"/>
                              <a:gd name="T69" fmla="*/ 0 60000 65536"/>
                              <a:gd name="T70" fmla="*/ 0 60000 65536"/>
                              <a:gd name="T71" fmla="*/ 0 60000 65536"/>
                              <a:gd name="T72" fmla="*/ 0 60000 65536"/>
                              <a:gd name="T73" fmla="*/ 0 60000 65536"/>
                              <a:gd name="T74" fmla="*/ 0 60000 65536"/>
                              <a:gd name="T75" fmla="*/ 0 60000 65536"/>
                              <a:gd name="T76" fmla="*/ 0 60000 65536"/>
                              <a:gd name="T77" fmla="*/ 0 60000 65536"/>
                            </a:gdLst>
                            <a:ahLst/>
                            <a:cxnLst>
                              <a:cxn ang="T52">
                                <a:pos x="T0" y="T1"/>
                              </a:cxn>
                              <a:cxn ang="T53">
                                <a:pos x="T2" y="T3"/>
                              </a:cxn>
                              <a:cxn ang="T54">
                                <a:pos x="T4" y="T5"/>
                              </a:cxn>
                              <a:cxn ang="T55">
                                <a:pos x="T6" y="T7"/>
                              </a:cxn>
                              <a:cxn ang="T56">
                                <a:pos x="T8" y="T9"/>
                              </a:cxn>
                              <a:cxn ang="T57">
                                <a:pos x="T10" y="T11"/>
                              </a:cxn>
                              <a:cxn ang="T58">
                                <a:pos x="T12" y="T13"/>
                              </a:cxn>
                              <a:cxn ang="T59">
                                <a:pos x="T14" y="T15"/>
                              </a:cxn>
                              <a:cxn ang="T60">
                                <a:pos x="T16" y="T17"/>
                              </a:cxn>
                              <a:cxn ang="T61">
                                <a:pos x="T18" y="T19"/>
                              </a:cxn>
                              <a:cxn ang="T62">
                                <a:pos x="T20" y="T21"/>
                              </a:cxn>
                              <a:cxn ang="T63">
                                <a:pos x="T22" y="T23"/>
                              </a:cxn>
                              <a:cxn ang="T64">
                                <a:pos x="T24" y="T25"/>
                              </a:cxn>
                              <a:cxn ang="T65">
                                <a:pos x="T26" y="T27"/>
                              </a:cxn>
                              <a:cxn ang="T66">
                                <a:pos x="T28" y="T29"/>
                              </a:cxn>
                              <a:cxn ang="T67">
                                <a:pos x="T30" y="T31"/>
                              </a:cxn>
                              <a:cxn ang="T68">
                                <a:pos x="T32" y="T33"/>
                              </a:cxn>
                              <a:cxn ang="T69">
                                <a:pos x="T34" y="T35"/>
                              </a:cxn>
                              <a:cxn ang="T70">
                                <a:pos x="T36" y="T37"/>
                              </a:cxn>
                              <a:cxn ang="T71">
                                <a:pos x="T38" y="T39"/>
                              </a:cxn>
                              <a:cxn ang="T72">
                                <a:pos x="T40" y="T41"/>
                              </a:cxn>
                              <a:cxn ang="T73">
                                <a:pos x="T42" y="T43"/>
                              </a:cxn>
                              <a:cxn ang="T74">
                                <a:pos x="T44" y="T45"/>
                              </a:cxn>
                              <a:cxn ang="T75">
                                <a:pos x="T46" y="T47"/>
                              </a:cxn>
                              <a:cxn ang="T76">
                                <a:pos x="T48" y="T49"/>
                              </a:cxn>
                              <a:cxn ang="T77">
                                <a:pos x="T50" y="T51"/>
                              </a:cxn>
                            </a:cxnLst>
                            <a:rect l="0" t="0" r="r" b="b"/>
                            <a:pathLst>
                              <a:path w="120" h="68">
                                <a:moveTo>
                                  <a:pt x="0" y="33"/>
                                </a:moveTo>
                                <a:lnTo>
                                  <a:pt x="2" y="19"/>
                                </a:lnTo>
                                <a:lnTo>
                                  <a:pt x="19" y="8"/>
                                </a:lnTo>
                                <a:lnTo>
                                  <a:pt x="33" y="3"/>
                                </a:lnTo>
                                <a:lnTo>
                                  <a:pt x="54" y="0"/>
                                </a:lnTo>
                                <a:lnTo>
                                  <a:pt x="73" y="3"/>
                                </a:lnTo>
                                <a:lnTo>
                                  <a:pt x="87" y="8"/>
                                </a:lnTo>
                                <a:lnTo>
                                  <a:pt x="104" y="8"/>
                                </a:lnTo>
                                <a:lnTo>
                                  <a:pt x="96" y="14"/>
                                </a:lnTo>
                                <a:lnTo>
                                  <a:pt x="109" y="27"/>
                                </a:lnTo>
                                <a:lnTo>
                                  <a:pt x="110" y="41"/>
                                </a:lnTo>
                                <a:lnTo>
                                  <a:pt x="115" y="54"/>
                                </a:lnTo>
                                <a:lnTo>
                                  <a:pt x="120" y="57"/>
                                </a:lnTo>
                                <a:lnTo>
                                  <a:pt x="115" y="68"/>
                                </a:lnTo>
                                <a:lnTo>
                                  <a:pt x="99" y="60"/>
                                </a:lnTo>
                                <a:lnTo>
                                  <a:pt x="93" y="48"/>
                                </a:lnTo>
                                <a:lnTo>
                                  <a:pt x="90" y="40"/>
                                </a:lnTo>
                                <a:lnTo>
                                  <a:pt x="79" y="38"/>
                                </a:lnTo>
                                <a:lnTo>
                                  <a:pt x="73" y="43"/>
                                </a:lnTo>
                                <a:lnTo>
                                  <a:pt x="60" y="46"/>
                                </a:lnTo>
                                <a:lnTo>
                                  <a:pt x="46" y="46"/>
                                </a:lnTo>
                                <a:lnTo>
                                  <a:pt x="35" y="40"/>
                                </a:lnTo>
                                <a:lnTo>
                                  <a:pt x="30" y="32"/>
                                </a:lnTo>
                                <a:lnTo>
                                  <a:pt x="28" y="22"/>
                                </a:lnTo>
                                <a:lnTo>
                                  <a:pt x="13" y="27"/>
                                </a:lnTo>
                                <a:lnTo>
                                  <a:pt x="0" y="33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000000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63560" name="Freeform 44">
                            <a:extLst>
                              <a:ext uri="{FF2B5EF4-FFF2-40B4-BE49-F238E27FC236}">
                                <a16:creationId xmlns:a16="http://schemas.microsoft.com/office/drawing/2014/main" id="{B1725F65-2EB5-4CAE-804C-4C2BB30B0D54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5018" y="2449"/>
                            <a:ext cx="4" cy="8"/>
                          </a:xfrm>
                          <a:custGeom>
                            <a:avLst/>
                            <a:gdLst>
                              <a:gd name="T0" fmla="*/ 0 w 9"/>
                              <a:gd name="T1" fmla="*/ 0 h 18"/>
                              <a:gd name="T2" fmla="*/ 0 w 9"/>
                              <a:gd name="T3" fmla="*/ 0 h 18"/>
                              <a:gd name="T4" fmla="*/ 0 w 9"/>
                              <a:gd name="T5" fmla="*/ 0 h 18"/>
                              <a:gd name="T6" fmla="*/ 0 w 9"/>
                              <a:gd name="T7" fmla="*/ 0 h 18"/>
                              <a:gd name="T8" fmla="*/ 0 w 9"/>
                              <a:gd name="T9" fmla="*/ 0 h 18"/>
                              <a:gd name="T10" fmla="*/ 0 w 9"/>
                              <a:gd name="T11" fmla="*/ 0 h 18"/>
                              <a:gd name="T12" fmla="*/ 0 60000 65536"/>
                              <a:gd name="T13" fmla="*/ 0 60000 65536"/>
                              <a:gd name="T14" fmla="*/ 0 60000 65536"/>
                              <a:gd name="T15" fmla="*/ 0 60000 65536"/>
                              <a:gd name="T16" fmla="*/ 0 60000 65536"/>
                              <a:gd name="T17" fmla="*/ 0 60000 65536"/>
                            </a:gdLst>
                            <a:ahLst/>
                            <a:cxnLst>
                              <a:cxn ang="T12">
                                <a:pos x="T0" y="T1"/>
                              </a:cxn>
                              <a:cxn ang="T13">
                                <a:pos x="T2" y="T3"/>
                              </a:cxn>
                              <a:cxn ang="T14">
                                <a:pos x="T4" y="T5"/>
                              </a:cxn>
                              <a:cxn ang="T15">
                                <a:pos x="T6" y="T7"/>
                              </a:cxn>
                              <a:cxn ang="T16">
                                <a:pos x="T8" y="T9"/>
                              </a:cxn>
                              <a:cxn ang="T17">
                                <a:pos x="T10" y="T11"/>
                              </a:cxn>
                            </a:cxnLst>
                            <a:rect l="0" t="0" r="r" b="b"/>
                            <a:pathLst>
                              <a:path w="9" h="18">
                                <a:moveTo>
                                  <a:pt x="9" y="0"/>
                                </a:moveTo>
                                <a:lnTo>
                                  <a:pt x="1" y="8"/>
                                </a:lnTo>
                                <a:lnTo>
                                  <a:pt x="0" y="15"/>
                                </a:lnTo>
                                <a:lnTo>
                                  <a:pt x="4" y="18"/>
                                </a:lnTo>
                                <a:lnTo>
                                  <a:pt x="6" y="4"/>
                                </a:lnTo>
                                <a:lnTo>
                                  <a:pt x="9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000000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</p:grpSp>
                  <p:sp>
                    <p:nvSpPr>
                      <p:cNvPr id="63555" name="Freeform 47">
                        <a:extLst>
                          <a:ext uri="{FF2B5EF4-FFF2-40B4-BE49-F238E27FC236}">
                            <a16:creationId xmlns:a16="http://schemas.microsoft.com/office/drawing/2014/main" id="{44255D25-9255-49CB-B98E-A69C0931D8B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952" y="2490"/>
                        <a:ext cx="58" cy="32"/>
                      </a:xfrm>
                      <a:custGeom>
                        <a:avLst/>
                        <a:gdLst>
                          <a:gd name="T0" fmla="*/ 0 w 117"/>
                          <a:gd name="T1" fmla="*/ 0 h 64"/>
                          <a:gd name="T2" fmla="*/ 0 w 117"/>
                          <a:gd name="T3" fmla="*/ 1 h 64"/>
                          <a:gd name="T4" fmla="*/ 0 w 117"/>
                          <a:gd name="T5" fmla="*/ 1 h 64"/>
                          <a:gd name="T6" fmla="*/ 0 w 117"/>
                          <a:gd name="T7" fmla="*/ 1 h 64"/>
                          <a:gd name="T8" fmla="*/ 0 w 117"/>
                          <a:gd name="T9" fmla="*/ 1 h 64"/>
                          <a:gd name="T10" fmla="*/ 0 w 117"/>
                          <a:gd name="T11" fmla="*/ 1 h 64"/>
                          <a:gd name="T12" fmla="*/ 0 w 117"/>
                          <a:gd name="T13" fmla="*/ 1 h 64"/>
                          <a:gd name="T14" fmla="*/ 0 w 117"/>
                          <a:gd name="T15" fmla="*/ 1 h 64"/>
                          <a:gd name="T16" fmla="*/ 0 w 117"/>
                          <a:gd name="T17" fmla="*/ 1 h 64"/>
                          <a:gd name="T18" fmla="*/ 0 w 117"/>
                          <a:gd name="T19" fmla="*/ 1 h 64"/>
                          <a:gd name="T20" fmla="*/ 0 w 117"/>
                          <a:gd name="T21" fmla="*/ 1 h 64"/>
                          <a:gd name="T22" fmla="*/ 0 w 117"/>
                          <a:gd name="T23" fmla="*/ 1 h 64"/>
                          <a:gd name="T24" fmla="*/ 0 w 117"/>
                          <a:gd name="T25" fmla="*/ 1 h 64"/>
                          <a:gd name="T26" fmla="*/ 0 w 117"/>
                          <a:gd name="T27" fmla="*/ 1 h 64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</a:gdLst>
                        <a:ahLst/>
                        <a:cxnLst>
                          <a:cxn ang="T28">
                            <a:pos x="T0" y="T1"/>
                          </a:cxn>
                          <a:cxn ang="T29">
                            <a:pos x="T2" y="T3"/>
                          </a:cxn>
                          <a:cxn ang="T30">
                            <a:pos x="T4" y="T5"/>
                          </a:cxn>
                          <a:cxn ang="T31">
                            <a:pos x="T6" y="T7"/>
                          </a:cxn>
                          <a:cxn ang="T32">
                            <a:pos x="T8" y="T9"/>
                          </a:cxn>
                          <a:cxn ang="T33">
                            <a:pos x="T10" y="T11"/>
                          </a:cxn>
                          <a:cxn ang="T34">
                            <a:pos x="T12" y="T13"/>
                          </a:cxn>
                          <a:cxn ang="T35">
                            <a:pos x="T14" y="T15"/>
                          </a:cxn>
                          <a:cxn ang="T36">
                            <a:pos x="T16" y="T17"/>
                          </a:cxn>
                          <a:cxn ang="T37">
                            <a:pos x="T18" y="T19"/>
                          </a:cxn>
                          <a:cxn ang="T38">
                            <a:pos x="T20" y="T21"/>
                          </a:cxn>
                          <a:cxn ang="T39">
                            <a:pos x="T22" y="T23"/>
                          </a:cxn>
                          <a:cxn ang="T40">
                            <a:pos x="T24" y="T25"/>
                          </a:cxn>
                          <a:cxn ang="T41">
                            <a:pos x="T26" y="T27"/>
                          </a:cxn>
                        </a:cxnLst>
                        <a:rect l="0" t="0" r="r" b="b"/>
                        <a:pathLst>
                          <a:path w="117" h="64">
                            <a:moveTo>
                              <a:pt x="30" y="0"/>
                            </a:moveTo>
                            <a:lnTo>
                              <a:pt x="19" y="6"/>
                            </a:lnTo>
                            <a:lnTo>
                              <a:pt x="9" y="11"/>
                            </a:lnTo>
                            <a:lnTo>
                              <a:pt x="2" y="20"/>
                            </a:lnTo>
                            <a:lnTo>
                              <a:pt x="0" y="30"/>
                            </a:lnTo>
                            <a:lnTo>
                              <a:pt x="5" y="41"/>
                            </a:lnTo>
                            <a:lnTo>
                              <a:pt x="21" y="42"/>
                            </a:lnTo>
                            <a:lnTo>
                              <a:pt x="35" y="48"/>
                            </a:lnTo>
                            <a:lnTo>
                              <a:pt x="44" y="58"/>
                            </a:lnTo>
                            <a:lnTo>
                              <a:pt x="58" y="64"/>
                            </a:lnTo>
                            <a:lnTo>
                              <a:pt x="76" y="61"/>
                            </a:lnTo>
                            <a:lnTo>
                              <a:pt x="87" y="55"/>
                            </a:lnTo>
                            <a:lnTo>
                              <a:pt x="104" y="48"/>
                            </a:lnTo>
                            <a:lnTo>
                              <a:pt x="117" y="50"/>
                            </a:lnTo>
                          </a:path>
                        </a:pathLst>
                      </a:custGeom>
                      <a:noFill/>
                      <a:ln w="9525">
                        <a:solidFill>
                          <a:srgbClr val="FF7F3F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63545" name="Group 55">
                      <a:extLst>
                        <a:ext uri="{FF2B5EF4-FFF2-40B4-BE49-F238E27FC236}">
                          <a16:creationId xmlns:a16="http://schemas.microsoft.com/office/drawing/2014/main" id="{B34DF229-72D4-46BD-814A-8B0DE1ADDA96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785" y="2168"/>
                      <a:ext cx="430" cy="419"/>
                      <a:chOff x="4785" y="2168"/>
                      <a:chExt cx="430" cy="419"/>
                    </a:xfrm>
                  </p:grpSpPr>
                  <p:sp>
                    <p:nvSpPr>
                      <p:cNvPr id="63547" name="Freeform 49">
                        <a:extLst>
                          <a:ext uri="{FF2B5EF4-FFF2-40B4-BE49-F238E27FC236}">
                            <a16:creationId xmlns:a16="http://schemas.microsoft.com/office/drawing/2014/main" id="{280F4448-25FF-4893-8CE6-D06B99BAB1B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785" y="2168"/>
                        <a:ext cx="430" cy="419"/>
                      </a:xfrm>
                      <a:custGeom>
                        <a:avLst/>
                        <a:gdLst>
                          <a:gd name="T0" fmla="*/ 1 w 860"/>
                          <a:gd name="T1" fmla="*/ 1 h 838"/>
                          <a:gd name="T2" fmla="*/ 1 w 860"/>
                          <a:gd name="T3" fmla="*/ 1 h 838"/>
                          <a:gd name="T4" fmla="*/ 1 w 860"/>
                          <a:gd name="T5" fmla="*/ 1 h 838"/>
                          <a:gd name="T6" fmla="*/ 1 w 860"/>
                          <a:gd name="T7" fmla="*/ 1 h 838"/>
                          <a:gd name="T8" fmla="*/ 1 w 860"/>
                          <a:gd name="T9" fmla="*/ 1 h 838"/>
                          <a:gd name="T10" fmla="*/ 1 w 860"/>
                          <a:gd name="T11" fmla="*/ 1 h 838"/>
                          <a:gd name="T12" fmla="*/ 0 w 860"/>
                          <a:gd name="T13" fmla="*/ 1 h 838"/>
                          <a:gd name="T14" fmla="*/ 1 w 860"/>
                          <a:gd name="T15" fmla="*/ 1 h 838"/>
                          <a:gd name="T16" fmla="*/ 1 w 860"/>
                          <a:gd name="T17" fmla="*/ 1 h 838"/>
                          <a:gd name="T18" fmla="*/ 1 w 860"/>
                          <a:gd name="T19" fmla="*/ 1 h 838"/>
                          <a:gd name="T20" fmla="*/ 1 w 860"/>
                          <a:gd name="T21" fmla="*/ 1 h 838"/>
                          <a:gd name="T22" fmla="*/ 1 w 860"/>
                          <a:gd name="T23" fmla="*/ 1 h 838"/>
                          <a:gd name="T24" fmla="*/ 1 w 860"/>
                          <a:gd name="T25" fmla="*/ 1 h 838"/>
                          <a:gd name="T26" fmla="*/ 1 w 860"/>
                          <a:gd name="T27" fmla="*/ 1 h 838"/>
                          <a:gd name="T28" fmla="*/ 1 w 860"/>
                          <a:gd name="T29" fmla="*/ 1 h 838"/>
                          <a:gd name="T30" fmla="*/ 1 w 860"/>
                          <a:gd name="T31" fmla="*/ 1 h 838"/>
                          <a:gd name="T32" fmla="*/ 1 w 860"/>
                          <a:gd name="T33" fmla="*/ 1 h 838"/>
                          <a:gd name="T34" fmla="*/ 1 w 860"/>
                          <a:gd name="T35" fmla="*/ 1 h 838"/>
                          <a:gd name="T36" fmla="*/ 1 w 860"/>
                          <a:gd name="T37" fmla="*/ 1 h 838"/>
                          <a:gd name="T38" fmla="*/ 1 w 860"/>
                          <a:gd name="T39" fmla="*/ 1 h 838"/>
                          <a:gd name="T40" fmla="*/ 1 w 860"/>
                          <a:gd name="T41" fmla="*/ 1 h 838"/>
                          <a:gd name="T42" fmla="*/ 1 w 860"/>
                          <a:gd name="T43" fmla="*/ 1 h 838"/>
                          <a:gd name="T44" fmla="*/ 1 w 860"/>
                          <a:gd name="T45" fmla="*/ 1 h 838"/>
                          <a:gd name="T46" fmla="*/ 1 w 860"/>
                          <a:gd name="T47" fmla="*/ 1 h 838"/>
                          <a:gd name="T48" fmla="*/ 1 w 860"/>
                          <a:gd name="T49" fmla="*/ 1 h 838"/>
                          <a:gd name="T50" fmla="*/ 1 w 860"/>
                          <a:gd name="T51" fmla="*/ 1 h 838"/>
                          <a:gd name="T52" fmla="*/ 1 w 860"/>
                          <a:gd name="T53" fmla="*/ 1 h 838"/>
                          <a:gd name="T54" fmla="*/ 1 w 860"/>
                          <a:gd name="T55" fmla="*/ 1 h 838"/>
                          <a:gd name="T56" fmla="*/ 1 w 860"/>
                          <a:gd name="T57" fmla="*/ 1 h 838"/>
                          <a:gd name="T58" fmla="*/ 1 w 860"/>
                          <a:gd name="T59" fmla="*/ 1 h 838"/>
                          <a:gd name="T60" fmla="*/ 1 w 860"/>
                          <a:gd name="T61" fmla="*/ 1 h 838"/>
                          <a:gd name="T62" fmla="*/ 1 w 860"/>
                          <a:gd name="T63" fmla="*/ 1 h 838"/>
                          <a:gd name="T64" fmla="*/ 1 w 860"/>
                          <a:gd name="T65" fmla="*/ 1 h 838"/>
                          <a:gd name="T66" fmla="*/ 1 w 860"/>
                          <a:gd name="T67" fmla="*/ 1 h 838"/>
                          <a:gd name="T68" fmla="*/ 1 w 860"/>
                          <a:gd name="T69" fmla="*/ 1 h 838"/>
                          <a:gd name="T70" fmla="*/ 1 w 860"/>
                          <a:gd name="T71" fmla="*/ 1 h 838"/>
                          <a:gd name="T72" fmla="*/ 1 w 860"/>
                          <a:gd name="T73" fmla="*/ 1 h 838"/>
                          <a:gd name="T74" fmla="*/ 1 w 860"/>
                          <a:gd name="T75" fmla="*/ 1 h 838"/>
                          <a:gd name="T76" fmla="*/ 1 w 860"/>
                          <a:gd name="T77" fmla="*/ 1 h 838"/>
                          <a:gd name="T78" fmla="*/ 1 w 860"/>
                          <a:gd name="T79" fmla="*/ 1 h 838"/>
                          <a:gd name="T80" fmla="*/ 1 w 860"/>
                          <a:gd name="T81" fmla="*/ 1 h 838"/>
                          <a:gd name="T82" fmla="*/ 1 w 860"/>
                          <a:gd name="T83" fmla="*/ 1 h 838"/>
                          <a:gd name="T84" fmla="*/ 1 w 860"/>
                          <a:gd name="T85" fmla="*/ 1 h 838"/>
                          <a:gd name="T86" fmla="*/ 1 w 860"/>
                          <a:gd name="T87" fmla="*/ 1 h 838"/>
                          <a:gd name="T88" fmla="*/ 1 w 860"/>
                          <a:gd name="T89" fmla="*/ 1 h 838"/>
                          <a:gd name="T90" fmla="*/ 1 w 860"/>
                          <a:gd name="T91" fmla="*/ 1 h 838"/>
                          <a:gd name="T92" fmla="*/ 0 60000 65536"/>
                          <a:gd name="T93" fmla="*/ 0 60000 65536"/>
                          <a:gd name="T94" fmla="*/ 0 60000 65536"/>
                          <a:gd name="T95" fmla="*/ 0 60000 65536"/>
                          <a:gd name="T96" fmla="*/ 0 60000 65536"/>
                          <a:gd name="T97" fmla="*/ 0 60000 65536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60000 65536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  <a:gd name="T120" fmla="*/ 0 60000 65536"/>
                          <a:gd name="T121" fmla="*/ 0 60000 65536"/>
                          <a:gd name="T122" fmla="*/ 0 60000 65536"/>
                          <a:gd name="T123" fmla="*/ 0 60000 65536"/>
                          <a:gd name="T124" fmla="*/ 0 60000 65536"/>
                          <a:gd name="T125" fmla="*/ 0 60000 65536"/>
                          <a:gd name="T126" fmla="*/ 0 60000 65536"/>
                          <a:gd name="T127" fmla="*/ 0 60000 65536"/>
                          <a:gd name="T128" fmla="*/ 0 60000 65536"/>
                          <a:gd name="T129" fmla="*/ 0 60000 65536"/>
                          <a:gd name="T130" fmla="*/ 0 60000 65536"/>
                          <a:gd name="T131" fmla="*/ 0 60000 65536"/>
                          <a:gd name="T132" fmla="*/ 0 60000 65536"/>
                          <a:gd name="T133" fmla="*/ 0 60000 65536"/>
                          <a:gd name="T134" fmla="*/ 0 60000 65536"/>
                          <a:gd name="T135" fmla="*/ 0 60000 65536"/>
                          <a:gd name="T136" fmla="*/ 0 60000 65536"/>
                          <a:gd name="T137" fmla="*/ 0 60000 65536"/>
                        </a:gdLst>
                        <a:ahLst/>
                        <a:cxnLst>
                          <a:cxn ang="T92">
                            <a:pos x="T0" y="T1"/>
                          </a:cxn>
                          <a:cxn ang="T93">
                            <a:pos x="T2" y="T3"/>
                          </a:cxn>
                          <a:cxn ang="T94">
                            <a:pos x="T4" y="T5"/>
                          </a:cxn>
                          <a:cxn ang="T95">
                            <a:pos x="T6" y="T7"/>
                          </a:cxn>
                          <a:cxn ang="T96">
                            <a:pos x="T8" y="T9"/>
                          </a:cxn>
                          <a:cxn ang="T97">
                            <a:pos x="T10" y="T11"/>
                          </a:cxn>
                          <a:cxn ang="T98">
                            <a:pos x="T12" y="T13"/>
                          </a:cxn>
                          <a:cxn ang="T99">
                            <a:pos x="T14" y="T15"/>
                          </a:cxn>
                          <a:cxn ang="T100">
                            <a:pos x="T16" y="T17"/>
                          </a:cxn>
                          <a:cxn ang="T101">
                            <a:pos x="T18" y="T19"/>
                          </a:cxn>
                          <a:cxn ang="T102">
                            <a:pos x="T20" y="T21"/>
                          </a:cxn>
                          <a:cxn ang="T103">
                            <a:pos x="T22" y="T23"/>
                          </a:cxn>
                          <a:cxn ang="T104">
                            <a:pos x="T24" y="T25"/>
                          </a:cxn>
                          <a:cxn ang="T105">
                            <a:pos x="T26" y="T27"/>
                          </a:cxn>
                          <a:cxn ang="T106">
                            <a:pos x="T28" y="T29"/>
                          </a:cxn>
                          <a:cxn ang="T107">
                            <a:pos x="T30" y="T31"/>
                          </a:cxn>
                          <a:cxn ang="T108">
                            <a:pos x="T32" y="T33"/>
                          </a:cxn>
                          <a:cxn ang="T109">
                            <a:pos x="T34" y="T35"/>
                          </a:cxn>
                          <a:cxn ang="T110">
                            <a:pos x="T36" y="T37"/>
                          </a:cxn>
                          <a:cxn ang="T111">
                            <a:pos x="T38" y="T39"/>
                          </a:cxn>
                          <a:cxn ang="T112">
                            <a:pos x="T40" y="T41"/>
                          </a:cxn>
                          <a:cxn ang="T113">
                            <a:pos x="T42" y="T43"/>
                          </a:cxn>
                          <a:cxn ang="T114">
                            <a:pos x="T44" y="T45"/>
                          </a:cxn>
                          <a:cxn ang="T115">
                            <a:pos x="T46" y="T47"/>
                          </a:cxn>
                          <a:cxn ang="T116">
                            <a:pos x="T48" y="T49"/>
                          </a:cxn>
                          <a:cxn ang="T117">
                            <a:pos x="T50" y="T51"/>
                          </a:cxn>
                          <a:cxn ang="T118">
                            <a:pos x="T52" y="T53"/>
                          </a:cxn>
                          <a:cxn ang="T119">
                            <a:pos x="T54" y="T55"/>
                          </a:cxn>
                          <a:cxn ang="T120">
                            <a:pos x="T56" y="T57"/>
                          </a:cxn>
                          <a:cxn ang="T121">
                            <a:pos x="T58" y="T59"/>
                          </a:cxn>
                          <a:cxn ang="T122">
                            <a:pos x="T60" y="T61"/>
                          </a:cxn>
                          <a:cxn ang="T123">
                            <a:pos x="T62" y="T63"/>
                          </a:cxn>
                          <a:cxn ang="T124">
                            <a:pos x="T64" y="T65"/>
                          </a:cxn>
                          <a:cxn ang="T125">
                            <a:pos x="T66" y="T67"/>
                          </a:cxn>
                          <a:cxn ang="T126">
                            <a:pos x="T68" y="T69"/>
                          </a:cxn>
                          <a:cxn ang="T127">
                            <a:pos x="T70" y="T71"/>
                          </a:cxn>
                          <a:cxn ang="T128">
                            <a:pos x="T72" y="T73"/>
                          </a:cxn>
                          <a:cxn ang="T129">
                            <a:pos x="T74" y="T75"/>
                          </a:cxn>
                          <a:cxn ang="T130">
                            <a:pos x="T76" y="T77"/>
                          </a:cxn>
                          <a:cxn ang="T131">
                            <a:pos x="T78" y="T79"/>
                          </a:cxn>
                          <a:cxn ang="T132">
                            <a:pos x="T80" y="T81"/>
                          </a:cxn>
                          <a:cxn ang="T133">
                            <a:pos x="T82" y="T83"/>
                          </a:cxn>
                          <a:cxn ang="T134">
                            <a:pos x="T84" y="T85"/>
                          </a:cxn>
                          <a:cxn ang="T135">
                            <a:pos x="T86" y="T87"/>
                          </a:cxn>
                          <a:cxn ang="T136">
                            <a:pos x="T88" y="T89"/>
                          </a:cxn>
                          <a:cxn ang="T137">
                            <a:pos x="T90" y="T91"/>
                          </a:cxn>
                        </a:cxnLst>
                        <a:rect l="0" t="0" r="r" b="b"/>
                        <a:pathLst>
                          <a:path w="860" h="838">
                            <a:moveTo>
                              <a:pt x="164" y="789"/>
                            </a:moveTo>
                            <a:lnTo>
                              <a:pt x="131" y="770"/>
                            </a:lnTo>
                            <a:lnTo>
                              <a:pt x="112" y="751"/>
                            </a:lnTo>
                            <a:lnTo>
                              <a:pt x="106" y="733"/>
                            </a:lnTo>
                            <a:lnTo>
                              <a:pt x="98" y="696"/>
                            </a:lnTo>
                            <a:lnTo>
                              <a:pt x="77" y="686"/>
                            </a:lnTo>
                            <a:lnTo>
                              <a:pt x="70" y="651"/>
                            </a:lnTo>
                            <a:lnTo>
                              <a:pt x="60" y="634"/>
                            </a:lnTo>
                            <a:lnTo>
                              <a:pt x="54" y="625"/>
                            </a:lnTo>
                            <a:lnTo>
                              <a:pt x="44" y="595"/>
                            </a:lnTo>
                            <a:lnTo>
                              <a:pt x="11" y="543"/>
                            </a:lnTo>
                            <a:lnTo>
                              <a:pt x="30" y="454"/>
                            </a:lnTo>
                            <a:lnTo>
                              <a:pt x="11" y="443"/>
                            </a:lnTo>
                            <a:lnTo>
                              <a:pt x="0" y="391"/>
                            </a:lnTo>
                            <a:lnTo>
                              <a:pt x="2" y="355"/>
                            </a:lnTo>
                            <a:lnTo>
                              <a:pt x="5" y="314"/>
                            </a:lnTo>
                            <a:lnTo>
                              <a:pt x="25" y="270"/>
                            </a:lnTo>
                            <a:lnTo>
                              <a:pt x="74" y="244"/>
                            </a:lnTo>
                            <a:lnTo>
                              <a:pt x="70" y="199"/>
                            </a:lnTo>
                            <a:lnTo>
                              <a:pt x="112" y="145"/>
                            </a:lnTo>
                            <a:lnTo>
                              <a:pt x="133" y="123"/>
                            </a:lnTo>
                            <a:lnTo>
                              <a:pt x="155" y="88"/>
                            </a:lnTo>
                            <a:lnTo>
                              <a:pt x="189" y="64"/>
                            </a:lnTo>
                            <a:lnTo>
                              <a:pt x="226" y="64"/>
                            </a:lnTo>
                            <a:lnTo>
                              <a:pt x="283" y="14"/>
                            </a:lnTo>
                            <a:lnTo>
                              <a:pt x="330" y="9"/>
                            </a:lnTo>
                            <a:lnTo>
                              <a:pt x="365" y="0"/>
                            </a:lnTo>
                            <a:lnTo>
                              <a:pt x="398" y="5"/>
                            </a:lnTo>
                            <a:lnTo>
                              <a:pt x="429" y="9"/>
                            </a:lnTo>
                            <a:lnTo>
                              <a:pt x="464" y="9"/>
                            </a:lnTo>
                            <a:lnTo>
                              <a:pt x="510" y="14"/>
                            </a:lnTo>
                            <a:lnTo>
                              <a:pt x="559" y="36"/>
                            </a:lnTo>
                            <a:lnTo>
                              <a:pt x="587" y="52"/>
                            </a:lnTo>
                            <a:lnTo>
                              <a:pt x="647" y="69"/>
                            </a:lnTo>
                            <a:lnTo>
                              <a:pt x="686" y="109"/>
                            </a:lnTo>
                            <a:lnTo>
                              <a:pt x="708" y="137"/>
                            </a:lnTo>
                            <a:lnTo>
                              <a:pt x="729" y="170"/>
                            </a:lnTo>
                            <a:lnTo>
                              <a:pt x="738" y="203"/>
                            </a:lnTo>
                            <a:lnTo>
                              <a:pt x="756" y="232"/>
                            </a:lnTo>
                            <a:lnTo>
                              <a:pt x="776" y="259"/>
                            </a:lnTo>
                            <a:lnTo>
                              <a:pt x="808" y="293"/>
                            </a:lnTo>
                            <a:lnTo>
                              <a:pt x="828" y="355"/>
                            </a:lnTo>
                            <a:lnTo>
                              <a:pt x="846" y="405"/>
                            </a:lnTo>
                            <a:lnTo>
                              <a:pt x="860" y="440"/>
                            </a:lnTo>
                            <a:lnTo>
                              <a:pt x="855" y="464"/>
                            </a:lnTo>
                            <a:lnTo>
                              <a:pt x="841" y="514"/>
                            </a:lnTo>
                            <a:lnTo>
                              <a:pt x="822" y="543"/>
                            </a:lnTo>
                            <a:lnTo>
                              <a:pt x="827" y="587"/>
                            </a:lnTo>
                            <a:lnTo>
                              <a:pt x="814" y="614"/>
                            </a:lnTo>
                            <a:lnTo>
                              <a:pt x="772" y="642"/>
                            </a:lnTo>
                            <a:lnTo>
                              <a:pt x="757" y="672"/>
                            </a:lnTo>
                            <a:lnTo>
                              <a:pt x="682" y="733"/>
                            </a:lnTo>
                            <a:lnTo>
                              <a:pt x="682" y="760"/>
                            </a:lnTo>
                            <a:lnTo>
                              <a:pt x="649" y="793"/>
                            </a:lnTo>
                            <a:lnTo>
                              <a:pt x="592" y="823"/>
                            </a:lnTo>
                            <a:lnTo>
                              <a:pt x="562" y="838"/>
                            </a:lnTo>
                            <a:lnTo>
                              <a:pt x="596" y="760"/>
                            </a:lnTo>
                            <a:lnTo>
                              <a:pt x="630" y="677"/>
                            </a:lnTo>
                            <a:lnTo>
                              <a:pt x="649" y="610"/>
                            </a:lnTo>
                            <a:lnTo>
                              <a:pt x="661" y="539"/>
                            </a:lnTo>
                            <a:lnTo>
                              <a:pt x="661" y="505"/>
                            </a:lnTo>
                            <a:lnTo>
                              <a:pt x="652" y="467"/>
                            </a:lnTo>
                            <a:lnTo>
                              <a:pt x="656" y="393"/>
                            </a:lnTo>
                            <a:lnTo>
                              <a:pt x="647" y="369"/>
                            </a:lnTo>
                            <a:lnTo>
                              <a:pt x="630" y="353"/>
                            </a:lnTo>
                            <a:lnTo>
                              <a:pt x="563" y="388"/>
                            </a:lnTo>
                            <a:lnTo>
                              <a:pt x="529" y="405"/>
                            </a:lnTo>
                            <a:lnTo>
                              <a:pt x="477" y="412"/>
                            </a:lnTo>
                            <a:lnTo>
                              <a:pt x="407" y="412"/>
                            </a:lnTo>
                            <a:lnTo>
                              <a:pt x="354" y="408"/>
                            </a:lnTo>
                            <a:lnTo>
                              <a:pt x="325" y="401"/>
                            </a:lnTo>
                            <a:lnTo>
                              <a:pt x="298" y="386"/>
                            </a:lnTo>
                            <a:lnTo>
                              <a:pt x="265" y="386"/>
                            </a:lnTo>
                            <a:lnTo>
                              <a:pt x="232" y="397"/>
                            </a:lnTo>
                            <a:lnTo>
                              <a:pt x="218" y="419"/>
                            </a:lnTo>
                            <a:lnTo>
                              <a:pt x="212" y="449"/>
                            </a:lnTo>
                            <a:lnTo>
                              <a:pt x="197" y="476"/>
                            </a:lnTo>
                            <a:lnTo>
                              <a:pt x="175" y="481"/>
                            </a:lnTo>
                            <a:lnTo>
                              <a:pt x="158" y="514"/>
                            </a:lnTo>
                            <a:lnTo>
                              <a:pt x="152" y="566"/>
                            </a:lnTo>
                            <a:lnTo>
                              <a:pt x="141" y="579"/>
                            </a:lnTo>
                            <a:lnTo>
                              <a:pt x="126" y="585"/>
                            </a:lnTo>
                            <a:lnTo>
                              <a:pt x="111" y="587"/>
                            </a:lnTo>
                            <a:lnTo>
                              <a:pt x="98" y="593"/>
                            </a:lnTo>
                            <a:lnTo>
                              <a:pt x="92" y="604"/>
                            </a:lnTo>
                            <a:lnTo>
                              <a:pt x="88" y="617"/>
                            </a:lnTo>
                            <a:lnTo>
                              <a:pt x="92" y="637"/>
                            </a:lnTo>
                            <a:lnTo>
                              <a:pt x="103" y="655"/>
                            </a:lnTo>
                            <a:lnTo>
                              <a:pt x="123" y="669"/>
                            </a:lnTo>
                            <a:lnTo>
                              <a:pt x="148" y="669"/>
                            </a:lnTo>
                            <a:lnTo>
                              <a:pt x="156" y="738"/>
                            </a:lnTo>
                            <a:lnTo>
                              <a:pt x="164" y="789"/>
                            </a:lnTo>
                            <a:close/>
                          </a:path>
                        </a:pathLst>
                      </a:custGeom>
                      <a:solidFill>
                        <a:srgbClr val="7F5F3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63548" name="Group 54">
                        <a:extLst>
                          <a:ext uri="{FF2B5EF4-FFF2-40B4-BE49-F238E27FC236}">
                            <a16:creationId xmlns:a16="http://schemas.microsoft.com/office/drawing/2014/main" id="{3B104846-B615-4C37-9FF5-06182691704C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799" y="2184"/>
                        <a:ext cx="403" cy="293"/>
                        <a:chOff x="4799" y="2184"/>
                        <a:chExt cx="403" cy="293"/>
                      </a:xfrm>
                    </p:grpSpPr>
                    <p:sp>
                      <p:nvSpPr>
                        <p:cNvPr id="63549" name="Freeform 50">
                          <a:extLst>
                            <a:ext uri="{FF2B5EF4-FFF2-40B4-BE49-F238E27FC236}">
                              <a16:creationId xmlns:a16="http://schemas.microsoft.com/office/drawing/2014/main" id="{4A23A3B1-951B-4318-A755-899B2610539B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799" y="2295"/>
                          <a:ext cx="170" cy="117"/>
                        </a:xfrm>
                        <a:custGeom>
                          <a:avLst/>
                          <a:gdLst>
                            <a:gd name="T0" fmla="*/ 1 w 339"/>
                            <a:gd name="T1" fmla="*/ 1 h 233"/>
                            <a:gd name="T2" fmla="*/ 1 w 339"/>
                            <a:gd name="T3" fmla="*/ 1 h 233"/>
                            <a:gd name="T4" fmla="*/ 1 w 339"/>
                            <a:gd name="T5" fmla="*/ 1 h 233"/>
                            <a:gd name="T6" fmla="*/ 1 w 339"/>
                            <a:gd name="T7" fmla="*/ 1 h 233"/>
                            <a:gd name="T8" fmla="*/ 1 w 339"/>
                            <a:gd name="T9" fmla="*/ 1 h 233"/>
                            <a:gd name="T10" fmla="*/ 1 w 339"/>
                            <a:gd name="T11" fmla="*/ 1 h 233"/>
                            <a:gd name="T12" fmla="*/ 0 w 339"/>
                            <a:gd name="T13" fmla="*/ 1 h 233"/>
                            <a:gd name="T14" fmla="*/ 1 w 339"/>
                            <a:gd name="T15" fmla="*/ 1 h 233"/>
                            <a:gd name="T16" fmla="*/ 1 w 339"/>
                            <a:gd name="T17" fmla="*/ 1 h 233"/>
                            <a:gd name="T18" fmla="*/ 1 w 339"/>
                            <a:gd name="T19" fmla="*/ 1 h 233"/>
                            <a:gd name="T20" fmla="*/ 1 w 339"/>
                            <a:gd name="T21" fmla="*/ 1 h 233"/>
                            <a:gd name="T22" fmla="*/ 1 w 339"/>
                            <a:gd name="T23" fmla="*/ 1 h 233"/>
                            <a:gd name="T24" fmla="*/ 1 w 339"/>
                            <a:gd name="T25" fmla="*/ 1 h 233"/>
                            <a:gd name="T26" fmla="*/ 1 w 339"/>
                            <a:gd name="T27" fmla="*/ 1 h 233"/>
                            <a:gd name="T28" fmla="*/ 1 w 339"/>
                            <a:gd name="T29" fmla="*/ 1 h 233"/>
                            <a:gd name="T30" fmla="*/ 1 w 339"/>
                            <a:gd name="T31" fmla="*/ 1 h 233"/>
                            <a:gd name="T32" fmla="*/ 1 w 339"/>
                            <a:gd name="T33" fmla="*/ 1 h 233"/>
                            <a:gd name="T34" fmla="*/ 1 w 339"/>
                            <a:gd name="T35" fmla="*/ 0 h 233"/>
                            <a:gd name="T36" fmla="*/ 1 w 339"/>
                            <a:gd name="T37" fmla="*/ 1 h 233"/>
                            <a:gd name="T38" fmla="*/ 1 w 339"/>
                            <a:gd name="T39" fmla="*/ 1 h 233"/>
                            <a:gd name="T40" fmla="*/ 1 w 339"/>
                            <a:gd name="T41" fmla="*/ 1 h 233"/>
                            <a:gd name="T42" fmla="*/ 1 w 339"/>
                            <a:gd name="T43" fmla="*/ 1 h 233"/>
                            <a:gd name="T44" fmla="*/ 1 w 339"/>
                            <a:gd name="T45" fmla="*/ 1 h 233"/>
                            <a:gd name="T46" fmla="*/ 1 w 339"/>
                            <a:gd name="T47" fmla="*/ 1 h 233"/>
                            <a:gd name="T48" fmla="*/ 1 w 339"/>
                            <a:gd name="T49" fmla="*/ 1 h 233"/>
                            <a:gd name="T50" fmla="*/ 1 w 339"/>
                            <a:gd name="T51" fmla="*/ 1 h 233"/>
                            <a:gd name="T52" fmla="*/ 0 60000 65536"/>
                            <a:gd name="T53" fmla="*/ 0 60000 65536"/>
                            <a:gd name="T54" fmla="*/ 0 60000 65536"/>
                            <a:gd name="T55" fmla="*/ 0 60000 65536"/>
                            <a:gd name="T56" fmla="*/ 0 60000 65536"/>
                            <a:gd name="T57" fmla="*/ 0 60000 65536"/>
                            <a:gd name="T58" fmla="*/ 0 60000 65536"/>
                            <a:gd name="T59" fmla="*/ 0 60000 65536"/>
                            <a:gd name="T60" fmla="*/ 0 60000 65536"/>
                            <a:gd name="T61" fmla="*/ 0 60000 65536"/>
                            <a:gd name="T62" fmla="*/ 0 60000 65536"/>
                            <a:gd name="T63" fmla="*/ 0 60000 65536"/>
                            <a:gd name="T64" fmla="*/ 0 60000 65536"/>
                            <a:gd name="T65" fmla="*/ 0 60000 65536"/>
                            <a:gd name="T66" fmla="*/ 0 60000 65536"/>
                            <a:gd name="T67" fmla="*/ 0 60000 65536"/>
                            <a:gd name="T68" fmla="*/ 0 60000 65536"/>
                            <a:gd name="T69" fmla="*/ 0 60000 65536"/>
                            <a:gd name="T70" fmla="*/ 0 60000 65536"/>
                            <a:gd name="T71" fmla="*/ 0 60000 65536"/>
                            <a:gd name="T72" fmla="*/ 0 60000 65536"/>
                            <a:gd name="T73" fmla="*/ 0 60000 65536"/>
                            <a:gd name="T74" fmla="*/ 0 60000 65536"/>
                            <a:gd name="T75" fmla="*/ 0 60000 65536"/>
                            <a:gd name="T76" fmla="*/ 0 60000 65536"/>
                            <a:gd name="T77" fmla="*/ 0 60000 65536"/>
                          </a:gdLst>
                          <a:ahLst/>
                          <a:cxnLst>
                            <a:cxn ang="T52">
                              <a:pos x="T0" y="T1"/>
                            </a:cxn>
                            <a:cxn ang="T53">
                              <a:pos x="T2" y="T3"/>
                            </a:cxn>
                            <a:cxn ang="T54">
                              <a:pos x="T4" y="T5"/>
                            </a:cxn>
                            <a:cxn ang="T55">
                              <a:pos x="T6" y="T7"/>
                            </a:cxn>
                            <a:cxn ang="T56">
                              <a:pos x="T8" y="T9"/>
                            </a:cxn>
                            <a:cxn ang="T57">
                              <a:pos x="T10" y="T11"/>
                            </a:cxn>
                            <a:cxn ang="T58">
                              <a:pos x="T12" y="T13"/>
                            </a:cxn>
                            <a:cxn ang="T59">
                              <a:pos x="T14" y="T15"/>
                            </a:cxn>
                            <a:cxn ang="T60">
                              <a:pos x="T16" y="T17"/>
                            </a:cxn>
                            <a:cxn ang="T61">
                              <a:pos x="T18" y="T19"/>
                            </a:cxn>
                            <a:cxn ang="T62">
                              <a:pos x="T20" y="T21"/>
                            </a:cxn>
                            <a:cxn ang="T63">
                              <a:pos x="T22" y="T23"/>
                            </a:cxn>
                            <a:cxn ang="T64">
                              <a:pos x="T24" y="T25"/>
                            </a:cxn>
                            <a:cxn ang="T65">
                              <a:pos x="T26" y="T27"/>
                            </a:cxn>
                            <a:cxn ang="T66">
                              <a:pos x="T28" y="T29"/>
                            </a:cxn>
                            <a:cxn ang="T67">
                              <a:pos x="T30" y="T31"/>
                            </a:cxn>
                            <a:cxn ang="T68">
                              <a:pos x="T32" y="T33"/>
                            </a:cxn>
                            <a:cxn ang="T69">
                              <a:pos x="T34" y="T35"/>
                            </a:cxn>
                            <a:cxn ang="T70">
                              <a:pos x="T36" y="T37"/>
                            </a:cxn>
                            <a:cxn ang="T71">
                              <a:pos x="T38" y="T39"/>
                            </a:cxn>
                            <a:cxn ang="T72">
                              <a:pos x="T40" y="T41"/>
                            </a:cxn>
                            <a:cxn ang="T73">
                              <a:pos x="T42" y="T43"/>
                            </a:cxn>
                            <a:cxn ang="T74">
                              <a:pos x="T44" y="T45"/>
                            </a:cxn>
                            <a:cxn ang="T75">
                              <a:pos x="T46" y="T47"/>
                            </a:cxn>
                            <a:cxn ang="T76">
                              <a:pos x="T48" y="T49"/>
                            </a:cxn>
                            <a:cxn ang="T77">
                              <a:pos x="T50" y="T51"/>
                            </a:cxn>
                          </a:cxnLst>
                          <a:rect l="0" t="0" r="r" b="b"/>
                          <a:pathLst>
                            <a:path w="339" h="233">
                              <a:moveTo>
                                <a:pt x="11" y="233"/>
                              </a:moveTo>
                              <a:lnTo>
                                <a:pt x="71" y="233"/>
                              </a:lnTo>
                              <a:lnTo>
                                <a:pt x="168" y="181"/>
                              </a:lnTo>
                              <a:lnTo>
                                <a:pt x="96" y="175"/>
                              </a:lnTo>
                              <a:lnTo>
                                <a:pt x="42" y="167"/>
                              </a:lnTo>
                              <a:lnTo>
                                <a:pt x="18" y="158"/>
                              </a:lnTo>
                              <a:lnTo>
                                <a:pt x="0" y="129"/>
                              </a:lnTo>
                              <a:lnTo>
                                <a:pt x="1" y="76"/>
                              </a:lnTo>
                              <a:lnTo>
                                <a:pt x="42" y="96"/>
                              </a:lnTo>
                              <a:lnTo>
                                <a:pt x="72" y="109"/>
                              </a:lnTo>
                              <a:lnTo>
                                <a:pt x="119" y="115"/>
                              </a:lnTo>
                              <a:lnTo>
                                <a:pt x="153" y="120"/>
                              </a:lnTo>
                              <a:lnTo>
                                <a:pt x="201" y="139"/>
                              </a:lnTo>
                              <a:lnTo>
                                <a:pt x="167" y="99"/>
                              </a:lnTo>
                              <a:lnTo>
                                <a:pt x="140" y="77"/>
                              </a:lnTo>
                              <a:lnTo>
                                <a:pt x="100" y="58"/>
                              </a:lnTo>
                              <a:lnTo>
                                <a:pt x="105" y="14"/>
                              </a:lnTo>
                              <a:lnTo>
                                <a:pt x="100" y="0"/>
                              </a:lnTo>
                              <a:lnTo>
                                <a:pt x="153" y="1"/>
                              </a:lnTo>
                              <a:lnTo>
                                <a:pt x="154" y="38"/>
                              </a:lnTo>
                              <a:lnTo>
                                <a:pt x="162" y="66"/>
                              </a:lnTo>
                              <a:lnTo>
                                <a:pt x="178" y="85"/>
                              </a:lnTo>
                              <a:lnTo>
                                <a:pt x="209" y="101"/>
                              </a:lnTo>
                              <a:lnTo>
                                <a:pt x="257" y="120"/>
                              </a:lnTo>
                              <a:lnTo>
                                <a:pt x="313" y="139"/>
                              </a:lnTo>
                              <a:lnTo>
                                <a:pt x="339" y="143"/>
                              </a:lnTo>
                            </a:path>
                          </a:pathLst>
                        </a:custGeom>
                        <a:noFill/>
                        <a:ln w="9525">
                          <a:solidFill>
                            <a:srgbClr val="5F3F1F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3550" name="Freeform 51">
                          <a:extLst>
                            <a:ext uri="{FF2B5EF4-FFF2-40B4-BE49-F238E27FC236}">
                              <a16:creationId xmlns:a16="http://schemas.microsoft.com/office/drawing/2014/main" id="{91E242EA-A958-4183-BB1C-FB6A0AAE66CE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826" y="2241"/>
                          <a:ext cx="327" cy="97"/>
                        </a:xfrm>
                        <a:custGeom>
                          <a:avLst/>
                          <a:gdLst>
                            <a:gd name="T0" fmla="*/ 0 w 655"/>
                            <a:gd name="T1" fmla="*/ 1 h 194"/>
                            <a:gd name="T2" fmla="*/ 0 w 655"/>
                            <a:gd name="T3" fmla="*/ 1 h 194"/>
                            <a:gd name="T4" fmla="*/ 0 w 655"/>
                            <a:gd name="T5" fmla="*/ 1 h 194"/>
                            <a:gd name="T6" fmla="*/ 0 w 655"/>
                            <a:gd name="T7" fmla="*/ 1 h 194"/>
                            <a:gd name="T8" fmla="*/ 0 w 655"/>
                            <a:gd name="T9" fmla="*/ 1 h 194"/>
                            <a:gd name="T10" fmla="*/ 0 w 655"/>
                            <a:gd name="T11" fmla="*/ 1 h 194"/>
                            <a:gd name="T12" fmla="*/ 0 w 655"/>
                            <a:gd name="T13" fmla="*/ 1 h 194"/>
                            <a:gd name="T14" fmla="*/ 0 w 655"/>
                            <a:gd name="T15" fmla="*/ 1 h 194"/>
                            <a:gd name="T16" fmla="*/ 0 w 655"/>
                            <a:gd name="T17" fmla="*/ 1 h 194"/>
                            <a:gd name="T18" fmla="*/ 0 w 655"/>
                            <a:gd name="T19" fmla="*/ 1 h 194"/>
                            <a:gd name="T20" fmla="*/ 0 w 655"/>
                            <a:gd name="T21" fmla="*/ 0 h 194"/>
                            <a:gd name="T22" fmla="*/ 0 w 655"/>
                            <a:gd name="T23" fmla="*/ 1 h 194"/>
                            <a:gd name="T24" fmla="*/ 0 w 655"/>
                            <a:gd name="T25" fmla="*/ 1 h 194"/>
                            <a:gd name="T26" fmla="*/ 0 w 655"/>
                            <a:gd name="T27" fmla="*/ 1 h 194"/>
                            <a:gd name="T28" fmla="*/ 0 w 655"/>
                            <a:gd name="T29" fmla="*/ 1 h 194"/>
                            <a:gd name="T30" fmla="*/ 0 w 655"/>
                            <a:gd name="T31" fmla="*/ 1 h 194"/>
                            <a:gd name="T32" fmla="*/ 0 w 655"/>
                            <a:gd name="T33" fmla="*/ 1 h 194"/>
                            <a:gd name="T34" fmla="*/ 0 w 655"/>
                            <a:gd name="T35" fmla="*/ 1 h 194"/>
                            <a:gd name="T36" fmla="*/ 0 w 655"/>
                            <a:gd name="T37" fmla="*/ 1 h 194"/>
                            <a:gd name="T38" fmla="*/ 0 60000 65536"/>
                            <a:gd name="T39" fmla="*/ 0 60000 65536"/>
                            <a:gd name="T40" fmla="*/ 0 60000 65536"/>
                            <a:gd name="T41" fmla="*/ 0 60000 65536"/>
                            <a:gd name="T42" fmla="*/ 0 60000 65536"/>
                            <a:gd name="T43" fmla="*/ 0 60000 65536"/>
                            <a:gd name="T44" fmla="*/ 0 60000 65536"/>
                            <a:gd name="T45" fmla="*/ 0 60000 65536"/>
                            <a:gd name="T46" fmla="*/ 0 60000 65536"/>
                            <a:gd name="T47" fmla="*/ 0 60000 65536"/>
                            <a:gd name="T48" fmla="*/ 0 60000 65536"/>
                            <a:gd name="T49" fmla="*/ 0 60000 65536"/>
                            <a:gd name="T50" fmla="*/ 0 60000 65536"/>
                            <a:gd name="T51" fmla="*/ 0 60000 65536"/>
                            <a:gd name="T52" fmla="*/ 0 60000 65536"/>
                            <a:gd name="T53" fmla="*/ 0 60000 65536"/>
                            <a:gd name="T54" fmla="*/ 0 60000 65536"/>
                            <a:gd name="T55" fmla="*/ 0 60000 65536"/>
                            <a:gd name="T56" fmla="*/ 0 60000 65536"/>
                          </a:gdLst>
                          <a:ahLst/>
                          <a:cxnLst>
                            <a:cxn ang="T38">
                              <a:pos x="T0" y="T1"/>
                            </a:cxn>
                            <a:cxn ang="T39">
                              <a:pos x="T2" y="T3"/>
                            </a:cxn>
                            <a:cxn ang="T40">
                              <a:pos x="T4" y="T5"/>
                            </a:cxn>
                            <a:cxn ang="T41">
                              <a:pos x="T6" y="T7"/>
                            </a:cxn>
                            <a:cxn ang="T42">
                              <a:pos x="T8" y="T9"/>
                            </a:cxn>
                            <a:cxn ang="T43">
                              <a:pos x="T10" y="T11"/>
                            </a:cxn>
                            <a:cxn ang="T44">
                              <a:pos x="T12" y="T13"/>
                            </a:cxn>
                            <a:cxn ang="T45">
                              <a:pos x="T14" y="T15"/>
                            </a:cxn>
                            <a:cxn ang="T46">
                              <a:pos x="T16" y="T17"/>
                            </a:cxn>
                            <a:cxn ang="T47">
                              <a:pos x="T18" y="T19"/>
                            </a:cxn>
                            <a:cxn ang="T48">
                              <a:pos x="T20" y="T21"/>
                            </a:cxn>
                            <a:cxn ang="T49">
                              <a:pos x="T22" y="T23"/>
                            </a:cxn>
                            <a:cxn ang="T50">
                              <a:pos x="T24" y="T25"/>
                            </a:cxn>
                            <a:cxn ang="T51">
                              <a:pos x="T26" y="T27"/>
                            </a:cxn>
                            <a:cxn ang="T52">
                              <a:pos x="T28" y="T29"/>
                            </a:cxn>
                            <a:cxn ang="T53">
                              <a:pos x="T30" y="T31"/>
                            </a:cxn>
                            <a:cxn ang="T54">
                              <a:pos x="T32" y="T33"/>
                            </a:cxn>
                            <a:cxn ang="T55">
                              <a:pos x="T34" y="T35"/>
                            </a:cxn>
                            <a:cxn ang="T56">
                              <a:pos x="T36" y="T37"/>
                            </a:cxn>
                          </a:cxnLst>
                          <a:rect l="0" t="0" r="r" b="b"/>
                          <a:pathLst>
                            <a:path w="655" h="194">
                              <a:moveTo>
                                <a:pt x="0" y="88"/>
                              </a:moveTo>
                              <a:lnTo>
                                <a:pt x="46" y="75"/>
                              </a:lnTo>
                              <a:lnTo>
                                <a:pt x="109" y="78"/>
                              </a:lnTo>
                              <a:lnTo>
                                <a:pt x="153" y="71"/>
                              </a:lnTo>
                              <a:lnTo>
                                <a:pt x="137" y="113"/>
                              </a:lnTo>
                              <a:lnTo>
                                <a:pt x="158" y="146"/>
                              </a:lnTo>
                              <a:lnTo>
                                <a:pt x="201" y="112"/>
                              </a:lnTo>
                              <a:lnTo>
                                <a:pt x="242" y="71"/>
                              </a:lnTo>
                              <a:lnTo>
                                <a:pt x="289" y="42"/>
                              </a:lnTo>
                              <a:lnTo>
                                <a:pt x="350" y="7"/>
                              </a:lnTo>
                              <a:lnTo>
                                <a:pt x="369" y="0"/>
                              </a:lnTo>
                              <a:lnTo>
                                <a:pt x="511" y="37"/>
                              </a:lnTo>
                              <a:lnTo>
                                <a:pt x="560" y="99"/>
                              </a:lnTo>
                              <a:lnTo>
                                <a:pt x="574" y="116"/>
                              </a:lnTo>
                              <a:lnTo>
                                <a:pt x="573" y="189"/>
                              </a:lnTo>
                              <a:lnTo>
                                <a:pt x="603" y="194"/>
                              </a:lnTo>
                              <a:lnTo>
                                <a:pt x="644" y="145"/>
                              </a:lnTo>
                              <a:lnTo>
                                <a:pt x="655" y="107"/>
                              </a:lnTo>
                              <a:lnTo>
                                <a:pt x="653" y="64"/>
                              </a:lnTo>
                            </a:path>
                          </a:pathLst>
                        </a:custGeom>
                        <a:noFill/>
                        <a:ln w="9525">
                          <a:solidFill>
                            <a:srgbClr val="5F3F1F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3551" name="Freeform 52">
                          <a:extLst>
                            <a:ext uri="{FF2B5EF4-FFF2-40B4-BE49-F238E27FC236}">
                              <a16:creationId xmlns:a16="http://schemas.microsoft.com/office/drawing/2014/main" id="{9CE1082F-20D1-424C-B1C1-DAFEA745560A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845" y="2184"/>
                          <a:ext cx="287" cy="119"/>
                        </a:xfrm>
                        <a:custGeom>
                          <a:avLst/>
                          <a:gdLst>
                            <a:gd name="T0" fmla="*/ 1 w 574"/>
                            <a:gd name="T1" fmla="*/ 0 h 239"/>
                            <a:gd name="T2" fmla="*/ 1 w 574"/>
                            <a:gd name="T3" fmla="*/ 0 h 239"/>
                            <a:gd name="T4" fmla="*/ 1 w 574"/>
                            <a:gd name="T5" fmla="*/ 0 h 239"/>
                            <a:gd name="T6" fmla="*/ 0 w 574"/>
                            <a:gd name="T7" fmla="*/ 0 h 239"/>
                            <a:gd name="T8" fmla="*/ 1 w 574"/>
                            <a:gd name="T9" fmla="*/ 0 h 239"/>
                            <a:gd name="T10" fmla="*/ 1 w 574"/>
                            <a:gd name="T11" fmla="*/ 0 h 239"/>
                            <a:gd name="T12" fmla="*/ 1 w 574"/>
                            <a:gd name="T13" fmla="*/ 0 h 239"/>
                            <a:gd name="T14" fmla="*/ 1 w 574"/>
                            <a:gd name="T15" fmla="*/ 0 h 239"/>
                            <a:gd name="T16" fmla="*/ 1 w 574"/>
                            <a:gd name="T17" fmla="*/ 0 h 239"/>
                            <a:gd name="T18" fmla="*/ 1 w 574"/>
                            <a:gd name="T19" fmla="*/ 0 h 239"/>
                            <a:gd name="T20" fmla="*/ 1 w 574"/>
                            <a:gd name="T21" fmla="*/ 0 h 239"/>
                            <a:gd name="T22" fmla="*/ 1 w 574"/>
                            <a:gd name="T23" fmla="*/ 0 h 239"/>
                            <a:gd name="T24" fmla="*/ 1 w 574"/>
                            <a:gd name="T25" fmla="*/ 0 h 239"/>
                            <a:gd name="T26" fmla="*/ 1 w 574"/>
                            <a:gd name="T27" fmla="*/ 0 h 239"/>
                            <a:gd name="T28" fmla="*/ 1 w 574"/>
                            <a:gd name="T29" fmla="*/ 0 h 239"/>
                            <a:gd name="T30" fmla="*/ 1 w 574"/>
                            <a:gd name="T31" fmla="*/ 0 h 239"/>
                            <a:gd name="T32" fmla="*/ 1 w 574"/>
                            <a:gd name="T33" fmla="*/ 0 h 239"/>
                            <a:gd name="T34" fmla="*/ 1 w 574"/>
                            <a:gd name="T35" fmla="*/ 0 h 239"/>
                            <a:gd name="T36" fmla="*/ 1 w 574"/>
                            <a:gd name="T37" fmla="*/ 0 h 239"/>
                            <a:gd name="T38" fmla="*/ 1 w 574"/>
                            <a:gd name="T39" fmla="*/ 0 h 239"/>
                            <a:gd name="T40" fmla="*/ 1 w 574"/>
                            <a:gd name="T41" fmla="*/ 0 h 239"/>
                            <a:gd name="T42" fmla="*/ 1 w 574"/>
                            <a:gd name="T43" fmla="*/ 0 h 239"/>
                            <a:gd name="T44" fmla="*/ 1 w 574"/>
                            <a:gd name="T45" fmla="*/ 0 h 239"/>
                            <a:gd name="T46" fmla="*/ 1 w 574"/>
                            <a:gd name="T47" fmla="*/ 0 h 239"/>
                            <a:gd name="T48" fmla="*/ 1 w 574"/>
                            <a:gd name="T49" fmla="*/ 0 h 239"/>
                            <a:gd name="T50" fmla="*/ 1 w 574"/>
                            <a:gd name="T51" fmla="*/ 0 h 239"/>
                            <a:gd name="T52" fmla="*/ 1 w 574"/>
                            <a:gd name="T53" fmla="*/ 0 h 239"/>
                            <a:gd name="T54" fmla="*/ 1 w 574"/>
                            <a:gd name="T55" fmla="*/ 0 h 239"/>
                            <a:gd name="T56" fmla="*/ 1 w 574"/>
                            <a:gd name="T57" fmla="*/ 0 h 239"/>
                            <a:gd name="T58" fmla="*/ 0 60000 65536"/>
                            <a:gd name="T59" fmla="*/ 0 60000 65536"/>
                            <a:gd name="T60" fmla="*/ 0 60000 65536"/>
                            <a:gd name="T61" fmla="*/ 0 60000 65536"/>
                            <a:gd name="T62" fmla="*/ 0 60000 65536"/>
                            <a:gd name="T63" fmla="*/ 0 60000 65536"/>
                            <a:gd name="T64" fmla="*/ 0 60000 65536"/>
                            <a:gd name="T65" fmla="*/ 0 60000 65536"/>
                            <a:gd name="T66" fmla="*/ 0 60000 65536"/>
                            <a:gd name="T67" fmla="*/ 0 60000 65536"/>
                            <a:gd name="T68" fmla="*/ 0 60000 65536"/>
                            <a:gd name="T69" fmla="*/ 0 60000 65536"/>
                            <a:gd name="T70" fmla="*/ 0 60000 65536"/>
                            <a:gd name="T71" fmla="*/ 0 60000 65536"/>
                            <a:gd name="T72" fmla="*/ 0 60000 65536"/>
                            <a:gd name="T73" fmla="*/ 0 60000 65536"/>
                            <a:gd name="T74" fmla="*/ 0 60000 65536"/>
                            <a:gd name="T75" fmla="*/ 0 60000 65536"/>
                            <a:gd name="T76" fmla="*/ 0 60000 65536"/>
                            <a:gd name="T77" fmla="*/ 0 60000 65536"/>
                            <a:gd name="T78" fmla="*/ 0 60000 65536"/>
                            <a:gd name="T79" fmla="*/ 0 60000 65536"/>
                            <a:gd name="T80" fmla="*/ 0 60000 65536"/>
                            <a:gd name="T81" fmla="*/ 0 60000 65536"/>
                            <a:gd name="T82" fmla="*/ 0 60000 65536"/>
                            <a:gd name="T83" fmla="*/ 0 60000 65536"/>
                            <a:gd name="T84" fmla="*/ 0 60000 65536"/>
                            <a:gd name="T85" fmla="*/ 0 60000 65536"/>
                            <a:gd name="T86" fmla="*/ 0 60000 65536"/>
                          </a:gdLst>
                          <a:ahLst/>
                          <a:cxnLst>
                            <a:cxn ang="T58">
                              <a:pos x="T0" y="T1"/>
                            </a:cxn>
                            <a:cxn ang="T59">
                              <a:pos x="T2" y="T3"/>
                            </a:cxn>
                            <a:cxn ang="T60">
                              <a:pos x="T4" y="T5"/>
                            </a:cxn>
                            <a:cxn ang="T61">
                              <a:pos x="T6" y="T7"/>
                            </a:cxn>
                            <a:cxn ang="T62">
                              <a:pos x="T8" y="T9"/>
                            </a:cxn>
                            <a:cxn ang="T63">
                              <a:pos x="T10" y="T11"/>
                            </a:cxn>
                            <a:cxn ang="T64">
                              <a:pos x="T12" y="T13"/>
                            </a:cxn>
                            <a:cxn ang="T65">
                              <a:pos x="T14" y="T15"/>
                            </a:cxn>
                            <a:cxn ang="T66">
                              <a:pos x="T16" y="T17"/>
                            </a:cxn>
                            <a:cxn ang="T67">
                              <a:pos x="T18" y="T19"/>
                            </a:cxn>
                            <a:cxn ang="T68">
                              <a:pos x="T20" y="T21"/>
                            </a:cxn>
                            <a:cxn ang="T69">
                              <a:pos x="T22" y="T23"/>
                            </a:cxn>
                            <a:cxn ang="T70">
                              <a:pos x="T24" y="T25"/>
                            </a:cxn>
                            <a:cxn ang="T71">
                              <a:pos x="T26" y="T27"/>
                            </a:cxn>
                            <a:cxn ang="T72">
                              <a:pos x="T28" y="T29"/>
                            </a:cxn>
                            <a:cxn ang="T73">
                              <a:pos x="T30" y="T31"/>
                            </a:cxn>
                            <a:cxn ang="T74">
                              <a:pos x="T32" y="T33"/>
                            </a:cxn>
                            <a:cxn ang="T75">
                              <a:pos x="T34" y="T35"/>
                            </a:cxn>
                            <a:cxn ang="T76">
                              <a:pos x="T36" y="T37"/>
                            </a:cxn>
                            <a:cxn ang="T77">
                              <a:pos x="T38" y="T39"/>
                            </a:cxn>
                            <a:cxn ang="T78">
                              <a:pos x="T40" y="T41"/>
                            </a:cxn>
                            <a:cxn ang="T79">
                              <a:pos x="T42" y="T43"/>
                            </a:cxn>
                            <a:cxn ang="T80">
                              <a:pos x="T44" y="T45"/>
                            </a:cxn>
                            <a:cxn ang="T81">
                              <a:pos x="T46" y="T47"/>
                            </a:cxn>
                            <a:cxn ang="T82">
                              <a:pos x="T48" y="T49"/>
                            </a:cxn>
                            <a:cxn ang="T83">
                              <a:pos x="T50" y="T51"/>
                            </a:cxn>
                            <a:cxn ang="T84">
                              <a:pos x="T52" y="T53"/>
                            </a:cxn>
                            <a:cxn ang="T85">
                              <a:pos x="T54" y="T55"/>
                            </a:cxn>
                            <a:cxn ang="T86">
                              <a:pos x="T56" y="T57"/>
                            </a:cxn>
                          </a:cxnLst>
                          <a:rect l="0" t="0" r="r" b="b"/>
                          <a:pathLst>
                            <a:path w="574" h="239">
                              <a:moveTo>
                                <a:pt x="200" y="161"/>
                              </a:moveTo>
                              <a:lnTo>
                                <a:pt x="153" y="142"/>
                              </a:lnTo>
                              <a:lnTo>
                                <a:pt x="77" y="142"/>
                              </a:lnTo>
                              <a:lnTo>
                                <a:pt x="0" y="153"/>
                              </a:lnTo>
                              <a:lnTo>
                                <a:pt x="120" y="109"/>
                              </a:lnTo>
                              <a:lnTo>
                                <a:pt x="218" y="106"/>
                              </a:lnTo>
                              <a:lnTo>
                                <a:pt x="181" y="82"/>
                              </a:lnTo>
                              <a:lnTo>
                                <a:pt x="109" y="62"/>
                              </a:lnTo>
                              <a:lnTo>
                                <a:pt x="204" y="57"/>
                              </a:lnTo>
                              <a:lnTo>
                                <a:pt x="238" y="76"/>
                              </a:lnTo>
                              <a:lnTo>
                                <a:pt x="284" y="97"/>
                              </a:lnTo>
                              <a:lnTo>
                                <a:pt x="314" y="68"/>
                              </a:lnTo>
                              <a:lnTo>
                                <a:pt x="257" y="10"/>
                              </a:lnTo>
                              <a:lnTo>
                                <a:pt x="298" y="0"/>
                              </a:lnTo>
                              <a:lnTo>
                                <a:pt x="331" y="0"/>
                              </a:lnTo>
                              <a:lnTo>
                                <a:pt x="360" y="78"/>
                              </a:lnTo>
                              <a:lnTo>
                                <a:pt x="388" y="49"/>
                              </a:lnTo>
                              <a:lnTo>
                                <a:pt x="398" y="21"/>
                              </a:lnTo>
                              <a:lnTo>
                                <a:pt x="426" y="52"/>
                              </a:lnTo>
                              <a:lnTo>
                                <a:pt x="446" y="86"/>
                              </a:lnTo>
                              <a:lnTo>
                                <a:pt x="456" y="101"/>
                              </a:lnTo>
                              <a:lnTo>
                                <a:pt x="465" y="120"/>
                              </a:lnTo>
                              <a:lnTo>
                                <a:pt x="488" y="128"/>
                              </a:lnTo>
                              <a:lnTo>
                                <a:pt x="497" y="68"/>
                              </a:lnTo>
                              <a:lnTo>
                                <a:pt x="532" y="81"/>
                              </a:lnTo>
                              <a:lnTo>
                                <a:pt x="525" y="130"/>
                              </a:lnTo>
                              <a:lnTo>
                                <a:pt x="521" y="152"/>
                              </a:lnTo>
                              <a:lnTo>
                                <a:pt x="546" y="180"/>
                              </a:lnTo>
                              <a:lnTo>
                                <a:pt x="574" y="239"/>
                              </a:lnTo>
                            </a:path>
                          </a:pathLst>
                        </a:custGeom>
                        <a:noFill/>
                        <a:ln w="9525">
                          <a:solidFill>
                            <a:srgbClr val="5F3F1F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3552" name="Freeform 53">
                          <a:extLst>
                            <a:ext uri="{FF2B5EF4-FFF2-40B4-BE49-F238E27FC236}">
                              <a16:creationId xmlns:a16="http://schemas.microsoft.com/office/drawing/2014/main" id="{04FC2E64-4D82-4705-A265-A092001A70A0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122" y="2296"/>
                          <a:ext cx="80" cy="181"/>
                        </a:xfrm>
                        <a:custGeom>
                          <a:avLst/>
                          <a:gdLst>
                            <a:gd name="T0" fmla="*/ 0 w 161"/>
                            <a:gd name="T1" fmla="*/ 0 h 363"/>
                            <a:gd name="T2" fmla="*/ 0 w 161"/>
                            <a:gd name="T3" fmla="*/ 0 h 363"/>
                            <a:gd name="T4" fmla="*/ 0 w 161"/>
                            <a:gd name="T5" fmla="*/ 0 h 363"/>
                            <a:gd name="T6" fmla="*/ 0 w 161"/>
                            <a:gd name="T7" fmla="*/ 0 h 363"/>
                            <a:gd name="T8" fmla="*/ 0 w 161"/>
                            <a:gd name="T9" fmla="*/ 0 h 363"/>
                            <a:gd name="T10" fmla="*/ 0 w 161"/>
                            <a:gd name="T11" fmla="*/ 0 h 363"/>
                            <a:gd name="T12" fmla="*/ 0 w 161"/>
                            <a:gd name="T13" fmla="*/ 0 h 363"/>
                            <a:gd name="T14" fmla="*/ 0 w 161"/>
                            <a:gd name="T15" fmla="*/ 0 h 363"/>
                            <a:gd name="T16" fmla="*/ 0 w 161"/>
                            <a:gd name="T17" fmla="*/ 0 h 363"/>
                            <a:gd name="T18" fmla="*/ 0 w 161"/>
                            <a:gd name="T19" fmla="*/ 0 h 363"/>
                            <a:gd name="T20" fmla="*/ 0 w 161"/>
                            <a:gd name="T21" fmla="*/ 0 h 363"/>
                            <a:gd name="T22" fmla="*/ 0 w 161"/>
                            <a:gd name="T23" fmla="*/ 0 h 363"/>
                            <a:gd name="T24" fmla="*/ 0 w 161"/>
                            <a:gd name="T25" fmla="*/ 0 h 363"/>
                            <a:gd name="T26" fmla="*/ 0 w 161"/>
                            <a:gd name="T27" fmla="*/ 0 h 363"/>
                            <a:gd name="T28" fmla="*/ 0 w 161"/>
                            <a:gd name="T29" fmla="*/ 0 h 363"/>
                            <a:gd name="T30" fmla="*/ 0 w 161"/>
                            <a:gd name="T31" fmla="*/ 0 h 363"/>
                            <a:gd name="T32" fmla="*/ 0 w 161"/>
                            <a:gd name="T33" fmla="*/ 0 h 363"/>
                            <a:gd name="T34" fmla="*/ 0 w 161"/>
                            <a:gd name="T35" fmla="*/ 0 h 363"/>
                            <a:gd name="T36" fmla="*/ 0 60000 65536"/>
                            <a:gd name="T37" fmla="*/ 0 60000 65536"/>
                            <a:gd name="T38" fmla="*/ 0 60000 65536"/>
                            <a:gd name="T39" fmla="*/ 0 60000 65536"/>
                            <a:gd name="T40" fmla="*/ 0 60000 65536"/>
                            <a:gd name="T41" fmla="*/ 0 60000 65536"/>
                            <a:gd name="T42" fmla="*/ 0 60000 65536"/>
                            <a:gd name="T43" fmla="*/ 0 60000 65536"/>
                            <a:gd name="T44" fmla="*/ 0 60000 65536"/>
                            <a:gd name="T45" fmla="*/ 0 60000 65536"/>
                            <a:gd name="T46" fmla="*/ 0 60000 65536"/>
                            <a:gd name="T47" fmla="*/ 0 60000 65536"/>
                            <a:gd name="T48" fmla="*/ 0 60000 65536"/>
                            <a:gd name="T49" fmla="*/ 0 60000 65536"/>
                            <a:gd name="T50" fmla="*/ 0 60000 65536"/>
                            <a:gd name="T51" fmla="*/ 0 60000 65536"/>
                            <a:gd name="T52" fmla="*/ 0 60000 65536"/>
                            <a:gd name="T53" fmla="*/ 0 60000 65536"/>
                          </a:gdLst>
                          <a:ahLst/>
                          <a:cxnLst>
                            <a:cxn ang="T36">
                              <a:pos x="T0" y="T1"/>
                            </a:cxn>
                            <a:cxn ang="T37">
                              <a:pos x="T2" y="T3"/>
                            </a:cxn>
                            <a:cxn ang="T38">
                              <a:pos x="T4" y="T5"/>
                            </a:cxn>
                            <a:cxn ang="T39">
                              <a:pos x="T6" y="T7"/>
                            </a:cxn>
                            <a:cxn ang="T40">
                              <a:pos x="T8" y="T9"/>
                            </a:cxn>
                            <a:cxn ang="T41">
                              <a:pos x="T10" y="T11"/>
                            </a:cxn>
                            <a:cxn ang="T42">
                              <a:pos x="T12" y="T13"/>
                            </a:cxn>
                            <a:cxn ang="T43">
                              <a:pos x="T14" y="T15"/>
                            </a:cxn>
                            <a:cxn ang="T44">
                              <a:pos x="T16" y="T17"/>
                            </a:cxn>
                            <a:cxn ang="T45">
                              <a:pos x="T18" y="T19"/>
                            </a:cxn>
                            <a:cxn ang="T46">
                              <a:pos x="T20" y="T21"/>
                            </a:cxn>
                            <a:cxn ang="T47">
                              <a:pos x="T22" y="T23"/>
                            </a:cxn>
                            <a:cxn ang="T48">
                              <a:pos x="T24" y="T25"/>
                            </a:cxn>
                            <a:cxn ang="T49">
                              <a:pos x="T26" y="T27"/>
                            </a:cxn>
                            <a:cxn ang="T50">
                              <a:pos x="T28" y="T29"/>
                            </a:cxn>
                            <a:cxn ang="T51">
                              <a:pos x="T30" y="T31"/>
                            </a:cxn>
                            <a:cxn ang="T52">
                              <a:pos x="T32" y="T33"/>
                            </a:cxn>
                            <a:cxn ang="T53">
                              <a:pos x="T34" y="T35"/>
                            </a:cxn>
                          </a:cxnLst>
                          <a:rect l="0" t="0" r="r" b="b"/>
                          <a:pathLst>
                            <a:path w="161" h="363">
                              <a:moveTo>
                                <a:pt x="85" y="0"/>
                              </a:moveTo>
                              <a:lnTo>
                                <a:pt x="124" y="86"/>
                              </a:lnTo>
                              <a:lnTo>
                                <a:pt x="143" y="131"/>
                              </a:lnTo>
                              <a:lnTo>
                                <a:pt x="158" y="176"/>
                              </a:lnTo>
                              <a:lnTo>
                                <a:pt x="161" y="209"/>
                              </a:lnTo>
                              <a:lnTo>
                                <a:pt x="151" y="250"/>
                              </a:lnTo>
                              <a:lnTo>
                                <a:pt x="139" y="269"/>
                              </a:lnTo>
                              <a:lnTo>
                                <a:pt x="124" y="212"/>
                              </a:lnTo>
                              <a:lnTo>
                                <a:pt x="109" y="164"/>
                              </a:lnTo>
                              <a:lnTo>
                                <a:pt x="77" y="108"/>
                              </a:lnTo>
                              <a:lnTo>
                                <a:pt x="49" y="65"/>
                              </a:lnTo>
                              <a:lnTo>
                                <a:pt x="30" y="160"/>
                              </a:lnTo>
                              <a:lnTo>
                                <a:pt x="71" y="213"/>
                              </a:lnTo>
                              <a:lnTo>
                                <a:pt x="91" y="242"/>
                              </a:lnTo>
                              <a:lnTo>
                                <a:pt x="104" y="363"/>
                              </a:lnTo>
                              <a:lnTo>
                                <a:pt x="34" y="335"/>
                              </a:lnTo>
                              <a:lnTo>
                                <a:pt x="20" y="288"/>
                              </a:lnTo>
                              <a:lnTo>
                                <a:pt x="0" y="231"/>
                              </a:lnTo>
                            </a:path>
                          </a:pathLst>
                        </a:custGeom>
                        <a:noFill/>
                        <a:ln w="9525">
                          <a:solidFill>
                            <a:srgbClr val="5F3F1F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</p:grpSp>
                <p:sp>
                  <p:nvSpPr>
                    <p:cNvPr id="63546" name="Oval 56">
                      <a:extLst>
                        <a:ext uri="{FF2B5EF4-FFF2-40B4-BE49-F238E27FC236}">
                          <a16:creationId xmlns:a16="http://schemas.microsoft.com/office/drawing/2014/main" id="{69ACC4EC-6265-440E-A05A-D6F6E9DA307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44" y="2490"/>
                      <a:ext cx="19" cy="21"/>
                    </a:xfrm>
                    <a:prstGeom prst="ellipse">
                      <a:avLst/>
                    </a:prstGeom>
                    <a:solidFill>
                      <a:srgbClr val="FF5FBF"/>
                    </a:solidFill>
                    <a:ln w="9525">
                      <a:solidFill>
                        <a:srgbClr val="FF00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Þ"/>
                        <a:defRPr sz="2800">
                          <a:solidFill>
                            <a:srgbClr val="333399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"/>
                        <a:defRPr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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ts val="588"/>
                        </a:spcAft>
                        <a:buSzPct val="80000"/>
                        <a:buNone/>
                      </a:pPr>
                      <a:endParaRPr lang="zh-CN" altLang="en-US" sz="2000">
                        <a:latin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63529" name="Group 71">
                    <a:extLst>
                      <a:ext uri="{FF2B5EF4-FFF2-40B4-BE49-F238E27FC236}">
                        <a16:creationId xmlns:a16="http://schemas.microsoft.com/office/drawing/2014/main" id="{77B0CA32-F089-4624-8132-88A633108FC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556" y="2572"/>
                    <a:ext cx="746" cy="917"/>
                    <a:chOff x="4556" y="2572"/>
                    <a:chExt cx="746" cy="917"/>
                  </a:xfrm>
                </p:grpSpPr>
                <p:sp>
                  <p:nvSpPr>
                    <p:cNvPr id="63530" name="Freeform 58">
                      <a:extLst>
                        <a:ext uri="{FF2B5EF4-FFF2-40B4-BE49-F238E27FC236}">
                          <a16:creationId xmlns:a16="http://schemas.microsoft.com/office/drawing/2014/main" id="{ACFEACD7-54C2-4094-85D9-B234EF4B4DF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07" y="2572"/>
                      <a:ext cx="68" cy="286"/>
                    </a:xfrm>
                    <a:custGeom>
                      <a:avLst/>
                      <a:gdLst>
                        <a:gd name="T0" fmla="*/ 1 w 135"/>
                        <a:gd name="T1" fmla="*/ 1 h 572"/>
                        <a:gd name="T2" fmla="*/ 1 w 135"/>
                        <a:gd name="T3" fmla="*/ 1 h 572"/>
                        <a:gd name="T4" fmla="*/ 0 w 135"/>
                        <a:gd name="T5" fmla="*/ 1 h 572"/>
                        <a:gd name="T6" fmla="*/ 1 w 135"/>
                        <a:gd name="T7" fmla="*/ 1 h 572"/>
                        <a:gd name="T8" fmla="*/ 1 w 135"/>
                        <a:gd name="T9" fmla="*/ 0 h 572"/>
                        <a:gd name="T10" fmla="*/ 1 w 135"/>
                        <a:gd name="T11" fmla="*/ 0 h 572"/>
                        <a:gd name="T12" fmla="*/ 1 w 135"/>
                        <a:gd name="T13" fmla="*/ 1 h 572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0" t="0" r="r" b="b"/>
                      <a:pathLst>
                        <a:path w="135" h="572">
                          <a:moveTo>
                            <a:pt x="135" y="8"/>
                          </a:moveTo>
                          <a:lnTo>
                            <a:pt x="26" y="553"/>
                          </a:lnTo>
                          <a:lnTo>
                            <a:pt x="0" y="572"/>
                          </a:lnTo>
                          <a:lnTo>
                            <a:pt x="115" y="4"/>
                          </a:lnTo>
                          <a:lnTo>
                            <a:pt x="121" y="0"/>
                          </a:lnTo>
                          <a:lnTo>
                            <a:pt x="131" y="0"/>
                          </a:lnTo>
                          <a:lnTo>
                            <a:pt x="135" y="8"/>
                          </a:lnTo>
                          <a:close/>
                        </a:path>
                      </a:pathLst>
                    </a:custGeom>
                    <a:solidFill>
                      <a:srgbClr val="BF7F1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63531" name="Group 67">
                      <a:extLst>
                        <a:ext uri="{FF2B5EF4-FFF2-40B4-BE49-F238E27FC236}">
                          <a16:creationId xmlns:a16="http://schemas.microsoft.com/office/drawing/2014/main" id="{D6B05E2F-1753-4FBB-B7AB-73B7464C6638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556" y="2679"/>
                      <a:ext cx="746" cy="810"/>
                      <a:chOff x="4556" y="2679"/>
                      <a:chExt cx="746" cy="810"/>
                    </a:xfrm>
                  </p:grpSpPr>
                  <p:sp>
                    <p:nvSpPr>
                      <p:cNvPr id="63535" name="Freeform 59">
                        <a:extLst>
                          <a:ext uri="{FF2B5EF4-FFF2-40B4-BE49-F238E27FC236}">
                            <a16:creationId xmlns:a16="http://schemas.microsoft.com/office/drawing/2014/main" id="{E034166C-90E1-43BE-B00E-BEF4F0E58E1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556" y="2679"/>
                        <a:ext cx="746" cy="810"/>
                      </a:xfrm>
                      <a:custGeom>
                        <a:avLst/>
                        <a:gdLst>
                          <a:gd name="T0" fmla="*/ 1 w 1490"/>
                          <a:gd name="T1" fmla="*/ 0 h 1621"/>
                          <a:gd name="T2" fmla="*/ 1 w 1490"/>
                          <a:gd name="T3" fmla="*/ 0 h 1621"/>
                          <a:gd name="T4" fmla="*/ 1 w 1490"/>
                          <a:gd name="T5" fmla="*/ 0 h 1621"/>
                          <a:gd name="T6" fmla="*/ 1 w 1490"/>
                          <a:gd name="T7" fmla="*/ 0 h 1621"/>
                          <a:gd name="T8" fmla="*/ 1 w 1490"/>
                          <a:gd name="T9" fmla="*/ 0 h 1621"/>
                          <a:gd name="T10" fmla="*/ 1 w 1490"/>
                          <a:gd name="T11" fmla="*/ 0 h 1621"/>
                          <a:gd name="T12" fmla="*/ 1 w 1490"/>
                          <a:gd name="T13" fmla="*/ 0 h 1621"/>
                          <a:gd name="T14" fmla="*/ 1 w 1490"/>
                          <a:gd name="T15" fmla="*/ 0 h 1621"/>
                          <a:gd name="T16" fmla="*/ 0 w 1490"/>
                          <a:gd name="T17" fmla="*/ 0 h 1621"/>
                          <a:gd name="T18" fmla="*/ 1 w 1490"/>
                          <a:gd name="T19" fmla="*/ 0 h 1621"/>
                          <a:gd name="T20" fmla="*/ 1 w 1490"/>
                          <a:gd name="T21" fmla="*/ 0 h 1621"/>
                          <a:gd name="T22" fmla="*/ 1 w 1490"/>
                          <a:gd name="T23" fmla="*/ 0 h 1621"/>
                          <a:gd name="T24" fmla="*/ 1 w 1490"/>
                          <a:gd name="T25" fmla="*/ 0 h 1621"/>
                          <a:gd name="T26" fmla="*/ 1 w 1490"/>
                          <a:gd name="T27" fmla="*/ 0 h 1621"/>
                          <a:gd name="T28" fmla="*/ 1 w 1490"/>
                          <a:gd name="T29" fmla="*/ 0 h 1621"/>
                          <a:gd name="T30" fmla="*/ 1 w 1490"/>
                          <a:gd name="T31" fmla="*/ 0 h 1621"/>
                          <a:gd name="T32" fmla="*/ 1 w 1490"/>
                          <a:gd name="T33" fmla="*/ 0 h 1621"/>
                          <a:gd name="T34" fmla="*/ 1 w 1490"/>
                          <a:gd name="T35" fmla="*/ 0 h 1621"/>
                          <a:gd name="T36" fmla="*/ 1 w 1490"/>
                          <a:gd name="T37" fmla="*/ 0 h 1621"/>
                          <a:gd name="T38" fmla="*/ 1 w 1490"/>
                          <a:gd name="T39" fmla="*/ 0 h 1621"/>
                          <a:gd name="T40" fmla="*/ 1 w 1490"/>
                          <a:gd name="T41" fmla="*/ 0 h 1621"/>
                          <a:gd name="T42" fmla="*/ 1 w 1490"/>
                          <a:gd name="T43" fmla="*/ 0 h 1621"/>
                          <a:gd name="T44" fmla="*/ 1 w 1490"/>
                          <a:gd name="T45" fmla="*/ 0 h 1621"/>
                          <a:gd name="T46" fmla="*/ 1 w 1490"/>
                          <a:gd name="T47" fmla="*/ 0 h 1621"/>
                          <a:gd name="T48" fmla="*/ 1 w 1490"/>
                          <a:gd name="T49" fmla="*/ 0 h 1621"/>
                          <a:gd name="T50" fmla="*/ 1 w 1490"/>
                          <a:gd name="T51" fmla="*/ 0 h 1621"/>
                          <a:gd name="T52" fmla="*/ 1 w 1490"/>
                          <a:gd name="T53" fmla="*/ 0 h 1621"/>
                          <a:gd name="T54" fmla="*/ 1 w 1490"/>
                          <a:gd name="T55" fmla="*/ 0 h 1621"/>
                          <a:gd name="T56" fmla="*/ 1 w 1490"/>
                          <a:gd name="T57" fmla="*/ 0 h 1621"/>
                          <a:gd name="T58" fmla="*/ 1 w 1490"/>
                          <a:gd name="T59" fmla="*/ 0 h 1621"/>
                          <a:gd name="T60" fmla="*/ 1 w 1490"/>
                          <a:gd name="T61" fmla="*/ 0 h 1621"/>
                          <a:gd name="T62" fmla="*/ 1 w 1490"/>
                          <a:gd name="T63" fmla="*/ 0 h 1621"/>
                          <a:gd name="T64" fmla="*/ 1 w 1490"/>
                          <a:gd name="T65" fmla="*/ 0 h 1621"/>
                          <a:gd name="T66" fmla="*/ 1 w 1490"/>
                          <a:gd name="T67" fmla="*/ 0 h 1621"/>
                          <a:gd name="T68" fmla="*/ 1 w 1490"/>
                          <a:gd name="T69" fmla="*/ 0 h 1621"/>
                          <a:gd name="T70" fmla="*/ 1 w 1490"/>
                          <a:gd name="T71" fmla="*/ 0 h 1621"/>
                          <a:gd name="T72" fmla="*/ 1 w 1490"/>
                          <a:gd name="T73" fmla="*/ 0 h 1621"/>
                          <a:gd name="T74" fmla="*/ 1 w 1490"/>
                          <a:gd name="T75" fmla="*/ 0 h 1621"/>
                          <a:gd name="T76" fmla="*/ 1 w 1490"/>
                          <a:gd name="T77" fmla="*/ 0 h 1621"/>
                          <a:gd name="T78" fmla="*/ 1 w 1490"/>
                          <a:gd name="T79" fmla="*/ 0 h 1621"/>
                          <a:gd name="T80" fmla="*/ 1 w 1490"/>
                          <a:gd name="T81" fmla="*/ 0 h 1621"/>
                          <a:gd name="T82" fmla="*/ 1 w 1490"/>
                          <a:gd name="T83" fmla="*/ 0 h 1621"/>
                          <a:gd name="T84" fmla="*/ 1 w 1490"/>
                          <a:gd name="T85" fmla="*/ 0 h 1621"/>
                          <a:gd name="T86" fmla="*/ 0 60000 65536"/>
                          <a:gd name="T87" fmla="*/ 0 60000 65536"/>
                          <a:gd name="T88" fmla="*/ 0 60000 65536"/>
                          <a:gd name="T89" fmla="*/ 0 60000 65536"/>
                          <a:gd name="T90" fmla="*/ 0 60000 65536"/>
                          <a:gd name="T91" fmla="*/ 0 60000 65536"/>
                          <a:gd name="T92" fmla="*/ 0 60000 65536"/>
                          <a:gd name="T93" fmla="*/ 0 60000 65536"/>
                          <a:gd name="T94" fmla="*/ 0 60000 65536"/>
                          <a:gd name="T95" fmla="*/ 0 60000 65536"/>
                          <a:gd name="T96" fmla="*/ 0 60000 65536"/>
                          <a:gd name="T97" fmla="*/ 0 60000 65536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60000 65536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  <a:gd name="T120" fmla="*/ 0 60000 65536"/>
                          <a:gd name="T121" fmla="*/ 0 60000 65536"/>
                          <a:gd name="T122" fmla="*/ 0 60000 65536"/>
                          <a:gd name="T123" fmla="*/ 0 60000 65536"/>
                          <a:gd name="T124" fmla="*/ 0 60000 65536"/>
                          <a:gd name="T125" fmla="*/ 0 60000 65536"/>
                          <a:gd name="T126" fmla="*/ 0 60000 65536"/>
                          <a:gd name="T127" fmla="*/ 0 60000 65536"/>
                          <a:gd name="T128" fmla="*/ 0 60000 65536"/>
                        </a:gdLst>
                        <a:ahLst/>
                        <a:cxnLst>
                          <a:cxn ang="T86">
                            <a:pos x="T0" y="T1"/>
                          </a:cxn>
                          <a:cxn ang="T87">
                            <a:pos x="T2" y="T3"/>
                          </a:cxn>
                          <a:cxn ang="T88">
                            <a:pos x="T4" y="T5"/>
                          </a:cxn>
                          <a:cxn ang="T89">
                            <a:pos x="T6" y="T7"/>
                          </a:cxn>
                          <a:cxn ang="T90">
                            <a:pos x="T8" y="T9"/>
                          </a:cxn>
                          <a:cxn ang="T91">
                            <a:pos x="T10" y="T11"/>
                          </a:cxn>
                          <a:cxn ang="T92">
                            <a:pos x="T12" y="T13"/>
                          </a:cxn>
                          <a:cxn ang="T93">
                            <a:pos x="T14" y="T15"/>
                          </a:cxn>
                          <a:cxn ang="T94">
                            <a:pos x="T16" y="T17"/>
                          </a:cxn>
                          <a:cxn ang="T95">
                            <a:pos x="T18" y="T19"/>
                          </a:cxn>
                          <a:cxn ang="T96">
                            <a:pos x="T20" y="T21"/>
                          </a:cxn>
                          <a:cxn ang="T97">
                            <a:pos x="T22" y="T23"/>
                          </a:cxn>
                          <a:cxn ang="T98">
                            <a:pos x="T24" y="T25"/>
                          </a:cxn>
                          <a:cxn ang="T99">
                            <a:pos x="T26" y="T27"/>
                          </a:cxn>
                          <a:cxn ang="T100">
                            <a:pos x="T28" y="T29"/>
                          </a:cxn>
                          <a:cxn ang="T101">
                            <a:pos x="T30" y="T31"/>
                          </a:cxn>
                          <a:cxn ang="T102">
                            <a:pos x="T32" y="T33"/>
                          </a:cxn>
                          <a:cxn ang="T103">
                            <a:pos x="T34" y="T35"/>
                          </a:cxn>
                          <a:cxn ang="T104">
                            <a:pos x="T36" y="T37"/>
                          </a:cxn>
                          <a:cxn ang="T105">
                            <a:pos x="T38" y="T39"/>
                          </a:cxn>
                          <a:cxn ang="T106">
                            <a:pos x="T40" y="T41"/>
                          </a:cxn>
                          <a:cxn ang="T107">
                            <a:pos x="T42" y="T43"/>
                          </a:cxn>
                          <a:cxn ang="T108">
                            <a:pos x="T44" y="T45"/>
                          </a:cxn>
                          <a:cxn ang="T109">
                            <a:pos x="T46" y="T47"/>
                          </a:cxn>
                          <a:cxn ang="T110">
                            <a:pos x="T48" y="T49"/>
                          </a:cxn>
                          <a:cxn ang="T111">
                            <a:pos x="T50" y="T51"/>
                          </a:cxn>
                          <a:cxn ang="T112">
                            <a:pos x="T52" y="T53"/>
                          </a:cxn>
                          <a:cxn ang="T113">
                            <a:pos x="T54" y="T55"/>
                          </a:cxn>
                          <a:cxn ang="T114">
                            <a:pos x="T56" y="T57"/>
                          </a:cxn>
                          <a:cxn ang="T115">
                            <a:pos x="T58" y="T59"/>
                          </a:cxn>
                          <a:cxn ang="T116">
                            <a:pos x="T60" y="T61"/>
                          </a:cxn>
                          <a:cxn ang="T117">
                            <a:pos x="T62" y="T63"/>
                          </a:cxn>
                          <a:cxn ang="T118">
                            <a:pos x="T64" y="T65"/>
                          </a:cxn>
                          <a:cxn ang="T119">
                            <a:pos x="T66" y="T67"/>
                          </a:cxn>
                          <a:cxn ang="T120">
                            <a:pos x="T68" y="T69"/>
                          </a:cxn>
                          <a:cxn ang="T121">
                            <a:pos x="T70" y="T71"/>
                          </a:cxn>
                          <a:cxn ang="T122">
                            <a:pos x="T72" y="T73"/>
                          </a:cxn>
                          <a:cxn ang="T123">
                            <a:pos x="T74" y="T75"/>
                          </a:cxn>
                          <a:cxn ang="T124">
                            <a:pos x="T76" y="T77"/>
                          </a:cxn>
                          <a:cxn ang="T125">
                            <a:pos x="T78" y="T79"/>
                          </a:cxn>
                          <a:cxn ang="T126">
                            <a:pos x="T80" y="T81"/>
                          </a:cxn>
                          <a:cxn ang="T127">
                            <a:pos x="T82" y="T83"/>
                          </a:cxn>
                          <a:cxn ang="T128">
                            <a:pos x="T84" y="T85"/>
                          </a:cxn>
                        </a:cxnLst>
                        <a:rect l="0" t="0" r="r" b="b"/>
                        <a:pathLst>
                          <a:path w="1490" h="1621">
                            <a:moveTo>
                              <a:pt x="541" y="8"/>
                            </a:moveTo>
                            <a:lnTo>
                              <a:pt x="515" y="16"/>
                            </a:lnTo>
                            <a:lnTo>
                              <a:pt x="478" y="25"/>
                            </a:lnTo>
                            <a:lnTo>
                              <a:pt x="443" y="33"/>
                            </a:lnTo>
                            <a:lnTo>
                              <a:pt x="402" y="43"/>
                            </a:lnTo>
                            <a:lnTo>
                              <a:pt x="364" y="51"/>
                            </a:lnTo>
                            <a:lnTo>
                              <a:pt x="331" y="60"/>
                            </a:lnTo>
                            <a:lnTo>
                              <a:pt x="307" y="68"/>
                            </a:lnTo>
                            <a:lnTo>
                              <a:pt x="285" y="79"/>
                            </a:lnTo>
                            <a:lnTo>
                              <a:pt x="260" y="93"/>
                            </a:lnTo>
                            <a:lnTo>
                              <a:pt x="239" y="109"/>
                            </a:lnTo>
                            <a:lnTo>
                              <a:pt x="220" y="125"/>
                            </a:lnTo>
                            <a:lnTo>
                              <a:pt x="202" y="142"/>
                            </a:lnTo>
                            <a:lnTo>
                              <a:pt x="181" y="164"/>
                            </a:lnTo>
                            <a:lnTo>
                              <a:pt x="161" y="193"/>
                            </a:lnTo>
                            <a:lnTo>
                              <a:pt x="126" y="246"/>
                            </a:lnTo>
                            <a:lnTo>
                              <a:pt x="69" y="344"/>
                            </a:lnTo>
                            <a:lnTo>
                              <a:pt x="0" y="464"/>
                            </a:lnTo>
                            <a:lnTo>
                              <a:pt x="8" y="481"/>
                            </a:lnTo>
                            <a:lnTo>
                              <a:pt x="34" y="500"/>
                            </a:lnTo>
                            <a:lnTo>
                              <a:pt x="353" y="620"/>
                            </a:lnTo>
                            <a:lnTo>
                              <a:pt x="364" y="657"/>
                            </a:lnTo>
                            <a:lnTo>
                              <a:pt x="367" y="802"/>
                            </a:lnTo>
                            <a:lnTo>
                              <a:pt x="353" y="999"/>
                            </a:lnTo>
                            <a:lnTo>
                              <a:pt x="339" y="1150"/>
                            </a:lnTo>
                            <a:lnTo>
                              <a:pt x="323" y="1248"/>
                            </a:lnTo>
                            <a:lnTo>
                              <a:pt x="290" y="1381"/>
                            </a:lnTo>
                            <a:lnTo>
                              <a:pt x="238" y="1490"/>
                            </a:lnTo>
                            <a:lnTo>
                              <a:pt x="168" y="1621"/>
                            </a:lnTo>
                            <a:lnTo>
                              <a:pt x="1404" y="1621"/>
                            </a:lnTo>
                            <a:lnTo>
                              <a:pt x="1273" y="1291"/>
                            </a:lnTo>
                            <a:lnTo>
                              <a:pt x="1216" y="1008"/>
                            </a:lnTo>
                            <a:lnTo>
                              <a:pt x="1244" y="983"/>
                            </a:lnTo>
                            <a:lnTo>
                              <a:pt x="1277" y="947"/>
                            </a:lnTo>
                            <a:lnTo>
                              <a:pt x="1298" y="903"/>
                            </a:lnTo>
                            <a:lnTo>
                              <a:pt x="1311" y="849"/>
                            </a:lnTo>
                            <a:lnTo>
                              <a:pt x="1312" y="800"/>
                            </a:lnTo>
                            <a:lnTo>
                              <a:pt x="1314" y="753"/>
                            </a:lnTo>
                            <a:lnTo>
                              <a:pt x="1315" y="717"/>
                            </a:lnTo>
                            <a:lnTo>
                              <a:pt x="1320" y="668"/>
                            </a:lnTo>
                            <a:lnTo>
                              <a:pt x="1490" y="526"/>
                            </a:lnTo>
                            <a:lnTo>
                              <a:pt x="1382" y="213"/>
                            </a:lnTo>
                            <a:lnTo>
                              <a:pt x="1364" y="167"/>
                            </a:lnTo>
                            <a:lnTo>
                              <a:pt x="1339" y="134"/>
                            </a:lnTo>
                            <a:lnTo>
                              <a:pt x="1307" y="108"/>
                            </a:lnTo>
                            <a:lnTo>
                              <a:pt x="1266" y="89"/>
                            </a:lnTo>
                            <a:lnTo>
                              <a:pt x="1080" y="32"/>
                            </a:lnTo>
                            <a:lnTo>
                              <a:pt x="1049" y="21"/>
                            </a:lnTo>
                            <a:lnTo>
                              <a:pt x="1027" y="13"/>
                            </a:lnTo>
                            <a:lnTo>
                              <a:pt x="1008" y="8"/>
                            </a:lnTo>
                            <a:lnTo>
                              <a:pt x="989" y="3"/>
                            </a:lnTo>
                            <a:lnTo>
                              <a:pt x="970" y="0"/>
                            </a:lnTo>
                            <a:lnTo>
                              <a:pt x="970" y="27"/>
                            </a:lnTo>
                            <a:lnTo>
                              <a:pt x="981" y="44"/>
                            </a:lnTo>
                            <a:lnTo>
                              <a:pt x="992" y="65"/>
                            </a:lnTo>
                            <a:lnTo>
                              <a:pt x="1008" y="89"/>
                            </a:lnTo>
                            <a:lnTo>
                              <a:pt x="1022" y="111"/>
                            </a:lnTo>
                            <a:lnTo>
                              <a:pt x="1036" y="139"/>
                            </a:lnTo>
                            <a:lnTo>
                              <a:pt x="1044" y="161"/>
                            </a:lnTo>
                            <a:lnTo>
                              <a:pt x="1050" y="180"/>
                            </a:lnTo>
                            <a:lnTo>
                              <a:pt x="1053" y="205"/>
                            </a:lnTo>
                            <a:lnTo>
                              <a:pt x="1053" y="234"/>
                            </a:lnTo>
                            <a:lnTo>
                              <a:pt x="1047" y="259"/>
                            </a:lnTo>
                            <a:lnTo>
                              <a:pt x="1038" y="286"/>
                            </a:lnTo>
                            <a:lnTo>
                              <a:pt x="1023" y="308"/>
                            </a:lnTo>
                            <a:lnTo>
                              <a:pt x="1003" y="325"/>
                            </a:lnTo>
                            <a:lnTo>
                              <a:pt x="975" y="344"/>
                            </a:lnTo>
                            <a:lnTo>
                              <a:pt x="946" y="357"/>
                            </a:lnTo>
                            <a:lnTo>
                              <a:pt x="916" y="369"/>
                            </a:lnTo>
                            <a:lnTo>
                              <a:pt x="885" y="377"/>
                            </a:lnTo>
                            <a:lnTo>
                              <a:pt x="855" y="382"/>
                            </a:lnTo>
                            <a:lnTo>
                              <a:pt x="815" y="377"/>
                            </a:lnTo>
                            <a:lnTo>
                              <a:pt x="784" y="368"/>
                            </a:lnTo>
                            <a:lnTo>
                              <a:pt x="751" y="357"/>
                            </a:lnTo>
                            <a:lnTo>
                              <a:pt x="714" y="338"/>
                            </a:lnTo>
                            <a:lnTo>
                              <a:pt x="672" y="314"/>
                            </a:lnTo>
                            <a:lnTo>
                              <a:pt x="648" y="298"/>
                            </a:lnTo>
                            <a:lnTo>
                              <a:pt x="620" y="267"/>
                            </a:lnTo>
                            <a:lnTo>
                              <a:pt x="609" y="237"/>
                            </a:lnTo>
                            <a:lnTo>
                              <a:pt x="593" y="205"/>
                            </a:lnTo>
                            <a:lnTo>
                              <a:pt x="580" y="172"/>
                            </a:lnTo>
                            <a:lnTo>
                              <a:pt x="569" y="134"/>
                            </a:lnTo>
                            <a:lnTo>
                              <a:pt x="560" y="100"/>
                            </a:lnTo>
                            <a:lnTo>
                              <a:pt x="545" y="55"/>
                            </a:lnTo>
                            <a:lnTo>
                              <a:pt x="539" y="24"/>
                            </a:lnTo>
                            <a:lnTo>
                              <a:pt x="541" y="8"/>
                            </a:lnTo>
                            <a:close/>
                          </a:path>
                        </a:pathLst>
                      </a:cu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63536" name="Group 65">
                        <a:extLst>
                          <a:ext uri="{FF2B5EF4-FFF2-40B4-BE49-F238E27FC236}">
                            <a16:creationId xmlns:a16="http://schemas.microsoft.com/office/drawing/2014/main" id="{16A143A8-E968-4EF4-9DFC-08BA2405C887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582" y="2811"/>
                        <a:ext cx="403" cy="594"/>
                        <a:chOff x="4582" y="2811"/>
                        <a:chExt cx="403" cy="594"/>
                      </a:xfrm>
                    </p:grpSpPr>
                    <p:sp>
                      <p:nvSpPr>
                        <p:cNvPr id="63538" name="Freeform 60">
                          <a:extLst>
                            <a:ext uri="{FF2B5EF4-FFF2-40B4-BE49-F238E27FC236}">
                              <a16:creationId xmlns:a16="http://schemas.microsoft.com/office/drawing/2014/main" id="{02DB3E41-CEC1-45A3-9248-C8BC39CF4AF9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582" y="2811"/>
                          <a:ext cx="403" cy="594"/>
                        </a:xfrm>
                        <a:custGeom>
                          <a:avLst/>
                          <a:gdLst>
                            <a:gd name="T0" fmla="*/ 1 w 806"/>
                            <a:gd name="T1" fmla="*/ 1 h 1188"/>
                            <a:gd name="T2" fmla="*/ 0 w 806"/>
                            <a:gd name="T3" fmla="*/ 1 h 1188"/>
                            <a:gd name="T4" fmla="*/ 1 w 806"/>
                            <a:gd name="T5" fmla="*/ 1 h 1188"/>
                            <a:gd name="T6" fmla="*/ 1 w 806"/>
                            <a:gd name="T7" fmla="*/ 1 h 1188"/>
                            <a:gd name="T8" fmla="*/ 1 w 806"/>
                            <a:gd name="T9" fmla="*/ 1 h 1188"/>
                            <a:gd name="T10" fmla="*/ 1 w 806"/>
                            <a:gd name="T11" fmla="*/ 1 h 1188"/>
                            <a:gd name="T12" fmla="*/ 1 w 806"/>
                            <a:gd name="T13" fmla="*/ 1 h 1188"/>
                            <a:gd name="T14" fmla="*/ 1 w 806"/>
                            <a:gd name="T15" fmla="*/ 1 h 1188"/>
                            <a:gd name="T16" fmla="*/ 1 w 806"/>
                            <a:gd name="T17" fmla="*/ 1 h 1188"/>
                            <a:gd name="T18" fmla="*/ 1 w 806"/>
                            <a:gd name="T19" fmla="*/ 1 h 1188"/>
                            <a:gd name="T20" fmla="*/ 1 w 806"/>
                            <a:gd name="T21" fmla="*/ 1 h 1188"/>
                            <a:gd name="T22" fmla="*/ 1 w 806"/>
                            <a:gd name="T23" fmla="*/ 1 h 1188"/>
                            <a:gd name="T24" fmla="*/ 1 w 806"/>
                            <a:gd name="T25" fmla="*/ 1 h 1188"/>
                            <a:gd name="T26" fmla="*/ 1 w 806"/>
                            <a:gd name="T27" fmla="*/ 1 h 1188"/>
                            <a:gd name="T28" fmla="*/ 1 w 806"/>
                            <a:gd name="T29" fmla="*/ 1 h 1188"/>
                            <a:gd name="T30" fmla="*/ 1 w 806"/>
                            <a:gd name="T31" fmla="*/ 1 h 1188"/>
                            <a:gd name="T32" fmla="*/ 1 w 806"/>
                            <a:gd name="T33" fmla="*/ 1 h 1188"/>
                            <a:gd name="T34" fmla="*/ 1 w 806"/>
                            <a:gd name="T35" fmla="*/ 1 h 1188"/>
                            <a:gd name="T36" fmla="*/ 1 w 806"/>
                            <a:gd name="T37" fmla="*/ 1 h 1188"/>
                            <a:gd name="T38" fmla="*/ 1 w 806"/>
                            <a:gd name="T39" fmla="*/ 1 h 1188"/>
                            <a:gd name="T40" fmla="*/ 1 w 806"/>
                            <a:gd name="T41" fmla="*/ 1 h 1188"/>
                            <a:gd name="T42" fmla="*/ 1 w 806"/>
                            <a:gd name="T43" fmla="*/ 1 h 1188"/>
                            <a:gd name="T44" fmla="*/ 1 w 806"/>
                            <a:gd name="T45" fmla="*/ 1 h 1188"/>
                            <a:gd name="T46" fmla="*/ 1 w 806"/>
                            <a:gd name="T47" fmla="*/ 1 h 1188"/>
                            <a:gd name="T48" fmla="*/ 1 w 806"/>
                            <a:gd name="T49" fmla="*/ 1 h 1188"/>
                            <a:gd name="T50" fmla="*/ 1 w 806"/>
                            <a:gd name="T51" fmla="*/ 1 h 1188"/>
                            <a:gd name="T52" fmla="*/ 1 w 806"/>
                            <a:gd name="T53" fmla="*/ 1 h 1188"/>
                            <a:gd name="T54" fmla="*/ 1 w 806"/>
                            <a:gd name="T55" fmla="*/ 1 h 1188"/>
                            <a:gd name="T56" fmla="*/ 1 w 806"/>
                            <a:gd name="T57" fmla="*/ 0 h 1188"/>
                            <a:gd name="T58" fmla="*/ 1 w 806"/>
                            <a:gd name="T59" fmla="*/ 1 h 1188"/>
                            <a:gd name="T60" fmla="*/ 1 w 806"/>
                            <a:gd name="T61" fmla="*/ 1 h 1188"/>
                            <a:gd name="T62" fmla="*/ 1 w 806"/>
                            <a:gd name="T63" fmla="*/ 1 h 1188"/>
                            <a:gd name="T64" fmla="*/ 1 w 806"/>
                            <a:gd name="T65" fmla="*/ 1 h 1188"/>
                            <a:gd name="T66" fmla="*/ 1 w 806"/>
                            <a:gd name="T67" fmla="*/ 1 h 1188"/>
                            <a:gd name="T68" fmla="*/ 1 w 806"/>
                            <a:gd name="T69" fmla="*/ 1 h 1188"/>
                            <a:gd name="T70" fmla="*/ 1 w 806"/>
                            <a:gd name="T71" fmla="*/ 1 h 1188"/>
                            <a:gd name="T72" fmla="*/ 0 60000 65536"/>
                            <a:gd name="T73" fmla="*/ 0 60000 65536"/>
                            <a:gd name="T74" fmla="*/ 0 60000 65536"/>
                            <a:gd name="T75" fmla="*/ 0 60000 65536"/>
                            <a:gd name="T76" fmla="*/ 0 60000 65536"/>
                            <a:gd name="T77" fmla="*/ 0 60000 65536"/>
                            <a:gd name="T78" fmla="*/ 0 60000 65536"/>
                            <a:gd name="T79" fmla="*/ 0 60000 65536"/>
                            <a:gd name="T80" fmla="*/ 0 60000 65536"/>
                            <a:gd name="T81" fmla="*/ 0 60000 65536"/>
                            <a:gd name="T82" fmla="*/ 0 60000 65536"/>
                            <a:gd name="T83" fmla="*/ 0 60000 65536"/>
                            <a:gd name="T84" fmla="*/ 0 60000 65536"/>
                            <a:gd name="T85" fmla="*/ 0 60000 65536"/>
                            <a:gd name="T86" fmla="*/ 0 60000 65536"/>
                            <a:gd name="T87" fmla="*/ 0 60000 65536"/>
                            <a:gd name="T88" fmla="*/ 0 60000 65536"/>
                            <a:gd name="T89" fmla="*/ 0 60000 65536"/>
                            <a:gd name="T90" fmla="*/ 0 60000 65536"/>
                            <a:gd name="T91" fmla="*/ 0 60000 65536"/>
                            <a:gd name="T92" fmla="*/ 0 60000 65536"/>
                            <a:gd name="T93" fmla="*/ 0 60000 65536"/>
                            <a:gd name="T94" fmla="*/ 0 60000 65536"/>
                            <a:gd name="T95" fmla="*/ 0 60000 65536"/>
                            <a:gd name="T96" fmla="*/ 0 60000 65536"/>
                            <a:gd name="T97" fmla="*/ 0 60000 65536"/>
                            <a:gd name="T98" fmla="*/ 0 60000 65536"/>
                            <a:gd name="T99" fmla="*/ 0 60000 65536"/>
                            <a:gd name="T100" fmla="*/ 0 60000 65536"/>
                            <a:gd name="T101" fmla="*/ 0 60000 65536"/>
                            <a:gd name="T102" fmla="*/ 0 60000 65536"/>
                            <a:gd name="T103" fmla="*/ 0 60000 65536"/>
                            <a:gd name="T104" fmla="*/ 0 60000 65536"/>
                            <a:gd name="T105" fmla="*/ 0 60000 65536"/>
                            <a:gd name="T106" fmla="*/ 0 60000 65536"/>
                            <a:gd name="T107" fmla="*/ 0 60000 65536"/>
                          </a:gdLst>
                          <a:ahLst/>
                          <a:cxnLst>
                            <a:cxn ang="T72">
                              <a:pos x="T0" y="T1"/>
                            </a:cxn>
                            <a:cxn ang="T73">
                              <a:pos x="T2" y="T3"/>
                            </a:cxn>
                            <a:cxn ang="T74">
                              <a:pos x="T4" y="T5"/>
                            </a:cxn>
                            <a:cxn ang="T75">
                              <a:pos x="T6" y="T7"/>
                            </a:cxn>
                            <a:cxn ang="T76">
                              <a:pos x="T8" y="T9"/>
                            </a:cxn>
                            <a:cxn ang="T77">
                              <a:pos x="T10" y="T11"/>
                            </a:cxn>
                            <a:cxn ang="T78">
                              <a:pos x="T12" y="T13"/>
                            </a:cxn>
                            <a:cxn ang="T79">
                              <a:pos x="T14" y="T15"/>
                            </a:cxn>
                            <a:cxn ang="T80">
                              <a:pos x="T16" y="T17"/>
                            </a:cxn>
                            <a:cxn ang="T81">
                              <a:pos x="T18" y="T19"/>
                            </a:cxn>
                            <a:cxn ang="T82">
                              <a:pos x="T20" y="T21"/>
                            </a:cxn>
                            <a:cxn ang="T83">
                              <a:pos x="T22" y="T23"/>
                            </a:cxn>
                            <a:cxn ang="T84">
                              <a:pos x="T24" y="T25"/>
                            </a:cxn>
                            <a:cxn ang="T85">
                              <a:pos x="T26" y="T27"/>
                            </a:cxn>
                            <a:cxn ang="T86">
                              <a:pos x="T28" y="T29"/>
                            </a:cxn>
                            <a:cxn ang="T87">
                              <a:pos x="T30" y="T31"/>
                            </a:cxn>
                            <a:cxn ang="T88">
                              <a:pos x="T32" y="T33"/>
                            </a:cxn>
                            <a:cxn ang="T89">
                              <a:pos x="T34" y="T35"/>
                            </a:cxn>
                            <a:cxn ang="T90">
                              <a:pos x="T36" y="T37"/>
                            </a:cxn>
                            <a:cxn ang="T91">
                              <a:pos x="T38" y="T39"/>
                            </a:cxn>
                            <a:cxn ang="T92">
                              <a:pos x="T40" y="T41"/>
                            </a:cxn>
                            <a:cxn ang="T93">
                              <a:pos x="T42" y="T43"/>
                            </a:cxn>
                            <a:cxn ang="T94">
                              <a:pos x="T44" y="T45"/>
                            </a:cxn>
                            <a:cxn ang="T95">
                              <a:pos x="T46" y="T47"/>
                            </a:cxn>
                            <a:cxn ang="T96">
                              <a:pos x="T48" y="T49"/>
                            </a:cxn>
                            <a:cxn ang="T97">
                              <a:pos x="T50" y="T51"/>
                            </a:cxn>
                            <a:cxn ang="T98">
                              <a:pos x="T52" y="T53"/>
                            </a:cxn>
                            <a:cxn ang="T99">
                              <a:pos x="T54" y="T55"/>
                            </a:cxn>
                            <a:cxn ang="T100">
                              <a:pos x="T56" y="T57"/>
                            </a:cxn>
                            <a:cxn ang="T101">
                              <a:pos x="T58" y="T59"/>
                            </a:cxn>
                            <a:cxn ang="T102">
                              <a:pos x="T60" y="T61"/>
                            </a:cxn>
                            <a:cxn ang="T103">
                              <a:pos x="T62" y="T63"/>
                            </a:cxn>
                            <a:cxn ang="T104">
                              <a:pos x="T64" y="T65"/>
                            </a:cxn>
                            <a:cxn ang="T105">
                              <a:pos x="T66" y="T67"/>
                            </a:cxn>
                            <a:cxn ang="T106">
                              <a:pos x="T68" y="T69"/>
                            </a:cxn>
                            <a:cxn ang="T107">
                              <a:pos x="T70" y="T71"/>
                            </a:cxn>
                          </a:cxnLst>
                          <a:rect l="0" t="0" r="r" b="b"/>
                          <a:pathLst>
                            <a:path w="806" h="1188">
                              <a:moveTo>
                                <a:pt x="28" y="203"/>
                              </a:moveTo>
                              <a:lnTo>
                                <a:pt x="8" y="277"/>
                              </a:lnTo>
                              <a:lnTo>
                                <a:pt x="5" y="331"/>
                              </a:lnTo>
                              <a:lnTo>
                                <a:pt x="0" y="435"/>
                              </a:lnTo>
                              <a:lnTo>
                                <a:pt x="14" y="563"/>
                              </a:lnTo>
                              <a:lnTo>
                                <a:pt x="14" y="722"/>
                              </a:lnTo>
                              <a:lnTo>
                                <a:pt x="6" y="803"/>
                              </a:lnTo>
                              <a:lnTo>
                                <a:pt x="2" y="874"/>
                              </a:lnTo>
                              <a:lnTo>
                                <a:pt x="5" y="961"/>
                              </a:lnTo>
                              <a:lnTo>
                                <a:pt x="19" y="1041"/>
                              </a:lnTo>
                              <a:lnTo>
                                <a:pt x="38" y="1122"/>
                              </a:lnTo>
                              <a:lnTo>
                                <a:pt x="77" y="1188"/>
                              </a:lnTo>
                              <a:lnTo>
                                <a:pt x="156" y="1180"/>
                              </a:lnTo>
                              <a:lnTo>
                                <a:pt x="227" y="1170"/>
                              </a:lnTo>
                              <a:lnTo>
                                <a:pt x="322" y="1141"/>
                              </a:lnTo>
                              <a:lnTo>
                                <a:pt x="401" y="1054"/>
                              </a:lnTo>
                              <a:lnTo>
                                <a:pt x="454" y="980"/>
                              </a:lnTo>
                              <a:lnTo>
                                <a:pt x="685" y="625"/>
                              </a:lnTo>
                              <a:lnTo>
                                <a:pt x="734" y="558"/>
                              </a:lnTo>
                              <a:lnTo>
                                <a:pt x="743" y="538"/>
                              </a:lnTo>
                              <a:lnTo>
                                <a:pt x="751" y="514"/>
                              </a:lnTo>
                              <a:lnTo>
                                <a:pt x="761" y="492"/>
                              </a:lnTo>
                              <a:lnTo>
                                <a:pt x="767" y="467"/>
                              </a:lnTo>
                              <a:lnTo>
                                <a:pt x="787" y="400"/>
                              </a:lnTo>
                              <a:lnTo>
                                <a:pt x="790" y="386"/>
                              </a:lnTo>
                              <a:lnTo>
                                <a:pt x="787" y="369"/>
                              </a:lnTo>
                              <a:lnTo>
                                <a:pt x="779" y="353"/>
                              </a:lnTo>
                              <a:lnTo>
                                <a:pt x="770" y="337"/>
                              </a:lnTo>
                              <a:lnTo>
                                <a:pt x="759" y="320"/>
                              </a:lnTo>
                              <a:lnTo>
                                <a:pt x="743" y="303"/>
                              </a:lnTo>
                              <a:lnTo>
                                <a:pt x="738" y="287"/>
                              </a:lnTo>
                              <a:lnTo>
                                <a:pt x="727" y="274"/>
                              </a:lnTo>
                              <a:lnTo>
                                <a:pt x="705" y="257"/>
                              </a:lnTo>
                              <a:lnTo>
                                <a:pt x="729" y="246"/>
                              </a:lnTo>
                              <a:lnTo>
                                <a:pt x="749" y="241"/>
                              </a:lnTo>
                              <a:lnTo>
                                <a:pt x="761" y="255"/>
                              </a:lnTo>
                              <a:lnTo>
                                <a:pt x="773" y="276"/>
                              </a:lnTo>
                              <a:lnTo>
                                <a:pt x="778" y="292"/>
                              </a:lnTo>
                              <a:lnTo>
                                <a:pt x="783" y="303"/>
                              </a:lnTo>
                              <a:lnTo>
                                <a:pt x="790" y="312"/>
                              </a:lnTo>
                              <a:lnTo>
                                <a:pt x="802" y="317"/>
                              </a:lnTo>
                              <a:lnTo>
                                <a:pt x="806" y="306"/>
                              </a:lnTo>
                              <a:lnTo>
                                <a:pt x="805" y="290"/>
                              </a:lnTo>
                              <a:lnTo>
                                <a:pt x="803" y="268"/>
                              </a:lnTo>
                              <a:lnTo>
                                <a:pt x="798" y="232"/>
                              </a:lnTo>
                              <a:lnTo>
                                <a:pt x="794" y="195"/>
                              </a:lnTo>
                              <a:lnTo>
                                <a:pt x="786" y="187"/>
                              </a:lnTo>
                              <a:lnTo>
                                <a:pt x="784" y="159"/>
                              </a:lnTo>
                              <a:lnTo>
                                <a:pt x="781" y="150"/>
                              </a:lnTo>
                              <a:lnTo>
                                <a:pt x="762" y="142"/>
                              </a:lnTo>
                              <a:lnTo>
                                <a:pt x="749" y="104"/>
                              </a:lnTo>
                              <a:lnTo>
                                <a:pt x="740" y="77"/>
                              </a:lnTo>
                              <a:lnTo>
                                <a:pt x="731" y="53"/>
                              </a:lnTo>
                              <a:lnTo>
                                <a:pt x="727" y="33"/>
                              </a:lnTo>
                              <a:lnTo>
                                <a:pt x="726" y="19"/>
                              </a:lnTo>
                              <a:lnTo>
                                <a:pt x="718" y="4"/>
                              </a:lnTo>
                              <a:lnTo>
                                <a:pt x="705" y="0"/>
                              </a:lnTo>
                              <a:lnTo>
                                <a:pt x="693" y="0"/>
                              </a:lnTo>
                              <a:lnTo>
                                <a:pt x="682" y="49"/>
                              </a:lnTo>
                              <a:lnTo>
                                <a:pt x="589" y="153"/>
                              </a:lnTo>
                              <a:lnTo>
                                <a:pt x="570" y="181"/>
                              </a:lnTo>
                              <a:lnTo>
                                <a:pt x="560" y="195"/>
                              </a:lnTo>
                              <a:lnTo>
                                <a:pt x="555" y="210"/>
                              </a:lnTo>
                              <a:lnTo>
                                <a:pt x="554" y="222"/>
                              </a:lnTo>
                              <a:lnTo>
                                <a:pt x="570" y="270"/>
                              </a:lnTo>
                              <a:lnTo>
                                <a:pt x="590" y="350"/>
                              </a:lnTo>
                              <a:lnTo>
                                <a:pt x="611" y="397"/>
                              </a:lnTo>
                              <a:lnTo>
                                <a:pt x="626" y="468"/>
                              </a:lnTo>
                              <a:lnTo>
                                <a:pt x="488" y="577"/>
                              </a:lnTo>
                              <a:lnTo>
                                <a:pt x="312" y="726"/>
                              </a:lnTo>
                              <a:lnTo>
                                <a:pt x="319" y="549"/>
                              </a:lnTo>
                              <a:lnTo>
                                <a:pt x="312" y="359"/>
                              </a:lnTo>
                              <a:lnTo>
                                <a:pt x="28" y="20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9F7F"/>
                        </a:solidFill>
                        <a:ln w="9525">
                          <a:solidFill>
                            <a:srgbClr val="BF3F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3539" name="Freeform 61">
                          <a:extLst>
                            <a:ext uri="{FF2B5EF4-FFF2-40B4-BE49-F238E27FC236}">
                              <a16:creationId xmlns:a16="http://schemas.microsoft.com/office/drawing/2014/main" id="{B9569B52-45F6-473B-9E77-13450938AB34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905" y="2884"/>
                          <a:ext cx="57" cy="11"/>
                        </a:xfrm>
                        <a:custGeom>
                          <a:avLst/>
                          <a:gdLst>
                            <a:gd name="T0" fmla="*/ 0 w 114"/>
                            <a:gd name="T1" fmla="*/ 0 h 23"/>
                            <a:gd name="T2" fmla="*/ 1 w 114"/>
                            <a:gd name="T3" fmla="*/ 0 h 23"/>
                            <a:gd name="T4" fmla="*/ 1 w 114"/>
                            <a:gd name="T5" fmla="*/ 0 h 23"/>
                            <a:gd name="T6" fmla="*/ 0 60000 65536"/>
                            <a:gd name="T7" fmla="*/ 0 60000 65536"/>
                            <a:gd name="T8" fmla="*/ 0 60000 65536"/>
                          </a:gdLst>
                          <a:ahLst/>
                          <a:cxnLst>
                            <a:cxn ang="T6">
                              <a:pos x="T0" y="T1"/>
                            </a:cxn>
                            <a:cxn ang="T7">
                              <a:pos x="T2" y="T3"/>
                            </a:cxn>
                            <a:cxn ang="T8">
                              <a:pos x="T4" y="T5"/>
                            </a:cxn>
                          </a:cxnLst>
                          <a:rect l="0" t="0" r="r" b="b"/>
                          <a:pathLst>
                            <a:path w="114" h="23">
                              <a:moveTo>
                                <a:pt x="0" y="23"/>
                              </a:moveTo>
                              <a:lnTo>
                                <a:pt x="74" y="0"/>
                              </a:lnTo>
                              <a:lnTo>
                                <a:pt x="114" y="0"/>
                              </a:lnTo>
                            </a:path>
                          </a:pathLst>
                        </a:custGeom>
                        <a:noFill/>
                        <a:ln w="9525">
                          <a:solidFill>
                            <a:srgbClr val="BF3F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3540" name="Freeform 62">
                          <a:extLst>
                            <a:ext uri="{FF2B5EF4-FFF2-40B4-BE49-F238E27FC236}">
                              <a16:creationId xmlns:a16="http://schemas.microsoft.com/office/drawing/2014/main" id="{17F8FEFD-8FF5-4612-ADC6-45F19B47E8FC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897" y="2909"/>
                          <a:ext cx="75" cy="15"/>
                        </a:xfrm>
                        <a:custGeom>
                          <a:avLst/>
                          <a:gdLst>
                            <a:gd name="T0" fmla="*/ 0 w 150"/>
                            <a:gd name="T1" fmla="*/ 0 h 32"/>
                            <a:gd name="T2" fmla="*/ 1 w 150"/>
                            <a:gd name="T3" fmla="*/ 0 h 32"/>
                            <a:gd name="T4" fmla="*/ 1 w 150"/>
                            <a:gd name="T5" fmla="*/ 0 h 32"/>
                            <a:gd name="T6" fmla="*/ 0 60000 65536"/>
                            <a:gd name="T7" fmla="*/ 0 60000 65536"/>
                            <a:gd name="T8" fmla="*/ 0 60000 65536"/>
                          </a:gdLst>
                          <a:ahLst/>
                          <a:cxnLst>
                            <a:cxn ang="T6">
                              <a:pos x="T0" y="T1"/>
                            </a:cxn>
                            <a:cxn ang="T7">
                              <a:pos x="T2" y="T3"/>
                            </a:cxn>
                            <a:cxn ang="T8">
                              <a:pos x="T4" y="T5"/>
                            </a:cxn>
                          </a:cxnLst>
                          <a:rect l="0" t="0" r="r" b="b"/>
                          <a:pathLst>
                            <a:path w="150" h="32">
                              <a:moveTo>
                                <a:pt x="0" y="32"/>
                              </a:moveTo>
                              <a:lnTo>
                                <a:pt x="87" y="7"/>
                              </a:lnTo>
                              <a:lnTo>
                                <a:pt x="150" y="0"/>
                              </a:lnTo>
                            </a:path>
                          </a:pathLst>
                        </a:custGeom>
                        <a:noFill/>
                        <a:ln w="9525">
                          <a:solidFill>
                            <a:srgbClr val="BF3F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3541" name="Freeform 63">
                          <a:extLst>
                            <a:ext uri="{FF2B5EF4-FFF2-40B4-BE49-F238E27FC236}">
                              <a16:creationId xmlns:a16="http://schemas.microsoft.com/office/drawing/2014/main" id="{6F22BE85-E5E3-4034-B419-52FD1D705F74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904" y="2872"/>
                          <a:ext cx="33" cy="22"/>
                        </a:xfrm>
                        <a:custGeom>
                          <a:avLst/>
                          <a:gdLst>
                            <a:gd name="T0" fmla="*/ 0 w 65"/>
                            <a:gd name="T1" fmla="*/ 1 h 44"/>
                            <a:gd name="T2" fmla="*/ 1 w 65"/>
                            <a:gd name="T3" fmla="*/ 0 h 44"/>
                            <a:gd name="T4" fmla="*/ 1 w 65"/>
                            <a:gd name="T5" fmla="*/ 1 h 44"/>
                            <a:gd name="T6" fmla="*/ 0 60000 65536"/>
                            <a:gd name="T7" fmla="*/ 0 60000 65536"/>
                            <a:gd name="T8" fmla="*/ 0 60000 65536"/>
                          </a:gdLst>
                          <a:ahLst/>
                          <a:cxnLst>
                            <a:cxn ang="T6">
                              <a:pos x="T0" y="T1"/>
                            </a:cxn>
                            <a:cxn ang="T7">
                              <a:pos x="T2" y="T3"/>
                            </a:cxn>
                            <a:cxn ang="T8">
                              <a:pos x="T4" y="T5"/>
                            </a:cxn>
                          </a:cxnLst>
                          <a:rect l="0" t="0" r="r" b="b"/>
                          <a:pathLst>
                            <a:path w="65" h="44">
                              <a:moveTo>
                                <a:pt x="0" y="44"/>
                              </a:moveTo>
                              <a:lnTo>
                                <a:pt x="54" y="0"/>
                              </a:lnTo>
                              <a:lnTo>
                                <a:pt x="65" y="23"/>
                              </a:lnTo>
                            </a:path>
                          </a:pathLst>
                        </a:custGeom>
                        <a:noFill/>
                        <a:ln w="9525">
                          <a:solidFill>
                            <a:srgbClr val="BF3F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3542" name="Line 64">
                          <a:extLst>
                            <a:ext uri="{FF2B5EF4-FFF2-40B4-BE49-F238E27FC236}">
                              <a16:creationId xmlns:a16="http://schemas.microsoft.com/office/drawing/2014/main" id="{1F94A482-74D4-4A61-AC69-6A737F355FA6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 flipV="1">
                          <a:off x="4929" y="2834"/>
                          <a:ext cx="15" cy="7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BF3F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63537" name="Freeform 66">
                        <a:extLst>
                          <a:ext uri="{FF2B5EF4-FFF2-40B4-BE49-F238E27FC236}">
                            <a16:creationId xmlns:a16="http://schemas.microsoft.com/office/drawing/2014/main" id="{C9BB4AC9-F39F-493B-B455-03223645A44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556" y="2879"/>
                        <a:ext cx="190" cy="118"/>
                      </a:xfrm>
                      <a:custGeom>
                        <a:avLst/>
                        <a:gdLst>
                          <a:gd name="T0" fmla="*/ 1 w 380"/>
                          <a:gd name="T1" fmla="*/ 1 h 235"/>
                          <a:gd name="T2" fmla="*/ 1 w 380"/>
                          <a:gd name="T3" fmla="*/ 0 h 235"/>
                          <a:gd name="T4" fmla="*/ 0 w 380"/>
                          <a:gd name="T5" fmla="*/ 1 h 235"/>
                          <a:gd name="T6" fmla="*/ 1 w 380"/>
                          <a:gd name="T7" fmla="*/ 1 h 235"/>
                          <a:gd name="T8" fmla="*/ 1 w 380"/>
                          <a:gd name="T9" fmla="*/ 1 h 235"/>
                          <a:gd name="T10" fmla="*/ 1 w 380"/>
                          <a:gd name="T11" fmla="*/ 1 h 235"/>
                          <a:gd name="T12" fmla="*/ 1 w 380"/>
                          <a:gd name="T13" fmla="*/ 1 h 235"/>
                          <a:gd name="T14" fmla="*/ 1 w 380"/>
                          <a:gd name="T15" fmla="*/ 1 h 235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0" t="0" r="r" b="b"/>
                        <a:pathLst>
                          <a:path w="380" h="235">
                            <a:moveTo>
                              <a:pt x="173" y="87"/>
                            </a:moveTo>
                            <a:lnTo>
                              <a:pt x="31" y="0"/>
                            </a:lnTo>
                            <a:lnTo>
                              <a:pt x="0" y="63"/>
                            </a:lnTo>
                            <a:lnTo>
                              <a:pt x="8" y="80"/>
                            </a:lnTo>
                            <a:lnTo>
                              <a:pt x="34" y="99"/>
                            </a:lnTo>
                            <a:lnTo>
                              <a:pt x="380" y="235"/>
                            </a:lnTo>
                            <a:lnTo>
                              <a:pt x="380" y="204"/>
                            </a:lnTo>
                            <a:lnTo>
                              <a:pt x="173" y="87"/>
                            </a:lnTo>
                            <a:close/>
                          </a:path>
                        </a:pathLst>
                      </a:cu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63532" name="Group 70">
                      <a:extLst>
                        <a:ext uri="{FF2B5EF4-FFF2-40B4-BE49-F238E27FC236}">
                          <a16:creationId xmlns:a16="http://schemas.microsoft.com/office/drawing/2014/main" id="{DAC08873-DB19-4C93-AE20-6141C0BDB858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69" y="2750"/>
                      <a:ext cx="77" cy="137"/>
                      <a:chOff x="4869" y="2750"/>
                      <a:chExt cx="77" cy="137"/>
                    </a:xfrm>
                  </p:grpSpPr>
                  <p:sp>
                    <p:nvSpPr>
                      <p:cNvPr id="63533" name="Freeform 68">
                        <a:extLst>
                          <a:ext uri="{FF2B5EF4-FFF2-40B4-BE49-F238E27FC236}">
                            <a16:creationId xmlns:a16="http://schemas.microsoft.com/office/drawing/2014/main" id="{C673D58B-D13F-4FCE-B408-DB9D7428C94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869" y="2752"/>
                        <a:ext cx="73" cy="135"/>
                      </a:xfrm>
                      <a:custGeom>
                        <a:avLst/>
                        <a:gdLst>
                          <a:gd name="T0" fmla="*/ 1 w 145"/>
                          <a:gd name="T1" fmla="*/ 0 h 270"/>
                          <a:gd name="T2" fmla="*/ 1 w 145"/>
                          <a:gd name="T3" fmla="*/ 1 h 270"/>
                          <a:gd name="T4" fmla="*/ 1 w 145"/>
                          <a:gd name="T5" fmla="*/ 1 h 270"/>
                          <a:gd name="T6" fmla="*/ 1 w 145"/>
                          <a:gd name="T7" fmla="*/ 1 h 270"/>
                          <a:gd name="T8" fmla="*/ 0 w 145"/>
                          <a:gd name="T9" fmla="*/ 1 h 270"/>
                          <a:gd name="T10" fmla="*/ 1 w 145"/>
                          <a:gd name="T11" fmla="*/ 1 h 270"/>
                          <a:gd name="T12" fmla="*/ 1 w 145"/>
                          <a:gd name="T13" fmla="*/ 1 h 270"/>
                          <a:gd name="T14" fmla="*/ 1 w 145"/>
                          <a:gd name="T15" fmla="*/ 1 h 270"/>
                          <a:gd name="T16" fmla="*/ 1 w 145"/>
                          <a:gd name="T17" fmla="*/ 1 h 270"/>
                          <a:gd name="T18" fmla="*/ 1 w 145"/>
                          <a:gd name="T19" fmla="*/ 1 h 270"/>
                          <a:gd name="T20" fmla="*/ 1 w 145"/>
                          <a:gd name="T21" fmla="*/ 1 h 270"/>
                          <a:gd name="T22" fmla="*/ 1 w 145"/>
                          <a:gd name="T23" fmla="*/ 1 h 270"/>
                          <a:gd name="T24" fmla="*/ 1 w 145"/>
                          <a:gd name="T25" fmla="*/ 1 h 270"/>
                          <a:gd name="T26" fmla="*/ 1 w 145"/>
                          <a:gd name="T27" fmla="*/ 1 h 270"/>
                          <a:gd name="T28" fmla="*/ 1 w 145"/>
                          <a:gd name="T29" fmla="*/ 1 h 270"/>
                          <a:gd name="T30" fmla="*/ 1 w 145"/>
                          <a:gd name="T31" fmla="*/ 1 h 270"/>
                          <a:gd name="T32" fmla="*/ 1 w 145"/>
                          <a:gd name="T33" fmla="*/ 1 h 270"/>
                          <a:gd name="T34" fmla="*/ 1 w 145"/>
                          <a:gd name="T35" fmla="*/ 1 h 270"/>
                          <a:gd name="T36" fmla="*/ 1 w 145"/>
                          <a:gd name="T37" fmla="*/ 1 h 270"/>
                          <a:gd name="T38" fmla="*/ 1 w 145"/>
                          <a:gd name="T39" fmla="*/ 1 h 270"/>
                          <a:gd name="T40" fmla="*/ 1 w 145"/>
                          <a:gd name="T41" fmla="*/ 1 h 270"/>
                          <a:gd name="T42" fmla="*/ 1 w 145"/>
                          <a:gd name="T43" fmla="*/ 1 h 270"/>
                          <a:gd name="T44" fmla="*/ 1 w 145"/>
                          <a:gd name="T45" fmla="*/ 0 h 270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  <a:gd name="T66" fmla="*/ 0 60000 65536"/>
                          <a:gd name="T67" fmla="*/ 0 60000 65536"/>
                          <a:gd name="T68" fmla="*/ 0 60000 65536"/>
                        </a:gdLst>
                        <a:ahLst/>
                        <a:cxnLst>
                          <a:cxn ang="T46">
                            <a:pos x="T0" y="T1"/>
                          </a:cxn>
                          <a:cxn ang="T47">
                            <a:pos x="T2" y="T3"/>
                          </a:cxn>
                          <a:cxn ang="T48">
                            <a:pos x="T4" y="T5"/>
                          </a:cxn>
                          <a:cxn ang="T49">
                            <a:pos x="T6" y="T7"/>
                          </a:cxn>
                          <a:cxn ang="T50">
                            <a:pos x="T8" y="T9"/>
                          </a:cxn>
                          <a:cxn ang="T51">
                            <a:pos x="T10" y="T11"/>
                          </a:cxn>
                          <a:cxn ang="T52">
                            <a:pos x="T12" y="T13"/>
                          </a:cxn>
                          <a:cxn ang="T53">
                            <a:pos x="T14" y="T15"/>
                          </a:cxn>
                          <a:cxn ang="T54">
                            <a:pos x="T16" y="T17"/>
                          </a:cxn>
                          <a:cxn ang="T55">
                            <a:pos x="T18" y="T19"/>
                          </a:cxn>
                          <a:cxn ang="T56">
                            <a:pos x="T20" y="T21"/>
                          </a:cxn>
                          <a:cxn ang="T57">
                            <a:pos x="T22" y="T23"/>
                          </a:cxn>
                          <a:cxn ang="T58">
                            <a:pos x="T24" y="T25"/>
                          </a:cxn>
                          <a:cxn ang="T59">
                            <a:pos x="T26" y="T27"/>
                          </a:cxn>
                          <a:cxn ang="T60">
                            <a:pos x="T28" y="T29"/>
                          </a:cxn>
                          <a:cxn ang="T61">
                            <a:pos x="T30" y="T31"/>
                          </a:cxn>
                          <a:cxn ang="T62">
                            <a:pos x="T32" y="T33"/>
                          </a:cxn>
                          <a:cxn ang="T63">
                            <a:pos x="T34" y="T35"/>
                          </a:cxn>
                          <a:cxn ang="T64">
                            <a:pos x="T36" y="T37"/>
                          </a:cxn>
                          <a:cxn ang="T65">
                            <a:pos x="T38" y="T39"/>
                          </a:cxn>
                          <a:cxn ang="T66">
                            <a:pos x="T40" y="T41"/>
                          </a:cxn>
                          <a:cxn ang="T67">
                            <a:pos x="T42" y="T43"/>
                          </a:cxn>
                          <a:cxn ang="T68">
                            <a:pos x="T44" y="T45"/>
                          </a:cxn>
                        </a:cxnLst>
                        <a:rect l="0" t="0" r="r" b="b"/>
                        <a:pathLst>
                          <a:path w="145" h="270">
                            <a:moveTo>
                              <a:pt x="139" y="0"/>
                            </a:moveTo>
                            <a:lnTo>
                              <a:pt x="91" y="17"/>
                            </a:lnTo>
                            <a:lnTo>
                              <a:pt x="50" y="39"/>
                            </a:lnTo>
                            <a:lnTo>
                              <a:pt x="22" y="85"/>
                            </a:lnTo>
                            <a:lnTo>
                              <a:pt x="0" y="118"/>
                            </a:lnTo>
                            <a:lnTo>
                              <a:pt x="5" y="155"/>
                            </a:lnTo>
                            <a:lnTo>
                              <a:pt x="8" y="226"/>
                            </a:lnTo>
                            <a:lnTo>
                              <a:pt x="17" y="270"/>
                            </a:lnTo>
                            <a:lnTo>
                              <a:pt x="65" y="219"/>
                            </a:lnTo>
                            <a:lnTo>
                              <a:pt x="66" y="175"/>
                            </a:lnTo>
                            <a:lnTo>
                              <a:pt x="63" y="155"/>
                            </a:lnTo>
                            <a:lnTo>
                              <a:pt x="57" y="140"/>
                            </a:lnTo>
                            <a:lnTo>
                              <a:pt x="66" y="134"/>
                            </a:lnTo>
                            <a:lnTo>
                              <a:pt x="74" y="123"/>
                            </a:lnTo>
                            <a:lnTo>
                              <a:pt x="85" y="106"/>
                            </a:lnTo>
                            <a:lnTo>
                              <a:pt x="90" y="87"/>
                            </a:lnTo>
                            <a:lnTo>
                              <a:pt x="95" y="69"/>
                            </a:lnTo>
                            <a:lnTo>
                              <a:pt x="110" y="66"/>
                            </a:lnTo>
                            <a:lnTo>
                              <a:pt x="125" y="58"/>
                            </a:lnTo>
                            <a:lnTo>
                              <a:pt x="136" y="49"/>
                            </a:lnTo>
                            <a:lnTo>
                              <a:pt x="143" y="35"/>
                            </a:lnTo>
                            <a:lnTo>
                              <a:pt x="145" y="16"/>
                            </a:lnTo>
                            <a:lnTo>
                              <a:pt x="139" y="0"/>
                            </a:lnTo>
                            <a:close/>
                          </a:path>
                        </a:pathLst>
                      </a:custGeom>
                      <a:solidFill>
                        <a:srgbClr val="FF9F7F"/>
                      </a:solidFill>
                      <a:ln w="9525">
                        <a:solidFill>
                          <a:srgbClr val="BF3F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3534" name="Freeform 69">
                        <a:extLst>
                          <a:ext uri="{FF2B5EF4-FFF2-40B4-BE49-F238E27FC236}">
                            <a16:creationId xmlns:a16="http://schemas.microsoft.com/office/drawing/2014/main" id="{697C5D32-B763-4BF2-97CF-707C3236585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915" y="2750"/>
                        <a:ext cx="31" cy="14"/>
                      </a:xfrm>
                      <a:custGeom>
                        <a:avLst/>
                        <a:gdLst>
                          <a:gd name="T0" fmla="*/ 0 w 62"/>
                          <a:gd name="T1" fmla="*/ 0 h 29"/>
                          <a:gd name="T2" fmla="*/ 1 w 62"/>
                          <a:gd name="T3" fmla="*/ 0 h 29"/>
                          <a:gd name="T4" fmla="*/ 1 w 62"/>
                          <a:gd name="T5" fmla="*/ 0 h 29"/>
                          <a:gd name="T6" fmla="*/ 1 w 62"/>
                          <a:gd name="T7" fmla="*/ 0 h 29"/>
                          <a:gd name="T8" fmla="*/ 1 w 62"/>
                          <a:gd name="T9" fmla="*/ 0 h 29"/>
                          <a:gd name="T10" fmla="*/ 1 w 62"/>
                          <a:gd name="T11" fmla="*/ 0 h 29"/>
                          <a:gd name="T12" fmla="*/ 1 w 62"/>
                          <a:gd name="T13" fmla="*/ 0 h 29"/>
                          <a:gd name="T14" fmla="*/ 0 w 62"/>
                          <a:gd name="T15" fmla="*/ 0 h 29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0" t="0" r="r" b="b"/>
                        <a:pathLst>
                          <a:path w="62" h="29">
                            <a:moveTo>
                              <a:pt x="0" y="22"/>
                            </a:moveTo>
                            <a:lnTo>
                              <a:pt x="60" y="0"/>
                            </a:lnTo>
                            <a:lnTo>
                              <a:pt x="62" y="8"/>
                            </a:lnTo>
                            <a:lnTo>
                              <a:pt x="56" y="18"/>
                            </a:lnTo>
                            <a:lnTo>
                              <a:pt x="24" y="27"/>
                            </a:lnTo>
                            <a:lnTo>
                              <a:pt x="16" y="29"/>
                            </a:lnTo>
                            <a:lnTo>
                              <a:pt x="7" y="27"/>
                            </a:lnTo>
                            <a:lnTo>
                              <a:pt x="0" y="22"/>
                            </a:lnTo>
                            <a:close/>
                          </a:path>
                        </a:pathLst>
                      </a:custGeom>
                      <a:solidFill>
                        <a:srgbClr val="FF001F"/>
                      </a:solidFill>
                      <a:ln w="9525">
                        <a:solidFill>
                          <a:srgbClr val="FF001F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  <p:sp>
              <p:nvSpPr>
                <p:cNvPr id="63525" name="Freeform 73">
                  <a:extLst>
                    <a:ext uri="{FF2B5EF4-FFF2-40B4-BE49-F238E27FC236}">
                      <a16:creationId xmlns:a16="http://schemas.microsoft.com/office/drawing/2014/main" id="{BD14F967-4F22-4522-9353-4E12E308FD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35" y="2679"/>
                  <a:ext cx="488" cy="585"/>
                </a:xfrm>
                <a:custGeom>
                  <a:avLst/>
                  <a:gdLst>
                    <a:gd name="T0" fmla="*/ 1 w 976"/>
                    <a:gd name="T1" fmla="*/ 0 h 1169"/>
                    <a:gd name="T2" fmla="*/ 1 w 976"/>
                    <a:gd name="T3" fmla="*/ 1 h 1169"/>
                    <a:gd name="T4" fmla="*/ 1 w 976"/>
                    <a:gd name="T5" fmla="*/ 1 h 1169"/>
                    <a:gd name="T6" fmla="*/ 1 w 976"/>
                    <a:gd name="T7" fmla="*/ 1 h 1169"/>
                    <a:gd name="T8" fmla="*/ 1 w 976"/>
                    <a:gd name="T9" fmla="*/ 1 h 1169"/>
                    <a:gd name="T10" fmla="*/ 1 w 976"/>
                    <a:gd name="T11" fmla="*/ 1 h 1169"/>
                    <a:gd name="T12" fmla="*/ 0 w 976"/>
                    <a:gd name="T13" fmla="*/ 1 h 1169"/>
                    <a:gd name="T14" fmla="*/ 1 w 976"/>
                    <a:gd name="T15" fmla="*/ 0 h 116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976" h="1169">
                      <a:moveTo>
                        <a:pt x="379" y="0"/>
                      </a:moveTo>
                      <a:lnTo>
                        <a:pt x="946" y="114"/>
                      </a:lnTo>
                      <a:lnTo>
                        <a:pt x="904" y="128"/>
                      </a:lnTo>
                      <a:lnTo>
                        <a:pt x="976" y="161"/>
                      </a:lnTo>
                      <a:lnTo>
                        <a:pt x="653" y="1169"/>
                      </a:lnTo>
                      <a:lnTo>
                        <a:pt x="241" y="1122"/>
                      </a:lnTo>
                      <a:lnTo>
                        <a:pt x="0" y="990"/>
                      </a:lnTo>
                      <a:lnTo>
                        <a:pt x="379" y="0"/>
                      </a:lnTo>
                      <a:close/>
                    </a:path>
                  </a:pathLst>
                </a:custGeom>
                <a:solidFill>
                  <a:srgbClr val="9FB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526" name="Freeform 74">
                  <a:extLst>
                    <a:ext uri="{FF2B5EF4-FFF2-40B4-BE49-F238E27FC236}">
                      <a16:creationId xmlns:a16="http://schemas.microsoft.com/office/drawing/2014/main" id="{2AAFA5CB-21EA-4FB9-B4FD-F151CFE982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61" y="3044"/>
                  <a:ext cx="509" cy="284"/>
                </a:xfrm>
                <a:custGeom>
                  <a:avLst/>
                  <a:gdLst>
                    <a:gd name="T0" fmla="*/ 1 w 1017"/>
                    <a:gd name="T1" fmla="*/ 0 h 570"/>
                    <a:gd name="T2" fmla="*/ 1 w 1017"/>
                    <a:gd name="T3" fmla="*/ 0 h 570"/>
                    <a:gd name="T4" fmla="*/ 1 w 1017"/>
                    <a:gd name="T5" fmla="*/ 0 h 570"/>
                    <a:gd name="T6" fmla="*/ 1 w 1017"/>
                    <a:gd name="T7" fmla="*/ 0 h 570"/>
                    <a:gd name="T8" fmla="*/ 1 w 1017"/>
                    <a:gd name="T9" fmla="*/ 0 h 570"/>
                    <a:gd name="T10" fmla="*/ 1 w 1017"/>
                    <a:gd name="T11" fmla="*/ 0 h 570"/>
                    <a:gd name="T12" fmla="*/ 1 w 1017"/>
                    <a:gd name="T13" fmla="*/ 0 h 570"/>
                    <a:gd name="T14" fmla="*/ 1 w 1017"/>
                    <a:gd name="T15" fmla="*/ 0 h 570"/>
                    <a:gd name="T16" fmla="*/ 1 w 1017"/>
                    <a:gd name="T17" fmla="*/ 0 h 570"/>
                    <a:gd name="T18" fmla="*/ 1 w 1017"/>
                    <a:gd name="T19" fmla="*/ 0 h 570"/>
                    <a:gd name="T20" fmla="*/ 1 w 1017"/>
                    <a:gd name="T21" fmla="*/ 0 h 570"/>
                    <a:gd name="T22" fmla="*/ 1 w 1017"/>
                    <a:gd name="T23" fmla="*/ 0 h 570"/>
                    <a:gd name="T24" fmla="*/ 1 w 1017"/>
                    <a:gd name="T25" fmla="*/ 0 h 570"/>
                    <a:gd name="T26" fmla="*/ 1 w 1017"/>
                    <a:gd name="T27" fmla="*/ 0 h 570"/>
                    <a:gd name="T28" fmla="*/ 1 w 1017"/>
                    <a:gd name="T29" fmla="*/ 0 h 570"/>
                    <a:gd name="T30" fmla="*/ 1 w 1017"/>
                    <a:gd name="T31" fmla="*/ 0 h 570"/>
                    <a:gd name="T32" fmla="*/ 1 w 1017"/>
                    <a:gd name="T33" fmla="*/ 0 h 570"/>
                    <a:gd name="T34" fmla="*/ 1 w 1017"/>
                    <a:gd name="T35" fmla="*/ 0 h 570"/>
                    <a:gd name="T36" fmla="*/ 1 w 1017"/>
                    <a:gd name="T37" fmla="*/ 0 h 570"/>
                    <a:gd name="T38" fmla="*/ 1 w 1017"/>
                    <a:gd name="T39" fmla="*/ 0 h 570"/>
                    <a:gd name="T40" fmla="*/ 1 w 1017"/>
                    <a:gd name="T41" fmla="*/ 0 h 570"/>
                    <a:gd name="T42" fmla="*/ 1 w 1017"/>
                    <a:gd name="T43" fmla="*/ 0 h 570"/>
                    <a:gd name="T44" fmla="*/ 1 w 1017"/>
                    <a:gd name="T45" fmla="*/ 0 h 570"/>
                    <a:gd name="T46" fmla="*/ 1 w 1017"/>
                    <a:gd name="T47" fmla="*/ 0 h 570"/>
                    <a:gd name="T48" fmla="*/ 1 w 1017"/>
                    <a:gd name="T49" fmla="*/ 0 h 570"/>
                    <a:gd name="T50" fmla="*/ 1 w 1017"/>
                    <a:gd name="T51" fmla="*/ 0 h 570"/>
                    <a:gd name="T52" fmla="*/ 1 w 1017"/>
                    <a:gd name="T53" fmla="*/ 0 h 570"/>
                    <a:gd name="T54" fmla="*/ 1 w 1017"/>
                    <a:gd name="T55" fmla="*/ 0 h 570"/>
                    <a:gd name="T56" fmla="*/ 1 w 1017"/>
                    <a:gd name="T57" fmla="*/ 0 h 570"/>
                    <a:gd name="T58" fmla="*/ 1 w 1017"/>
                    <a:gd name="T59" fmla="*/ 0 h 570"/>
                    <a:gd name="T60" fmla="*/ 1 w 1017"/>
                    <a:gd name="T61" fmla="*/ 0 h 570"/>
                    <a:gd name="T62" fmla="*/ 1 w 1017"/>
                    <a:gd name="T63" fmla="*/ 0 h 570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1017" h="570">
                      <a:moveTo>
                        <a:pt x="924" y="0"/>
                      </a:moveTo>
                      <a:lnTo>
                        <a:pt x="937" y="40"/>
                      </a:lnTo>
                      <a:lnTo>
                        <a:pt x="959" y="152"/>
                      </a:lnTo>
                      <a:lnTo>
                        <a:pt x="970" y="229"/>
                      </a:lnTo>
                      <a:lnTo>
                        <a:pt x="987" y="343"/>
                      </a:lnTo>
                      <a:lnTo>
                        <a:pt x="1001" y="390"/>
                      </a:lnTo>
                      <a:lnTo>
                        <a:pt x="1012" y="437"/>
                      </a:lnTo>
                      <a:lnTo>
                        <a:pt x="1017" y="478"/>
                      </a:lnTo>
                      <a:lnTo>
                        <a:pt x="1012" y="502"/>
                      </a:lnTo>
                      <a:lnTo>
                        <a:pt x="998" y="530"/>
                      </a:lnTo>
                      <a:lnTo>
                        <a:pt x="968" y="549"/>
                      </a:lnTo>
                      <a:lnTo>
                        <a:pt x="847" y="563"/>
                      </a:lnTo>
                      <a:lnTo>
                        <a:pt x="698" y="563"/>
                      </a:lnTo>
                      <a:lnTo>
                        <a:pt x="539" y="546"/>
                      </a:lnTo>
                      <a:lnTo>
                        <a:pt x="443" y="565"/>
                      </a:lnTo>
                      <a:lnTo>
                        <a:pt x="381" y="570"/>
                      </a:lnTo>
                      <a:lnTo>
                        <a:pt x="320" y="563"/>
                      </a:lnTo>
                      <a:lnTo>
                        <a:pt x="260" y="554"/>
                      </a:lnTo>
                      <a:lnTo>
                        <a:pt x="213" y="551"/>
                      </a:lnTo>
                      <a:lnTo>
                        <a:pt x="102" y="540"/>
                      </a:lnTo>
                      <a:lnTo>
                        <a:pt x="63" y="508"/>
                      </a:lnTo>
                      <a:lnTo>
                        <a:pt x="60" y="474"/>
                      </a:lnTo>
                      <a:lnTo>
                        <a:pt x="36" y="442"/>
                      </a:lnTo>
                      <a:lnTo>
                        <a:pt x="28" y="417"/>
                      </a:lnTo>
                      <a:lnTo>
                        <a:pt x="28" y="376"/>
                      </a:lnTo>
                      <a:lnTo>
                        <a:pt x="7" y="343"/>
                      </a:lnTo>
                      <a:lnTo>
                        <a:pt x="0" y="313"/>
                      </a:lnTo>
                      <a:lnTo>
                        <a:pt x="3" y="298"/>
                      </a:lnTo>
                      <a:lnTo>
                        <a:pt x="12" y="286"/>
                      </a:lnTo>
                      <a:lnTo>
                        <a:pt x="26" y="284"/>
                      </a:lnTo>
                      <a:lnTo>
                        <a:pt x="37" y="291"/>
                      </a:lnTo>
                      <a:lnTo>
                        <a:pt x="52" y="308"/>
                      </a:lnTo>
                      <a:lnTo>
                        <a:pt x="71" y="322"/>
                      </a:lnTo>
                      <a:lnTo>
                        <a:pt x="112" y="336"/>
                      </a:lnTo>
                      <a:lnTo>
                        <a:pt x="88" y="317"/>
                      </a:lnTo>
                      <a:lnTo>
                        <a:pt x="80" y="295"/>
                      </a:lnTo>
                      <a:lnTo>
                        <a:pt x="94" y="281"/>
                      </a:lnTo>
                      <a:lnTo>
                        <a:pt x="126" y="270"/>
                      </a:lnTo>
                      <a:lnTo>
                        <a:pt x="164" y="270"/>
                      </a:lnTo>
                      <a:lnTo>
                        <a:pt x="217" y="261"/>
                      </a:lnTo>
                      <a:lnTo>
                        <a:pt x="279" y="261"/>
                      </a:lnTo>
                      <a:lnTo>
                        <a:pt x="298" y="261"/>
                      </a:lnTo>
                      <a:lnTo>
                        <a:pt x="268" y="248"/>
                      </a:lnTo>
                      <a:lnTo>
                        <a:pt x="222" y="251"/>
                      </a:lnTo>
                      <a:lnTo>
                        <a:pt x="202" y="251"/>
                      </a:lnTo>
                      <a:lnTo>
                        <a:pt x="173" y="251"/>
                      </a:lnTo>
                      <a:lnTo>
                        <a:pt x="145" y="242"/>
                      </a:lnTo>
                      <a:lnTo>
                        <a:pt x="135" y="229"/>
                      </a:lnTo>
                      <a:lnTo>
                        <a:pt x="131" y="210"/>
                      </a:lnTo>
                      <a:lnTo>
                        <a:pt x="184" y="201"/>
                      </a:lnTo>
                      <a:lnTo>
                        <a:pt x="258" y="194"/>
                      </a:lnTo>
                      <a:lnTo>
                        <a:pt x="312" y="190"/>
                      </a:lnTo>
                      <a:lnTo>
                        <a:pt x="355" y="201"/>
                      </a:lnTo>
                      <a:lnTo>
                        <a:pt x="388" y="215"/>
                      </a:lnTo>
                      <a:lnTo>
                        <a:pt x="414" y="253"/>
                      </a:lnTo>
                      <a:lnTo>
                        <a:pt x="433" y="281"/>
                      </a:lnTo>
                      <a:lnTo>
                        <a:pt x="473" y="306"/>
                      </a:lnTo>
                      <a:lnTo>
                        <a:pt x="520" y="327"/>
                      </a:lnTo>
                      <a:lnTo>
                        <a:pt x="582" y="336"/>
                      </a:lnTo>
                      <a:lnTo>
                        <a:pt x="648" y="333"/>
                      </a:lnTo>
                      <a:lnTo>
                        <a:pt x="779" y="298"/>
                      </a:lnTo>
                      <a:lnTo>
                        <a:pt x="799" y="298"/>
                      </a:lnTo>
                      <a:lnTo>
                        <a:pt x="850" y="220"/>
                      </a:lnTo>
                      <a:lnTo>
                        <a:pt x="867" y="133"/>
                      </a:lnTo>
                      <a:lnTo>
                        <a:pt x="924" y="0"/>
                      </a:lnTo>
                      <a:close/>
                    </a:path>
                  </a:pathLst>
                </a:custGeom>
                <a:solidFill>
                  <a:srgbClr val="FF9F7F"/>
                </a:solidFill>
                <a:ln w="9525">
                  <a:solidFill>
                    <a:srgbClr val="BF3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500" name="Group 83">
                <a:extLst>
                  <a:ext uri="{FF2B5EF4-FFF2-40B4-BE49-F238E27FC236}">
                    <a16:creationId xmlns:a16="http://schemas.microsoft.com/office/drawing/2014/main" id="{9F35548A-4BCE-41B3-8126-A8520BA444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09" y="3098"/>
                <a:ext cx="560" cy="639"/>
                <a:chOff x="3409" y="3098"/>
                <a:chExt cx="560" cy="639"/>
              </a:xfrm>
            </p:grpSpPr>
            <p:sp>
              <p:nvSpPr>
                <p:cNvPr id="63516" name="Freeform 76">
                  <a:extLst>
                    <a:ext uri="{FF2B5EF4-FFF2-40B4-BE49-F238E27FC236}">
                      <a16:creationId xmlns:a16="http://schemas.microsoft.com/office/drawing/2014/main" id="{941F54C4-57F2-414A-A0F8-E42CF903C7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76" y="3181"/>
                  <a:ext cx="433" cy="507"/>
                </a:xfrm>
                <a:custGeom>
                  <a:avLst/>
                  <a:gdLst>
                    <a:gd name="T0" fmla="*/ 0 w 868"/>
                    <a:gd name="T1" fmla="*/ 1 h 1014"/>
                    <a:gd name="T2" fmla="*/ 0 w 868"/>
                    <a:gd name="T3" fmla="*/ 1 h 1014"/>
                    <a:gd name="T4" fmla="*/ 0 w 868"/>
                    <a:gd name="T5" fmla="*/ 1 h 1014"/>
                    <a:gd name="T6" fmla="*/ 0 w 868"/>
                    <a:gd name="T7" fmla="*/ 1 h 1014"/>
                    <a:gd name="T8" fmla="*/ 0 w 868"/>
                    <a:gd name="T9" fmla="*/ 1 h 1014"/>
                    <a:gd name="T10" fmla="*/ 0 w 868"/>
                    <a:gd name="T11" fmla="*/ 1 h 1014"/>
                    <a:gd name="T12" fmla="*/ 0 w 868"/>
                    <a:gd name="T13" fmla="*/ 1 h 1014"/>
                    <a:gd name="T14" fmla="*/ 0 w 868"/>
                    <a:gd name="T15" fmla="*/ 1 h 1014"/>
                    <a:gd name="T16" fmla="*/ 0 w 868"/>
                    <a:gd name="T17" fmla="*/ 1 h 1014"/>
                    <a:gd name="T18" fmla="*/ 0 w 868"/>
                    <a:gd name="T19" fmla="*/ 1 h 1014"/>
                    <a:gd name="T20" fmla="*/ 0 w 868"/>
                    <a:gd name="T21" fmla="*/ 0 h 1014"/>
                    <a:gd name="T22" fmla="*/ 0 w 868"/>
                    <a:gd name="T23" fmla="*/ 1 h 1014"/>
                    <a:gd name="T24" fmla="*/ 0 w 868"/>
                    <a:gd name="T25" fmla="*/ 1 h 1014"/>
                    <a:gd name="T26" fmla="*/ 0 w 868"/>
                    <a:gd name="T27" fmla="*/ 1 h 1014"/>
                    <a:gd name="T28" fmla="*/ 0 w 868"/>
                    <a:gd name="T29" fmla="*/ 1 h 1014"/>
                    <a:gd name="T30" fmla="*/ 0 w 868"/>
                    <a:gd name="T31" fmla="*/ 1 h 1014"/>
                    <a:gd name="T32" fmla="*/ 0 w 868"/>
                    <a:gd name="T33" fmla="*/ 1 h 1014"/>
                    <a:gd name="T34" fmla="*/ 0 w 868"/>
                    <a:gd name="T35" fmla="*/ 1 h 1014"/>
                    <a:gd name="T36" fmla="*/ 0 w 868"/>
                    <a:gd name="T37" fmla="*/ 1 h 1014"/>
                    <a:gd name="T38" fmla="*/ 0 w 868"/>
                    <a:gd name="T39" fmla="*/ 1 h 1014"/>
                    <a:gd name="T40" fmla="*/ 0 w 868"/>
                    <a:gd name="T41" fmla="*/ 1 h 1014"/>
                    <a:gd name="T42" fmla="*/ 0 w 868"/>
                    <a:gd name="T43" fmla="*/ 1 h 1014"/>
                    <a:gd name="T44" fmla="*/ 0 w 868"/>
                    <a:gd name="T45" fmla="*/ 1 h 1014"/>
                    <a:gd name="T46" fmla="*/ 0 w 868"/>
                    <a:gd name="T47" fmla="*/ 1 h 1014"/>
                    <a:gd name="T48" fmla="*/ 0 w 868"/>
                    <a:gd name="T49" fmla="*/ 1 h 1014"/>
                    <a:gd name="T50" fmla="*/ 0 w 868"/>
                    <a:gd name="T51" fmla="*/ 1 h 1014"/>
                    <a:gd name="T52" fmla="*/ 0 w 868"/>
                    <a:gd name="T53" fmla="*/ 1 h 1014"/>
                    <a:gd name="T54" fmla="*/ 0 w 868"/>
                    <a:gd name="T55" fmla="*/ 1 h 1014"/>
                    <a:gd name="T56" fmla="*/ 0 w 868"/>
                    <a:gd name="T57" fmla="*/ 1 h 1014"/>
                    <a:gd name="T58" fmla="*/ 0 w 868"/>
                    <a:gd name="T59" fmla="*/ 1 h 1014"/>
                    <a:gd name="T60" fmla="*/ 0 w 868"/>
                    <a:gd name="T61" fmla="*/ 1 h 1014"/>
                    <a:gd name="T62" fmla="*/ 0 w 868"/>
                    <a:gd name="T63" fmla="*/ 1 h 1014"/>
                    <a:gd name="T64" fmla="*/ 0 w 868"/>
                    <a:gd name="T65" fmla="*/ 1 h 1014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868" h="1014">
                      <a:moveTo>
                        <a:pt x="0" y="749"/>
                      </a:moveTo>
                      <a:lnTo>
                        <a:pt x="19" y="697"/>
                      </a:lnTo>
                      <a:lnTo>
                        <a:pt x="0" y="574"/>
                      </a:lnTo>
                      <a:lnTo>
                        <a:pt x="0" y="492"/>
                      </a:lnTo>
                      <a:lnTo>
                        <a:pt x="14" y="359"/>
                      </a:lnTo>
                      <a:lnTo>
                        <a:pt x="48" y="265"/>
                      </a:lnTo>
                      <a:lnTo>
                        <a:pt x="85" y="189"/>
                      </a:lnTo>
                      <a:lnTo>
                        <a:pt x="138" y="113"/>
                      </a:lnTo>
                      <a:lnTo>
                        <a:pt x="223" y="57"/>
                      </a:lnTo>
                      <a:lnTo>
                        <a:pt x="322" y="14"/>
                      </a:lnTo>
                      <a:lnTo>
                        <a:pt x="450" y="0"/>
                      </a:lnTo>
                      <a:lnTo>
                        <a:pt x="603" y="38"/>
                      </a:lnTo>
                      <a:lnTo>
                        <a:pt x="745" y="118"/>
                      </a:lnTo>
                      <a:lnTo>
                        <a:pt x="821" y="194"/>
                      </a:lnTo>
                      <a:lnTo>
                        <a:pt x="868" y="288"/>
                      </a:lnTo>
                      <a:lnTo>
                        <a:pt x="863" y="393"/>
                      </a:lnTo>
                      <a:lnTo>
                        <a:pt x="844" y="492"/>
                      </a:lnTo>
                      <a:lnTo>
                        <a:pt x="788" y="606"/>
                      </a:lnTo>
                      <a:lnTo>
                        <a:pt x="783" y="683"/>
                      </a:lnTo>
                      <a:lnTo>
                        <a:pt x="776" y="716"/>
                      </a:lnTo>
                      <a:lnTo>
                        <a:pt x="769" y="749"/>
                      </a:lnTo>
                      <a:lnTo>
                        <a:pt x="698" y="853"/>
                      </a:lnTo>
                      <a:lnTo>
                        <a:pt x="660" y="896"/>
                      </a:lnTo>
                      <a:lnTo>
                        <a:pt x="627" y="942"/>
                      </a:lnTo>
                      <a:lnTo>
                        <a:pt x="611" y="961"/>
                      </a:lnTo>
                      <a:lnTo>
                        <a:pt x="597" y="972"/>
                      </a:lnTo>
                      <a:lnTo>
                        <a:pt x="582" y="978"/>
                      </a:lnTo>
                      <a:lnTo>
                        <a:pt x="562" y="978"/>
                      </a:lnTo>
                      <a:lnTo>
                        <a:pt x="529" y="969"/>
                      </a:lnTo>
                      <a:lnTo>
                        <a:pt x="508" y="965"/>
                      </a:lnTo>
                      <a:lnTo>
                        <a:pt x="488" y="967"/>
                      </a:lnTo>
                      <a:lnTo>
                        <a:pt x="428" y="1014"/>
                      </a:lnTo>
                      <a:lnTo>
                        <a:pt x="0" y="749"/>
                      </a:lnTo>
                      <a:close/>
                    </a:path>
                  </a:pathLst>
                </a:custGeom>
                <a:solidFill>
                  <a:srgbClr val="FFBF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517" name="Oval 77">
                  <a:extLst>
                    <a:ext uri="{FF2B5EF4-FFF2-40B4-BE49-F238E27FC236}">
                      <a16:creationId xmlns:a16="http://schemas.microsoft.com/office/drawing/2014/main" id="{96B0A41B-3057-4857-8EF7-D4E83D2FFD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21" y="3578"/>
                  <a:ext cx="55" cy="65"/>
                </a:xfrm>
                <a:prstGeom prst="ellips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5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Franklin Gothic Book" panose="020B05030201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Þ"/>
                    <a:defRPr sz="2800">
                      <a:solidFill>
                        <a:srgbClr val="33339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"/>
                    <a:defRPr sz="2400">
                      <a:solidFill>
                        <a:srgbClr val="3333CC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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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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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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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spcBef>
                      <a:spcPct val="50000"/>
                    </a:spcBef>
                    <a:spcAft>
                      <a:spcPts val="588"/>
                    </a:spcAft>
                    <a:buSzPct val="80000"/>
                    <a:buNone/>
                  </a:pPr>
                  <a:endParaRPr lang="zh-CN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3518" name="Freeform 78">
                  <a:extLst>
                    <a:ext uri="{FF2B5EF4-FFF2-40B4-BE49-F238E27FC236}">
                      <a16:creationId xmlns:a16="http://schemas.microsoft.com/office/drawing/2014/main" id="{A66F7A8B-0E3A-4D6E-9928-7A04175A7B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13" y="3511"/>
                  <a:ext cx="51" cy="98"/>
                </a:xfrm>
                <a:custGeom>
                  <a:avLst/>
                  <a:gdLst>
                    <a:gd name="T0" fmla="*/ 0 w 103"/>
                    <a:gd name="T1" fmla="*/ 0 h 196"/>
                    <a:gd name="T2" fmla="*/ 0 w 103"/>
                    <a:gd name="T3" fmla="*/ 1 h 196"/>
                    <a:gd name="T4" fmla="*/ 0 w 103"/>
                    <a:gd name="T5" fmla="*/ 1 h 196"/>
                    <a:gd name="T6" fmla="*/ 0 w 103"/>
                    <a:gd name="T7" fmla="*/ 1 h 196"/>
                    <a:gd name="T8" fmla="*/ 0 w 103"/>
                    <a:gd name="T9" fmla="*/ 1 h 196"/>
                    <a:gd name="T10" fmla="*/ 0 w 103"/>
                    <a:gd name="T11" fmla="*/ 1 h 196"/>
                    <a:gd name="T12" fmla="*/ 0 w 103"/>
                    <a:gd name="T13" fmla="*/ 1 h 19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03" h="196">
                      <a:moveTo>
                        <a:pt x="6" y="0"/>
                      </a:moveTo>
                      <a:lnTo>
                        <a:pt x="0" y="30"/>
                      </a:lnTo>
                      <a:lnTo>
                        <a:pt x="0" y="61"/>
                      </a:lnTo>
                      <a:lnTo>
                        <a:pt x="19" y="128"/>
                      </a:lnTo>
                      <a:lnTo>
                        <a:pt x="46" y="186"/>
                      </a:lnTo>
                      <a:lnTo>
                        <a:pt x="79" y="196"/>
                      </a:lnTo>
                      <a:lnTo>
                        <a:pt x="103" y="186"/>
                      </a:lnTo>
                    </a:path>
                  </a:pathLst>
                </a:custGeom>
                <a:noFill/>
                <a:ln w="9525">
                  <a:solidFill>
                    <a:srgbClr val="FF7F3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519" name="Freeform 79">
                  <a:extLst>
                    <a:ext uri="{FF2B5EF4-FFF2-40B4-BE49-F238E27FC236}">
                      <a16:creationId xmlns:a16="http://schemas.microsoft.com/office/drawing/2014/main" id="{D6364E48-E14D-4BB1-9611-52A0D01218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43" y="3526"/>
                  <a:ext cx="280" cy="211"/>
                </a:xfrm>
                <a:custGeom>
                  <a:avLst/>
                  <a:gdLst>
                    <a:gd name="T0" fmla="*/ 1 w 558"/>
                    <a:gd name="T1" fmla="*/ 0 h 421"/>
                    <a:gd name="T2" fmla="*/ 1 w 558"/>
                    <a:gd name="T3" fmla="*/ 1 h 421"/>
                    <a:gd name="T4" fmla="*/ 1 w 558"/>
                    <a:gd name="T5" fmla="*/ 1 h 421"/>
                    <a:gd name="T6" fmla="*/ 1 w 558"/>
                    <a:gd name="T7" fmla="*/ 1 h 421"/>
                    <a:gd name="T8" fmla="*/ 1 w 558"/>
                    <a:gd name="T9" fmla="*/ 1 h 421"/>
                    <a:gd name="T10" fmla="*/ 1 w 558"/>
                    <a:gd name="T11" fmla="*/ 1 h 421"/>
                    <a:gd name="T12" fmla="*/ 1 w 558"/>
                    <a:gd name="T13" fmla="*/ 1 h 421"/>
                    <a:gd name="T14" fmla="*/ 1 w 558"/>
                    <a:gd name="T15" fmla="*/ 1 h 421"/>
                    <a:gd name="T16" fmla="*/ 1 w 558"/>
                    <a:gd name="T17" fmla="*/ 1 h 421"/>
                    <a:gd name="T18" fmla="*/ 0 w 558"/>
                    <a:gd name="T19" fmla="*/ 1 h 421"/>
                    <a:gd name="T20" fmla="*/ 1 w 558"/>
                    <a:gd name="T21" fmla="*/ 0 h 42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58" h="421">
                      <a:moveTo>
                        <a:pt x="94" y="0"/>
                      </a:moveTo>
                      <a:lnTo>
                        <a:pt x="342" y="113"/>
                      </a:lnTo>
                      <a:lnTo>
                        <a:pt x="430" y="167"/>
                      </a:lnTo>
                      <a:lnTo>
                        <a:pt x="479" y="205"/>
                      </a:lnTo>
                      <a:lnTo>
                        <a:pt x="511" y="237"/>
                      </a:lnTo>
                      <a:lnTo>
                        <a:pt x="531" y="265"/>
                      </a:lnTo>
                      <a:lnTo>
                        <a:pt x="549" y="295"/>
                      </a:lnTo>
                      <a:lnTo>
                        <a:pt x="558" y="322"/>
                      </a:lnTo>
                      <a:lnTo>
                        <a:pt x="487" y="421"/>
                      </a:lnTo>
                      <a:lnTo>
                        <a:pt x="0" y="66"/>
                      </a:lnTo>
                      <a:lnTo>
                        <a:pt x="94" y="0"/>
                      </a:lnTo>
                      <a:close/>
                    </a:path>
                  </a:pathLst>
                </a:custGeom>
                <a:solidFill>
                  <a:srgbClr val="5F3F1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63520" name="Group 82">
                  <a:extLst>
                    <a:ext uri="{FF2B5EF4-FFF2-40B4-BE49-F238E27FC236}">
                      <a16:creationId xmlns:a16="http://schemas.microsoft.com/office/drawing/2014/main" id="{88589007-5FFA-406A-8413-7CD442BBA45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09" y="3098"/>
                  <a:ext cx="560" cy="469"/>
                  <a:chOff x="3409" y="3098"/>
                  <a:chExt cx="560" cy="469"/>
                </a:xfrm>
              </p:grpSpPr>
              <p:sp>
                <p:nvSpPr>
                  <p:cNvPr id="63521" name="Freeform 80">
                    <a:extLst>
                      <a:ext uri="{FF2B5EF4-FFF2-40B4-BE49-F238E27FC236}">
                        <a16:creationId xmlns:a16="http://schemas.microsoft.com/office/drawing/2014/main" id="{C570B47A-5290-4659-9D8D-57E78B01B3A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09" y="3098"/>
                    <a:ext cx="560" cy="469"/>
                  </a:xfrm>
                  <a:custGeom>
                    <a:avLst/>
                    <a:gdLst>
                      <a:gd name="T0" fmla="*/ 1 w 1118"/>
                      <a:gd name="T1" fmla="*/ 1 h 937"/>
                      <a:gd name="T2" fmla="*/ 1 w 1118"/>
                      <a:gd name="T3" fmla="*/ 0 h 937"/>
                      <a:gd name="T4" fmla="*/ 1 w 1118"/>
                      <a:gd name="T5" fmla="*/ 1 h 937"/>
                      <a:gd name="T6" fmla="*/ 1 w 1118"/>
                      <a:gd name="T7" fmla="*/ 1 h 937"/>
                      <a:gd name="T8" fmla="*/ 1 w 1118"/>
                      <a:gd name="T9" fmla="*/ 1 h 937"/>
                      <a:gd name="T10" fmla="*/ 1 w 1118"/>
                      <a:gd name="T11" fmla="*/ 1 h 937"/>
                      <a:gd name="T12" fmla="*/ 1 w 1118"/>
                      <a:gd name="T13" fmla="*/ 1 h 937"/>
                      <a:gd name="T14" fmla="*/ 1 w 1118"/>
                      <a:gd name="T15" fmla="*/ 1 h 937"/>
                      <a:gd name="T16" fmla="*/ 1 w 1118"/>
                      <a:gd name="T17" fmla="*/ 1 h 937"/>
                      <a:gd name="T18" fmla="*/ 1 w 1118"/>
                      <a:gd name="T19" fmla="*/ 1 h 937"/>
                      <a:gd name="T20" fmla="*/ 1 w 1118"/>
                      <a:gd name="T21" fmla="*/ 1 h 937"/>
                      <a:gd name="T22" fmla="*/ 1 w 1118"/>
                      <a:gd name="T23" fmla="*/ 1 h 937"/>
                      <a:gd name="T24" fmla="*/ 1 w 1118"/>
                      <a:gd name="T25" fmla="*/ 1 h 937"/>
                      <a:gd name="T26" fmla="*/ 1 w 1118"/>
                      <a:gd name="T27" fmla="*/ 1 h 937"/>
                      <a:gd name="T28" fmla="*/ 1 w 1118"/>
                      <a:gd name="T29" fmla="*/ 1 h 937"/>
                      <a:gd name="T30" fmla="*/ 1 w 1118"/>
                      <a:gd name="T31" fmla="*/ 1 h 937"/>
                      <a:gd name="T32" fmla="*/ 1 w 1118"/>
                      <a:gd name="T33" fmla="*/ 1 h 937"/>
                      <a:gd name="T34" fmla="*/ 1 w 1118"/>
                      <a:gd name="T35" fmla="*/ 1 h 937"/>
                      <a:gd name="T36" fmla="*/ 1 w 1118"/>
                      <a:gd name="T37" fmla="*/ 1 h 937"/>
                      <a:gd name="T38" fmla="*/ 1 w 1118"/>
                      <a:gd name="T39" fmla="*/ 1 h 937"/>
                      <a:gd name="T40" fmla="*/ 1 w 1118"/>
                      <a:gd name="T41" fmla="*/ 1 h 937"/>
                      <a:gd name="T42" fmla="*/ 1 w 1118"/>
                      <a:gd name="T43" fmla="*/ 1 h 937"/>
                      <a:gd name="T44" fmla="*/ 1 w 1118"/>
                      <a:gd name="T45" fmla="*/ 1 h 937"/>
                      <a:gd name="T46" fmla="*/ 1 w 1118"/>
                      <a:gd name="T47" fmla="*/ 1 h 937"/>
                      <a:gd name="T48" fmla="*/ 1 w 1118"/>
                      <a:gd name="T49" fmla="*/ 1 h 937"/>
                      <a:gd name="T50" fmla="*/ 1 w 1118"/>
                      <a:gd name="T51" fmla="*/ 1 h 937"/>
                      <a:gd name="T52" fmla="*/ 1 w 1118"/>
                      <a:gd name="T53" fmla="*/ 1 h 937"/>
                      <a:gd name="T54" fmla="*/ 1 w 1118"/>
                      <a:gd name="T55" fmla="*/ 1 h 937"/>
                      <a:gd name="T56" fmla="*/ 1 w 1118"/>
                      <a:gd name="T57" fmla="*/ 1 h 937"/>
                      <a:gd name="T58" fmla="*/ 1 w 1118"/>
                      <a:gd name="T59" fmla="*/ 1 h 937"/>
                      <a:gd name="T60" fmla="*/ 1 w 1118"/>
                      <a:gd name="T61" fmla="*/ 1 h 937"/>
                      <a:gd name="T62" fmla="*/ 1 w 1118"/>
                      <a:gd name="T63" fmla="*/ 1 h 937"/>
                      <a:gd name="T64" fmla="*/ 1 w 1118"/>
                      <a:gd name="T65" fmla="*/ 1 h 937"/>
                      <a:gd name="T66" fmla="*/ 1 w 1118"/>
                      <a:gd name="T67" fmla="*/ 1 h 937"/>
                      <a:gd name="T68" fmla="*/ 1 w 1118"/>
                      <a:gd name="T69" fmla="*/ 1 h 937"/>
                      <a:gd name="T70" fmla="*/ 1 w 1118"/>
                      <a:gd name="T71" fmla="*/ 1 h 937"/>
                      <a:gd name="T72" fmla="*/ 0 w 1118"/>
                      <a:gd name="T73" fmla="*/ 1 h 937"/>
                      <a:gd name="T74" fmla="*/ 1 w 1118"/>
                      <a:gd name="T75" fmla="*/ 1 h 937"/>
                      <a:gd name="T76" fmla="*/ 1 w 1118"/>
                      <a:gd name="T77" fmla="*/ 1 h 937"/>
                      <a:gd name="T78" fmla="*/ 1 w 1118"/>
                      <a:gd name="T79" fmla="*/ 1 h 937"/>
                      <a:gd name="T80" fmla="*/ 1 w 1118"/>
                      <a:gd name="T81" fmla="*/ 1 h 937"/>
                      <a:gd name="T82" fmla="*/ 1 w 1118"/>
                      <a:gd name="T83" fmla="*/ 1 h 937"/>
                      <a:gd name="T84" fmla="*/ 1 w 1118"/>
                      <a:gd name="T85" fmla="*/ 1 h 937"/>
                      <a:gd name="T86" fmla="*/ 1 w 1118"/>
                      <a:gd name="T87" fmla="*/ 1 h 937"/>
                      <a:gd name="T88" fmla="*/ 1 w 1118"/>
                      <a:gd name="T89" fmla="*/ 1 h 937"/>
                      <a:gd name="T90" fmla="*/ 1 w 1118"/>
                      <a:gd name="T91" fmla="*/ 1 h 937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</a:gdLst>
                    <a:ahLst/>
                    <a:cxnLst>
                      <a:cxn ang="T92">
                        <a:pos x="T0" y="T1"/>
                      </a:cxn>
                      <a:cxn ang="T93">
                        <a:pos x="T2" y="T3"/>
                      </a:cxn>
                      <a:cxn ang="T94">
                        <a:pos x="T4" y="T5"/>
                      </a:cxn>
                      <a:cxn ang="T95">
                        <a:pos x="T6" y="T7"/>
                      </a:cxn>
                      <a:cxn ang="T96">
                        <a:pos x="T8" y="T9"/>
                      </a:cxn>
                      <a:cxn ang="T97">
                        <a:pos x="T10" y="T11"/>
                      </a:cxn>
                      <a:cxn ang="T98">
                        <a:pos x="T12" y="T13"/>
                      </a:cxn>
                      <a:cxn ang="T99">
                        <a:pos x="T14" y="T15"/>
                      </a:cxn>
                      <a:cxn ang="T100">
                        <a:pos x="T16" y="T17"/>
                      </a:cxn>
                      <a:cxn ang="T101">
                        <a:pos x="T18" y="T19"/>
                      </a:cxn>
                      <a:cxn ang="T102">
                        <a:pos x="T20" y="T21"/>
                      </a:cxn>
                      <a:cxn ang="T103">
                        <a:pos x="T22" y="T23"/>
                      </a:cxn>
                      <a:cxn ang="T104">
                        <a:pos x="T24" y="T25"/>
                      </a:cxn>
                      <a:cxn ang="T105">
                        <a:pos x="T26" y="T27"/>
                      </a:cxn>
                      <a:cxn ang="T106">
                        <a:pos x="T28" y="T29"/>
                      </a:cxn>
                      <a:cxn ang="T107">
                        <a:pos x="T30" y="T31"/>
                      </a:cxn>
                      <a:cxn ang="T108">
                        <a:pos x="T32" y="T33"/>
                      </a:cxn>
                      <a:cxn ang="T109">
                        <a:pos x="T34" y="T35"/>
                      </a:cxn>
                      <a:cxn ang="T110">
                        <a:pos x="T36" y="T37"/>
                      </a:cxn>
                      <a:cxn ang="T111">
                        <a:pos x="T38" y="T39"/>
                      </a:cxn>
                      <a:cxn ang="T112">
                        <a:pos x="T40" y="T41"/>
                      </a:cxn>
                      <a:cxn ang="T113">
                        <a:pos x="T42" y="T43"/>
                      </a:cxn>
                      <a:cxn ang="T114">
                        <a:pos x="T44" y="T45"/>
                      </a:cxn>
                      <a:cxn ang="T115">
                        <a:pos x="T46" y="T47"/>
                      </a:cxn>
                      <a:cxn ang="T116">
                        <a:pos x="T48" y="T49"/>
                      </a:cxn>
                      <a:cxn ang="T117">
                        <a:pos x="T50" y="T51"/>
                      </a:cxn>
                      <a:cxn ang="T118">
                        <a:pos x="T52" y="T53"/>
                      </a:cxn>
                      <a:cxn ang="T119">
                        <a:pos x="T54" y="T55"/>
                      </a:cxn>
                      <a:cxn ang="T120">
                        <a:pos x="T56" y="T57"/>
                      </a:cxn>
                      <a:cxn ang="T121">
                        <a:pos x="T58" y="T59"/>
                      </a:cxn>
                      <a:cxn ang="T122">
                        <a:pos x="T60" y="T61"/>
                      </a:cxn>
                      <a:cxn ang="T123">
                        <a:pos x="T62" y="T63"/>
                      </a:cxn>
                      <a:cxn ang="T124">
                        <a:pos x="T64" y="T65"/>
                      </a:cxn>
                      <a:cxn ang="T125">
                        <a:pos x="T66" y="T67"/>
                      </a:cxn>
                      <a:cxn ang="T126">
                        <a:pos x="T68" y="T69"/>
                      </a:cxn>
                      <a:cxn ang="T127">
                        <a:pos x="T70" y="T71"/>
                      </a:cxn>
                      <a:cxn ang="T128">
                        <a:pos x="T72" y="T73"/>
                      </a:cxn>
                      <a:cxn ang="T129">
                        <a:pos x="T74" y="T75"/>
                      </a:cxn>
                      <a:cxn ang="T130">
                        <a:pos x="T76" y="T77"/>
                      </a:cxn>
                      <a:cxn ang="T131">
                        <a:pos x="T78" y="T79"/>
                      </a:cxn>
                      <a:cxn ang="T132">
                        <a:pos x="T80" y="T81"/>
                      </a:cxn>
                      <a:cxn ang="T133">
                        <a:pos x="T82" y="T83"/>
                      </a:cxn>
                      <a:cxn ang="T134">
                        <a:pos x="T84" y="T85"/>
                      </a:cxn>
                      <a:cxn ang="T135">
                        <a:pos x="T86" y="T87"/>
                      </a:cxn>
                      <a:cxn ang="T136">
                        <a:pos x="T88" y="T89"/>
                      </a:cxn>
                      <a:cxn ang="T137">
                        <a:pos x="T90" y="T91"/>
                      </a:cxn>
                    </a:cxnLst>
                    <a:rect l="0" t="0" r="r" b="b"/>
                    <a:pathLst>
                      <a:path w="1118" h="937">
                        <a:moveTo>
                          <a:pt x="522" y="30"/>
                        </a:moveTo>
                        <a:lnTo>
                          <a:pt x="569" y="0"/>
                        </a:lnTo>
                        <a:lnTo>
                          <a:pt x="666" y="46"/>
                        </a:lnTo>
                        <a:lnTo>
                          <a:pt x="796" y="115"/>
                        </a:lnTo>
                        <a:lnTo>
                          <a:pt x="1058" y="410"/>
                        </a:lnTo>
                        <a:lnTo>
                          <a:pt x="1099" y="459"/>
                        </a:lnTo>
                        <a:lnTo>
                          <a:pt x="1112" y="508"/>
                        </a:lnTo>
                        <a:lnTo>
                          <a:pt x="1118" y="559"/>
                        </a:lnTo>
                        <a:lnTo>
                          <a:pt x="1114" y="601"/>
                        </a:lnTo>
                        <a:lnTo>
                          <a:pt x="1103" y="641"/>
                        </a:lnTo>
                        <a:lnTo>
                          <a:pt x="1084" y="677"/>
                        </a:lnTo>
                        <a:lnTo>
                          <a:pt x="1057" y="704"/>
                        </a:lnTo>
                        <a:lnTo>
                          <a:pt x="924" y="783"/>
                        </a:lnTo>
                        <a:lnTo>
                          <a:pt x="890" y="797"/>
                        </a:lnTo>
                        <a:lnTo>
                          <a:pt x="856" y="798"/>
                        </a:lnTo>
                        <a:lnTo>
                          <a:pt x="800" y="836"/>
                        </a:lnTo>
                        <a:lnTo>
                          <a:pt x="713" y="839"/>
                        </a:lnTo>
                        <a:lnTo>
                          <a:pt x="684" y="847"/>
                        </a:lnTo>
                        <a:lnTo>
                          <a:pt x="669" y="814"/>
                        </a:lnTo>
                        <a:lnTo>
                          <a:pt x="639" y="809"/>
                        </a:lnTo>
                        <a:lnTo>
                          <a:pt x="610" y="816"/>
                        </a:lnTo>
                        <a:lnTo>
                          <a:pt x="596" y="836"/>
                        </a:lnTo>
                        <a:lnTo>
                          <a:pt x="588" y="857"/>
                        </a:lnTo>
                        <a:lnTo>
                          <a:pt x="591" y="871"/>
                        </a:lnTo>
                        <a:lnTo>
                          <a:pt x="549" y="884"/>
                        </a:lnTo>
                        <a:lnTo>
                          <a:pt x="498" y="910"/>
                        </a:lnTo>
                        <a:lnTo>
                          <a:pt x="432" y="914"/>
                        </a:lnTo>
                        <a:lnTo>
                          <a:pt x="358" y="928"/>
                        </a:lnTo>
                        <a:lnTo>
                          <a:pt x="273" y="937"/>
                        </a:lnTo>
                        <a:lnTo>
                          <a:pt x="159" y="910"/>
                        </a:lnTo>
                        <a:lnTo>
                          <a:pt x="69" y="871"/>
                        </a:lnTo>
                        <a:lnTo>
                          <a:pt x="55" y="839"/>
                        </a:lnTo>
                        <a:lnTo>
                          <a:pt x="39" y="811"/>
                        </a:lnTo>
                        <a:lnTo>
                          <a:pt x="30" y="754"/>
                        </a:lnTo>
                        <a:lnTo>
                          <a:pt x="9" y="653"/>
                        </a:lnTo>
                        <a:lnTo>
                          <a:pt x="4" y="603"/>
                        </a:lnTo>
                        <a:lnTo>
                          <a:pt x="0" y="555"/>
                        </a:lnTo>
                        <a:lnTo>
                          <a:pt x="6" y="514"/>
                        </a:lnTo>
                        <a:lnTo>
                          <a:pt x="30" y="464"/>
                        </a:lnTo>
                        <a:lnTo>
                          <a:pt x="55" y="402"/>
                        </a:lnTo>
                        <a:lnTo>
                          <a:pt x="104" y="319"/>
                        </a:lnTo>
                        <a:lnTo>
                          <a:pt x="197" y="197"/>
                        </a:lnTo>
                        <a:lnTo>
                          <a:pt x="276" y="129"/>
                        </a:lnTo>
                        <a:lnTo>
                          <a:pt x="393" y="62"/>
                        </a:lnTo>
                        <a:lnTo>
                          <a:pt x="467" y="46"/>
                        </a:lnTo>
                        <a:lnTo>
                          <a:pt x="522" y="30"/>
                        </a:lnTo>
                        <a:close/>
                      </a:path>
                    </a:pathLst>
                  </a:custGeom>
                  <a:solidFill>
                    <a:srgbClr val="9F7F5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522" name="Freeform 81">
                    <a:extLst>
                      <a:ext uri="{FF2B5EF4-FFF2-40B4-BE49-F238E27FC236}">
                        <a16:creationId xmlns:a16="http://schemas.microsoft.com/office/drawing/2014/main" id="{C275BA4D-9552-4E7F-850F-B051B60F44F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3467"/>
                    <a:ext cx="81" cy="85"/>
                  </a:xfrm>
                  <a:custGeom>
                    <a:avLst/>
                    <a:gdLst>
                      <a:gd name="T0" fmla="*/ 0 w 163"/>
                      <a:gd name="T1" fmla="*/ 0 h 171"/>
                      <a:gd name="T2" fmla="*/ 0 w 163"/>
                      <a:gd name="T3" fmla="*/ 0 h 171"/>
                      <a:gd name="T4" fmla="*/ 0 w 163"/>
                      <a:gd name="T5" fmla="*/ 0 h 171"/>
                      <a:gd name="T6" fmla="*/ 0 w 163"/>
                      <a:gd name="T7" fmla="*/ 0 h 171"/>
                      <a:gd name="T8" fmla="*/ 0 w 163"/>
                      <a:gd name="T9" fmla="*/ 0 h 171"/>
                      <a:gd name="T10" fmla="*/ 0 w 163"/>
                      <a:gd name="T11" fmla="*/ 0 h 171"/>
                      <a:gd name="T12" fmla="*/ 0 w 163"/>
                      <a:gd name="T13" fmla="*/ 0 h 171"/>
                      <a:gd name="T14" fmla="*/ 0 w 163"/>
                      <a:gd name="T15" fmla="*/ 0 h 171"/>
                      <a:gd name="T16" fmla="*/ 0 w 163"/>
                      <a:gd name="T17" fmla="*/ 0 h 171"/>
                      <a:gd name="T18" fmla="*/ 0 w 163"/>
                      <a:gd name="T19" fmla="*/ 0 h 171"/>
                      <a:gd name="T20" fmla="*/ 0 w 163"/>
                      <a:gd name="T21" fmla="*/ 0 h 171"/>
                      <a:gd name="T22" fmla="*/ 0 w 163"/>
                      <a:gd name="T23" fmla="*/ 0 h 171"/>
                      <a:gd name="T24" fmla="*/ 0 w 163"/>
                      <a:gd name="T25" fmla="*/ 0 h 171"/>
                      <a:gd name="T26" fmla="*/ 0 w 163"/>
                      <a:gd name="T27" fmla="*/ 0 h 171"/>
                      <a:gd name="T28" fmla="*/ 0 w 163"/>
                      <a:gd name="T29" fmla="*/ 0 h 171"/>
                      <a:gd name="T30" fmla="*/ 0 w 163"/>
                      <a:gd name="T31" fmla="*/ 0 h 171"/>
                      <a:gd name="T32" fmla="*/ 0 w 163"/>
                      <a:gd name="T33" fmla="*/ 0 h 171"/>
                      <a:gd name="T34" fmla="*/ 0 w 163"/>
                      <a:gd name="T35" fmla="*/ 0 h 171"/>
                      <a:gd name="T36" fmla="*/ 0 w 163"/>
                      <a:gd name="T37" fmla="*/ 0 h 171"/>
                      <a:gd name="T38" fmla="*/ 0 w 163"/>
                      <a:gd name="T39" fmla="*/ 0 h 171"/>
                      <a:gd name="T40" fmla="*/ 0 w 163"/>
                      <a:gd name="T41" fmla="*/ 0 h 171"/>
                      <a:gd name="T42" fmla="*/ 0 w 163"/>
                      <a:gd name="T43" fmla="*/ 0 h 171"/>
                      <a:gd name="T44" fmla="*/ 0 w 163"/>
                      <a:gd name="T45" fmla="*/ 0 h 171"/>
                      <a:gd name="T46" fmla="*/ 0 w 163"/>
                      <a:gd name="T47" fmla="*/ 0 h 171"/>
                      <a:gd name="T48" fmla="*/ 0 w 163"/>
                      <a:gd name="T49" fmla="*/ 0 h 171"/>
                      <a:gd name="T50" fmla="*/ 0 w 163"/>
                      <a:gd name="T51" fmla="*/ 0 h 171"/>
                      <a:gd name="T52" fmla="*/ 0 w 163"/>
                      <a:gd name="T53" fmla="*/ 0 h 171"/>
                      <a:gd name="T54" fmla="*/ 0 w 163"/>
                      <a:gd name="T55" fmla="*/ 0 h 171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0" t="0" r="r" b="b"/>
                    <a:pathLst>
                      <a:path w="163" h="171">
                        <a:moveTo>
                          <a:pt x="30" y="21"/>
                        </a:moveTo>
                        <a:lnTo>
                          <a:pt x="128" y="21"/>
                        </a:lnTo>
                        <a:lnTo>
                          <a:pt x="117" y="2"/>
                        </a:lnTo>
                        <a:lnTo>
                          <a:pt x="136" y="0"/>
                        </a:lnTo>
                        <a:lnTo>
                          <a:pt x="163" y="24"/>
                        </a:lnTo>
                        <a:lnTo>
                          <a:pt x="163" y="43"/>
                        </a:lnTo>
                        <a:lnTo>
                          <a:pt x="145" y="45"/>
                        </a:lnTo>
                        <a:lnTo>
                          <a:pt x="141" y="71"/>
                        </a:lnTo>
                        <a:lnTo>
                          <a:pt x="134" y="98"/>
                        </a:lnTo>
                        <a:lnTo>
                          <a:pt x="125" y="122"/>
                        </a:lnTo>
                        <a:lnTo>
                          <a:pt x="117" y="136"/>
                        </a:lnTo>
                        <a:lnTo>
                          <a:pt x="109" y="146"/>
                        </a:lnTo>
                        <a:lnTo>
                          <a:pt x="96" y="155"/>
                        </a:lnTo>
                        <a:lnTo>
                          <a:pt x="82" y="163"/>
                        </a:lnTo>
                        <a:lnTo>
                          <a:pt x="68" y="168"/>
                        </a:lnTo>
                        <a:lnTo>
                          <a:pt x="52" y="169"/>
                        </a:lnTo>
                        <a:lnTo>
                          <a:pt x="41" y="171"/>
                        </a:lnTo>
                        <a:lnTo>
                          <a:pt x="54" y="154"/>
                        </a:lnTo>
                        <a:lnTo>
                          <a:pt x="68" y="150"/>
                        </a:lnTo>
                        <a:lnTo>
                          <a:pt x="85" y="143"/>
                        </a:lnTo>
                        <a:lnTo>
                          <a:pt x="100" y="133"/>
                        </a:lnTo>
                        <a:lnTo>
                          <a:pt x="107" y="122"/>
                        </a:lnTo>
                        <a:lnTo>
                          <a:pt x="114" y="109"/>
                        </a:lnTo>
                        <a:lnTo>
                          <a:pt x="120" y="89"/>
                        </a:lnTo>
                        <a:lnTo>
                          <a:pt x="125" y="67"/>
                        </a:lnTo>
                        <a:lnTo>
                          <a:pt x="128" y="45"/>
                        </a:lnTo>
                        <a:lnTo>
                          <a:pt x="0" y="57"/>
                        </a:lnTo>
                        <a:lnTo>
                          <a:pt x="30" y="21"/>
                        </a:lnTo>
                        <a:close/>
                      </a:path>
                    </a:pathLst>
                  </a:custGeom>
                  <a:solidFill>
                    <a:srgbClr val="9F7F5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63501" name="Group 88">
                <a:extLst>
                  <a:ext uri="{FF2B5EF4-FFF2-40B4-BE49-F238E27FC236}">
                    <a16:creationId xmlns:a16="http://schemas.microsoft.com/office/drawing/2014/main" id="{2D5F01AA-8D56-4097-A591-D4B94E18545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32" y="3205"/>
                <a:ext cx="545" cy="626"/>
                <a:chOff x="4032" y="3205"/>
                <a:chExt cx="545" cy="626"/>
              </a:xfrm>
            </p:grpSpPr>
            <p:grpSp>
              <p:nvGrpSpPr>
                <p:cNvPr id="63512" name="Group 86">
                  <a:extLst>
                    <a:ext uri="{FF2B5EF4-FFF2-40B4-BE49-F238E27FC236}">
                      <a16:creationId xmlns:a16="http://schemas.microsoft.com/office/drawing/2014/main" id="{D5038A97-4267-4741-A210-869E5434CD2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32" y="3205"/>
                  <a:ext cx="518" cy="626"/>
                  <a:chOff x="4032" y="3205"/>
                  <a:chExt cx="518" cy="626"/>
                </a:xfrm>
              </p:grpSpPr>
              <p:sp>
                <p:nvSpPr>
                  <p:cNvPr id="63514" name="Freeform 84">
                    <a:extLst>
                      <a:ext uri="{FF2B5EF4-FFF2-40B4-BE49-F238E27FC236}">
                        <a16:creationId xmlns:a16="http://schemas.microsoft.com/office/drawing/2014/main" id="{413FAF35-682E-479D-A77A-1348EC67420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70" y="3234"/>
                    <a:ext cx="480" cy="597"/>
                  </a:xfrm>
                  <a:custGeom>
                    <a:avLst/>
                    <a:gdLst>
                      <a:gd name="T0" fmla="*/ 0 w 961"/>
                      <a:gd name="T1" fmla="*/ 0 h 1195"/>
                      <a:gd name="T2" fmla="*/ 0 w 961"/>
                      <a:gd name="T3" fmla="*/ 0 h 1195"/>
                      <a:gd name="T4" fmla="*/ 0 w 961"/>
                      <a:gd name="T5" fmla="*/ 0 h 1195"/>
                      <a:gd name="T6" fmla="*/ 0 w 961"/>
                      <a:gd name="T7" fmla="*/ 0 h 1195"/>
                      <a:gd name="T8" fmla="*/ 0 w 961"/>
                      <a:gd name="T9" fmla="*/ 0 h 1195"/>
                      <a:gd name="T10" fmla="*/ 0 w 961"/>
                      <a:gd name="T11" fmla="*/ 0 h 1195"/>
                      <a:gd name="T12" fmla="*/ 0 w 961"/>
                      <a:gd name="T13" fmla="*/ 0 h 1195"/>
                      <a:gd name="T14" fmla="*/ 0 w 961"/>
                      <a:gd name="T15" fmla="*/ 0 h 1195"/>
                      <a:gd name="T16" fmla="*/ 0 w 961"/>
                      <a:gd name="T17" fmla="*/ 0 h 1195"/>
                      <a:gd name="T18" fmla="*/ 0 w 961"/>
                      <a:gd name="T19" fmla="*/ 0 h 1195"/>
                      <a:gd name="T20" fmla="*/ 0 w 961"/>
                      <a:gd name="T21" fmla="*/ 0 h 1195"/>
                      <a:gd name="T22" fmla="*/ 0 w 961"/>
                      <a:gd name="T23" fmla="*/ 0 h 1195"/>
                      <a:gd name="T24" fmla="*/ 0 w 961"/>
                      <a:gd name="T25" fmla="*/ 0 h 1195"/>
                      <a:gd name="T26" fmla="*/ 0 w 961"/>
                      <a:gd name="T27" fmla="*/ 0 h 1195"/>
                      <a:gd name="T28" fmla="*/ 0 w 961"/>
                      <a:gd name="T29" fmla="*/ 0 h 1195"/>
                      <a:gd name="T30" fmla="*/ 0 w 961"/>
                      <a:gd name="T31" fmla="*/ 0 h 1195"/>
                      <a:gd name="T32" fmla="*/ 0 w 961"/>
                      <a:gd name="T33" fmla="*/ 0 h 1195"/>
                      <a:gd name="T34" fmla="*/ 0 w 961"/>
                      <a:gd name="T35" fmla="*/ 0 h 1195"/>
                      <a:gd name="T36" fmla="*/ 0 w 961"/>
                      <a:gd name="T37" fmla="*/ 0 h 1195"/>
                      <a:gd name="T38" fmla="*/ 0 w 961"/>
                      <a:gd name="T39" fmla="*/ 0 h 1195"/>
                      <a:gd name="T40" fmla="*/ 0 w 961"/>
                      <a:gd name="T41" fmla="*/ 0 h 1195"/>
                      <a:gd name="T42" fmla="*/ 0 w 961"/>
                      <a:gd name="T43" fmla="*/ 0 h 1195"/>
                      <a:gd name="T44" fmla="*/ 0 w 961"/>
                      <a:gd name="T45" fmla="*/ 0 h 1195"/>
                      <a:gd name="T46" fmla="*/ 0 w 961"/>
                      <a:gd name="T47" fmla="*/ 0 h 1195"/>
                      <a:gd name="T48" fmla="*/ 0 w 961"/>
                      <a:gd name="T49" fmla="*/ 0 h 1195"/>
                      <a:gd name="T50" fmla="*/ 0 w 961"/>
                      <a:gd name="T51" fmla="*/ 0 h 1195"/>
                      <a:gd name="T52" fmla="*/ 0 w 961"/>
                      <a:gd name="T53" fmla="*/ 0 h 1195"/>
                      <a:gd name="T54" fmla="*/ 0 w 961"/>
                      <a:gd name="T55" fmla="*/ 0 h 1195"/>
                      <a:gd name="T56" fmla="*/ 0 w 961"/>
                      <a:gd name="T57" fmla="*/ 0 h 1195"/>
                      <a:gd name="T58" fmla="*/ 0 w 961"/>
                      <a:gd name="T59" fmla="*/ 0 h 1195"/>
                      <a:gd name="T60" fmla="*/ 0 w 961"/>
                      <a:gd name="T61" fmla="*/ 0 h 1195"/>
                      <a:gd name="T62" fmla="*/ 0 w 961"/>
                      <a:gd name="T63" fmla="*/ 0 h 1195"/>
                      <a:gd name="T64" fmla="*/ 0 w 961"/>
                      <a:gd name="T65" fmla="*/ 0 h 1195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0" t="0" r="r" b="b"/>
                    <a:pathLst>
                      <a:path w="961" h="1195">
                        <a:moveTo>
                          <a:pt x="828" y="171"/>
                        </a:moveTo>
                        <a:lnTo>
                          <a:pt x="895" y="341"/>
                        </a:lnTo>
                        <a:lnTo>
                          <a:pt x="899" y="398"/>
                        </a:lnTo>
                        <a:lnTo>
                          <a:pt x="885" y="456"/>
                        </a:lnTo>
                        <a:lnTo>
                          <a:pt x="895" y="542"/>
                        </a:lnTo>
                        <a:lnTo>
                          <a:pt x="961" y="674"/>
                        </a:lnTo>
                        <a:lnTo>
                          <a:pt x="914" y="736"/>
                        </a:lnTo>
                        <a:lnTo>
                          <a:pt x="933" y="769"/>
                        </a:lnTo>
                        <a:lnTo>
                          <a:pt x="918" y="845"/>
                        </a:lnTo>
                        <a:lnTo>
                          <a:pt x="904" y="906"/>
                        </a:lnTo>
                        <a:lnTo>
                          <a:pt x="899" y="949"/>
                        </a:lnTo>
                        <a:lnTo>
                          <a:pt x="904" y="1006"/>
                        </a:lnTo>
                        <a:lnTo>
                          <a:pt x="885" y="1058"/>
                        </a:lnTo>
                        <a:lnTo>
                          <a:pt x="843" y="1077"/>
                        </a:lnTo>
                        <a:lnTo>
                          <a:pt x="776" y="1091"/>
                        </a:lnTo>
                        <a:lnTo>
                          <a:pt x="592" y="1195"/>
                        </a:lnTo>
                        <a:lnTo>
                          <a:pt x="66" y="864"/>
                        </a:lnTo>
                        <a:lnTo>
                          <a:pt x="57" y="736"/>
                        </a:lnTo>
                        <a:lnTo>
                          <a:pt x="24" y="641"/>
                        </a:lnTo>
                        <a:lnTo>
                          <a:pt x="14" y="580"/>
                        </a:lnTo>
                        <a:lnTo>
                          <a:pt x="0" y="494"/>
                        </a:lnTo>
                        <a:lnTo>
                          <a:pt x="14" y="384"/>
                        </a:lnTo>
                        <a:lnTo>
                          <a:pt x="43" y="270"/>
                        </a:lnTo>
                        <a:lnTo>
                          <a:pt x="76" y="190"/>
                        </a:lnTo>
                        <a:lnTo>
                          <a:pt x="133" y="128"/>
                        </a:lnTo>
                        <a:lnTo>
                          <a:pt x="204" y="62"/>
                        </a:lnTo>
                        <a:lnTo>
                          <a:pt x="289" y="24"/>
                        </a:lnTo>
                        <a:lnTo>
                          <a:pt x="393" y="5"/>
                        </a:lnTo>
                        <a:lnTo>
                          <a:pt x="474" y="0"/>
                        </a:lnTo>
                        <a:lnTo>
                          <a:pt x="568" y="5"/>
                        </a:lnTo>
                        <a:lnTo>
                          <a:pt x="677" y="29"/>
                        </a:lnTo>
                        <a:lnTo>
                          <a:pt x="757" y="76"/>
                        </a:lnTo>
                        <a:lnTo>
                          <a:pt x="828" y="171"/>
                        </a:lnTo>
                        <a:close/>
                      </a:path>
                    </a:pathLst>
                  </a:custGeom>
                  <a:solidFill>
                    <a:srgbClr val="BF7F3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515" name="Freeform 85">
                    <a:extLst>
                      <a:ext uri="{FF2B5EF4-FFF2-40B4-BE49-F238E27FC236}">
                        <a16:creationId xmlns:a16="http://schemas.microsoft.com/office/drawing/2014/main" id="{B589BCEA-9CF7-4095-B545-B2C60D08ABF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3205"/>
                    <a:ext cx="492" cy="505"/>
                  </a:xfrm>
                  <a:custGeom>
                    <a:avLst/>
                    <a:gdLst>
                      <a:gd name="T0" fmla="*/ 0 w 985"/>
                      <a:gd name="T1" fmla="*/ 1 h 1009"/>
                      <a:gd name="T2" fmla="*/ 0 w 985"/>
                      <a:gd name="T3" fmla="*/ 1 h 1009"/>
                      <a:gd name="T4" fmla="*/ 0 w 985"/>
                      <a:gd name="T5" fmla="*/ 1 h 1009"/>
                      <a:gd name="T6" fmla="*/ 0 w 985"/>
                      <a:gd name="T7" fmla="*/ 1 h 1009"/>
                      <a:gd name="T8" fmla="*/ 0 w 985"/>
                      <a:gd name="T9" fmla="*/ 1 h 1009"/>
                      <a:gd name="T10" fmla="*/ 0 w 985"/>
                      <a:gd name="T11" fmla="*/ 1 h 1009"/>
                      <a:gd name="T12" fmla="*/ 0 w 985"/>
                      <a:gd name="T13" fmla="*/ 1 h 1009"/>
                      <a:gd name="T14" fmla="*/ 0 w 985"/>
                      <a:gd name="T15" fmla="*/ 1 h 1009"/>
                      <a:gd name="T16" fmla="*/ 0 w 985"/>
                      <a:gd name="T17" fmla="*/ 1 h 1009"/>
                      <a:gd name="T18" fmla="*/ 0 w 985"/>
                      <a:gd name="T19" fmla="*/ 1 h 1009"/>
                      <a:gd name="T20" fmla="*/ 0 w 985"/>
                      <a:gd name="T21" fmla="*/ 1 h 1009"/>
                      <a:gd name="T22" fmla="*/ 0 w 985"/>
                      <a:gd name="T23" fmla="*/ 1 h 1009"/>
                      <a:gd name="T24" fmla="*/ 0 w 985"/>
                      <a:gd name="T25" fmla="*/ 0 h 1009"/>
                      <a:gd name="T26" fmla="*/ 0 w 985"/>
                      <a:gd name="T27" fmla="*/ 0 h 1009"/>
                      <a:gd name="T28" fmla="*/ 0 w 985"/>
                      <a:gd name="T29" fmla="*/ 1 h 1009"/>
                      <a:gd name="T30" fmla="*/ 0 w 985"/>
                      <a:gd name="T31" fmla="*/ 1 h 1009"/>
                      <a:gd name="T32" fmla="*/ 0 w 985"/>
                      <a:gd name="T33" fmla="*/ 1 h 1009"/>
                      <a:gd name="T34" fmla="*/ 0 w 985"/>
                      <a:gd name="T35" fmla="*/ 1 h 1009"/>
                      <a:gd name="T36" fmla="*/ 0 w 985"/>
                      <a:gd name="T37" fmla="*/ 1 h 1009"/>
                      <a:gd name="T38" fmla="*/ 0 w 985"/>
                      <a:gd name="T39" fmla="*/ 1 h 1009"/>
                      <a:gd name="T40" fmla="*/ 0 w 985"/>
                      <a:gd name="T41" fmla="*/ 1 h 1009"/>
                      <a:gd name="T42" fmla="*/ 0 w 985"/>
                      <a:gd name="T43" fmla="*/ 1 h 1009"/>
                      <a:gd name="T44" fmla="*/ 0 w 985"/>
                      <a:gd name="T45" fmla="*/ 1 h 1009"/>
                      <a:gd name="T46" fmla="*/ 0 w 985"/>
                      <a:gd name="T47" fmla="*/ 1 h 1009"/>
                      <a:gd name="T48" fmla="*/ 0 w 985"/>
                      <a:gd name="T49" fmla="*/ 1 h 1009"/>
                      <a:gd name="T50" fmla="*/ 0 w 985"/>
                      <a:gd name="T51" fmla="*/ 1 h 1009"/>
                      <a:gd name="T52" fmla="*/ 0 w 985"/>
                      <a:gd name="T53" fmla="*/ 1 h 1009"/>
                      <a:gd name="T54" fmla="*/ 0 w 985"/>
                      <a:gd name="T55" fmla="*/ 1 h 1009"/>
                      <a:gd name="T56" fmla="*/ 0 w 985"/>
                      <a:gd name="T57" fmla="*/ 1 h 1009"/>
                      <a:gd name="T58" fmla="*/ 0 w 985"/>
                      <a:gd name="T59" fmla="*/ 1 h 1009"/>
                      <a:gd name="T60" fmla="*/ 0 w 985"/>
                      <a:gd name="T61" fmla="*/ 1 h 1009"/>
                      <a:gd name="T62" fmla="*/ 0 w 985"/>
                      <a:gd name="T63" fmla="*/ 1 h 1009"/>
                      <a:gd name="T64" fmla="*/ 0 w 985"/>
                      <a:gd name="T65" fmla="*/ 1 h 1009"/>
                      <a:gd name="T66" fmla="*/ 0 w 985"/>
                      <a:gd name="T67" fmla="*/ 1 h 1009"/>
                      <a:gd name="T68" fmla="*/ 0 w 985"/>
                      <a:gd name="T69" fmla="*/ 1 h 1009"/>
                      <a:gd name="T70" fmla="*/ 0 w 985"/>
                      <a:gd name="T71" fmla="*/ 1 h 1009"/>
                      <a:gd name="T72" fmla="*/ 0 w 985"/>
                      <a:gd name="T73" fmla="*/ 1 h 1009"/>
                      <a:gd name="T74" fmla="*/ 0 w 985"/>
                      <a:gd name="T75" fmla="*/ 1 h 1009"/>
                      <a:gd name="T76" fmla="*/ 0 w 985"/>
                      <a:gd name="T77" fmla="*/ 1 h 1009"/>
                      <a:gd name="T78" fmla="*/ 0 w 985"/>
                      <a:gd name="T79" fmla="*/ 1 h 1009"/>
                      <a:gd name="T80" fmla="*/ 0 w 985"/>
                      <a:gd name="T81" fmla="*/ 1 h 1009"/>
                      <a:gd name="T82" fmla="*/ 0 w 985"/>
                      <a:gd name="T83" fmla="*/ 1 h 1009"/>
                      <a:gd name="T84" fmla="*/ 0 w 985"/>
                      <a:gd name="T85" fmla="*/ 1 h 1009"/>
                      <a:gd name="T86" fmla="*/ 0 w 985"/>
                      <a:gd name="T87" fmla="*/ 1 h 1009"/>
                      <a:gd name="T88" fmla="*/ 0 w 985"/>
                      <a:gd name="T89" fmla="*/ 1 h 1009"/>
                      <a:gd name="T90" fmla="*/ 0 w 985"/>
                      <a:gd name="T91" fmla="*/ 1 h 1009"/>
                      <a:gd name="T92" fmla="*/ 0 w 985"/>
                      <a:gd name="T93" fmla="*/ 1 h 1009"/>
                      <a:gd name="T94" fmla="*/ 0 w 985"/>
                      <a:gd name="T95" fmla="*/ 1 h 1009"/>
                      <a:gd name="T96" fmla="*/ 0 w 985"/>
                      <a:gd name="T97" fmla="*/ 1 h 1009"/>
                      <a:gd name="T98" fmla="*/ 0 w 985"/>
                      <a:gd name="T99" fmla="*/ 1 h 1009"/>
                      <a:gd name="T100" fmla="*/ 0 w 985"/>
                      <a:gd name="T101" fmla="*/ 1 h 1009"/>
                      <a:gd name="T102" fmla="*/ 0 w 985"/>
                      <a:gd name="T103" fmla="*/ 1 h 1009"/>
                      <a:gd name="T104" fmla="*/ 0 w 985"/>
                      <a:gd name="T105" fmla="*/ 1 h 1009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</a:gdLst>
                    <a:ahLst/>
                    <a:cxnLst>
                      <a:cxn ang="T106">
                        <a:pos x="T0" y="T1"/>
                      </a:cxn>
                      <a:cxn ang="T107">
                        <a:pos x="T2" y="T3"/>
                      </a:cxn>
                      <a:cxn ang="T108">
                        <a:pos x="T4" y="T5"/>
                      </a:cxn>
                      <a:cxn ang="T109">
                        <a:pos x="T6" y="T7"/>
                      </a:cxn>
                      <a:cxn ang="T110">
                        <a:pos x="T8" y="T9"/>
                      </a:cxn>
                      <a:cxn ang="T111">
                        <a:pos x="T10" y="T11"/>
                      </a:cxn>
                      <a:cxn ang="T112">
                        <a:pos x="T12" y="T13"/>
                      </a:cxn>
                      <a:cxn ang="T113">
                        <a:pos x="T14" y="T15"/>
                      </a:cxn>
                      <a:cxn ang="T114">
                        <a:pos x="T16" y="T17"/>
                      </a:cxn>
                      <a:cxn ang="T115">
                        <a:pos x="T18" y="T19"/>
                      </a:cxn>
                      <a:cxn ang="T116">
                        <a:pos x="T20" y="T21"/>
                      </a:cxn>
                      <a:cxn ang="T117">
                        <a:pos x="T22" y="T23"/>
                      </a:cxn>
                      <a:cxn ang="T118">
                        <a:pos x="T24" y="T25"/>
                      </a:cxn>
                      <a:cxn ang="T119">
                        <a:pos x="T26" y="T27"/>
                      </a:cxn>
                      <a:cxn ang="T120">
                        <a:pos x="T28" y="T29"/>
                      </a:cxn>
                      <a:cxn ang="T121">
                        <a:pos x="T30" y="T31"/>
                      </a:cxn>
                      <a:cxn ang="T122">
                        <a:pos x="T32" y="T33"/>
                      </a:cxn>
                      <a:cxn ang="T123">
                        <a:pos x="T34" y="T35"/>
                      </a:cxn>
                      <a:cxn ang="T124">
                        <a:pos x="T36" y="T37"/>
                      </a:cxn>
                      <a:cxn ang="T125">
                        <a:pos x="T38" y="T39"/>
                      </a:cxn>
                      <a:cxn ang="T126">
                        <a:pos x="T40" y="T41"/>
                      </a:cxn>
                      <a:cxn ang="T127">
                        <a:pos x="T42" y="T43"/>
                      </a:cxn>
                      <a:cxn ang="T128">
                        <a:pos x="T44" y="T45"/>
                      </a:cxn>
                      <a:cxn ang="T129">
                        <a:pos x="T46" y="T47"/>
                      </a:cxn>
                      <a:cxn ang="T130">
                        <a:pos x="T48" y="T49"/>
                      </a:cxn>
                      <a:cxn ang="T131">
                        <a:pos x="T50" y="T51"/>
                      </a:cxn>
                      <a:cxn ang="T132">
                        <a:pos x="T52" y="T53"/>
                      </a:cxn>
                      <a:cxn ang="T133">
                        <a:pos x="T54" y="T55"/>
                      </a:cxn>
                      <a:cxn ang="T134">
                        <a:pos x="T56" y="T57"/>
                      </a:cxn>
                      <a:cxn ang="T135">
                        <a:pos x="T58" y="T59"/>
                      </a:cxn>
                      <a:cxn ang="T136">
                        <a:pos x="T60" y="T61"/>
                      </a:cxn>
                      <a:cxn ang="T137">
                        <a:pos x="T62" y="T63"/>
                      </a:cxn>
                      <a:cxn ang="T138">
                        <a:pos x="T64" y="T65"/>
                      </a:cxn>
                      <a:cxn ang="T139">
                        <a:pos x="T66" y="T67"/>
                      </a:cxn>
                      <a:cxn ang="T140">
                        <a:pos x="T68" y="T69"/>
                      </a:cxn>
                      <a:cxn ang="T141">
                        <a:pos x="T70" y="T71"/>
                      </a:cxn>
                      <a:cxn ang="T142">
                        <a:pos x="T72" y="T73"/>
                      </a:cxn>
                      <a:cxn ang="T143">
                        <a:pos x="T74" y="T75"/>
                      </a:cxn>
                      <a:cxn ang="T144">
                        <a:pos x="T76" y="T77"/>
                      </a:cxn>
                      <a:cxn ang="T145">
                        <a:pos x="T78" y="T79"/>
                      </a:cxn>
                      <a:cxn ang="T146">
                        <a:pos x="T80" y="T81"/>
                      </a:cxn>
                      <a:cxn ang="T147">
                        <a:pos x="T82" y="T83"/>
                      </a:cxn>
                      <a:cxn ang="T148">
                        <a:pos x="T84" y="T85"/>
                      </a:cxn>
                      <a:cxn ang="T149">
                        <a:pos x="T86" y="T87"/>
                      </a:cxn>
                      <a:cxn ang="T150">
                        <a:pos x="T88" y="T89"/>
                      </a:cxn>
                      <a:cxn ang="T151">
                        <a:pos x="T90" y="T91"/>
                      </a:cxn>
                      <a:cxn ang="T152">
                        <a:pos x="T92" y="T93"/>
                      </a:cxn>
                      <a:cxn ang="T153">
                        <a:pos x="T94" y="T95"/>
                      </a:cxn>
                      <a:cxn ang="T154">
                        <a:pos x="T96" y="T97"/>
                      </a:cxn>
                      <a:cxn ang="T155">
                        <a:pos x="T98" y="T99"/>
                      </a:cxn>
                      <a:cxn ang="T156">
                        <a:pos x="T100" y="T101"/>
                      </a:cxn>
                      <a:cxn ang="T157">
                        <a:pos x="T102" y="T103"/>
                      </a:cxn>
                      <a:cxn ang="T158">
                        <a:pos x="T104" y="T105"/>
                      </a:cxn>
                    </a:cxnLst>
                    <a:rect l="0" t="0" r="r" b="b"/>
                    <a:pathLst>
                      <a:path w="985" h="1009">
                        <a:moveTo>
                          <a:pt x="81" y="891"/>
                        </a:moveTo>
                        <a:lnTo>
                          <a:pt x="62" y="768"/>
                        </a:lnTo>
                        <a:lnTo>
                          <a:pt x="43" y="716"/>
                        </a:lnTo>
                        <a:lnTo>
                          <a:pt x="10" y="636"/>
                        </a:lnTo>
                        <a:lnTo>
                          <a:pt x="0" y="569"/>
                        </a:lnTo>
                        <a:lnTo>
                          <a:pt x="0" y="487"/>
                        </a:lnTo>
                        <a:lnTo>
                          <a:pt x="15" y="383"/>
                        </a:lnTo>
                        <a:lnTo>
                          <a:pt x="53" y="279"/>
                        </a:lnTo>
                        <a:lnTo>
                          <a:pt x="100" y="184"/>
                        </a:lnTo>
                        <a:lnTo>
                          <a:pt x="161" y="109"/>
                        </a:lnTo>
                        <a:lnTo>
                          <a:pt x="218" y="61"/>
                        </a:lnTo>
                        <a:lnTo>
                          <a:pt x="294" y="19"/>
                        </a:lnTo>
                        <a:lnTo>
                          <a:pt x="374" y="0"/>
                        </a:lnTo>
                        <a:lnTo>
                          <a:pt x="497" y="0"/>
                        </a:lnTo>
                        <a:lnTo>
                          <a:pt x="630" y="19"/>
                        </a:lnTo>
                        <a:lnTo>
                          <a:pt x="729" y="19"/>
                        </a:lnTo>
                        <a:lnTo>
                          <a:pt x="819" y="28"/>
                        </a:lnTo>
                        <a:lnTo>
                          <a:pt x="857" y="38"/>
                        </a:lnTo>
                        <a:lnTo>
                          <a:pt x="895" y="66"/>
                        </a:lnTo>
                        <a:lnTo>
                          <a:pt x="928" y="127"/>
                        </a:lnTo>
                        <a:lnTo>
                          <a:pt x="952" y="170"/>
                        </a:lnTo>
                        <a:lnTo>
                          <a:pt x="985" y="217"/>
                        </a:lnTo>
                        <a:lnTo>
                          <a:pt x="961" y="288"/>
                        </a:lnTo>
                        <a:lnTo>
                          <a:pt x="933" y="355"/>
                        </a:lnTo>
                        <a:lnTo>
                          <a:pt x="933" y="388"/>
                        </a:lnTo>
                        <a:lnTo>
                          <a:pt x="919" y="430"/>
                        </a:lnTo>
                        <a:lnTo>
                          <a:pt x="914" y="482"/>
                        </a:lnTo>
                        <a:lnTo>
                          <a:pt x="886" y="506"/>
                        </a:lnTo>
                        <a:lnTo>
                          <a:pt x="867" y="664"/>
                        </a:lnTo>
                        <a:lnTo>
                          <a:pt x="838" y="692"/>
                        </a:lnTo>
                        <a:lnTo>
                          <a:pt x="810" y="688"/>
                        </a:lnTo>
                        <a:lnTo>
                          <a:pt x="791" y="650"/>
                        </a:lnTo>
                        <a:lnTo>
                          <a:pt x="762" y="607"/>
                        </a:lnTo>
                        <a:lnTo>
                          <a:pt x="725" y="607"/>
                        </a:lnTo>
                        <a:lnTo>
                          <a:pt x="706" y="664"/>
                        </a:lnTo>
                        <a:lnTo>
                          <a:pt x="696" y="744"/>
                        </a:lnTo>
                        <a:lnTo>
                          <a:pt x="706" y="811"/>
                        </a:lnTo>
                        <a:lnTo>
                          <a:pt x="720" y="849"/>
                        </a:lnTo>
                        <a:lnTo>
                          <a:pt x="748" y="877"/>
                        </a:lnTo>
                        <a:lnTo>
                          <a:pt x="800" y="910"/>
                        </a:lnTo>
                        <a:lnTo>
                          <a:pt x="725" y="896"/>
                        </a:lnTo>
                        <a:lnTo>
                          <a:pt x="687" y="896"/>
                        </a:lnTo>
                        <a:lnTo>
                          <a:pt x="677" y="910"/>
                        </a:lnTo>
                        <a:lnTo>
                          <a:pt x="621" y="972"/>
                        </a:lnTo>
                        <a:lnTo>
                          <a:pt x="583" y="981"/>
                        </a:lnTo>
                        <a:lnTo>
                          <a:pt x="535" y="1000"/>
                        </a:lnTo>
                        <a:lnTo>
                          <a:pt x="497" y="1009"/>
                        </a:lnTo>
                        <a:lnTo>
                          <a:pt x="346" y="991"/>
                        </a:lnTo>
                        <a:lnTo>
                          <a:pt x="280" y="986"/>
                        </a:lnTo>
                        <a:lnTo>
                          <a:pt x="270" y="967"/>
                        </a:lnTo>
                        <a:lnTo>
                          <a:pt x="190" y="938"/>
                        </a:lnTo>
                        <a:lnTo>
                          <a:pt x="133" y="929"/>
                        </a:lnTo>
                        <a:lnTo>
                          <a:pt x="81" y="891"/>
                        </a:lnTo>
                        <a:close/>
                      </a:path>
                    </a:pathLst>
                  </a:custGeom>
                  <a:solidFill>
                    <a:srgbClr val="5F5F5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3513" name="Freeform 87">
                  <a:extLst>
                    <a:ext uri="{FF2B5EF4-FFF2-40B4-BE49-F238E27FC236}">
                      <a16:creationId xmlns:a16="http://schemas.microsoft.com/office/drawing/2014/main" id="{7AD1FFEB-AE32-4EC7-8BF4-02A8B8A564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50" y="3417"/>
                  <a:ext cx="127" cy="151"/>
                </a:xfrm>
                <a:custGeom>
                  <a:avLst/>
                  <a:gdLst>
                    <a:gd name="T0" fmla="*/ 1 w 254"/>
                    <a:gd name="T1" fmla="*/ 1 h 302"/>
                    <a:gd name="T2" fmla="*/ 1 w 254"/>
                    <a:gd name="T3" fmla="*/ 1 h 302"/>
                    <a:gd name="T4" fmla="*/ 1 w 254"/>
                    <a:gd name="T5" fmla="*/ 1 h 302"/>
                    <a:gd name="T6" fmla="*/ 1 w 254"/>
                    <a:gd name="T7" fmla="*/ 0 h 302"/>
                    <a:gd name="T8" fmla="*/ 1 w 254"/>
                    <a:gd name="T9" fmla="*/ 1 h 302"/>
                    <a:gd name="T10" fmla="*/ 1 w 254"/>
                    <a:gd name="T11" fmla="*/ 1 h 302"/>
                    <a:gd name="T12" fmla="*/ 1 w 254"/>
                    <a:gd name="T13" fmla="*/ 1 h 302"/>
                    <a:gd name="T14" fmla="*/ 1 w 254"/>
                    <a:gd name="T15" fmla="*/ 1 h 302"/>
                    <a:gd name="T16" fmla="*/ 1 w 254"/>
                    <a:gd name="T17" fmla="*/ 1 h 302"/>
                    <a:gd name="T18" fmla="*/ 1 w 254"/>
                    <a:gd name="T19" fmla="*/ 1 h 302"/>
                    <a:gd name="T20" fmla="*/ 1 w 254"/>
                    <a:gd name="T21" fmla="*/ 1 h 302"/>
                    <a:gd name="T22" fmla="*/ 1 w 254"/>
                    <a:gd name="T23" fmla="*/ 1 h 302"/>
                    <a:gd name="T24" fmla="*/ 1 w 254"/>
                    <a:gd name="T25" fmla="*/ 1 h 302"/>
                    <a:gd name="T26" fmla="*/ 1 w 254"/>
                    <a:gd name="T27" fmla="*/ 1 h 302"/>
                    <a:gd name="T28" fmla="*/ 1 w 254"/>
                    <a:gd name="T29" fmla="*/ 1 h 302"/>
                    <a:gd name="T30" fmla="*/ 1 w 254"/>
                    <a:gd name="T31" fmla="*/ 1 h 302"/>
                    <a:gd name="T32" fmla="*/ 1 w 254"/>
                    <a:gd name="T33" fmla="*/ 1 h 302"/>
                    <a:gd name="T34" fmla="*/ 1 w 254"/>
                    <a:gd name="T35" fmla="*/ 1 h 302"/>
                    <a:gd name="T36" fmla="*/ 1 w 254"/>
                    <a:gd name="T37" fmla="*/ 1 h 302"/>
                    <a:gd name="T38" fmla="*/ 1 w 254"/>
                    <a:gd name="T39" fmla="*/ 1 h 302"/>
                    <a:gd name="T40" fmla="*/ 1 w 254"/>
                    <a:gd name="T41" fmla="*/ 1 h 302"/>
                    <a:gd name="T42" fmla="*/ 0 w 254"/>
                    <a:gd name="T43" fmla="*/ 1 h 302"/>
                    <a:gd name="T44" fmla="*/ 1 w 254"/>
                    <a:gd name="T45" fmla="*/ 1 h 302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254" h="302">
                      <a:moveTo>
                        <a:pt x="26" y="94"/>
                      </a:moveTo>
                      <a:lnTo>
                        <a:pt x="184" y="23"/>
                      </a:lnTo>
                      <a:lnTo>
                        <a:pt x="131" y="23"/>
                      </a:lnTo>
                      <a:lnTo>
                        <a:pt x="135" y="0"/>
                      </a:lnTo>
                      <a:lnTo>
                        <a:pt x="249" y="3"/>
                      </a:lnTo>
                      <a:lnTo>
                        <a:pt x="254" y="23"/>
                      </a:lnTo>
                      <a:lnTo>
                        <a:pt x="232" y="55"/>
                      </a:lnTo>
                      <a:lnTo>
                        <a:pt x="236" y="110"/>
                      </a:lnTo>
                      <a:lnTo>
                        <a:pt x="236" y="170"/>
                      </a:lnTo>
                      <a:lnTo>
                        <a:pt x="235" y="209"/>
                      </a:lnTo>
                      <a:lnTo>
                        <a:pt x="222" y="247"/>
                      </a:lnTo>
                      <a:lnTo>
                        <a:pt x="206" y="269"/>
                      </a:lnTo>
                      <a:lnTo>
                        <a:pt x="187" y="290"/>
                      </a:lnTo>
                      <a:lnTo>
                        <a:pt x="164" y="298"/>
                      </a:lnTo>
                      <a:lnTo>
                        <a:pt x="140" y="302"/>
                      </a:lnTo>
                      <a:lnTo>
                        <a:pt x="140" y="288"/>
                      </a:lnTo>
                      <a:lnTo>
                        <a:pt x="173" y="269"/>
                      </a:lnTo>
                      <a:lnTo>
                        <a:pt x="197" y="241"/>
                      </a:lnTo>
                      <a:lnTo>
                        <a:pt x="216" y="176"/>
                      </a:lnTo>
                      <a:lnTo>
                        <a:pt x="217" y="127"/>
                      </a:lnTo>
                      <a:lnTo>
                        <a:pt x="208" y="80"/>
                      </a:lnTo>
                      <a:lnTo>
                        <a:pt x="0" y="195"/>
                      </a:lnTo>
                      <a:lnTo>
                        <a:pt x="26" y="94"/>
                      </a:lnTo>
                      <a:close/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3502" name="Rectangle 89">
                <a:extLst>
                  <a:ext uri="{FF2B5EF4-FFF2-40B4-BE49-F238E27FC236}">
                    <a16:creationId xmlns:a16="http://schemas.microsoft.com/office/drawing/2014/main" id="{6C90C01B-CF78-4BD4-ACE9-AB85649B58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4" y="3058"/>
                <a:ext cx="22" cy="19"/>
              </a:xfrm>
              <a:prstGeom prst="rect">
                <a:avLst/>
              </a:prstGeom>
              <a:solidFill>
                <a:srgbClr val="FADB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>
                    <a:solidFill>
                      <a:srgbClr val="3333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>
                    <a:solidFill>
                      <a:srgbClr val="33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spcAft>
                    <a:spcPts val="588"/>
                  </a:spcAft>
                  <a:buSzPct val="80000"/>
                  <a:buNone/>
                </a:pPr>
                <a:endParaRPr lang="zh-CN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63503" name="Freeform 90">
                <a:extLst>
                  <a:ext uri="{FF2B5EF4-FFF2-40B4-BE49-F238E27FC236}">
                    <a16:creationId xmlns:a16="http://schemas.microsoft.com/office/drawing/2014/main" id="{3984F4A5-5E6B-45C2-B285-EF76A5C250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0" y="2777"/>
                <a:ext cx="26" cy="71"/>
              </a:xfrm>
              <a:custGeom>
                <a:avLst/>
                <a:gdLst>
                  <a:gd name="T0" fmla="*/ 0 w 52"/>
                  <a:gd name="T1" fmla="*/ 1 h 142"/>
                  <a:gd name="T2" fmla="*/ 1 w 52"/>
                  <a:gd name="T3" fmla="*/ 1 h 142"/>
                  <a:gd name="T4" fmla="*/ 1 w 52"/>
                  <a:gd name="T5" fmla="*/ 1 h 142"/>
                  <a:gd name="T6" fmla="*/ 1 w 52"/>
                  <a:gd name="T7" fmla="*/ 0 h 142"/>
                  <a:gd name="T8" fmla="*/ 1 w 52"/>
                  <a:gd name="T9" fmla="*/ 1 h 142"/>
                  <a:gd name="T10" fmla="*/ 0 w 52"/>
                  <a:gd name="T11" fmla="*/ 1 h 14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2" h="142">
                    <a:moveTo>
                      <a:pt x="0" y="142"/>
                    </a:moveTo>
                    <a:lnTo>
                      <a:pt x="26" y="19"/>
                    </a:lnTo>
                    <a:lnTo>
                      <a:pt x="35" y="9"/>
                    </a:lnTo>
                    <a:lnTo>
                      <a:pt x="52" y="0"/>
                    </a:lnTo>
                    <a:lnTo>
                      <a:pt x="30" y="121"/>
                    </a:lnTo>
                    <a:lnTo>
                      <a:pt x="0" y="142"/>
                    </a:lnTo>
                    <a:close/>
                  </a:path>
                </a:pathLst>
              </a:custGeom>
              <a:solidFill>
                <a:srgbClr val="E56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04" name="Freeform 91">
                <a:extLst>
                  <a:ext uri="{FF2B5EF4-FFF2-40B4-BE49-F238E27FC236}">
                    <a16:creationId xmlns:a16="http://schemas.microsoft.com/office/drawing/2014/main" id="{B5D39E77-C402-4583-8582-90935D5A3F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1" y="3459"/>
                <a:ext cx="21" cy="19"/>
              </a:xfrm>
              <a:custGeom>
                <a:avLst/>
                <a:gdLst>
                  <a:gd name="T0" fmla="*/ 0 w 43"/>
                  <a:gd name="T1" fmla="*/ 1 h 36"/>
                  <a:gd name="T2" fmla="*/ 0 w 43"/>
                  <a:gd name="T3" fmla="*/ 0 h 36"/>
                  <a:gd name="T4" fmla="*/ 0 w 43"/>
                  <a:gd name="T5" fmla="*/ 1 h 36"/>
                  <a:gd name="T6" fmla="*/ 0 w 43"/>
                  <a:gd name="T7" fmla="*/ 1 h 3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3" h="36">
                    <a:moveTo>
                      <a:pt x="0" y="36"/>
                    </a:moveTo>
                    <a:lnTo>
                      <a:pt x="38" y="0"/>
                    </a:lnTo>
                    <a:lnTo>
                      <a:pt x="43" y="34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05" name="Freeform 92">
                <a:extLst>
                  <a:ext uri="{FF2B5EF4-FFF2-40B4-BE49-F238E27FC236}">
                    <a16:creationId xmlns:a16="http://schemas.microsoft.com/office/drawing/2014/main" id="{17DAE727-2996-46ED-97B8-81A83EC3F0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8" y="3205"/>
                <a:ext cx="63" cy="127"/>
              </a:xfrm>
              <a:custGeom>
                <a:avLst/>
                <a:gdLst>
                  <a:gd name="T0" fmla="*/ 0 w 127"/>
                  <a:gd name="T1" fmla="*/ 1 h 254"/>
                  <a:gd name="T2" fmla="*/ 0 w 127"/>
                  <a:gd name="T3" fmla="*/ 1 h 254"/>
                  <a:gd name="T4" fmla="*/ 0 w 127"/>
                  <a:gd name="T5" fmla="*/ 1 h 254"/>
                  <a:gd name="T6" fmla="*/ 0 w 127"/>
                  <a:gd name="T7" fmla="*/ 1 h 254"/>
                  <a:gd name="T8" fmla="*/ 0 w 127"/>
                  <a:gd name="T9" fmla="*/ 1 h 254"/>
                  <a:gd name="T10" fmla="*/ 0 w 127"/>
                  <a:gd name="T11" fmla="*/ 1 h 254"/>
                  <a:gd name="T12" fmla="*/ 0 w 127"/>
                  <a:gd name="T13" fmla="*/ 1 h 254"/>
                  <a:gd name="T14" fmla="*/ 0 w 127"/>
                  <a:gd name="T15" fmla="*/ 1 h 254"/>
                  <a:gd name="T16" fmla="*/ 0 w 127"/>
                  <a:gd name="T17" fmla="*/ 1 h 254"/>
                  <a:gd name="T18" fmla="*/ 0 w 127"/>
                  <a:gd name="T19" fmla="*/ 1 h 254"/>
                  <a:gd name="T20" fmla="*/ 0 w 127"/>
                  <a:gd name="T21" fmla="*/ 1 h 254"/>
                  <a:gd name="T22" fmla="*/ 0 w 127"/>
                  <a:gd name="T23" fmla="*/ 1 h 254"/>
                  <a:gd name="T24" fmla="*/ 0 w 127"/>
                  <a:gd name="T25" fmla="*/ 1 h 254"/>
                  <a:gd name="T26" fmla="*/ 0 w 127"/>
                  <a:gd name="T27" fmla="*/ 1 h 254"/>
                  <a:gd name="T28" fmla="*/ 0 w 127"/>
                  <a:gd name="T29" fmla="*/ 1 h 254"/>
                  <a:gd name="T30" fmla="*/ 0 w 127"/>
                  <a:gd name="T31" fmla="*/ 1 h 254"/>
                  <a:gd name="T32" fmla="*/ 0 w 127"/>
                  <a:gd name="T33" fmla="*/ 1 h 254"/>
                  <a:gd name="T34" fmla="*/ 0 w 127"/>
                  <a:gd name="T35" fmla="*/ 1 h 254"/>
                  <a:gd name="T36" fmla="*/ 0 w 127"/>
                  <a:gd name="T37" fmla="*/ 1 h 254"/>
                  <a:gd name="T38" fmla="*/ 0 w 127"/>
                  <a:gd name="T39" fmla="*/ 1 h 254"/>
                  <a:gd name="T40" fmla="*/ 0 w 127"/>
                  <a:gd name="T41" fmla="*/ 1 h 254"/>
                  <a:gd name="T42" fmla="*/ 0 w 127"/>
                  <a:gd name="T43" fmla="*/ 1 h 254"/>
                  <a:gd name="T44" fmla="*/ 0 w 127"/>
                  <a:gd name="T45" fmla="*/ 1 h 254"/>
                  <a:gd name="T46" fmla="*/ 0 w 127"/>
                  <a:gd name="T47" fmla="*/ 1 h 254"/>
                  <a:gd name="T48" fmla="*/ 0 w 127"/>
                  <a:gd name="T49" fmla="*/ 1 h 254"/>
                  <a:gd name="T50" fmla="*/ 0 w 127"/>
                  <a:gd name="T51" fmla="*/ 1 h 254"/>
                  <a:gd name="T52" fmla="*/ 0 w 127"/>
                  <a:gd name="T53" fmla="*/ 1 h 254"/>
                  <a:gd name="T54" fmla="*/ 0 w 127"/>
                  <a:gd name="T55" fmla="*/ 1 h 254"/>
                  <a:gd name="T56" fmla="*/ 0 w 127"/>
                  <a:gd name="T57" fmla="*/ 0 h 254"/>
                  <a:gd name="T58" fmla="*/ 0 w 127"/>
                  <a:gd name="T59" fmla="*/ 0 h 254"/>
                  <a:gd name="T60" fmla="*/ 0 w 127"/>
                  <a:gd name="T61" fmla="*/ 1 h 254"/>
                  <a:gd name="T62" fmla="*/ 0 w 127"/>
                  <a:gd name="T63" fmla="*/ 1 h 254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127" h="254">
                    <a:moveTo>
                      <a:pt x="38" y="14"/>
                    </a:moveTo>
                    <a:lnTo>
                      <a:pt x="48" y="38"/>
                    </a:lnTo>
                    <a:lnTo>
                      <a:pt x="56" y="67"/>
                    </a:lnTo>
                    <a:lnTo>
                      <a:pt x="59" y="94"/>
                    </a:lnTo>
                    <a:lnTo>
                      <a:pt x="57" y="121"/>
                    </a:lnTo>
                    <a:lnTo>
                      <a:pt x="51" y="159"/>
                    </a:lnTo>
                    <a:lnTo>
                      <a:pt x="38" y="180"/>
                    </a:lnTo>
                    <a:lnTo>
                      <a:pt x="21" y="206"/>
                    </a:lnTo>
                    <a:lnTo>
                      <a:pt x="0" y="227"/>
                    </a:lnTo>
                    <a:lnTo>
                      <a:pt x="13" y="241"/>
                    </a:lnTo>
                    <a:lnTo>
                      <a:pt x="22" y="246"/>
                    </a:lnTo>
                    <a:lnTo>
                      <a:pt x="32" y="246"/>
                    </a:lnTo>
                    <a:lnTo>
                      <a:pt x="41" y="246"/>
                    </a:lnTo>
                    <a:lnTo>
                      <a:pt x="51" y="241"/>
                    </a:lnTo>
                    <a:lnTo>
                      <a:pt x="60" y="239"/>
                    </a:lnTo>
                    <a:lnTo>
                      <a:pt x="74" y="239"/>
                    </a:lnTo>
                    <a:lnTo>
                      <a:pt x="79" y="243"/>
                    </a:lnTo>
                    <a:lnTo>
                      <a:pt x="84" y="249"/>
                    </a:lnTo>
                    <a:lnTo>
                      <a:pt x="97" y="254"/>
                    </a:lnTo>
                    <a:lnTo>
                      <a:pt x="109" y="247"/>
                    </a:lnTo>
                    <a:lnTo>
                      <a:pt x="117" y="227"/>
                    </a:lnTo>
                    <a:lnTo>
                      <a:pt x="123" y="187"/>
                    </a:lnTo>
                    <a:lnTo>
                      <a:pt x="127" y="146"/>
                    </a:lnTo>
                    <a:lnTo>
                      <a:pt x="125" y="101"/>
                    </a:lnTo>
                    <a:lnTo>
                      <a:pt x="120" y="69"/>
                    </a:lnTo>
                    <a:lnTo>
                      <a:pt x="108" y="28"/>
                    </a:lnTo>
                    <a:lnTo>
                      <a:pt x="101" y="14"/>
                    </a:lnTo>
                    <a:lnTo>
                      <a:pt x="93" y="4"/>
                    </a:lnTo>
                    <a:lnTo>
                      <a:pt x="79" y="0"/>
                    </a:lnTo>
                    <a:lnTo>
                      <a:pt x="65" y="0"/>
                    </a:lnTo>
                    <a:lnTo>
                      <a:pt x="49" y="4"/>
                    </a:lnTo>
                    <a:lnTo>
                      <a:pt x="38" y="14"/>
                    </a:lnTo>
                    <a:close/>
                  </a:path>
                </a:pathLst>
              </a:custGeom>
              <a:solidFill>
                <a:srgbClr val="7F5F3F"/>
              </a:solidFill>
              <a:ln w="9525">
                <a:solidFill>
                  <a:srgbClr val="3F1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3506" name="Group 95">
                <a:extLst>
                  <a:ext uri="{FF2B5EF4-FFF2-40B4-BE49-F238E27FC236}">
                    <a16:creationId xmlns:a16="http://schemas.microsoft.com/office/drawing/2014/main" id="{96384355-5229-4595-A62A-E6576F2656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27" y="3137"/>
                <a:ext cx="477" cy="650"/>
                <a:chOff x="4727" y="3137"/>
                <a:chExt cx="477" cy="650"/>
              </a:xfrm>
            </p:grpSpPr>
            <p:sp>
              <p:nvSpPr>
                <p:cNvPr id="63510" name="Freeform 93">
                  <a:extLst>
                    <a:ext uri="{FF2B5EF4-FFF2-40B4-BE49-F238E27FC236}">
                      <a16:creationId xmlns:a16="http://schemas.microsoft.com/office/drawing/2014/main" id="{1CEF703B-B4CE-456E-90F6-392649E97A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27" y="3161"/>
                  <a:ext cx="456" cy="626"/>
                </a:xfrm>
                <a:custGeom>
                  <a:avLst/>
                  <a:gdLst>
                    <a:gd name="T0" fmla="*/ 1 w 910"/>
                    <a:gd name="T1" fmla="*/ 1 h 1252"/>
                    <a:gd name="T2" fmla="*/ 1 w 910"/>
                    <a:gd name="T3" fmla="*/ 1 h 1252"/>
                    <a:gd name="T4" fmla="*/ 1 w 910"/>
                    <a:gd name="T5" fmla="*/ 1 h 1252"/>
                    <a:gd name="T6" fmla="*/ 1 w 910"/>
                    <a:gd name="T7" fmla="*/ 1 h 1252"/>
                    <a:gd name="T8" fmla="*/ 0 w 910"/>
                    <a:gd name="T9" fmla="*/ 1 h 1252"/>
                    <a:gd name="T10" fmla="*/ 1 w 910"/>
                    <a:gd name="T11" fmla="*/ 1 h 1252"/>
                    <a:gd name="T12" fmla="*/ 1 w 910"/>
                    <a:gd name="T13" fmla="*/ 1 h 1252"/>
                    <a:gd name="T14" fmla="*/ 1 w 910"/>
                    <a:gd name="T15" fmla="*/ 1 h 1252"/>
                    <a:gd name="T16" fmla="*/ 1 w 910"/>
                    <a:gd name="T17" fmla="*/ 1 h 1252"/>
                    <a:gd name="T18" fmla="*/ 1 w 910"/>
                    <a:gd name="T19" fmla="*/ 1 h 1252"/>
                    <a:gd name="T20" fmla="*/ 1 w 910"/>
                    <a:gd name="T21" fmla="*/ 1 h 1252"/>
                    <a:gd name="T22" fmla="*/ 1 w 910"/>
                    <a:gd name="T23" fmla="*/ 1 h 1252"/>
                    <a:gd name="T24" fmla="*/ 1 w 910"/>
                    <a:gd name="T25" fmla="*/ 1 h 1252"/>
                    <a:gd name="T26" fmla="*/ 1 w 910"/>
                    <a:gd name="T27" fmla="*/ 1 h 1252"/>
                    <a:gd name="T28" fmla="*/ 1 w 910"/>
                    <a:gd name="T29" fmla="*/ 1 h 1252"/>
                    <a:gd name="T30" fmla="*/ 1 w 910"/>
                    <a:gd name="T31" fmla="*/ 1 h 1252"/>
                    <a:gd name="T32" fmla="*/ 1 w 910"/>
                    <a:gd name="T33" fmla="*/ 1 h 1252"/>
                    <a:gd name="T34" fmla="*/ 1 w 910"/>
                    <a:gd name="T35" fmla="*/ 1 h 1252"/>
                    <a:gd name="T36" fmla="*/ 1 w 910"/>
                    <a:gd name="T37" fmla="*/ 1 h 1252"/>
                    <a:gd name="T38" fmla="*/ 1 w 910"/>
                    <a:gd name="T39" fmla="*/ 1 h 1252"/>
                    <a:gd name="T40" fmla="*/ 1 w 910"/>
                    <a:gd name="T41" fmla="*/ 1 h 1252"/>
                    <a:gd name="T42" fmla="*/ 1 w 910"/>
                    <a:gd name="T43" fmla="*/ 1 h 1252"/>
                    <a:gd name="T44" fmla="*/ 1 w 910"/>
                    <a:gd name="T45" fmla="*/ 1 h 1252"/>
                    <a:gd name="T46" fmla="*/ 1 w 910"/>
                    <a:gd name="T47" fmla="*/ 0 h 1252"/>
                    <a:gd name="T48" fmla="*/ 1 w 910"/>
                    <a:gd name="T49" fmla="*/ 1 h 1252"/>
                    <a:gd name="T50" fmla="*/ 1 w 910"/>
                    <a:gd name="T51" fmla="*/ 1 h 1252"/>
                    <a:gd name="T52" fmla="*/ 1 w 910"/>
                    <a:gd name="T53" fmla="*/ 1 h 1252"/>
                    <a:gd name="T54" fmla="*/ 1 w 910"/>
                    <a:gd name="T55" fmla="*/ 1 h 1252"/>
                    <a:gd name="T56" fmla="*/ 1 w 910"/>
                    <a:gd name="T57" fmla="*/ 1 h 1252"/>
                    <a:gd name="T58" fmla="*/ 1 w 910"/>
                    <a:gd name="T59" fmla="*/ 1 h 1252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910" h="1252">
                      <a:moveTo>
                        <a:pt x="90" y="317"/>
                      </a:moveTo>
                      <a:lnTo>
                        <a:pt x="47" y="478"/>
                      </a:lnTo>
                      <a:lnTo>
                        <a:pt x="28" y="573"/>
                      </a:lnTo>
                      <a:lnTo>
                        <a:pt x="5" y="669"/>
                      </a:lnTo>
                      <a:lnTo>
                        <a:pt x="0" y="773"/>
                      </a:lnTo>
                      <a:lnTo>
                        <a:pt x="9" y="849"/>
                      </a:lnTo>
                      <a:lnTo>
                        <a:pt x="24" y="897"/>
                      </a:lnTo>
                      <a:lnTo>
                        <a:pt x="28" y="972"/>
                      </a:lnTo>
                      <a:lnTo>
                        <a:pt x="71" y="1020"/>
                      </a:lnTo>
                      <a:lnTo>
                        <a:pt x="104" y="1091"/>
                      </a:lnTo>
                      <a:lnTo>
                        <a:pt x="180" y="1252"/>
                      </a:lnTo>
                      <a:lnTo>
                        <a:pt x="825" y="1114"/>
                      </a:lnTo>
                      <a:lnTo>
                        <a:pt x="797" y="991"/>
                      </a:lnTo>
                      <a:lnTo>
                        <a:pt x="839" y="892"/>
                      </a:lnTo>
                      <a:lnTo>
                        <a:pt x="877" y="759"/>
                      </a:lnTo>
                      <a:lnTo>
                        <a:pt x="906" y="608"/>
                      </a:lnTo>
                      <a:lnTo>
                        <a:pt x="910" y="469"/>
                      </a:lnTo>
                      <a:lnTo>
                        <a:pt x="891" y="332"/>
                      </a:lnTo>
                      <a:lnTo>
                        <a:pt x="853" y="223"/>
                      </a:lnTo>
                      <a:lnTo>
                        <a:pt x="773" y="114"/>
                      </a:lnTo>
                      <a:lnTo>
                        <a:pt x="693" y="48"/>
                      </a:lnTo>
                      <a:lnTo>
                        <a:pt x="617" y="19"/>
                      </a:lnTo>
                      <a:lnTo>
                        <a:pt x="517" y="5"/>
                      </a:lnTo>
                      <a:lnTo>
                        <a:pt x="399" y="0"/>
                      </a:lnTo>
                      <a:lnTo>
                        <a:pt x="309" y="19"/>
                      </a:lnTo>
                      <a:lnTo>
                        <a:pt x="241" y="62"/>
                      </a:lnTo>
                      <a:lnTo>
                        <a:pt x="170" y="119"/>
                      </a:lnTo>
                      <a:lnTo>
                        <a:pt x="132" y="180"/>
                      </a:lnTo>
                      <a:lnTo>
                        <a:pt x="99" y="256"/>
                      </a:lnTo>
                      <a:lnTo>
                        <a:pt x="90" y="317"/>
                      </a:lnTo>
                      <a:close/>
                    </a:path>
                  </a:pathLst>
                </a:custGeom>
                <a:solidFill>
                  <a:srgbClr val="FFBF5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511" name="Freeform 94">
                  <a:extLst>
                    <a:ext uri="{FF2B5EF4-FFF2-40B4-BE49-F238E27FC236}">
                      <a16:creationId xmlns:a16="http://schemas.microsoft.com/office/drawing/2014/main" id="{AC34D00D-D34E-4EAF-B416-231B58BB88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27" y="3137"/>
                  <a:ext cx="477" cy="567"/>
                </a:xfrm>
                <a:custGeom>
                  <a:avLst/>
                  <a:gdLst>
                    <a:gd name="T0" fmla="*/ 1 w 953"/>
                    <a:gd name="T1" fmla="*/ 1 h 1133"/>
                    <a:gd name="T2" fmla="*/ 1 w 953"/>
                    <a:gd name="T3" fmla="*/ 1 h 1133"/>
                    <a:gd name="T4" fmla="*/ 1 w 953"/>
                    <a:gd name="T5" fmla="*/ 0 h 1133"/>
                    <a:gd name="T6" fmla="*/ 1 w 953"/>
                    <a:gd name="T7" fmla="*/ 0 h 1133"/>
                    <a:gd name="T8" fmla="*/ 1 w 953"/>
                    <a:gd name="T9" fmla="*/ 1 h 1133"/>
                    <a:gd name="T10" fmla="*/ 1 w 953"/>
                    <a:gd name="T11" fmla="*/ 1 h 1133"/>
                    <a:gd name="T12" fmla="*/ 1 w 953"/>
                    <a:gd name="T13" fmla="*/ 1 h 1133"/>
                    <a:gd name="T14" fmla="*/ 1 w 953"/>
                    <a:gd name="T15" fmla="*/ 1 h 1133"/>
                    <a:gd name="T16" fmla="*/ 1 w 953"/>
                    <a:gd name="T17" fmla="*/ 1 h 1133"/>
                    <a:gd name="T18" fmla="*/ 1 w 953"/>
                    <a:gd name="T19" fmla="*/ 1 h 1133"/>
                    <a:gd name="T20" fmla="*/ 1 w 953"/>
                    <a:gd name="T21" fmla="*/ 1 h 1133"/>
                    <a:gd name="T22" fmla="*/ 1 w 953"/>
                    <a:gd name="T23" fmla="*/ 1 h 1133"/>
                    <a:gd name="T24" fmla="*/ 1 w 953"/>
                    <a:gd name="T25" fmla="*/ 1 h 1133"/>
                    <a:gd name="T26" fmla="*/ 1 w 953"/>
                    <a:gd name="T27" fmla="*/ 1 h 1133"/>
                    <a:gd name="T28" fmla="*/ 1 w 953"/>
                    <a:gd name="T29" fmla="*/ 1 h 1133"/>
                    <a:gd name="T30" fmla="*/ 1 w 953"/>
                    <a:gd name="T31" fmla="*/ 1 h 1133"/>
                    <a:gd name="T32" fmla="*/ 1 w 953"/>
                    <a:gd name="T33" fmla="*/ 1 h 1133"/>
                    <a:gd name="T34" fmla="*/ 1 w 953"/>
                    <a:gd name="T35" fmla="*/ 1 h 1133"/>
                    <a:gd name="T36" fmla="*/ 1 w 953"/>
                    <a:gd name="T37" fmla="*/ 1 h 1133"/>
                    <a:gd name="T38" fmla="*/ 1 w 953"/>
                    <a:gd name="T39" fmla="*/ 1 h 1133"/>
                    <a:gd name="T40" fmla="*/ 1 w 953"/>
                    <a:gd name="T41" fmla="*/ 1 h 1133"/>
                    <a:gd name="T42" fmla="*/ 1 w 953"/>
                    <a:gd name="T43" fmla="*/ 1 h 1133"/>
                    <a:gd name="T44" fmla="*/ 1 w 953"/>
                    <a:gd name="T45" fmla="*/ 1 h 1133"/>
                    <a:gd name="T46" fmla="*/ 1 w 953"/>
                    <a:gd name="T47" fmla="*/ 1 h 1133"/>
                    <a:gd name="T48" fmla="*/ 1 w 953"/>
                    <a:gd name="T49" fmla="*/ 1 h 1133"/>
                    <a:gd name="T50" fmla="*/ 1 w 953"/>
                    <a:gd name="T51" fmla="*/ 1 h 1133"/>
                    <a:gd name="T52" fmla="*/ 1 w 953"/>
                    <a:gd name="T53" fmla="*/ 1 h 1133"/>
                    <a:gd name="T54" fmla="*/ 1 w 953"/>
                    <a:gd name="T55" fmla="*/ 1 h 1133"/>
                    <a:gd name="T56" fmla="*/ 1 w 953"/>
                    <a:gd name="T57" fmla="*/ 1 h 1133"/>
                    <a:gd name="T58" fmla="*/ 1 w 953"/>
                    <a:gd name="T59" fmla="*/ 1 h 1133"/>
                    <a:gd name="T60" fmla="*/ 1 w 953"/>
                    <a:gd name="T61" fmla="*/ 1 h 1133"/>
                    <a:gd name="T62" fmla="*/ 1 w 953"/>
                    <a:gd name="T63" fmla="*/ 1 h 1133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953" h="1133">
                      <a:moveTo>
                        <a:pt x="118" y="218"/>
                      </a:moveTo>
                      <a:lnTo>
                        <a:pt x="137" y="147"/>
                      </a:lnTo>
                      <a:lnTo>
                        <a:pt x="175" y="76"/>
                      </a:lnTo>
                      <a:lnTo>
                        <a:pt x="222" y="43"/>
                      </a:lnTo>
                      <a:lnTo>
                        <a:pt x="276" y="19"/>
                      </a:lnTo>
                      <a:lnTo>
                        <a:pt x="371" y="0"/>
                      </a:lnTo>
                      <a:lnTo>
                        <a:pt x="442" y="0"/>
                      </a:lnTo>
                      <a:lnTo>
                        <a:pt x="532" y="0"/>
                      </a:lnTo>
                      <a:lnTo>
                        <a:pt x="603" y="14"/>
                      </a:lnTo>
                      <a:lnTo>
                        <a:pt x="650" y="38"/>
                      </a:lnTo>
                      <a:lnTo>
                        <a:pt x="688" y="57"/>
                      </a:lnTo>
                      <a:lnTo>
                        <a:pt x="740" y="99"/>
                      </a:lnTo>
                      <a:lnTo>
                        <a:pt x="787" y="142"/>
                      </a:lnTo>
                      <a:lnTo>
                        <a:pt x="825" y="175"/>
                      </a:lnTo>
                      <a:lnTo>
                        <a:pt x="863" y="218"/>
                      </a:lnTo>
                      <a:lnTo>
                        <a:pt x="901" y="284"/>
                      </a:lnTo>
                      <a:lnTo>
                        <a:pt x="920" y="355"/>
                      </a:lnTo>
                      <a:lnTo>
                        <a:pt x="943" y="454"/>
                      </a:lnTo>
                      <a:lnTo>
                        <a:pt x="953" y="530"/>
                      </a:lnTo>
                      <a:lnTo>
                        <a:pt x="948" y="611"/>
                      </a:lnTo>
                      <a:lnTo>
                        <a:pt x="943" y="693"/>
                      </a:lnTo>
                      <a:lnTo>
                        <a:pt x="920" y="783"/>
                      </a:lnTo>
                      <a:lnTo>
                        <a:pt x="896" y="877"/>
                      </a:lnTo>
                      <a:lnTo>
                        <a:pt x="877" y="967"/>
                      </a:lnTo>
                      <a:lnTo>
                        <a:pt x="839" y="1033"/>
                      </a:lnTo>
                      <a:lnTo>
                        <a:pt x="797" y="1062"/>
                      </a:lnTo>
                      <a:lnTo>
                        <a:pt x="745" y="1086"/>
                      </a:lnTo>
                      <a:lnTo>
                        <a:pt x="688" y="1104"/>
                      </a:lnTo>
                      <a:lnTo>
                        <a:pt x="650" y="1123"/>
                      </a:lnTo>
                      <a:lnTo>
                        <a:pt x="598" y="1133"/>
                      </a:lnTo>
                      <a:lnTo>
                        <a:pt x="551" y="1128"/>
                      </a:lnTo>
                      <a:lnTo>
                        <a:pt x="480" y="1109"/>
                      </a:lnTo>
                      <a:lnTo>
                        <a:pt x="424" y="1106"/>
                      </a:lnTo>
                      <a:lnTo>
                        <a:pt x="398" y="1100"/>
                      </a:lnTo>
                      <a:lnTo>
                        <a:pt x="402" y="1119"/>
                      </a:lnTo>
                      <a:lnTo>
                        <a:pt x="241" y="1090"/>
                      </a:lnTo>
                      <a:lnTo>
                        <a:pt x="260" y="1033"/>
                      </a:lnTo>
                      <a:lnTo>
                        <a:pt x="257" y="1007"/>
                      </a:lnTo>
                      <a:lnTo>
                        <a:pt x="256" y="981"/>
                      </a:lnTo>
                      <a:lnTo>
                        <a:pt x="249" y="951"/>
                      </a:lnTo>
                      <a:lnTo>
                        <a:pt x="241" y="936"/>
                      </a:lnTo>
                      <a:lnTo>
                        <a:pt x="226" y="915"/>
                      </a:lnTo>
                      <a:lnTo>
                        <a:pt x="244" y="893"/>
                      </a:lnTo>
                      <a:lnTo>
                        <a:pt x="262" y="866"/>
                      </a:lnTo>
                      <a:lnTo>
                        <a:pt x="268" y="843"/>
                      </a:lnTo>
                      <a:lnTo>
                        <a:pt x="256" y="787"/>
                      </a:lnTo>
                      <a:lnTo>
                        <a:pt x="251" y="716"/>
                      </a:lnTo>
                      <a:lnTo>
                        <a:pt x="218" y="674"/>
                      </a:lnTo>
                      <a:lnTo>
                        <a:pt x="170" y="659"/>
                      </a:lnTo>
                      <a:lnTo>
                        <a:pt x="123" y="620"/>
                      </a:lnTo>
                      <a:lnTo>
                        <a:pt x="90" y="620"/>
                      </a:lnTo>
                      <a:lnTo>
                        <a:pt x="57" y="659"/>
                      </a:lnTo>
                      <a:lnTo>
                        <a:pt x="57" y="716"/>
                      </a:lnTo>
                      <a:lnTo>
                        <a:pt x="79" y="760"/>
                      </a:lnTo>
                      <a:lnTo>
                        <a:pt x="84" y="827"/>
                      </a:lnTo>
                      <a:lnTo>
                        <a:pt x="66" y="822"/>
                      </a:lnTo>
                      <a:lnTo>
                        <a:pt x="49" y="809"/>
                      </a:lnTo>
                      <a:lnTo>
                        <a:pt x="28" y="664"/>
                      </a:lnTo>
                      <a:lnTo>
                        <a:pt x="0" y="568"/>
                      </a:lnTo>
                      <a:lnTo>
                        <a:pt x="19" y="492"/>
                      </a:lnTo>
                      <a:lnTo>
                        <a:pt x="33" y="407"/>
                      </a:lnTo>
                      <a:lnTo>
                        <a:pt x="47" y="317"/>
                      </a:lnTo>
                      <a:lnTo>
                        <a:pt x="47" y="274"/>
                      </a:lnTo>
                      <a:lnTo>
                        <a:pt x="118" y="218"/>
                      </a:lnTo>
                      <a:close/>
                    </a:path>
                  </a:pathLst>
                </a:custGeom>
                <a:solidFill>
                  <a:srgbClr val="5F3F1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3507" name="Freeform 96">
                <a:extLst>
                  <a:ext uri="{FF2B5EF4-FFF2-40B4-BE49-F238E27FC236}">
                    <a16:creationId xmlns:a16="http://schemas.microsoft.com/office/drawing/2014/main" id="{3261EAE8-6A1C-4D3C-94D1-E93D84BA9D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9" y="3623"/>
                <a:ext cx="333" cy="147"/>
              </a:xfrm>
              <a:custGeom>
                <a:avLst/>
                <a:gdLst>
                  <a:gd name="T0" fmla="*/ 0 w 667"/>
                  <a:gd name="T1" fmla="*/ 1 h 293"/>
                  <a:gd name="T2" fmla="*/ 0 w 667"/>
                  <a:gd name="T3" fmla="*/ 0 h 293"/>
                  <a:gd name="T4" fmla="*/ 0 w 667"/>
                  <a:gd name="T5" fmla="*/ 1 h 293"/>
                  <a:gd name="T6" fmla="*/ 0 w 667"/>
                  <a:gd name="T7" fmla="*/ 1 h 293"/>
                  <a:gd name="T8" fmla="*/ 0 w 667"/>
                  <a:gd name="T9" fmla="*/ 1 h 293"/>
                  <a:gd name="T10" fmla="*/ 0 w 667"/>
                  <a:gd name="T11" fmla="*/ 1 h 293"/>
                  <a:gd name="T12" fmla="*/ 0 w 667"/>
                  <a:gd name="T13" fmla="*/ 1 h 293"/>
                  <a:gd name="T14" fmla="*/ 0 w 667"/>
                  <a:gd name="T15" fmla="*/ 1 h 293"/>
                  <a:gd name="T16" fmla="*/ 0 w 667"/>
                  <a:gd name="T17" fmla="*/ 1 h 293"/>
                  <a:gd name="T18" fmla="*/ 0 w 667"/>
                  <a:gd name="T19" fmla="*/ 1 h 293"/>
                  <a:gd name="T20" fmla="*/ 0 w 667"/>
                  <a:gd name="T21" fmla="*/ 1 h 293"/>
                  <a:gd name="T22" fmla="*/ 0 w 667"/>
                  <a:gd name="T23" fmla="*/ 1 h 29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667" h="293">
                    <a:moveTo>
                      <a:pt x="0" y="35"/>
                    </a:moveTo>
                    <a:lnTo>
                      <a:pt x="14" y="0"/>
                    </a:lnTo>
                    <a:lnTo>
                      <a:pt x="96" y="5"/>
                    </a:lnTo>
                    <a:lnTo>
                      <a:pt x="186" y="20"/>
                    </a:lnTo>
                    <a:lnTo>
                      <a:pt x="321" y="66"/>
                    </a:lnTo>
                    <a:lnTo>
                      <a:pt x="392" y="96"/>
                    </a:lnTo>
                    <a:lnTo>
                      <a:pt x="473" y="132"/>
                    </a:lnTo>
                    <a:lnTo>
                      <a:pt x="560" y="172"/>
                    </a:lnTo>
                    <a:lnTo>
                      <a:pt x="634" y="213"/>
                    </a:lnTo>
                    <a:lnTo>
                      <a:pt x="659" y="241"/>
                    </a:lnTo>
                    <a:lnTo>
                      <a:pt x="667" y="293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08" name="Freeform 97">
                <a:extLst>
                  <a:ext uri="{FF2B5EF4-FFF2-40B4-BE49-F238E27FC236}">
                    <a16:creationId xmlns:a16="http://schemas.microsoft.com/office/drawing/2014/main" id="{82DBF0A4-E0AA-4E3C-AF1E-0BB363D8DB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3535"/>
                <a:ext cx="2219" cy="361"/>
              </a:xfrm>
              <a:custGeom>
                <a:avLst/>
                <a:gdLst>
                  <a:gd name="T0" fmla="*/ 1 w 4438"/>
                  <a:gd name="T1" fmla="*/ 1 h 721"/>
                  <a:gd name="T2" fmla="*/ 1 w 4438"/>
                  <a:gd name="T3" fmla="*/ 1 h 721"/>
                  <a:gd name="T4" fmla="*/ 1 w 4438"/>
                  <a:gd name="T5" fmla="*/ 1 h 721"/>
                  <a:gd name="T6" fmla="*/ 1 w 4438"/>
                  <a:gd name="T7" fmla="*/ 1 h 721"/>
                  <a:gd name="T8" fmla="*/ 1 w 4438"/>
                  <a:gd name="T9" fmla="*/ 1 h 721"/>
                  <a:gd name="T10" fmla="*/ 1 w 4438"/>
                  <a:gd name="T11" fmla="*/ 0 h 721"/>
                  <a:gd name="T12" fmla="*/ 1 w 4438"/>
                  <a:gd name="T13" fmla="*/ 1 h 721"/>
                  <a:gd name="T14" fmla="*/ 1 w 4438"/>
                  <a:gd name="T15" fmla="*/ 1 h 721"/>
                  <a:gd name="T16" fmla="*/ 1 w 4438"/>
                  <a:gd name="T17" fmla="*/ 1 h 721"/>
                  <a:gd name="T18" fmla="*/ 1 w 4438"/>
                  <a:gd name="T19" fmla="*/ 1 h 721"/>
                  <a:gd name="T20" fmla="*/ 1 w 4438"/>
                  <a:gd name="T21" fmla="*/ 1 h 721"/>
                  <a:gd name="T22" fmla="*/ 1 w 4438"/>
                  <a:gd name="T23" fmla="*/ 1 h 721"/>
                  <a:gd name="T24" fmla="*/ 1 w 4438"/>
                  <a:gd name="T25" fmla="*/ 1 h 721"/>
                  <a:gd name="T26" fmla="*/ 1 w 4438"/>
                  <a:gd name="T27" fmla="*/ 1 h 721"/>
                  <a:gd name="T28" fmla="*/ 1 w 4438"/>
                  <a:gd name="T29" fmla="*/ 1 h 721"/>
                  <a:gd name="T30" fmla="*/ 1 w 4438"/>
                  <a:gd name="T31" fmla="*/ 1 h 721"/>
                  <a:gd name="T32" fmla="*/ 1 w 4438"/>
                  <a:gd name="T33" fmla="*/ 1 h 721"/>
                  <a:gd name="T34" fmla="*/ 1 w 4438"/>
                  <a:gd name="T35" fmla="*/ 1 h 721"/>
                  <a:gd name="T36" fmla="*/ 1 w 4438"/>
                  <a:gd name="T37" fmla="*/ 1 h 721"/>
                  <a:gd name="T38" fmla="*/ 1 w 4438"/>
                  <a:gd name="T39" fmla="*/ 1 h 721"/>
                  <a:gd name="T40" fmla="*/ 1 w 4438"/>
                  <a:gd name="T41" fmla="*/ 1 h 721"/>
                  <a:gd name="T42" fmla="*/ 1 w 4438"/>
                  <a:gd name="T43" fmla="*/ 1 h 721"/>
                  <a:gd name="T44" fmla="*/ 1 w 4438"/>
                  <a:gd name="T45" fmla="*/ 1 h 721"/>
                  <a:gd name="T46" fmla="*/ 1 w 4438"/>
                  <a:gd name="T47" fmla="*/ 1 h 721"/>
                  <a:gd name="T48" fmla="*/ 1 w 4438"/>
                  <a:gd name="T49" fmla="*/ 1 h 721"/>
                  <a:gd name="T50" fmla="*/ 1 w 4438"/>
                  <a:gd name="T51" fmla="*/ 1 h 721"/>
                  <a:gd name="T52" fmla="*/ 1 w 4438"/>
                  <a:gd name="T53" fmla="*/ 1 h 721"/>
                  <a:gd name="T54" fmla="*/ 1 w 4438"/>
                  <a:gd name="T55" fmla="*/ 1 h 721"/>
                  <a:gd name="T56" fmla="*/ 0 w 4438"/>
                  <a:gd name="T57" fmla="*/ 1 h 721"/>
                  <a:gd name="T58" fmla="*/ 1 w 4438"/>
                  <a:gd name="T59" fmla="*/ 1 h 721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4438" h="721">
                    <a:moveTo>
                      <a:pt x="19" y="521"/>
                    </a:moveTo>
                    <a:lnTo>
                      <a:pt x="189" y="311"/>
                    </a:lnTo>
                    <a:lnTo>
                      <a:pt x="284" y="220"/>
                    </a:lnTo>
                    <a:lnTo>
                      <a:pt x="368" y="150"/>
                    </a:lnTo>
                    <a:lnTo>
                      <a:pt x="500" y="41"/>
                    </a:lnTo>
                    <a:lnTo>
                      <a:pt x="557" y="0"/>
                    </a:lnTo>
                    <a:lnTo>
                      <a:pt x="943" y="190"/>
                    </a:lnTo>
                    <a:lnTo>
                      <a:pt x="1029" y="291"/>
                    </a:lnTo>
                    <a:lnTo>
                      <a:pt x="1095" y="371"/>
                    </a:lnTo>
                    <a:lnTo>
                      <a:pt x="1172" y="461"/>
                    </a:lnTo>
                    <a:lnTo>
                      <a:pt x="1210" y="521"/>
                    </a:lnTo>
                    <a:lnTo>
                      <a:pt x="1445" y="391"/>
                    </a:lnTo>
                    <a:lnTo>
                      <a:pt x="1549" y="332"/>
                    </a:lnTo>
                    <a:lnTo>
                      <a:pt x="1690" y="281"/>
                    </a:lnTo>
                    <a:lnTo>
                      <a:pt x="1803" y="190"/>
                    </a:lnTo>
                    <a:lnTo>
                      <a:pt x="1983" y="240"/>
                    </a:lnTo>
                    <a:lnTo>
                      <a:pt x="2133" y="300"/>
                    </a:lnTo>
                    <a:lnTo>
                      <a:pt x="2284" y="362"/>
                    </a:lnTo>
                    <a:lnTo>
                      <a:pt x="2303" y="371"/>
                    </a:lnTo>
                    <a:lnTo>
                      <a:pt x="2417" y="391"/>
                    </a:lnTo>
                    <a:lnTo>
                      <a:pt x="2540" y="521"/>
                    </a:lnTo>
                    <a:lnTo>
                      <a:pt x="2606" y="600"/>
                    </a:lnTo>
                    <a:lnTo>
                      <a:pt x="2766" y="682"/>
                    </a:lnTo>
                    <a:lnTo>
                      <a:pt x="3220" y="442"/>
                    </a:lnTo>
                    <a:lnTo>
                      <a:pt x="3881" y="291"/>
                    </a:lnTo>
                    <a:lnTo>
                      <a:pt x="4127" y="371"/>
                    </a:lnTo>
                    <a:lnTo>
                      <a:pt x="4372" y="530"/>
                    </a:lnTo>
                    <a:lnTo>
                      <a:pt x="4438" y="721"/>
                    </a:lnTo>
                    <a:lnTo>
                      <a:pt x="0" y="721"/>
                    </a:lnTo>
                    <a:lnTo>
                      <a:pt x="19" y="521"/>
                    </a:ln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09" name="Freeform 98">
                <a:extLst>
                  <a:ext uri="{FF2B5EF4-FFF2-40B4-BE49-F238E27FC236}">
                    <a16:creationId xmlns:a16="http://schemas.microsoft.com/office/drawing/2014/main" id="{7A2B2C5E-B91A-4FE2-90C9-0A3477E70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0" y="3636"/>
                <a:ext cx="280" cy="200"/>
              </a:xfrm>
              <a:custGeom>
                <a:avLst/>
                <a:gdLst>
                  <a:gd name="T0" fmla="*/ 0 w 560"/>
                  <a:gd name="T1" fmla="*/ 0 h 401"/>
                  <a:gd name="T2" fmla="*/ 1 w 560"/>
                  <a:gd name="T3" fmla="*/ 0 h 401"/>
                  <a:gd name="T4" fmla="*/ 1 w 560"/>
                  <a:gd name="T5" fmla="*/ 0 h 401"/>
                  <a:gd name="T6" fmla="*/ 1 w 560"/>
                  <a:gd name="T7" fmla="*/ 0 h 401"/>
                  <a:gd name="T8" fmla="*/ 1 w 560"/>
                  <a:gd name="T9" fmla="*/ 0 h 401"/>
                  <a:gd name="T10" fmla="*/ 1 w 560"/>
                  <a:gd name="T11" fmla="*/ 0 h 401"/>
                  <a:gd name="T12" fmla="*/ 1 w 560"/>
                  <a:gd name="T13" fmla="*/ 0 h 401"/>
                  <a:gd name="T14" fmla="*/ 1 w 560"/>
                  <a:gd name="T15" fmla="*/ 0 h 401"/>
                  <a:gd name="T16" fmla="*/ 1 w 560"/>
                  <a:gd name="T17" fmla="*/ 0 h 401"/>
                  <a:gd name="T18" fmla="*/ 1 w 560"/>
                  <a:gd name="T19" fmla="*/ 0 h 401"/>
                  <a:gd name="T20" fmla="*/ 1 w 560"/>
                  <a:gd name="T21" fmla="*/ 0 h 401"/>
                  <a:gd name="T22" fmla="*/ 1 w 560"/>
                  <a:gd name="T23" fmla="*/ 0 h 401"/>
                  <a:gd name="T24" fmla="*/ 1 w 560"/>
                  <a:gd name="T25" fmla="*/ 0 h 401"/>
                  <a:gd name="T26" fmla="*/ 1 w 560"/>
                  <a:gd name="T27" fmla="*/ 0 h 401"/>
                  <a:gd name="T28" fmla="*/ 1 w 560"/>
                  <a:gd name="T29" fmla="*/ 0 h 401"/>
                  <a:gd name="T30" fmla="*/ 1 w 560"/>
                  <a:gd name="T31" fmla="*/ 0 h 401"/>
                  <a:gd name="T32" fmla="*/ 1 w 560"/>
                  <a:gd name="T33" fmla="*/ 0 h 401"/>
                  <a:gd name="T34" fmla="*/ 0 w 560"/>
                  <a:gd name="T35" fmla="*/ 0 h 40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560" h="401">
                    <a:moveTo>
                      <a:pt x="0" y="0"/>
                    </a:moveTo>
                    <a:lnTo>
                      <a:pt x="272" y="65"/>
                    </a:lnTo>
                    <a:lnTo>
                      <a:pt x="365" y="100"/>
                    </a:lnTo>
                    <a:lnTo>
                      <a:pt x="414" y="128"/>
                    </a:lnTo>
                    <a:lnTo>
                      <a:pt x="464" y="169"/>
                    </a:lnTo>
                    <a:lnTo>
                      <a:pt x="508" y="223"/>
                    </a:lnTo>
                    <a:lnTo>
                      <a:pt x="537" y="278"/>
                    </a:lnTo>
                    <a:lnTo>
                      <a:pt x="560" y="336"/>
                    </a:lnTo>
                    <a:lnTo>
                      <a:pt x="518" y="401"/>
                    </a:lnTo>
                    <a:lnTo>
                      <a:pt x="497" y="332"/>
                    </a:lnTo>
                    <a:lnTo>
                      <a:pt x="461" y="270"/>
                    </a:lnTo>
                    <a:lnTo>
                      <a:pt x="428" y="227"/>
                    </a:lnTo>
                    <a:lnTo>
                      <a:pt x="398" y="197"/>
                    </a:lnTo>
                    <a:lnTo>
                      <a:pt x="343" y="164"/>
                    </a:lnTo>
                    <a:lnTo>
                      <a:pt x="280" y="133"/>
                    </a:lnTo>
                    <a:lnTo>
                      <a:pt x="191" y="95"/>
                    </a:lnTo>
                    <a:lnTo>
                      <a:pt x="106" y="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3495" name="Rectangle 3">
              <a:extLst>
                <a:ext uri="{FF2B5EF4-FFF2-40B4-BE49-F238E27FC236}">
                  <a16:creationId xmlns:a16="http://schemas.microsoft.com/office/drawing/2014/main" id="{DA124698-9A25-4A18-8206-1BFBBA2810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97463" y="3573463"/>
              <a:ext cx="2376487" cy="1008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rgbClr val="33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rgbClr val="33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Monotype Sorts"/>
                <a:buChar char=""/>
              </a:pPr>
              <a:r>
                <a:rPr lang="en-US" altLang="zh-CN" sz="5400">
                  <a:solidFill>
                    <a:srgbClr val="FFFFC2"/>
                  </a:solidFill>
                  <a:latin typeface="Arial" panose="020B0604020202020204" pitchFamily="34" charset="0"/>
                </a:rPr>
                <a:t>Q&amp;A</a:t>
              </a:r>
            </a:p>
          </p:txBody>
        </p:sp>
      </p:grpSp>
      <p:sp>
        <p:nvSpPr>
          <p:cNvPr id="63493" name="灯片编号占位符 98">
            <a:extLst>
              <a:ext uri="{FF2B5EF4-FFF2-40B4-BE49-F238E27FC236}">
                <a16:creationId xmlns:a16="http://schemas.microsoft.com/office/drawing/2014/main" id="{C312448D-311B-4F18-88A2-38A8B1BA00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588"/>
              </a:spcBef>
              <a:buSzPct val="80000"/>
              <a:buNone/>
            </a:pPr>
            <a:fld id="{87D214E0-410F-4333-9053-8AECA3BCA647}" type="slidenum">
              <a:rPr lang="en-US" altLang="zh-CN" sz="1100">
                <a:solidFill>
                  <a:srgbClr val="636363"/>
                </a:solidFill>
                <a:latin typeface="Arial" panose="020B0604020202020204" pitchFamily="34" charset="0"/>
              </a:rPr>
              <a:pPr>
                <a:spcBef>
                  <a:spcPts val="588"/>
                </a:spcBef>
                <a:buSzPct val="80000"/>
                <a:buNone/>
              </a:pPr>
              <a:t>26</a:t>
            </a:fld>
            <a:r>
              <a:rPr lang="en-US" altLang="zh-CN" sz="1100">
                <a:solidFill>
                  <a:srgbClr val="636363"/>
                </a:solidFill>
                <a:latin typeface="Arial" panose="020B0604020202020204" pitchFamily="34" charset="0"/>
              </a:rPr>
              <a:t>/37</a:t>
            </a:r>
            <a:endParaRPr lang="zh-CN" altLang="en-US" sz="1100">
              <a:solidFill>
                <a:srgbClr val="636363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newsflash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>
            <a:extLst>
              <a:ext uri="{FF2B5EF4-FFF2-40B4-BE49-F238E27FC236}">
                <a16:creationId xmlns:a16="http://schemas.microsoft.com/office/drawing/2014/main" id="{9EF75847-7490-4D78-A343-76AA3BEB94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8300" y="269875"/>
            <a:ext cx="8915400" cy="1143000"/>
          </a:xfrm>
        </p:spPr>
        <p:txBody>
          <a:bodyPr/>
          <a:lstStyle/>
          <a:p>
            <a:r>
              <a:rPr lang="en-US" altLang="zh-CN" dirty="0"/>
              <a:t>Homework</a:t>
            </a:r>
            <a:endParaRPr lang="zh-CN" altLang="en-US" dirty="0"/>
          </a:p>
        </p:txBody>
      </p:sp>
      <p:sp>
        <p:nvSpPr>
          <p:cNvPr id="64515" name="内容占位符 2">
            <a:extLst>
              <a:ext uri="{FF2B5EF4-FFF2-40B4-BE49-F238E27FC236}">
                <a16:creationId xmlns:a16="http://schemas.microsoft.com/office/drawing/2014/main" id="{8D6138D7-DBD7-457D-86CA-7FDB7B6A4C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25600" y="1412875"/>
            <a:ext cx="8915400" cy="4686300"/>
          </a:xfrm>
        </p:spPr>
        <p:txBody>
          <a:bodyPr/>
          <a:lstStyle/>
          <a:p>
            <a:r>
              <a:rPr lang="en-US" altLang="zh-CN" dirty="0"/>
              <a:t>1. Write a program to input four numbers and display them in reverse order.</a:t>
            </a:r>
          </a:p>
          <a:p>
            <a:endParaRPr lang="en-US" altLang="zh-CN" dirty="0"/>
          </a:p>
          <a:p>
            <a:r>
              <a:rPr lang="en-US" altLang="zh-CN" dirty="0"/>
              <a:t>2.Write a program to input three floating-point numbers from the keyboard and to calculate (a) their sum and (b) their average. Display the results to three decimal places.</a:t>
            </a:r>
            <a:endParaRPr lang="zh-CN" altLang="en-US" sz="2400" dirty="0">
              <a:solidFill>
                <a:srgbClr val="333399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>
            <a:extLst>
              <a:ext uri="{FF2B5EF4-FFF2-40B4-BE49-F238E27FC236}">
                <a16:creationId xmlns:a16="http://schemas.microsoft.com/office/drawing/2014/main" id="{9EF75847-7490-4D78-A343-76AA3BEB94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8300" y="269875"/>
            <a:ext cx="8915400" cy="1143000"/>
          </a:xfrm>
        </p:spPr>
        <p:txBody>
          <a:bodyPr/>
          <a:lstStyle/>
          <a:p>
            <a:r>
              <a:rPr lang="en-US" altLang="zh-CN" dirty="0"/>
              <a:t>Homework</a:t>
            </a:r>
            <a:endParaRPr lang="zh-CN" altLang="en-US" dirty="0"/>
          </a:p>
        </p:txBody>
      </p:sp>
      <p:sp>
        <p:nvSpPr>
          <p:cNvPr id="64515" name="内容占位符 2">
            <a:extLst>
              <a:ext uri="{FF2B5EF4-FFF2-40B4-BE49-F238E27FC236}">
                <a16:creationId xmlns:a16="http://schemas.microsoft.com/office/drawing/2014/main" id="{8D6138D7-DBD7-457D-86CA-7FDB7B6A4C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25600" y="1412875"/>
            <a:ext cx="8915400" cy="46863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zh-CN" dirty="0"/>
              <a:t>3.Write a program to accept a temperature in degrees Fahrenheit and convert it to degrees Celsius. Your program should display the following prompt: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	</a:t>
            </a:r>
            <a:r>
              <a:rPr lang="en-US" altLang="zh-CN" sz="2400" dirty="0">
                <a:solidFill>
                  <a:srgbClr val="333399"/>
                </a:solidFill>
              </a:rPr>
              <a:t>Enter a temperature in degrees Fahrenheit: </a:t>
            </a:r>
          </a:p>
          <a:p>
            <a:pPr marL="400050" lvl="1" indent="0">
              <a:lnSpc>
                <a:spcPct val="100000"/>
              </a:lnSpc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You will then enter a decimal number followed by the Enter key. The program will then convert the temperature by using the formula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	</a:t>
            </a:r>
            <a:r>
              <a:rPr lang="en-US" altLang="zh-CN" sz="2400" dirty="0">
                <a:solidFill>
                  <a:srgbClr val="333399"/>
                </a:solidFill>
              </a:rPr>
              <a:t>Celsius = (Fahrenheit - 32.0 ) * (5.0 / 9.0)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     Your program should then display the temperature:</a:t>
            </a:r>
          </a:p>
          <a:p>
            <a:pPr marL="0" indent="0">
              <a:lnSpc>
                <a:spcPct val="100000"/>
              </a:lnSpc>
              <a:buClr>
                <a:srgbClr val="2F2F2F"/>
              </a:buClr>
              <a:buNone/>
            </a:pPr>
            <a:r>
              <a:rPr lang="en-US" altLang="zh-CN" sz="2400" dirty="0">
                <a:solidFill>
                  <a:srgbClr val="333399"/>
                </a:solidFill>
              </a:rPr>
              <a:t>	The temperature in degrees Celsius is: 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4932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FDB70C2D-23A6-49E9-A2EC-5C2ADC8909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4.1 Simple Keyboard Input &amp; Output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171" name="内容占位符 2">
            <a:extLst>
              <a:ext uri="{FF2B5EF4-FFF2-40B4-BE49-F238E27FC236}">
                <a16:creationId xmlns:a16="http://schemas.microsoft.com/office/drawing/2014/main" id="{B7F95343-4096-4CA2-A28C-60117D1261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07306" y="1412777"/>
            <a:ext cx="9577388" cy="4313907"/>
          </a:xfrm>
        </p:spPr>
        <p:txBody>
          <a:bodyPr/>
          <a:lstStyle/>
          <a:p>
            <a:pPr eaLnBrk="1" hangingPunct="1"/>
            <a:r>
              <a:rPr lang="en-US" altLang="zh-CN" sz="2400" dirty="0"/>
              <a:t>Data Stream</a:t>
            </a:r>
          </a:p>
          <a:p>
            <a:pPr lvl="1" eaLnBrk="1" hangingPunct="1"/>
            <a:r>
              <a:rPr lang="en-US" altLang="zh-CN" sz="2000" dirty="0"/>
              <a:t>Data stream objects are used to perform basic input and output of data to and from various devices such as the keyboard and the screen.</a:t>
            </a:r>
          </a:p>
          <a:p>
            <a:pPr lvl="1" eaLnBrk="1" hangingPunct="1"/>
            <a:r>
              <a:rPr lang="en-US" altLang="zh-CN" sz="2000" dirty="0"/>
              <a:t>A stream is a data communication object connected to an input or output device.</a:t>
            </a:r>
          </a:p>
          <a:p>
            <a:pPr eaLnBrk="1" hangingPunct="1"/>
            <a:r>
              <a:rPr lang="en-US" altLang="zh-CN" sz="2400" dirty="0" err="1"/>
              <a:t>cout</a:t>
            </a:r>
            <a:r>
              <a:rPr lang="en-US" altLang="zh-CN" sz="2400" dirty="0"/>
              <a:t>: </a:t>
            </a:r>
            <a:r>
              <a:rPr lang="zh-CN" altLang="zh-CN" sz="2400" dirty="0"/>
              <a:t>standard output stream</a:t>
            </a:r>
            <a:r>
              <a:rPr lang="zh-CN" altLang="en-US" sz="2400" dirty="0"/>
              <a:t> </a:t>
            </a:r>
            <a:r>
              <a:rPr lang="en-US" altLang="zh-CN" sz="2400" dirty="0"/>
              <a:t>associated with SCREEN</a:t>
            </a:r>
          </a:p>
          <a:p>
            <a:pPr lvl="1" eaLnBrk="1" hangingPunct="1"/>
            <a:r>
              <a:rPr lang="en-US" altLang="zh-CN" sz="2000" dirty="0"/>
              <a:t>&lt;&lt;:</a:t>
            </a:r>
            <a:r>
              <a:rPr lang="zh-CN" altLang="zh-CN" sz="2000" dirty="0"/>
              <a:t>The insertion operator</a:t>
            </a:r>
            <a:r>
              <a:rPr lang="zh-CN" altLang="en-US" sz="2000" dirty="0"/>
              <a:t> </a:t>
            </a:r>
            <a:r>
              <a:rPr lang="en-US" altLang="zh-CN" sz="2000" dirty="0"/>
              <a:t>is used to write data to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.</a:t>
            </a:r>
          </a:p>
          <a:p>
            <a:pPr eaLnBrk="1" hangingPunct="1"/>
            <a:r>
              <a:rPr lang="en-US" altLang="zh-CN" sz="2400" dirty="0" err="1"/>
              <a:t>cin</a:t>
            </a:r>
            <a:r>
              <a:rPr lang="en-US" altLang="zh-CN" sz="2400" dirty="0"/>
              <a:t> :</a:t>
            </a:r>
            <a:r>
              <a:rPr lang="zh-CN" altLang="en-US" sz="2400" dirty="0"/>
              <a:t>standard output stream associated with </a:t>
            </a:r>
            <a:r>
              <a:rPr lang="en-US" altLang="zh-CN" sz="2400" dirty="0"/>
              <a:t>KEYBOARD</a:t>
            </a:r>
          </a:p>
          <a:p>
            <a:pPr lvl="1" eaLnBrk="1" hangingPunct="1"/>
            <a:r>
              <a:rPr lang="en-US" altLang="zh-CN" sz="2000" dirty="0"/>
              <a:t>&gt;&gt;: </a:t>
            </a:r>
            <a:r>
              <a:rPr lang="zh-CN" altLang="zh-CN" sz="2000" dirty="0"/>
              <a:t>The </a:t>
            </a:r>
            <a:r>
              <a:rPr lang="en-US" altLang="zh-CN" sz="2000" dirty="0"/>
              <a:t>extraction </a:t>
            </a:r>
            <a:r>
              <a:rPr lang="zh-CN" altLang="zh-CN" sz="2000" dirty="0"/>
              <a:t>operator</a:t>
            </a:r>
            <a:r>
              <a:rPr lang="zh-CN" altLang="en-US" sz="2000" dirty="0"/>
              <a:t> </a:t>
            </a:r>
            <a:r>
              <a:rPr lang="en-US" altLang="zh-CN" sz="2000" dirty="0"/>
              <a:t>is used to read data from </a:t>
            </a:r>
            <a:r>
              <a:rPr lang="en-US" altLang="zh-CN" sz="2000" dirty="0" err="1"/>
              <a:t>keyboad</a:t>
            </a:r>
            <a:r>
              <a:rPr lang="en-US" altLang="zh-CN" sz="2000" dirty="0"/>
              <a:t>.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>
            <a:extLst>
              <a:ext uri="{FF2B5EF4-FFF2-40B4-BE49-F238E27FC236}">
                <a16:creationId xmlns:a16="http://schemas.microsoft.com/office/drawing/2014/main" id="{290814B4-AFC8-4E1E-B08A-F6706D664A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4.1 Simple Keyboard Input &amp; Output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9219" name="内容占位符 2">
            <a:extLst>
              <a:ext uri="{FF2B5EF4-FFF2-40B4-BE49-F238E27FC236}">
                <a16:creationId xmlns:a16="http://schemas.microsoft.com/office/drawing/2014/main" id="{25C853A0-193D-4C05-9222-8D9EBDBED1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50989" y="2758654"/>
            <a:ext cx="8872537" cy="3622675"/>
          </a:xfrm>
        </p:spPr>
        <p:txBody>
          <a:bodyPr/>
          <a:lstStyle/>
          <a:p>
            <a:pPr eaLnBrk="1" hangingPunct="1"/>
            <a:r>
              <a:rPr lang="en-US" altLang="zh-CN" sz="2400" dirty="0"/>
              <a:t>The &lt;&lt; operator inserts the data that follows it into the stream that </a:t>
            </a:r>
            <a:r>
              <a:rPr lang="en-US" altLang="zh-CN" sz="2400" dirty="0">
                <a:solidFill>
                  <a:srgbClr val="0000CC"/>
                </a:solidFill>
              </a:rPr>
              <a:t>precedes</a:t>
            </a:r>
            <a:r>
              <a:rPr lang="en-US" altLang="zh-CN" sz="2400" dirty="0"/>
              <a:t> it. </a:t>
            </a:r>
          </a:p>
          <a:p>
            <a:pPr eaLnBrk="1" hangingPunct="1"/>
            <a:r>
              <a:rPr lang="en-US" altLang="zh-CN" sz="2400" dirty="0"/>
              <a:t>In the examples above, it inserted the literal </a:t>
            </a:r>
            <a:r>
              <a:rPr lang="en-US" altLang="zh-CN" sz="2400" i="1" dirty="0">
                <a:solidFill>
                  <a:srgbClr val="0000CC"/>
                </a:solidFill>
              </a:rPr>
              <a:t>string</a:t>
            </a:r>
            <a:r>
              <a:rPr lang="en-US" altLang="zh-CN" sz="2400" i="1" dirty="0"/>
              <a:t> </a:t>
            </a:r>
            <a:r>
              <a:rPr lang="en-US" altLang="zh-CN" sz="2400" dirty="0"/>
              <a:t>Output sentence, the </a:t>
            </a:r>
            <a:r>
              <a:rPr lang="en-US" altLang="zh-CN" sz="2400" i="1" dirty="0">
                <a:solidFill>
                  <a:srgbClr val="0000CC"/>
                </a:solidFill>
              </a:rPr>
              <a:t>number 120</a:t>
            </a:r>
            <a:r>
              <a:rPr lang="en-US" altLang="zh-CN" sz="2400" dirty="0"/>
              <a:t>, and the value of </a:t>
            </a:r>
            <a:r>
              <a:rPr lang="en-US" altLang="zh-CN" sz="2400" i="1" dirty="0">
                <a:solidFill>
                  <a:srgbClr val="0000CC"/>
                </a:solidFill>
              </a:rPr>
              <a:t>variable x</a:t>
            </a:r>
            <a:r>
              <a:rPr lang="en-US" altLang="zh-CN" sz="2400" dirty="0"/>
              <a:t> into the standard output stream </a:t>
            </a:r>
            <a:r>
              <a:rPr lang="en-US" altLang="zh-CN" sz="2400" dirty="0" err="1">
                <a:solidFill>
                  <a:srgbClr val="0000CC"/>
                </a:solidFill>
              </a:rPr>
              <a:t>cout</a:t>
            </a:r>
            <a:r>
              <a:rPr lang="en-US" altLang="zh-CN" sz="2400" dirty="0"/>
              <a:t>. </a:t>
            </a:r>
          </a:p>
          <a:p>
            <a:pPr eaLnBrk="1" hangingPunct="1"/>
            <a:r>
              <a:rPr lang="en-US" altLang="zh-CN" sz="2400" dirty="0"/>
              <a:t>Notice that the sentence in the</a:t>
            </a:r>
            <a:r>
              <a:rPr lang="en-US" altLang="zh-CN" sz="2400" dirty="0">
                <a:solidFill>
                  <a:srgbClr val="0000CC"/>
                </a:solidFill>
              </a:rPr>
              <a:t> first statement is enclosed in double quotes (")</a:t>
            </a:r>
            <a:r>
              <a:rPr lang="en-US" altLang="zh-CN" sz="2400" dirty="0"/>
              <a:t> because it is a string literal, while in the last one, x is not.</a:t>
            </a:r>
          </a:p>
        </p:txBody>
      </p:sp>
      <p:pic>
        <p:nvPicPr>
          <p:cNvPr id="9220" name="图片 2">
            <a:extLst>
              <a:ext uri="{FF2B5EF4-FFF2-40B4-BE49-F238E27FC236}">
                <a16:creationId xmlns:a16="http://schemas.microsoft.com/office/drawing/2014/main" id="{0E709921-0D38-4B4E-A6CC-392DF2907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1" y="1768103"/>
            <a:ext cx="8888227" cy="9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id="{62D22152-5166-4C79-BD80-B91A45355B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4.1 Simple Keyboard Input &amp; Output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3708A769-C762-4F81-9463-A093C7416C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15480" y="1436512"/>
            <a:ext cx="9217024" cy="3323506"/>
          </a:xfrm>
        </p:spPr>
        <p:txBody>
          <a:bodyPr/>
          <a:lstStyle/>
          <a:p>
            <a:pPr eaLnBrk="1" hangingPunct="1"/>
            <a:r>
              <a:rPr lang="en-US" altLang="zh-CN" sz="2400" dirty="0"/>
              <a:t>The double quoting is what makes the difference; when the </a:t>
            </a:r>
            <a:r>
              <a:rPr lang="en-US" altLang="zh-CN" sz="2400" dirty="0">
                <a:solidFill>
                  <a:srgbClr val="0000CC"/>
                </a:solidFill>
              </a:rPr>
              <a:t>text is enclosed between them</a:t>
            </a:r>
            <a:r>
              <a:rPr lang="en-US" altLang="zh-CN" sz="2400" dirty="0"/>
              <a:t>, the text is printed literally; </a:t>
            </a:r>
          </a:p>
          <a:p>
            <a:pPr eaLnBrk="1" hangingPunct="1"/>
            <a:r>
              <a:rPr lang="en-US" altLang="zh-CN" sz="2400" dirty="0"/>
              <a:t>When they are not, the text is interpreted as the identifier of a variable, and its value is printed instead. </a:t>
            </a:r>
          </a:p>
          <a:p>
            <a:pPr marL="0" indent="0" eaLnBrk="1" hangingPunct="1">
              <a:buNone/>
            </a:pPr>
            <a:endParaRPr lang="en-US" altLang="zh-CN" sz="100" dirty="0"/>
          </a:p>
          <a:p>
            <a:pPr marL="0" indent="0" eaLnBrk="1" hangingPunct="1">
              <a:buNone/>
            </a:pPr>
            <a:r>
              <a:rPr lang="en-US" altLang="zh-CN" sz="2400" dirty="0"/>
              <a:t>For example, these two sentences have very different results:</a:t>
            </a:r>
          </a:p>
        </p:txBody>
      </p:sp>
      <p:pic>
        <p:nvPicPr>
          <p:cNvPr id="10244" name="图片 1">
            <a:extLst>
              <a:ext uri="{FF2B5EF4-FFF2-40B4-BE49-F238E27FC236}">
                <a16:creationId xmlns:a16="http://schemas.microsoft.com/office/drawing/2014/main" id="{E15B80C5-0E34-446F-AC98-81CF2A8FEC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648" y="4100023"/>
            <a:ext cx="9087872" cy="659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标题 1">
            <a:extLst>
              <a:ext uri="{FF2B5EF4-FFF2-40B4-BE49-F238E27FC236}">
                <a16:creationId xmlns:a16="http://schemas.microsoft.com/office/drawing/2014/main" id="{6B8D9408-B6E6-4FE0-A77D-3598EC4DAF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4.1 Simple Keyboard Input &amp; Output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196" name="内容占位符 2">
            <a:extLst>
              <a:ext uri="{FF2B5EF4-FFF2-40B4-BE49-F238E27FC236}">
                <a16:creationId xmlns:a16="http://schemas.microsoft.com/office/drawing/2014/main" id="{7C93E6D9-BF63-4136-A59B-97019B3C59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61094" y="1412777"/>
            <a:ext cx="9371410" cy="36226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dirty="0"/>
              <a:t>Multiple insertion operations (&lt;&lt;) may be chained in a single statement:</a:t>
            </a:r>
          </a:p>
          <a:p>
            <a:pPr marL="0" indent="0" eaLnBrk="1" hangingPunct="1">
              <a:buNone/>
              <a:defRPr/>
            </a:pPr>
            <a:r>
              <a:rPr lang="en-US" altLang="zh-CN" dirty="0"/>
              <a:t>           </a:t>
            </a:r>
          </a:p>
          <a:p>
            <a:pPr marL="0" indent="0" eaLnBrk="1" hangingPunct="1">
              <a:buNone/>
              <a:defRPr/>
            </a:pPr>
            <a:r>
              <a:rPr lang="en-US" altLang="zh-CN" sz="1800" dirty="0"/>
              <a:t>       This statement would print the text “This is a single C++” statement</a:t>
            </a:r>
          </a:p>
          <a:p>
            <a:pPr eaLnBrk="1" hangingPunct="1">
              <a:defRPr/>
            </a:pPr>
            <a:endParaRPr lang="en-US" altLang="zh-CN" sz="2400" dirty="0"/>
          </a:p>
          <a:p>
            <a:pPr eaLnBrk="1" hangingPunct="1">
              <a:defRPr/>
            </a:pPr>
            <a:r>
              <a:rPr lang="en-US" altLang="zh-CN" sz="2400" dirty="0"/>
              <a:t>Chaining insertions is especially useful to mix literals and variables in a single statement:</a:t>
            </a:r>
            <a:endParaRPr lang="en-US" altLang="zh-CN" dirty="0"/>
          </a:p>
          <a:p>
            <a:pPr marL="0" indent="0" eaLnBrk="1" hangingPunct="1">
              <a:buNone/>
              <a:defRPr/>
            </a:pPr>
            <a:endParaRPr lang="en-US" altLang="zh-CN" sz="2000" dirty="0"/>
          </a:p>
          <a:p>
            <a:pPr marL="0" indent="0" eaLnBrk="1" hangingPunct="1">
              <a:buNone/>
              <a:defRPr/>
            </a:pPr>
            <a:r>
              <a:rPr lang="en-US" altLang="zh-CN" sz="2000" dirty="0"/>
              <a:t>       If </a:t>
            </a:r>
            <a:r>
              <a:rPr lang="en-US" altLang="zh-CN" sz="2000" i="1" dirty="0"/>
              <a:t>age = </a:t>
            </a:r>
            <a:r>
              <a:rPr lang="en-US" altLang="zh-CN" sz="2000" dirty="0"/>
              <a:t>24 and the </a:t>
            </a:r>
            <a:r>
              <a:rPr lang="en-US" altLang="zh-CN" sz="2000" i="1" dirty="0" err="1"/>
              <a:t>zipcode</a:t>
            </a:r>
            <a:r>
              <a:rPr lang="en-US" altLang="zh-CN" sz="2000" dirty="0"/>
              <a:t> = 90064, the output would be:</a:t>
            </a:r>
          </a:p>
          <a:p>
            <a:pPr eaLnBrk="1" hangingPunct="1">
              <a:defRPr/>
            </a:pPr>
            <a:endParaRPr lang="en-US" altLang="zh-CN" sz="2000" dirty="0"/>
          </a:p>
        </p:txBody>
      </p:sp>
      <p:pic>
        <p:nvPicPr>
          <p:cNvPr id="11269" name="图片 2">
            <a:extLst>
              <a:ext uri="{FF2B5EF4-FFF2-40B4-BE49-F238E27FC236}">
                <a16:creationId xmlns:a16="http://schemas.microsoft.com/office/drawing/2014/main" id="{E9F7F118-A81F-43BC-B46F-CF24DC2A7E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876" y="1934146"/>
            <a:ext cx="7436248" cy="34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图片 4">
            <a:extLst>
              <a:ext uri="{FF2B5EF4-FFF2-40B4-BE49-F238E27FC236}">
                <a16:creationId xmlns:a16="http://schemas.microsoft.com/office/drawing/2014/main" id="{E6B40046-9BCD-47A5-A811-03FBA559AC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3985817"/>
            <a:ext cx="8638777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图片 5">
            <a:extLst>
              <a:ext uri="{FF2B5EF4-FFF2-40B4-BE49-F238E27FC236}">
                <a16:creationId xmlns:a16="http://schemas.microsoft.com/office/drawing/2014/main" id="{2C4D9F94-405F-4FCB-A041-BFE8CF9CA8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56" y="4807512"/>
            <a:ext cx="5472608" cy="471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F8F83F28-C53C-4FD9-898C-C71CFE2588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4.1 Simple Keyboard Input &amp; Output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196" name="内容占位符 2">
            <a:extLst>
              <a:ext uri="{FF2B5EF4-FFF2-40B4-BE49-F238E27FC236}">
                <a16:creationId xmlns:a16="http://schemas.microsoft.com/office/drawing/2014/main" id="{B9D8F561-321C-4327-87AF-4ED822CD07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99780" y="1412776"/>
            <a:ext cx="9448749" cy="439248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What </a:t>
            </a:r>
            <a:r>
              <a:rPr lang="en-US" altLang="zh-CN" dirty="0" err="1"/>
              <a:t>cout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00CC"/>
                </a:solidFill>
              </a:rPr>
              <a:t>does not </a:t>
            </a:r>
            <a:r>
              <a:rPr lang="en-US" altLang="zh-CN" dirty="0"/>
              <a:t>do automatically is </a:t>
            </a:r>
            <a:r>
              <a:rPr lang="en-US" altLang="zh-CN" dirty="0">
                <a:solidFill>
                  <a:srgbClr val="0000CC"/>
                </a:solidFill>
              </a:rPr>
              <a:t>add line breaks</a:t>
            </a:r>
            <a:r>
              <a:rPr lang="en-US" altLang="zh-CN" dirty="0"/>
              <a:t> at the end, unless instructed to do so. </a:t>
            </a:r>
            <a:endParaRPr lang="en-US" altLang="zh-CN" sz="700" dirty="0"/>
          </a:p>
          <a:p>
            <a:pPr marL="0" indent="0" eaLnBrk="1" hangingPunct="1">
              <a:buNone/>
              <a:defRPr/>
            </a:pPr>
            <a:r>
              <a:rPr lang="en-US" altLang="zh-CN" sz="2000" dirty="0"/>
              <a:t>	</a:t>
            </a:r>
            <a:r>
              <a:rPr lang="en-US" altLang="zh-CN" sz="2400" dirty="0"/>
              <a:t>For example, take the following two statements inserting into 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:</a:t>
            </a:r>
          </a:p>
          <a:p>
            <a:pPr marL="0" indent="0" eaLnBrk="1" hangingPunct="1">
              <a:buNone/>
              <a:defRPr/>
            </a:pPr>
            <a:endParaRPr lang="en-US" altLang="zh-CN" dirty="0"/>
          </a:p>
          <a:p>
            <a:pPr marL="0" indent="0" eaLnBrk="1" hangingPunct="1">
              <a:buNone/>
              <a:defRPr/>
            </a:pPr>
            <a:r>
              <a:rPr lang="en-US" altLang="zh-CN" sz="2000" dirty="0"/>
              <a:t>	</a:t>
            </a:r>
            <a:r>
              <a:rPr lang="en-US" altLang="zh-CN" sz="2400" dirty="0"/>
              <a:t>The output would :</a:t>
            </a:r>
          </a:p>
          <a:p>
            <a:pPr marL="0" indent="0" eaLnBrk="1" hangingPunct="1">
              <a:spcAft>
                <a:spcPts val="0"/>
              </a:spcAft>
              <a:buNone/>
              <a:defRPr/>
            </a:pPr>
            <a:endParaRPr lang="en-US" altLang="zh-CN" sz="2000" dirty="0"/>
          </a:p>
          <a:p>
            <a:pPr marL="0" indent="0" eaLnBrk="1" hangingPunct="1">
              <a:buNone/>
              <a:defRPr/>
            </a:pPr>
            <a:r>
              <a:rPr lang="en-US" altLang="zh-CN" sz="2400" dirty="0"/>
              <a:t>	If newline mark is required,  the statements should be:</a:t>
            </a:r>
          </a:p>
          <a:p>
            <a:pPr marL="0" indent="0" eaLnBrk="1" hangingPunct="1">
              <a:buNone/>
              <a:defRPr/>
            </a:pPr>
            <a:endParaRPr lang="en-US" altLang="zh-CN" sz="2400" dirty="0"/>
          </a:p>
          <a:p>
            <a:pPr marL="0" indent="0" eaLnBrk="1" hangingPunct="1">
              <a:buNone/>
              <a:defRPr/>
            </a:pPr>
            <a:r>
              <a:rPr lang="en-US" altLang="zh-CN" sz="2000" dirty="0"/>
              <a:t> </a:t>
            </a:r>
          </a:p>
        </p:txBody>
      </p:sp>
      <p:pic>
        <p:nvPicPr>
          <p:cNvPr id="12292" name="图片 1">
            <a:extLst>
              <a:ext uri="{FF2B5EF4-FFF2-40B4-BE49-F238E27FC236}">
                <a16:creationId xmlns:a16="http://schemas.microsoft.com/office/drawing/2014/main" id="{A2D08B39-10DA-41A1-BFDA-A4AA971D12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724" y="2703333"/>
            <a:ext cx="5096720" cy="641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A1E760A-2B53-45A1-BA94-68C8147C33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4334" y="3667000"/>
            <a:ext cx="4968552" cy="32811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63EEF15-1BD9-4C8A-8690-86A1DCEE02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1330" y="4722242"/>
            <a:ext cx="5048206" cy="64104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>
            <a:extLst>
              <a:ext uri="{FF2B5EF4-FFF2-40B4-BE49-F238E27FC236}">
                <a16:creationId xmlns:a16="http://schemas.microsoft.com/office/drawing/2014/main" id="{E051004B-AC96-4D4D-A4E7-764FCC4A14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4.1 Simple Keyboard Input &amp; Output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4339" name="内容占位符 2">
            <a:extLst>
              <a:ext uri="{FF2B5EF4-FFF2-40B4-BE49-F238E27FC236}">
                <a16:creationId xmlns:a16="http://schemas.microsoft.com/office/drawing/2014/main" id="{AC1D5CCE-07BB-4741-B2AB-CED0BA1C3A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71464" y="1441814"/>
            <a:ext cx="9282236" cy="2087562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zh-CN" dirty="0"/>
              <a:t>Alternatively, the </a:t>
            </a:r>
            <a:r>
              <a:rPr lang="en-US" altLang="zh-CN" dirty="0" err="1"/>
              <a:t>endl</a:t>
            </a:r>
            <a:r>
              <a:rPr lang="en-US" altLang="zh-CN" dirty="0"/>
              <a:t> manipulator can also be used to break lines. </a:t>
            </a:r>
          </a:p>
          <a:p>
            <a:pPr marL="0" indent="0" eaLnBrk="1" hangingPunct="1">
              <a:buNone/>
            </a:pPr>
            <a:r>
              <a:rPr lang="en-US" altLang="zh-CN" dirty="0"/>
              <a:t>     For example:</a:t>
            </a:r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marL="0" indent="0" eaLnBrk="1" hangingPunct="1">
              <a:buNone/>
            </a:pPr>
            <a:r>
              <a:rPr lang="en-US" altLang="zh-CN" dirty="0"/>
              <a:t>    This would print: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936EF19-CD38-48B5-ACA4-97FAA3B0F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971" y="2251418"/>
            <a:ext cx="4714579" cy="71722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E1031E5-324D-4F6F-8B50-90CF3C3E69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5720" y="3547184"/>
            <a:ext cx="4125037" cy="6106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>
            <a:extLst>
              <a:ext uri="{FF2B5EF4-FFF2-40B4-BE49-F238E27FC236}">
                <a16:creationId xmlns:a16="http://schemas.microsoft.com/office/drawing/2014/main" id="{A9C9B7F2-0267-4BA9-B5ED-6A4407FBC7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4.1 Simple Keyboard Input &amp; Output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5363" name="内容占位符 2">
            <a:extLst>
              <a:ext uri="{FF2B5EF4-FFF2-40B4-BE49-F238E27FC236}">
                <a16:creationId xmlns:a16="http://schemas.microsoft.com/office/drawing/2014/main" id="{7C3040BA-D996-4370-BC66-69C947E482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99456" y="1412777"/>
            <a:ext cx="9505056" cy="496252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2400" dirty="0"/>
              <a:t>In most program environments, the standard input by default is the keyboard, and the C++ stream object defined to access it is </a:t>
            </a:r>
            <a:r>
              <a:rPr lang="en-US" altLang="zh-CN" sz="2400" dirty="0" err="1">
                <a:solidFill>
                  <a:srgbClr val="0000CC"/>
                </a:solidFill>
              </a:rPr>
              <a:t>cin</a:t>
            </a:r>
            <a:r>
              <a:rPr lang="en-US" altLang="zh-CN" sz="2400" dirty="0"/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/>
              <a:t>For formatted input operations, </a:t>
            </a:r>
            <a:r>
              <a:rPr lang="en-US" altLang="zh-CN" sz="2400" dirty="0" err="1"/>
              <a:t>cin</a:t>
            </a:r>
            <a:r>
              <a:rPr lang="en-US" altLang="zh-CN" sz="2400" dirty="0"/>
              <a:t> is used together with the extraction operator, which is written as </a:t>
            </a:r>
            <a:r>
              <a:rPr lang="en-US" altLang="zh-CN" sz="2400" dirty="0">
                <a:solidFill>
                  <a:srgbClr val="0000CC"/>
                </a:solidFill>
              </a:rPr>
              <a:t>&gt;&gt;</a:t>
            </a:r>
            <a:r>
              <a:rPr lang="en-US" altLang="zh-CN" sz="2400" dirty="0"/>
              <a:t> (i.e., two "greater than" signs).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/>
              <a:t>This operator is then followed by the variable where the extracted data is stored.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暗香扑面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1369</Words>
  <Application>Microsoft Office PowerPoint</Application>
  <PresentationFormat>宽屏</PresentationFormat>
  <Paragraphs>167</Paragraphs>
  <Slides>28</Slides>
  <Notes>27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Monotype Sorts</vt:lpstr>
      <vt:lpstr>Arial</vt:lpstr>
      <vt:lpstr>Brush Script MT</vt:lpstr>
      <vt:lpstr>Calibri</vt:lpstr>
      <vt:lpstr>Calibri Light</vt:lpstr>
      <vt:lpstr>Monotype Corsiva</vt:lpstr>
      <vt:lpstr>Times New Roman</vt:lpstr>
      <vt:lpstr>Wingdings</vt:lpstr>
      <vt:lpstr>暗香扑面</vt:lpstr>
      <vt:lpstr>PowerPoint 演示文稿</vt:lpstr>
      <vt:lpstr>Overview</vt:lpstr>
      <vt:lpstr>4.1 Simple Keyboard Input &amp; Output</vt:lpstr>
      <vt:lpstr>4.1 Simple Keyboard Input &amp; Output</vt:lpstr>
      <vt:lpstr>4.1 Simple Keyboard Input &amp; Output</vt:lpstr>
      <vt:lpstr>4.1 Simple Keyboard Input &amp; Output</vt:lpstr>
      <vt:lpstr>4.1 Simple Keyboard Input &amp; Output</vt:lpstr>
      <vt:lpstr>4.1 Simple Keyboard Input &amp; Output</vt:lpstr>
      <vt:lpstr>4.1 Simple Keyboard Input &amp; Output</vt:lpstr>
      <vt:lpstr>4.1 Simple Keyboard Input &amp; Output</vt:lpstr>
      <vt:lpstr>4.1 Simple Keyboard Input &amp; Output</vt:lpstr>
      <vt:lpstr>4.1 Simple Keyboard Input &amp; Output</vt:lpstr>
      <vt:lpstr>4.1 Simple Keyboard Input &amp; Output</vt:lpstr>
      <vt:lpstr>4.2 Manipulators</vt:lpstr>
      <vt:lpstr>4.2 Manipulators: setw</vt:lpstr>
      <vt:lpstr>4.2 Manipulators : setfill</vt:lpstr>
      <vt:lpstr>4.2 Manipulators: setprecision</vt:lpstr>
      <vt:lpstr>4.3 Single-character input and output</vt:lpstr>
      <vt:lpstr>4.3 Single-character input and output</vt:lpstr>
      <vt:lpstr>4.3 Single-character input and output</vt:lpstr>
      <vt:lpstr>4.3 Single-character input and output</vt:lpstr>
      <vt:lpstr>4.3 Single-character input and output</vt:lpstr>
      <vt:lpstr>4.4 Different types of function output</vt:lpstr>
      <vt:lpstr>4.4 Different types of function output</vt:lpstr>
      <vt:lpstr>4.4 Different types of function output</vt:lpstr>
      <vt:lpstr>PowerPoint 演示文稿</vt:lpstr>
      <vt:lpstr>Homework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2025-09-07T04:23:52Z</dcterms:created>
  <dcterms:modified xsi:type="dcterms:W3CDTF">2025-09-07T04:23:59Z</dcterms:modified>
</cp:coreProperties>
</file>