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3653" r:id="rId1"/>
  </p:sldMasterIdLst>
  <p:notesMasterIdLst>
    <p:notesMasterId r:id="rId51"/>
  </p:notesMasterIdLst>
  <p:handoutMasterIdLst>
    <p:handoutMasterId r:id="rId52"/>
  </p:handoutMasterIdLst>
  <p:sldIdLst>
    <p:sldId id="1005" r:id="rId2"/>
    <p:sldId id="921" r:id="rId3"/>
    <p:sldId id="910" r:id="rId4"/>
    <p:sldId id="939" r:id="rId5"/>
    <p:sldId id="1052" r:id="rId6"/>
    <p:sldId id="1053" r:id="rId7"/>
    <p:sldId id="942" r:id="rId8"/>
    <p:sldId id="943" r:id="rId9"/>
    <p:sldId id="944" r:id="rId10"/>
    <p:sldId id="945" r:id="rId11"/>
    <p:sldId id="981" r:id="rId12"/>
    <p:sldId id="947" r:id="rId13"/>
    <p:sldId id="984" r:id="rId14"/>
    <p:sldId id="949" r:id="rId15"/>
    <p:sldId id="986" r:id="rId16"/>
    <p:sldId id="950" r:id="rId17"/>
    <p:sldId id="952" r:id="rId18"/>
    <p:sldId id="987" r:id="rId19"/>
    <p:sldId id="1054" r:id="rId20"/>
    <p:sldId id="1017" r:id="rId21"/>
    <p:sldId id="958" r:id="rId22"/>
    <p:sldId id="955" r:id="rId23"/>
    <p:sldId id="993" r:id="rId24"/>
    <p:sldId id="959" r:id="rId25"/>
    <p:sldId id="1055" r:id="rId26"/>
    <p:sldId id="1057" r:id="rId27"/>
    <p:sldId id="1058" r:id="rId28"/>
    <p:sldId id="1059" r:id="rId29"/>
    <p:sldId id="1060" r:id="rId30"/>
    <p:sldId id="1061" r:id="rId31"/>
    <p:sldId id="1062" r:id="rId32"/>
    <p:sldId id="1063" r:id="rId33"/>
    <p:sldId id="1006" r:id="rId34"/>
    <p:sldId id="1064" r:id="rId35"/>
    <p:sldId id="1065" r:id="rId36"/>
    <p:sldId id="1018" r:id="rId37"/>
    <p:sldId id="1009" r:id="rId38"/>
    <p:sldId id="1066" r:id="rId39"/>
    <p:sldId id="1011" r:id="rId40"/>
    <p:sldId id="1067" r:id="rId41"/>
    <p:sldId id="1068" r:id="rId42"/>
    <p:sldId id="1014" r:id="rId43"/>
    <p:sldId id="1015" r:id="rId44"/>
    <p:sldId id="974" r:id="rId45"/>
    <p:sldId id="1038" r:id="rId46"/>
    <p:sldId id="1070" r:id="rId47"/>
    <p:sldId id="1071" r:id="rId48"/>
    <p:sldId id="1072" r:id="rId49"/>
    <p:sldId id="1073" r:id="rId50"/>
  </p:sldIdLst>
  <p:sldSz cx="12192000" cy="6858000"/>
  <p:notesSz cx="6757988" cy="9866313"/>
  <p:custDataLst>
    <p:tags r:id="rId5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02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6484" autoAdjust="0"/>
  </p:normalViewPr>
  <p:slideViewPr>
    <p:cSldViewPr showGuides="1">
      <p:cViewPr varScale="1">
        <p:scale>
          <a:sx n="97" d="100"/>
          <a:sy n="97" d="100"/>
        </p:scale>
        <p:origin x="822" y="90"/>
      </p:cViewPr>
      <p:guideLst>
        <p:guide orient="horz" pos="2160"/>
        <p:guide pos="384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100" d="100"/>
        <a:sy n="100" d="100"/>
      </p:scale>
      <p:origin x="0" y="18991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2928938" cy="493713"/>
          </a:xfrm>
          <a:prstGeom prst="rect">
            <a:avLst/>
          </a:prstGeom>
          <a:noFill/>
          <a:ln w="9525">
            <a:noFill/>
            <a:miter lim="800000"/>
          </a:ln>
          <a:effectLst/>
        </p:spPr>
        <p:txBody>
          <a:bodyPr vert="horz" wrap="square" lIns="91422" tIns="45711" rIns="91422" bIns="45711" numCol="1" anchor="t" anchorCtr="0" compatLnSpc="1"/>
          <a:lstStyle>
            <a:lvl1pPr eaLnBrk="1" hangingPunct="1">
              <a:lnSpc>
                <a:spcPct val="100000"/>
              </a:lnSpc>
              <a:spcBef>
                <a:spcPct val="0"/>
              </a:spcBef>
              <a:spcAft>
                <a:spcPct val="0"/>
              </a:spcAft>
              <a:buClrTx/>
              <a:buSzTx/>
              <a:buFontTx/>
              <a:buNone/>
              <a:defRPr sz="1200">
                <a:latin typeface="Times New Roman" panose="02020603050405020304" pitchFamily="18" charset="0"/>
              </a:defRPr>
            </a:lvl1pPr>
          </a:lstStyle>
          <a:p>
            <a:pPr>
              <a:defRPr/>
            </a:pPr>
            <a:endParaRPr lang="en-US" altLang="zh-CN"/>
          </a:p>
        </p:txBody>
      </p:sp>
      <p:sp>
        <p:nvSpPr>
          <p:cNvPr id="123907" name="Rectangle 3"/>
          <p:cNvSpPr>
            <a:spLocks noGrp="1" noChangeArrowheads="1"/>
          </p:cNvSpPr>
          <p:nvPr>
            <p:ph type="dt" sz="quarter" idx="1"/>
          </p:nvPr>
        </p:nvSpPr>
        <p:spPr bwMode="auto">
          <a:xfrm>
            <a:off x="3829050" y="0"/>
            <a:ext cx="2928938" cy="493713"/>
          </a:xfrm>
          <a:prstGeom prst="rect">
            <a:avLst/>
          </a:prstGeom>
          <a:noFill/>
          <a:ln w="9525">
            <a:noFill/>
            <a:miter lim="800000"/>
          </a:ln>
          <a:effectLst/>
        </p:spPr>
        <p:txBody>
          <a:bodyPr vert="horz" wrap="square" lIns="91422" tIns="45711" rIns="91422" bIns="45711" numCol="1" anchor="t" anchorCtr="0" compatLnSpc="1"/>
          <a:lstStyle>
            <a:lvl1pPr algn="r" eaLnBrk="1" hangingPunct="1">
              <a:lnSpc>
                <a:spcPct val="100000"/>
              </a:lnSpc>
              <a:spcBef>
                <a:spcPct val="0"/>
              </a:spcBef>
              <a:spcAft>
                <a:spcPct val="0"/>
              </a:spcAft>
              <a:buClrTx/>
              <a:buSzTx/>
              <a:buFontTx/>
              <a:buNone/>
              <a:defRPr sz="1200">
                <a:latin typeface="Times New Roman" panose="02020603050405020304" pitchFamily="18" charset="0"/>
              </a:defRPr>
            </a:lvl1pPr>
          </a:lstStyle>
          <a:p>
            <a:pPr>
              <a:defRPr/>
            </a:pPr>
            <a:endParaRPr lang="en-US" altLang="zh-CN"/>
          </a:p>
        </p:txBody>
      </p:sp>
      <p:sp>
        <p:nvSpPr>
          <p:cNvPr id="123908" name="Rectangle 4"/>
          <p:cNvSpPr>
            <a:spLocks noGrp="1" noChangeArrowheads="1"/>
          </p:cNvSpPr>
          <p:nvPr>
            <p:ph type="ftr" sz="quarter" idx="2"/>
          </p:nvPr>
        </p:nvSpPr>
        <p:spPr bwMode="auto">
          <a:xfrm>
            <a:off x="0" y="9372600"/>
            <a:ext cx="2928938" cy="493713"/>
          </a:xfrm>
          <a:prstGeom prst="rect">
            <a:avLst/>
          </a:prstGeom>
          <a:noFill/>
          <a:ln w="9525">
            <a:noFill/>
            <a:miter lim="800000"/>
          </a:ln>
          <a:effectLst/>
        </p:spPr>
        <p:txBody>
          <a:bodyPr vert="horz" wrap="square" lIns="91422" tIns="45711" rIns="91422" bIns="45711" numCol="1" anchor="b" anchorCtr="0" compatLnSpc="1"/>
          <a:lstStyle>
            <a:lvl1pPr eaLnBrk="1" hangingPunct="1">
              <a:lnSpc>
                <a:spcPct val="100000"/>
              </a:lnSpc>
              <a:spcBef>
                <a:spcPct val="0"/>
              </a:spcBef>
              <a:spcAft>
                <a:spcPct val="0"/>
              </a:spcAft>
              <a:buClrTx/>
              <a:buSzTx/>
              <a:buFontTx/>
              <a:buNone/>
              <a:defRPr sz="1200">
                <a:latin typeface="Times New Roman" panose="02020603050405020304" pitchFamily="18" charset="0"/>
              </a:defRPr>
            </a:lvl1pPr>
          </a:lstStyle>
          <a:p>
            <a:pPr>
              <a:defRPr/>
            </a:pPr>
            <a:endParaRPr lang="en-US" altLang="zh-CN"/>
          </a:p>
        </p:txBody>
      </p:sp>
      <p:sp>
        <p:nvSpPr>
          <p:cNvPr id="123909" name="Rectangle 5"/>
          <p:cNvSpPr>
            <a:spLocks noGrp="1" noChangeArrowheads="1"/>
          </p:cNvSpPr>
          <p:nvPr>
            <p:ph type="sldNum" sz="quarter" idx="3"/>
          </p:nvPr>
        </p:nvSpPr>
        <p:spPr bwMode="auto">
          <a:xfrm>
            <a:off x="3829050" y="9372600"/>
            <a:ext cx="2928938" cy="493713"/>
          </a:xfrm>
          <a:prstGeom prst="rect">
            <a:avLst/>
          </a:prstGeom>
          <a:noFill/>
          <a:ln w="9525">
            <a:noFill/>
            <a:miter lim="800000"/>
          </a:ln>
          <a:effectLst/>
        </p:spPr>
        <p:txBody>
          <a:bodyPr vert="horz" wrap="square" lIns="91422" tIns="45711" rIns="91422" bIns="45711" numCol="1" anchor="b" anchorCtr="0" compatLnSpc="1"/>
          <a:lstStyle>
            <a:lvl1pPr algn="r" eaLnBrk="1" hangingPunct="1">
              <a:defRPr sz="1200">
                <a:latin typeface="Times New Roman" panose="02020603050405020304" pitchFamily="18" charset="0"/>
              </a:defRPr>
            </a:lvl1pPr>
          </a:lstStyle>
          <a:p>
            <a:pPr>
              <a:defRPr/>
            </a:pPr>
            <a:fld id="{ACF480F6-4C19-4E8C-8B3D-DCD673AB208D}" type="slidenum">
              <a:rPr lang="zh-CN" altLang="en-US"/>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71394" name="Rectangle 2"/>
          <p:cNvSpPr>
            <a:spLocks noGrp="1" noChangeArrowheads="1"/>
          </p:cNvSpPr>
          <p:nvPr>
            <p:ph type="hdr" sz="quarter"/>
          </p:nvPr>
        </p:nvSpPr>
        <p:spPr bwMode="auto">
          <a:xfrm>
            <a:off x="0" y="0"/>
            <a:ext cx="2895600" cy="457200"/>
          </a:xfrm>
          <a:prstGeom prst="rect">
            <a:avLst/>
          </a:prstGeom>
          <a:noFill/>
          <a:ln w="9525">
            <a:noFill/>
            <a:miter lim="800000"/>
          </a:ln>
          <a:effectLst/>
        </p:spPr>
        <p:txBody>
          <a:bodyPr vert="horz" wrap="square" lIns="91422" tIns="45711" rIns="91422" bIns="45711" numCol="1" anchor="t" anchorCtr="0" compatLnSpc="1"/>
          <a:lstStyle>
            <a:lvl1pPr eaLnBrk="1" hangingPunct="1">
              <a:lnSpc>
                <a:spcPct val="100000"/>
              </a:lnSpc>
              <a:spcBef>
                <a:spcPct val="0"/>
              </a:spcBef>
              <a:spcAft>
                <a:spcPct val="0"/>
              </a:spcAft>
              <a:buClrTx/>
              <a:buSzTx/>
              <a:buFontTx/>
              <a:buNone/>
              <a:defRPr sz="1200">
                <a:latin typeface="Times New Roman" panose="02020603050405020304" pitchFamily="18" charset="0"/>
              </a:defRPr>
            </a:lvl1pPr>
          </a:lstStyle>
          <a:p>
            <a:pPr>
              <a:defRPr/>
            </a:pPr>
            <a:endParaRPr lang="en-US" altLang="zh-CN"/>
          </a:p>
        </p:txBody>
      </p:sp>
      <p:sp>
        <p:nvSpPr>
          <p:cNvPr id="571395" name="Rectangle 3"/>
          <p:cNvSpPr>
            <a:spLocks noGrp="1" noChangeArrowheads="1"/>
          </p:cNvSpPr>
          <p:nvPr>
            <p:ph type="dt" idx="1"/>
          </p:nvPr>
        </p:nvSpPr>
        <p:spPr bwMode="auto">
          <a:xfrm>
            <a:off x="3808413" y="0"/>
            <a:ext cx="2971800" cy="457200"/>
          </a:xfrm>
          <a:prstGeom prst="rect">
            <a:avLst/>
          </a:prstGeom>
          <a:noFill/>
          <a:ln w="9525">
            <a:noFill/>
            <a:miter lim="800000"/>
          </a:ln>
          <a:effectLst/>
        </p:spPr>
        <p:txBody>
          <a:bodyPr vert="horz" wrap="square" lIns="91422" tIns="45711" rIns="91422" bIns="45711" numCol="1" anchor="t" anchorCtr="0" compatLnSpc="1"/>
          <a:lstStyle>
            <a:lvl1pPr algn="r" eaLnBrk="1" hangingPunct="1">
              <a:lnSpc>
                <a:spcPct val="100000"/>
              </a:lnSpc>
              <a:spcBef>
                <a:spcPct val="0"/>
              </a:spcBef>
              <a:spcAft>
                <a:spcPct val="0"/>
              </a:spcAft>
              <a:buClrTx/>
              <a:buSzTx/>
              <a:buFontTx/>
              <a:buNone/>
              <a:defRPr sz="1200">
                <a:latin typeface="Times New Roman" panose="02020603050405020304" pitchFamily="18" charset="0"/>
              </a:defRPr>
            </a:lvl1pPr>
          </a:lstStyle>
          <a:p>
            <a:pPr>
              <a:defRPr/>
            </a:pPr>
            <a:endParaRPr lang="en-US" altLang="zh-CN"/>
          </a:p>
        </p:txBody>
      </p:sp>
      <p:sp>
        <p:nvSpPr>
          <p:cNvPr id="5124" name="Rectangle 4"/>
          <p:cNvSpPr>
            <a:spLocks noGrp="1" noRot="1" noChangeAspect="1" noChangeArrowheads="1" noTextEdit="1"/>
          </p:cNvSpPr>
          <p:nvPr>
            <p:ph type="sldImg" idx="4294967295"/>
          </p:nvPr>
        </p:nvSpPr>
        <p:spPr bwMode="auto">
          <a:xfrm>
            <a:off x="139700" y="762000"/>
            <a:ext cx="6502400" cy="36576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9"/>
          </p:nvPr>
        </p:nvSpPr>
        <p:spPr bwMode="auto">
          <a:xfrm>
            <a:off x="914400" y="4724400"/>
            <a:ext cx="4951413" cy="4418013"/>
          </a:xfrm>
          <a:prstGeom prst="rect">
            <a:avLst/>
          </a:prstGeom>
          <a:noFill/>
          <a:ln>
            <a:noFill/>
          </a:ln>
        </p:spPr>
        <p:txBody>
          <a:bodyPr vert="horz" wrap="square" lIns="91422" tIns="45711" rIns="91422" bIns="45711"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71398" name="Rectangle 6"/>
          <p:cNvSpPr>
            <a:spLocks noGrp="1" noChangeArrowheads="1"/>
          </p:cNvSpPr>
          <p:nvPr>
            <p:ph type="ftr" sz="quarter" idx="4"/>
          </p:nvPr>
        </p:nvSpPr>
        <p:spPr bwMode="auto">
          <a:xfrm>
            <a:off x="0" y="9371013"/>
            <a:ext cx="2895600" cy="457200"/>
          </a:xfrm>
          <a:prstGeom prst="rect">
            <a:avLst/>
          </a:prstGeom>
          <a:noFill/>
          <a:ln w="9525">
            <a:noFill/>
            <a:miter lim="800000"/>
          </a:ln>
          <a:effectLst/>
        </p:spPr>
        <p:txBody>
          <a:bodyPr vert="horz" wrap="square" lIns="91422" tIns="45711" rIns="91422" bIns="45711" numCol="1" anchor="b" anchorCtr="0" compatLnSpc="1"/>
          <a:lstStyle>
            <a:lvl1pPr eaLnBrk="1" hangingPunct="1">
              <a:lnSpc>
                <a:spcPct val="100000"/>
              </a:lnSpc>
              <a:spcBef>
                <a:spcPct val="0"/>
              </a:spcBef>
              <a:spcAft>
                <a:spcPct val="0"/>
              </a:spcAft>
              <a:buClrTx/>
              <a:buSzTx/>
              <a:buFontTx/>
              <a:buNone/>
              <a:defRPr sz="1200">
                <a:latin typeface="Times New Roman" panose="02020603050405020304" pitchFamily="18" charset="0"/>
              </a:defRPr>
            </a:lvl1pPr>
          </a:lstStyle>
          <a:p>
            <a:pPr>
              <a:defRPr/>
            </a:pPr>
            <a:endParaRPr lang="en-US" altLang="zh-CN"/>
          </a:p>
        </p:txBody>
      </p:sp>
      <p:sp>
        <p:nvSpPr>
          <p:cNvPr id="571399" name="Rectangle 7"/>
          <p:cNvSpPr>
            <a:spLocks noGrp="1" noChangeArrowheads="1"/>
          </p:cNvSpPr>
          <p:nvPr>
            <p:ph type="sldNum" sz="quarter" idx="5"/>
          </p:nvPr>
        </p:nvSpPr>
        <p:spPr bwMode="auto">
          <a:xfrm>
            <a:off x="3808413" y="9371013"/>
            <a:ext cx="2971800" cy="457200"/>
          </a:xfrm>
          <a:prstGeom prst="rect">
            <a:avLst/>
          </a:prstGeom>
          <a:noFill/>
          <a:ln w="9525">
            <a:noFill/>
            <a:miter lim="800000"/>
          </a:ln>
          <a:effectLst/>
        </p:spPr>
        <p:txBody>
          <a:bodyPr vert="horz" wrap="square" lIns="91422" tIns="45711" rIns="91422" bIns="45711" numCol="1" anchor="b" anchorCtr="0" compatLnSpc="1"/>
          <a:lstStyle>
            <a:lvl1pPr algn="r" eaLnBrk="1" hangingPunct="1">
              <a:defRPr sz="1200">
                <a:latin typeface="Times New Roman" panose="02020603050405020304" pitchFamily="18" charset="0"/>
              </a:defRPr>
            </a:lvl1pPr>
          </a:lstStyle>
          <a:p>
            <a:pPr>
              <a:defRPr/>
            </a:pPr>
            <a:fld id="{DD66343C-245F-4869-8791-5AAF19314BF4}" type="slidenum">
              <a:rPr lang="zh-CN" altLang="en-US"/>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idx="4294967295"/>
          </p:nvPr>
        </p:nvSpPr>
        <p:spPr>
          <a:xfrm>
            <a:off x="88900" y="739775"/>
            <a:ext cx="6580188" cy="3702050"/>
          </a:xfrm>
        </p:spPr>
      </p:sp>
      <p:sp>
        <p:nvSpPr>
          <p:cNvPr id="8195" name="Rectangle 3"/>
          <p:cNvSpPr>
            <a:spLocks noGrp="1" noChangeArrowheads="1"/>
          </p:cNvSpPr>
          <p:nvPr>
            <p:ph type="body" idx="4294967295"/>
          </p:nvPr>
        </p:nvSpPr>
        <p:spPr>
          <a:xfrm>
            <a:off x="677863" y="4686300"/>
            <a:ext cx="5405437" cy="4440238"/>
          </a:xfrm>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t>10</a:t>
            </a:fld>
            <a:endParaRPr lang="en-US" altLang="zh-CN"/>
          </a:p>
        </p:txBody>
      </p:sp>
    </p:spTree>
    <p:extLst>
      <p:ext uri="{BB962C8B-B14F-4D97-AF65-F5344CB8AC3E}">
        <p14:creationId xmlns:p14="http://schemas.microsoft.com/office/powerpoint/2010/main" val="3895048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t>11</a:t>
            </a:fld>
            <a:endParaRPr lang="en-US" altLang="zh-CN"/>
          </a:p>
        </p:txBody>
      </p:sp>
    </p:spTree>
    <p:extLst>
      <p:ext uri="{BB962C8B-B14F-4D97-AF65-F5344CB8AC3E}">
        <p14:creationId xmlns:p14="http://schemas.microsoft.com/office/powerpoint/2010/main" val="761714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t>12</a:t>
            </a:fld>
            <a:endParaRPr lang="en-US" altLang="zh-CN"/>
          </a:p>
        </p:txBody>
      </p:sp>
    </p:spTree>
    <p:extLst>
      <p:ext uri="{BB962C8B-B14F-4D97-AF65-F5344CB8AC3E}">
        <p14:creationId xmlns:p14="http://schemas.microsoft.com/office/powerpoint/2010/main" val="2090526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t>13</a:t>
            </a:fld>
            <a:endParaRPr lang="en-US" altLang="zh-CN"/>
          </a:p>
        </p:txBody>
      </p:sp>
    </p:spTree>
    <p:extLst>
      <p:ext uri="{BB962C8B-B14F-4D97-AF65-F5344CB8AC3E}">
        <p14:creationId xmlns:p14="http://schemas.microsoft.com/office/powerpoint/2010/main" val="27502433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t>14</a:t>
            </a:fld>
            <a:endParaRPr lang="en-US" altLang="zh-CN"/>
          </a:p>
        </p:txBody>
      </p:sp>
    </p:spTree>
    <p:extLst>
      <p:ext uri="{BB962C8B-B14F-4D97-AF65-F5344CB8AC3E}">
        <p14:creationId xmlns:p14="http://schemas.microsoft.com/office/powerpoint/2010/main" val="2091378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t>15</a:t>
            </a:fld>
            <a:endParaRPr lang="en-US" altLang="zh-CN"/>
          </a:p>
        </p:txBody>
      </p:sp>
    </p:spTree>
    <p:extLst>
      <p:ext uri="{BB962C8B-B14F-4D97-AF65-F5344CB8AC3E}">
        <p14:creationId xmlns:p14="http://schemas.microsoft.com/office/powerpoint/2010/main" val="1176711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t>16</a:t>
            </a:fld>
            <a:endParaRPr lang="en-US" altLang="zh-CN"/>
          </a:p>
        </p:txBody>
      </p:sp>
    </p:spTree>
    <p:extLst>
      <p:ext uri="{BB962C8B-B14F-4D97-AF65-F5344CB8AC3E}">
        <p14:creationId xmlns:p14="http://schemas.microsoft.com/office/powerpoint/2010/main" val="3037552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t>17</a:t>
            </a:fld>
            <a:endParaRPr lang="en-US" altLang="zh-CN"/>
          </a:p>
        </p:txBody>
      </p:sp>
    </p:spTree>
    <p:extLst>
      <p:ext uri="{BB962C8B-B14F-4D97-AF65-F5344CB8AC3E}">
        <p14:creationId xmlns:p14="http://schemas.microsoft.com/office/powerpoint/2010/main" val="34330674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t>18</a:t>
            </a:fld>
            <a:endParaRPr lang="en-US" altLang="zh-CN"/>
          </a:p>
        </p:txBody>
      </p:sp>
    </p:spTree>
    <p:extLst>
      <p:ext uri="{BB962C8B-B14F-4D97-AF65-F5344CB8AC3E}">
        <p14:creationId xmlns:p14="http://schemas.microsoft.com/office/powerpoint/2010/main" val="24879817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ChangeArrowheads="1" noTextEdit="1"/>
          </p:cNvSpPr>
          <p:nvPr>
            <p:ph type="sldImg"/>
          </p:nvPr>
        </p:nvSpPr>
        <p:spPr>
          <a:xfrm>
            <a:off x="139700" y="762000"/>
            <a:ext cx="6502400" cy="3657600"/>
          </a:xfrm>
        </p:spPr>
      </p:sp>
      <p:sp>
        <p:nvSpPr>
          <p:cNvPr id="389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3891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D86BBFD-E6FB-41A6-ADF6-62639C8CEA3B}" type="slidenum">
              <a:rPr lang="zh-CN" altLang="en-US" smtClean="0"/>
              <a:t>19</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t>2</a:t>
            </a:fld>
            <a:endParaRPr lang="en-US" altLang="zh-CN"/>
          </a:p>
        </p:txBody>
      </p:sp>
    </p:spTree>
    <p:extLst>
      <p:ext uri="{BB962C8B-B14F-4D97-AF65-F5344CB8AC3E}">
        <p14:creationId xmlns:p14="http://schemas.microsoft.com/office/powerpoint/2010/main" val="35899600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ChangeArrowheads="1" noTextEdit="1"/>
          </p:cNvSpPr>
          <p:nvPr>
            <p:ph type="sldImg"/>
          </p:nvPr>
        </p:nvSpPr>
        <p:spPr>
          <a:xfrm>
            <a:off x="139700" y="762000"/>
            <a:ext cx="6502400" cy="3657600"/>
          </a:xfrm>
        </p:spPr>
      </p:sp>
      <p:sp>
        <p:nvSpPr>
          <p:cNvPr id="430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430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F2AE113-0DA4-4044-A5C1-B56F7AD55C73}" type="slidenum">
              <a:rPr lang="zh-CN" altLang="en-US" smtClean="0"/>
              <a:t>20</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ChangeArrowheads="1" noTextEdit="1"/>
          </p:cNvSpPr>
          <p:nvPr>
            <p:ph type="sldImg"/>
          </p:nvPr>
        </p:nvSpPr>
        <p:spPr>
          <a:xfrm>
            <a:off x="139700" y="762000"/>
            <a:ext cx="6502400" cy="3657600"/>
          </a:xfrm>
        </p:spPr>
      </p:sp>
      <p:sp>
        <p:nvSpPr>
          <p:cNvPr id="450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450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EF92EB1-7F9D-4FD7-912C-7938FD4D3897}" type="slidenum">
              <a:rPr lang="zh-CN" altLang="en-US" smtClean="0"/>
              <a:t>21</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ChangeArrowheads="1" noTextEdit="1"/>
          </p:cNvSpPr>
          <p:nvPr>
            <p:ph type="sldImg"/>
          </p:nvPr>
        </p:nvSpPr>
        <p:spPr>
          <a:xfrm>
            <a:off x="139700" y="762000"/>
            <a:ext cx="6502400" cy="3657600"/>
          </a:xfrm>
        </p:spPr>
      </p:sp>
      <p:sp>
        <p:nvSpPr>
          <p:cNvPr id="409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4096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3704C7B-FBF2-4714-9097-C9EBB99C490E}" type="slidenum">
              <a:rPr lang="zh-CN" altLang="en-US" smtClean="0"/>
              <a:t>22</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ChangeArrowheads="1" noTextEdit="1"/>
          </p:cNvSpPr>
          <p:nvPr>
            <p:ph type="sldImg"/>
          </p:nvPr>
        </p:nvSpPr>
        <p:spPr>
          <a:xfrm>
            <a:off x="139700" y="762000"/>
            <a:ext cx="6502400" cy="3657600"/>
          </a:xfrm>
        </p:spPr>
      </p:sp>
      <p:sp>
        <p:nvSpPr>
          <p:cNvPr id="471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471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76F52D0-08BF-422F-99C3-23BC464E0E3B}" type="slidenum">
              <a:rPr lang="zh-CN" altLang="en-US" smtClean="0"/>
              <a:t>23</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t>24</a:t>
            </a:fld>
            <a:endParaRPr lang="en-US" altLang="zh-CN"/>
          </a:p>
        </p:txBody>
      </p:sp>
    </p:spTree>
    <p:extLst>
      <p:ext uri="{BB962C8B-B14F-4D97-AF65-F5344CB8AC3E}">
        <p14:creationId xmlns:p14="http://schemas.microsoft.com/office/powerpoint/2010/main" val="14472824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66343C-245F-4869-8791-5AAF19314BF4}" type="slidenum">
              <a:rPr lang="zh-CN" altLang="en-US" smtClean="0"/>
              <a:t>25</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t>26</a:t>
            </a:fld>
            <a:endParaRPr lang="en-US" altLang="zh-CN"/>
          </a:p>
        </p:txBody>
      </p:sp>
    </p:spTree>
    <p:extLst>
      <p:ext uri="{BB962C8B-B14F-4D97-AF65-F5344CB8AC3E}">
        <p14:creationId xmlns:p14="http://schemas.microsoft.com/office/powerpoint/2010/main" val="35107964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t>27</a:t>
            </a:fld>
            <a:endParaRPr lang="en-US" altLang="zh-CN"/>
          </a:p>
        </p:txBody>
      </p:sp>
    </p:spTree>
    <p:extLst>
      <p:ext uri="{BB962C8B-B14F-4D97-AF65-F5344CB8AC3E}">
        <p14:creationId xmlns:p14="http://schemas.microsoft.com/office/powerpoint/2010/main" val="2120770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t>28</a:t>
            </a:fld>
            <a:endParaRPr lang="en-US" altLang="zh-CN"/>
          </a:p>
        </p:txBody>
      </p:sp>
    </p:spTree>
    <p:extLst>
      <p:ext uri="{BB962C8B-B14F-4D97-AF65-F5344CB8AC3E}">
        <p14:creationId xmlns:p14="http://schemas.microsoft.com/office/powerpoint/2010/main" val="13488718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66343C-245F-4869-8791-5AAF19314BF4}" type="slidenum">
              <a:rPr lang="zh-CN" altLang="en-US" smtClean="0"/>
              <a:t>29</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t>3</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t>30</a:t>
            </a:fld>
            <a:endParaRPr lang="en-US" altLang="zh-CN"/>
          </a:p>
        </p:txBody>
      </p:sp>
    </p:spTree>
    <p:extLst>
      <p:ext uri="{BB962C8B-B14F-4D97-AF65-F5344CB8AC3E}">
        <p14:creationId xmlns:p14="http://schemas.microsoft.com/office/powerpoint/2010/main" val="25367705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t>31</a:t>
            </a:fld>
            <a:endParaRPr lang="en-US" altLang="zh-CN"/>
          </a:p>
        </p:txBody>
      </p:sp>
    </p:spTree>
    <p:extLst>
      <p:ext uri="{BB962C8B-B14F-4D97-AF65-F5344CB8AC3E}">
        <p14:creationId xmlns:p14="http://schemas.microsoft.com/office/powerpoint/2010/main" val="21542789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t>32</a:t>
            </a:fld>
            <a:endParaRPr lang="en-US" altLang="zh-CN"/>
          </a:p>
        </p:txBody>
      </p:sp>
    </p:spTree>
    <p:extLst>
      <p:ext uri="{BB962C8B-B14F-4D97-AF65-F5344CB8AC3E}">
        <p14:creationId xmlns:p14="http://schemas.microsoft.com/office/powerpoint/2010/main" val="34529734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t>33</a:t>
            </a:fld>
            <a:endParaRPr lang="en-US" altLang="zh-CN"/>
          </a:p>
        </p:txBody>
      </p:sp>
    </p:spTree>
    <p:extLst>
      <p:ext uri="{BB962C8B-B14F-4D97-AF65-F5344CB8AC3E}">
        <p14:creationId xmlns:p14="http://schemas.microsoft.com/office/powerpoint/2010/main" val="40846537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t>34</a:t>
            </a:fld>
            <a:endParaRPr lang="en-US" altLang="zh-CN"/>
          </a:p>
        </p:txBody>
      </p:sp>
    </p:spTree>
    <p:extLst>
      <p:ext uri="{BB962C8B-B14F-4D97-AF65-F5344CB8AC3E}">
        <p14:creationId xmlns:p14="http://schemas.microsoft.com/office/powerpoint/2010/main" val="4879320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t>35</a:t>
            </a:fld>
            <a:endParaRPr lang="en-US" altLang="zh-CN"/>
          </a:p>
        </p:txBody>
      </p:sp>
    </p:spTree>
    <p:extLst>
      <p:ext uri="{BB962C8B-B14F-4D97-AF65-F5344CB8AC3E}">
        <p14:creationId xmlns:p14="http://schemas.microsoft.com/office/powerpoint/2010/main" val="9577250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t>36</a:t>
            </a:fld>
            <a:endParaRPr lang="en-US" altLang="zh-CN"/>
          </a:p>
        </p:txBody>
      </p:sp>
    </p:spTree>
    <p:extLst>
      <p:ext uri="{BB962C8B-B14F-4D97-AF65-F5344CB8AC3E}">
        <p14:creationId xmlns:p14="http://schemas.microsoft.com/office/powerpoint/2010/main" val="29717822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t>37</a:t>
            </a:fld>
            <a:endParaRPr lang="en-US" altLang="zh-CN"/>
          </a:p>
        </p:txBody>
      </p:sp>
    </p:spTree>
    <p:extLst>
      <p:ext uri="{BB962C8B-B14F-4D97-AF65-F5344CB8AC3E}">
        <p14:creationId xmlns:p14="http://schemas.microsoft.com/office/powerpoint/2010/main" val="3066577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t>38</a:t>
            </a:fld>
            <a:endParaRPr lang="en-US" altLang="zh-CN"/>
          </a:p>
        </p:txBody>
      </p:sp>
    </p:spTree>
    <p:extLst>
      <p:ext uri="{BB962C8B-B14F-4D97-AF65-F5344CB8AC3E}">
        <p14:creationId xmlns:p14="http://schemas.microsoft.com/office/powerpoint/2010/main" val="40762734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t>39</a:t>
            </a:fld>
            <a:endParaRPr lang="en-US" altLang="zh-CN"/>
          </a:p>
        </p:txBody>
      </p:sp>
    </p:spTree>
    <p:extLst>
      <p:ext uri="{BB962C8B-B14F-4D97-AF65-F5344CB8AC3E}">
        <p14:creationId xmlns:p14="http://schemas.microsoft.com/office/powerpoint/2010/main" val="749725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t>4</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t>40</a:t>
            </a:fld>
            <a:endParaRPr lang="en-US" altLang="zh-CN"/>
          </a:p>
        </p:txBody>
      </p:sp>
    </p:spTree>
    <p:extLst>
      <p:ext uri="{BB962C8B-B14F-4D97-AF65-F5344CB8AC3E}">
        <p14:creationId xmlns:p14="http://schemas.microsoft.com/office/powerpoint/2010/main" val="8418798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t>41</a:t>
            </a:fld>
            <a:endParaRPr lang="en-US" altLang="zh-CN"/>
          </a:p>
        </p:txBody>
      </p:sp>
    </p:spTree>
    <p:extLst>
      <p:ext uri="{BB962C8B-B14F-4D97-AF65-F5344CB8AC3E}">
        <p14:creationId xmlns:p14="http://schemas.microsoft.com/office/powerpoint/2010/main" val="27029372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t>42</a:t>
            </a:fld>
            <a:endParaRPr lang="en-US" altLang="zh-CN"/>
          </a:p>
        </p:txBody>
      </p:sp>
    </p:spTree>
    <p:extLst>
      <p:ext uri="{BB962C8B-B14F-4D97-AF65-F5344CB8AC3E}">
        <p14:creationId xmlns:p14="http://schemas.microsoft.com/office/powerpoint/2010/main" val="19193675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t>43</a:t>
            </a:fld>
            <a:endParaRPr lang="en-US" altLang="zh-CN"/>
          </a:p>
        </p:txBody>
      </p:sp>
    </p:spTree>
    <p:extLst>
      <p:ext uri="{BB962C8B-B14F-4D97-AF65-F5344CB8AC3E}">
        <p14:creationId xmlns:p14="http://schemas.microsoft.com/office/powerpoint/2010/main" val="14070277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t>44</a:t>
            </a:fld>
            <a:endParaRPr lang="en-US" altLang="zh-CN"/>
          </a:p>
        </p:txBody>
      </p:sp>
    </p:spTree>
    <p:extLst>
      <p:ext uri="{BB962C8B-B14F-4D97-AF65-F5344CB8AC3E}">
        <p14:creationId xmlns:p14="http://schemas.microsoft.com/office/powerpoint/2010/main" val="5267335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66343C-245F-4869-8791-5AAF19314BF4}" type="slidenum">
              <a:rPr lang="zh-CN" altLang="en-US" smtClean="0"/>
              <a:t>45</a:t>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66343C-245F-4869-8791-5AAF19314BF4}" type="slidenum">
              <a:rPr lang="zh-CN" altLang="en-US" smtClean="0"/>
              <a:t>46</a:t>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66343C-245F-4869-8791-5AAF19314BF4}" type="slidenum">
              <a:rPr lang="zh-CN" altLang="en-US" smtClean="0"/>
              <a:t>47</a:t>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66343C-245F-4869-8791-5AAF19314BF4}" type="slidenum">
              <a:rPr lang="zh-CN" altLang="en-US" smtClean="0"/>
              <a:t>48</a:t>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66343C-245F-4869-8791-5AAF19314BF4}" type="slidenum">
              <a:rPr lang="zh-CN" altLang="en-US" smtClean="0"/>
              <a:t>49</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t>5</a:t>
            </a:fld>
            <a:endParaRPr lang="en-US" altLang="zh-CN"/>
          </a:p>
        </p:txBody>
      </p:sp>
    </p:spTree>
    <p:extLst>
      <p:ext uri="{BB962C8B-B14F-4D97-AF65-F5344CB8AC3E}">
        <p14:creationId xmlns:p14="http://schemas.microsoft.com/office/powerpoint/2010/main" val="2633876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t>6</a:t>
            </a:fld>
            <a:endParaRPr lang="en-US" altLang="zh-CN"/>
          </a:p>
        </p:txBody>
      </p:sp>
    </p:spTree>
    <p:extLst>
      <p:ext uri="{BB962C8B-B14F-4D97-AF65-F5344CB8AC3E}">
        <p14:creationId xmlns:p14="http://schemas.microsoft.com/office/powerpoint/2010/main" val="3426535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t>7</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t>8</a:t>
            </a:fld>
            <a:endParaRPr lang="en-US" altLang="zh-CN"/>
          </a:p>
        </p:txBody>
      </p:sp>
    </p:spTree>
    <p:extLst>
      <p:ext uri="{BB962C8B-B14F-4D97-AF65-F5344CB8AC3E}">
        <p14:creationId xmlns:p14="http://schemas.microsoft.com/office/powerpoint/2010/main" val="343327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t>9</a:t>
            </a:fld>
            <a:endParaRPr lang="en-US" altLang="zh-CN"/>
          </a:p>
        </p:txBody>
      </p:sp>
    </p:spTree>
    <p:extLst>
      <p:ext uri="{BB962C8B-B14F-4D97-AF65-F5344CB8AC3E}">
        <p14:creationId xmlns:p14="http://schemas.microsoft.com/office/powerpoint/2010/main" val="1376685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3DAEAA75-C183-4AA7-B6D2-D322954592A4}" type="slidenum">
              <a:rPr lang="en-US" altLang="zh-CN" smtClean="0"/>
              <a:t>‹#›</a:t>
            </a:fld>
            <a:r>
              <a:rPr lang="en-US" altLang="zh-CN"/>
              <a:t>/37</a:t>
            </a:r>
            <a:endParaRPr lang="zh-CN" altLang="en-US"/>
          </a:p>
        </p:txBody>
      </p:sp>
    </p:spTree>
    <p:extLst>
      <p:ext uri="{BB962C8B-B14F-4D97-AF65-F5344CB8AC3E}">
        <p14:creationId xmlns:p14="http://schemas.microsoft.com/office/powerpoint/2010/main" val="945249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3DAEAA75-C183-4AA7-B6D2-D322954592A4}" type="slidenum">
              <a:rPr lang="en-US" altLang="zh-CN" smtClean="0"/>
              <a:t>‹#›</a:t>
            </a:fld>
            <a:r>
              <a:rPr lang="en-US" altLang="zh-CN"/>
              <a:t>/37</a:t>
            </a:r>
            <a:endParaRPr lang="zh-CN" altLang="en-US"/>
          </a:p>
        </p:txBody>
      </p:sp>
    </p:spTree>
    <p:extLst>
      <p:ext uri="{BB962C8B-B14F-4D97-AF65-F5344CB8AC3E}">
        <p14:creationId xmlns:p14="http://schemas.microsoft.com/office/powerpoint/2010/main" val="1237174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3DAEAA75-C183-4AA7-B6D2-D322954592A4}" type="slidenum">
              <a:rPr lang="en-US" altLang="zh-CN" smtClean="0"/>
              <a:t>‹#›</a:t>
            </a:fld>
            <a:r>
              <a:rPr lang="en-US" altLang="zh-CN"/>
              <a:t>/37</a:t>
            </a:r>
            <a:endParaRPr lang="zh-CN" altLang="en-US"/>
          </a:p>
        </p:txBody>
      </p:sp>
    </p:spTree>
    <p:extLst>
      <p:ext uri="{BB962C8B-B14F-4D97-AF65-F5344CB8AC3E}">
        <p14:creationId xmlns:p14="http://schemas.microsoft.com/office/powerpoint/2010/main" val="32658167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3" name="矩形 2"/>
          <p:cNvSpPr/>
          <p:nvPr/>
        </p:nvSpPr>
        <p:spPr>
          <a:xfrm>
            <a:off x="914400" y="3197226"/>
            <a:ext cx="103632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lnSpc>
                <a:spcPct val="90000"/>
              </a:lnSpc>
              <a:spcBef>
                <a:spcPts val="590"/>
              </a:spcBef>
              <a:spcAft>
                <a:spcPts val="590"/>
              </a:spcAft>
              <a:buClr>
                <a:schemeClr val="tx2"/>
              </a:buClr>
              <a:buSzPct val="80000"/>
              <a:buFont typeface="Wingdings" panose="05000000000000000000" pitchFamily="2" charset="2"/>
              <a:buNone/>
              <a:defRPr/>
            </a:pPr>
            <a:endParaRPr lang="zh-CN" altLang="en-US" sz="2000"/>
          </a:p>
        </p:txBody>
      </p:sp>
      <p:grpSp>
        <p:nvGrpSpPr>
          <p:cNvPr id="4" name="Group 10"/>
          <p:cNvGrpSpPr/>
          <p:nvPr userDrawn="1"/>
        </p:nvGrpSpPr>
        <p:grpSpPr bwMode="auto">
          <a:xfrm>
            <a:off x="857128" y="3414168"/>
            <a:ext cx="10410092" cy="1463675"/>
            <a:chOff x="336" y="1824"/>
            <a:chExt cx="5328" cy="922"/>
          </a:xfrm>
        </p:grpSpPr>
        <p:pic>
          <p:nvPicPr>
            <p:cNvPr id="5" name="Picture 8" descr="ANABNR2"/>
            <p:cNvPicPr>
              <a:picLocks noChangeAspect="1" noChangeArrowheads="1"/>
            </p:cNvPicPr>
            <p:nvPr userDrawn="1"/>
          </p:nvPicPr>
          <p:blipFill>
            <a:blip r:embed="rId2">
              <a:extLst>
                <a:ext uri="{28A0092B-C50C-407E-A947-70E740481C1C}">
                  <a14:useLocalDpi xmlns:a14="http://schemas.microsoft.com/office/drawing/2010/main" val="0"/>
                </a:ext>
              </a:extLst>
            </a:blip>
            <a:srcRect l="-900" t="-1314" r="-2" b="-36961"/>
            <a:stretch>
              <a:fillRect/>
            </a:stretch>
          </p:blipFill>
          <p:spPr bwMode="auto">
            <a:xfrm>
              <a:off x="336" y="2016"/>
              <a:ext cx="5328" cy="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9"/>
            <p:cNvSpPr>
              <a:spLocks noChangeArrowheads="1"/>
            </p:cNvSpPr>
            <p:nvPr/>
          </p:nvSpPr>
          <p:spPr bwMode="hidden">
            <a:xfrm>
              <a:off x="501" y="1824"/>
              <a:ext cx="192" cy="624"/>
            </a:xfrm>
            <a:prstGeom prst="rect">
              <a:avLst/>
            </a:prstGeom>
            <a:solidFill>
              <a:srgbClr val="FFCC99">
                <a:alpha val="50195"/>
              </a:srgbClr>
            </a:solidFill>
            <a:ln>
              <a:noFill/>
            </a:ln>
          </p:spPr>
          <p:txBody>
            <a:bodyPr wrap="none" anchor="ctr"/>
            <a:lstStyle>
              <a:lvl1pPr>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1pPr>
              <a:lvl2pPr marL="742950" indent="-28575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4pPr>
              <a:lvl5pPr marL="2057400" indent="-22860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9pPr>
            </a:lstStyle>
            <a:p>
              <a:pPr algn="ctr">
                <a:defRPr/>
              </a:pPr>
              <a:endParaRPr kumimoji="1" lang="zh-CN" altLang="en-US" sz="2000"/>
            </a:p>
          </p:txBody>
        </p:sp>
      </p:grpSp>
      <p:sp>
        <p:nvSpPr>
          <p:cNvPr id="2" name="标题 1"/>
          <p:cNvSpPr>
            <a:spLocks noGrp="1"/>
          </p:cNvSpPr>
          <p:nvPr>
            <p:ph type="ctrTitle"/>
          </p:nvPr>
        </p:nvSpPr>
        <p:spPr>
          <a:xfrm>
            <a:off x="914400" y="1676401"/>
            <a:ext cx="10363200" cy="1538286"/>
          </a:xfrm>
        </p:spPr>
        <p:txBody>
          <a:bodyPr anchor="b"/>
          <a:lstStyle/>
          <a:p>
            <a:r>
              <a:rPr lang="zh-CN" altLang="en-US" noProof="1"/>
              <a:t>单击此处编辑母版标题样式</a:t>
            </a:r>
            <a:endParaRPr lang="en-US" noProof="1"/>
          </a:p>
        </p:txBody>
      </p:sp>
      <p:sp>
        <p:nvSpPr>
          <p:cNvPr id="12" name="灯片编号占位符 5"/>
          <p:cNvSpPr>
            <a:spLocks noGrp="1"/>
          </p:cNvSpPr>
          <p:nvPr>
            <p:ph type="sldNum" sz="quarter" idx="11"/>
          </p:nvPr>
        </p:nvSpPr>
        <p:spPr/>
        <p:txBody>
          <a:bodyPr/>
          <a:lstStyle>
            <a:lvl1pPr>
              <a:defRPr/>
            </a:lvl1pPr>
          </a:lstStyle>
          <a:p>
            <a:pPr>
              <a:defRPr/>
            </a:pPr>
            <a:fld id="{9EDED0E7-F339-4093-9E1E-D7C84953CC56}" type="slidenum">
              <a:rPr lang="en-US" altLang="zh-CN"/>
              <a:t>‹#›</a:t>
            </a:fld>
            <a:endParaRPr lang="zh-CN" altLang="en-US"/>
          </a:p>
        </p:txBody>
      </p:sp>
      <p:pic>
        <p:nvPicPr>
          <p:cNvPr id="15" name="图片 14"/>
          <p:cNvPicPr>
            <a:picLocks noChangeAspect="1"/>
          </p:cNvPicPr>
          <p:nvPr userDrawn="1"/>
        </p:nvPicPr>
        <p:blipFill>
          <a:blip r:embed="rId3"/>
          <a:stretch>
            <a:fillRect/>
          </a:stretch>
        </p:blipFill>
        <p:spPr>
          <a:xfrm>
            <a:off x="0" y="120825"/>
            <a:ext cx="12192000" cy="1230823"/>
          </a:xfrm>
          <a:prstGeom prst="rect">
            <a:avLst/>
          </a:prstGeom>
        </p:spPr>
      </p:pic>
    </p:spTree>
    <p:extLst>
      <p:ext uri="{BB962C8B-B14F-4D97-AF65-F5344CB8AC3E}">
        <p14:creationId xmlns:p14="http://schemas.microsoft.com/office/powerpoint/2010/main" val="165982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F653FEB3-48F0-4D8E-82E9-E9BD4E91E7A7}" type="slidenum">
              <a:rPr lang="en-US" altLang="zh-CN" smtClean="0"/>
              <a:t>‹#›</a:t>
            </a:fld>
            <a:r>
              <a:rPr lang="en-US" altLang="zh-CN"/>
              <a:t>/37</a:t>
            </a:r>
            <a:endParaRPr lang="zh-CN" altLang="en-US"/>
          </a:p>
        </p:txBody>
      </p:sp>
    </p:spTree>
    <p:extLst>
      <p:ext uri="{BB962C8B-B14F-4D97-AF65-F5344CB8AC3E}">
        <p14:creationId xmlns:p14="http://schemas.microsoft.com/office/powerpoint/2010/main" val="4204757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9/7/2025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3DAEAA75-C183-4AA7-B6D2-D322954592A4}" type="slidenum">
              <a:rPr lang="en-US" altLang="zh-CN" smtClean="0"/>
              <a:t>‹#›</a:t>
            </a:fld>
            <a:r>
              <a:rPr lang="en-US" altLang="zh-CN"/>
              <a:t>/37</a:t>
            </a:r>
            <a:endParaRPr lang="zh-CN" altLang="en-US"/>
          </a:p>
        </p:txBody>
      </p:sp>
    </p:spTree>
    <p:extLst>
      <p:ext uri="{BB962C8B-B14F-4D97-AF65-F5344CB8AC3E}">
        <p14:creationId xmlns:p14="http://schemas.microsoft.com/office/powerpoint/2010/main" val="3368130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9/7/2025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3DAEAA75-C183-4AA7-B6D2-D322954592A4}" type="slidenum">
              <a:rPr lang="en-US" altLang="zh-CN" smtClean="0"/>
              <a:t>‹#›</a:t>
            </a:fld>
            <a:r>
              <a:rPr lang="en-US" altLang="zh-CN"/>
              <a:t>/37</a:t>
            </a:r>
            <a:endParaRPr lang="zh-CN" altLang="en-US"/>
          </a:p>
        </p:txBody>
      </p:sp>
    </p:spTree>
    <p:extLst>
      <p:ext uri="{BB962C8B-B14F-4D97-AF65-F5344CB8AC3E}">
        <p14:creationId xmlns:p14="http://schemas.microsoft.com/office/powerpoint/2010/main" val="301650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9/7/2025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defRPr/>
            </a:pPr>
            <a:fld id="{3DAEAA75-C183-4AA7-B6D2-D322954592A4}" type="slidenum">
              <a:rPr lang="en-US" altLang="zh-CN" smtClean="0"/>
              <a:t>‹#›</a:t>
            </a:fld>
            <a:r>
              <a:rPr lang="en-US" altLang="zh-CN"/>
              <a:t>/37</a:t>
            </a:r>
            <a:endParaRPr lang="zh-CN" altLang="en-US"/>
          </a:p>
        </p:txBody>
      </p:sp>
    </p:spTree>
    <p:extLst>
      <p:ext uri="{BB962C8B-B14F-4D97-AF65-F5344CB8AC3E}">
        <p14:creationId xmlns:p14="http://schemas.microsoft.com/office/powerpoint/2010/main" val="1714477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9/7/2025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defRPr/>
            </a:pPr>
            <a:fld id="{CDAAE01C-575F-422D-8597-72189CC9C000}" type="slidenum">
              <a:rPr lang="en-US" altLang="zh-CN" smtClean="0"/>
              <a:t>‹#›</a:t>
            </a:fld>
            <a:r>
              <a:rPr lang="en-US" altLang="zh-CN"/>
              <a:t>/37</a:t>
            </a:r>
            <a:endParaRPr lang="zh-CN" altLang="en-US"/>
          </a:p>
        </p:txBody>
      </p:sp>
    </p:spTree>
    <p:extLst>
      <p:ext uri="{BB962C8B-B14F-4D97-AF65-F5344CB8AC3E}">
        <p14:creationId xmlns:p14="http://schemas.microsoft.com/office/powerpoint/2010/main" val="2535199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94547B-D0C4-4CEB-A113-396BF07E222C}" type="datetime1">
              <a:rPr lang="zh-CN" altLang="en-US" smtClean="0"/>
              <a:t>2025/9/7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80FDBC7-1D34-447C-A744-7D4D39737AEE}" type="slidenum">
              <a:rPr lang="zh-CN" altLang="en-US" smtClean="0"/>
              <a:t>‹#›</a:t>
            </a:fld>
            <a:endParaRPr lang="zh-CN" altLang="en-US"/>
          </a:p>
        </p:txBody>
      </p:sp>
    </p:spTree>
    <p:extLst>
      <p:ext uri="{BB962C8B-B14F-4D97-AF65-F5344CB8AC3E}">
        <p14:creationId xmlns:p14="http://schemas.microsoft.com/office/powerpoint/2010/main" val="2137972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9/7/2025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3DAEAA75-C183-4AA7-B6D2-D322954592A4}" type="slidenum">
              <a:rPr lang="en-US" altLang="zh-CN" smtClean="0"/>
              <a:t>‹#›</a:t>
            </a:fld>
            <a:r>
              <a:rPr lang="en-US" altLang="zh-CN"/>
              <a:t>/37</a:t>
            </a:r>
            <a:endParaRPr lang="zh-CN" altLang="en-US"/>
          </a:p>
        </p:txBody>
      </p:sp>
    </p:spTree>
    <p:extLst>
      <p:ext uri="{BB962C8B-B14F-4D97-AF65-F5344CB8AC3E}">
        <p14:creationId xmlns:p14="http://schemas.microsoft.com/office/powerpoint/2010/main" val="3990375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9/7/2025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3DAEAA75-C183-4AA7-B6D2-D322954592A4}" type="slidenum">
              <a:rPr lang="en-US" altLang="zh-CN" smtClean="0"/>
              <a:t>‹#›</a:t>
            </a:fld>
            <a:r>
              <a:rPr lang="en-US" altLang="zh-CN"/>
              <a:t>/37</a:t>
            </a:r>
            <a:endParaRPr lang="zh-CN" altLang="en-US"/>
          </a:p>
        </p:txBody>
      </p:sp>
    </p:spTree>
    <p:extLst>
      <p:ext uri="{BB962C8B-B14F-4D97-AF65-F5344CB8AC3E}">
        <p14:creationId xmlns:p14="http://schemas.microsoft.com/office/powerpoint/2010/main" val="2321176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9/7/2025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DAEAA75-C183-4AA7-B6D2-D322954592A4}" type="slidenum">
              <a:rPr lang="en-US" altLang="zh-CN" smtClean="0"/>
              <a:t>‹#›</a:t>
            </a:fld>
            <a:r>
              <a:rPr lang="en-US" altLang="zh-CN"/>
              <a:t>/37</a:t>
            </a:r>
            <a:endParaRPr lang="zh-CN" altLang="en-US"/>
          </a:p>
        </p:txBody>
      </p:sp>
    </p:spTree>
    <p:extLst>
      <p:ext uri="{BB962C8B-B14F-4D97-AF65-F5344CB8AC3E}">
        <p14:creationId xmlns:p14="http://schemas.microsoft.com/office/powerpoint/2010/main" val="169018987"/>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4.png"/><Relationship Id="rId4" Type="http://schemas.openxmlformats.org/officeDocument/2006/relationships/oleObject" Target="../embeddings/oleObject1.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7170" name="Text Box 21"/>
          <p:cNvSpPr txBox="1">
            <a:spLocks noChangeArrowheads="1"/>
          </p:cNvSpPr>
          <p:nvPr/>
        </p:nvSpPr>
        <p:spPr bwMode="auto">
          <a:xfrm>
            <a:off x="1415480" y="4411621"/>
            <a:ext cx="9057456" cy="2061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a:lnSpc>
                <a:spcPct val="125000"/>
              </a:lnSpc>
              <a:spcBef>
                <a:spcPts val="0"/>
              </a:spcBef>
              <a:spcAft>
                <a:spcPts val="0"/>
              </a:spcAft>
              <a:buSzPct val="80000"/>
              <a:buNone/>
            </a:pPr>
            <a:r>
              <a:rPr lang="en-US" altLang="zh-CN" b="1" dirty="0">
                <a:latin typeface="Times New Roman" panose="02020603050405020304" pitchFamily="18" charset="0"/>
                <a:ea typeface="黑体" panose="02010609060101010101" pitchFamily="49" charset="-122"/>
              </a:rPr>
              <a:t>Harbin Institute of Technology</a:t>
            </a:r>
            <a:r>
              <a:rPr lang="zh-CN" altLang="en-US" b="1" dirty="0">
                <a:latin typeface="Times New Roman" panose="02020603050405020304" pitchFamily="18" charset="0"/>
                <a:ea typeface="黑体" panose="02010609060101010101" pitchFamily="49" charset="-122"/>
              </a:rPr>
              <a:t>（</a:t>
            </a:r>
            <a:r>
              <a:rPr lang="en-US" altLang="zh-CN" b="1" dirty="0">
                <a:latin typeface="Times New Roman" panose="02020603050405020304" pitchFamily="18" charset="0"/>
                <a:ea typeface="黑体" panose="02010609060101010101" pitchFamily="49" charset="-122"/>
              </a:rPr>
              <a:t>Shenzhen</a:t>
            </a:r>
            <a:r>
              <a:rPr lang="zh-CN" altLang="en-US" b="1" dirty="0">
                <a:latin typeface="Times New Roman" panose="02020603050405020304" pitchFamily="18" charset="0"/>
                <a:ea typeface="黑体" panose="02010609060101010101" pitchFamily="49" charset="-122"/>
              </a:rPr>
              <a:t>）</a:t>
            </a:r>
          </a:p>
          <a:p>
            <a:pPr algn="ctr">
              <a:lnSpc>
                <a:spcPct val="125000"/>
              </a:lnSpc>
              <a:spcBef>
                <a:spcPts val="0"/>
              </a:spcBef>
              <a:spcAft>
                <a:spcPts val="0"/>
              </a:spcAft>
              <a:buSzPct val="80000"/>
              <a:buNone/>
            </a:pPr>
            <a:r>
              <a:rPr lang="en-US" altLang="zh-CN" sz="2800" b="1" dirty="0">
                <a:latin typeface="Times New Roman" panose="02020603050405020304" pitchFamily="18" charset="0"/>
                <a:ea typeface="黑体" panose="02010609060101010101" pitchFamily="49" charset="-122"/>
              </a:rPr>
              <a:t>School of Computer Science and Technology</a:t>
            </a:r>
            <a:br>
              <a:rPr lang="zh-CN" altLang="en-US" sz="2800" b="1" dirty="0">
                <a:latin typeface="Times New Roman" panose="02020603050405020304" pitchFamily="18" charset="0"/>
                <a:ea typeface="黑体" panose="02010609060101010101" pitchFamily="49" charset="-122"/>
              </a:rPr>
            </a:br>
            <a:r>
              <a:rPr lang="en-US" altLang="zh-CN" sz="2800" b="1" dirty="0">
                <a:latin typeface="Times New Roman" panose="02020603050405020304" pitchFamily="18" charset="0"/>
                <a:ea typeface="黑体" panose="02010609060101010101" pitchFamily="49" charset="-122"/>
              </a:rPr>
              <a:t>Zhang </a:t>
            </a:r>
            <a:r>
              <a:rPr lang="en-US" altLang="zh-CN" sz="2800" b="1" dirty="0" err="1">
                <a:latin typeface="Times New Roman" panose="02020603050405020304" pitchFamily="18" charset="0"/>
                <a:ea typeface="黑体" panose="02010609060101010101" pitchFamily="49" charset="-122"/>
              </a:rPr>
              <a:t>Meishan</a:t>
            </a:r>
            <a:r>
              <a:rPr lang="en-US" altLang="zh-CN" sz="2800" b="1" dirty="0">
                <a:latin typeface="Times New Roman" panose="02020603050405020304" pitchFamily="18" charset="0"/>
                <a:ea typeface="黑体" panose="02010609060101010101" pitchFamily="49" charset="-122"/>
              </a:rPr>
              <a:t>  (mason.zms@gmail.com)</a:t>
            </a:r>
          </a:p>
          <a:p>
            <a:pPr algn="ctr">
              <a:lnSpc>
                <a:spcPct val="125000"/>
              </a:lnSpc>
              <a:spcBef>
                <a:spcPts val="0"/>
              </a:spcBef>
              <a:spcAft>
                <a:spcPts val="0"/>
              </a:spcAft>
              <a:buSzPct val="80000"/>
              <a:buNone/>
            </a:pPr>
            <a:r>
              <a:rPr lang="en-US" altLang="zh-CN" sz="1600" b="1" dirty="0">
                <a:solidFill>
                  <a:srgbClr val="B9945B"/>
                </a:solidFill>
                <a:latin typeface="Times New Roman" panose="02020603050405020304" pitchFamily="18" charset="0"/>
                <a:ea typeface="黑体" panose="02010609060101010101" pitchFamily="49" charset="-122"/>
                <a:cs typeface="Arial" panose="020B0604020202020204" pitchFamily="34" charset="0"/>
              </a:rPr>
              <a:t>Copyright</a:t>
            </a:r>
            <a:r>
              <a:rPr lang="zh-CN" altLang="en-US" sz="1600" b="1" dirty="0">
                <a:solidFill>
                  <a:srgbClr val="B9945B"/>
                </a:solidFill>
                <a:latin typeface="Times New Roman" panose="02020603050405020304" pitchFamily="18" charset="0"/>
                <a:ea typeface="黑体" panose="02010609060101010101" pitchFamily="49" charset="-122"/>
                <a:cs typeface="Arial" panose="020B0604020202020204" pitchFamily="34" charset="0"/>
              </a:rPr>
              <a:t>：</a:t>
            </a:r>
            <a:r>
              <a:rPr lang="en-US" altLang="zh-CN" sz="1600" b="1" dirty="0">
                <a:solidFill>
                  <a:srgbClr val="B9945B"/>
                </a:solidFill>
                <a:latin typeface="Times New Roman" panose="02020603050405020304" pitchFamily="18" charset="0"/>
                <a:ea typeface="黑体" panose="02010609060101010101" pitchFamily="49" charset="-122"/>
                <a:cs typeface="Arial" panose="020B0604020202020204" pitchFamily="34" charset="0"/>
              </a:rPr>
              <a:t>Harbin Institute of Technology</a:t>
            </a:r>
            <a:r>
              <a:rPr lang="zh-CN" altLang="en-US" sz="1600" b="1" dirty="0">
                <a:solidFill>
                  <a:srgbClr val="B9945B"/>
                </a:solidFill>
                <a:latin typeface="Times New Roman" panose="02020603050405020304" pitchFamily="18" charset="0"/>
                <a:ea typeface="黑体" panose="02010609060101010101" pitchFamily="49" charset="-122"/>
                <a:cs typeface="Arial" panose="020B0604020202020204" pitchFamily="34" charset="0"/>
              </a:rPr>
              <a:t>，</a:t>
            </a:r>
            <a:r>
              <a:rPr lang="en-US" altLang="zh-CN" sz="1600" b="1" dirty="0" err="1">
                <a:solidFill>
                  <a:srgbClr val="B9945B"/>
                </a:solidFill>
                <a:latin typeface="Times New Roman" panose="02020603050405020304" pitchFamily="18" charset="0"/>
                <a:ea typeface="黑体" panose="02010609060101010101" pitchFamily="49" charset="-122"/>
                <a:cs typeface="Arial" panose="020B0604020202020204" pitchFamily="34" charset="0"/>
              </a:rPr>
              <a:t>Su</a:t>
            </a:r>
            <a:r>
              <a:rPr lang="en-US" altLang="zh-CN" sz="1600" b="1" dirty="0">
                <a:solidFill>
                  <a:srgbClr val="B9945B"/>
                </a:solidFill>
                <a:latin typeface="Times New Roman" panose="02020603050405020304" pitchFamily="18" charset="0"/>
                <a:ea typeface="黑体" panose="02010609060101010101" pitchFamily="49" charset="-122"/>
                <a:cs typeface="Arial" panose="020B0604020202020204" pitchFamily="34" charset="0"/>
              </a:rPr>
              <a:t> </a:t>
            </a:r>
            <a:r>
              <a:rPr lang="en-US" altLang="zh-CN" sz="1600" b="1" dirty="0" err="1">
                <a:solidFill>
                  <a:srgbClr val="B9945B"/>
                </a:solidFill>
                <a:latin typeface="Times New Roman" panose="02020603050405020304" pitchFamily="18" charset="0"/>
                <a:ea typeface="黑体" panose="02010609060101010101" pitchFamily="49" charset="-122"/>
                <a:cs typeface="Arial" panose="020B0604020202020204" pitchFamily="34" charset="0"/>
              </a:rPr>
              <a:t>Xiaohong</a:t>
            </a:r>
            <a:r>
              <a:rPr lang="zh-CN" altLang="en-US" sz="1600" b="1" dirty="0">
                <a:solidFill>
                  <a:srgbClr val="B9945B"/>
                </a:solidFill>
                <a:latin typeface="Times New Roman" panose="02020603050405020304" pitchFamily="18" charset="0"/>
                <a:ea typeface="黑体" panose="02010609060101010101" pitchFamily="49" charset="-122"/>
                <a:cs typeface="Arial" panose="020B0604020202020204" pitchFamily="34" charset="0"/>
              </a:rPr>
              <a:t>， </a:t>
            </a:r>
            <a:r>
              <a:rPr lang="en-US" altLang="zh-CN" sz="1600" b="1" dirty="0">
                <a:solidFill>
                  <a:srgbClr val="B9945B"/>
                </a:solidFill>
                <a:latin typeface="Times New Roman" panose="02020603050405020304" pitchFamily="18" charset="0"/>
                <a:ea typeface="黑体" panose="02010609060101010101" pitchFamily="49" charset="-122"/>
                <a:cs typeface="Arial" panose="020B0604020202020204" pitchFamily="34" charset="0"/>
              </a:rPr>
              <a:t>sxh@hit.edu.cn</a:t>
            </a:r>
            <a:endParaRPr lang="en-US" altLang="zh-CN" sz="1600" b="1" dirty="0">
              <a:latin typeface="Times New Roman" panose="02020603050405020304" pitchFamily="18" charset="0"/>
              <a:ea typeface="黑体" panose="02010609060101010101" pitchFamily="49" charset="-122"/>
            </a:endParaRPr>
          </a:p>
        </p:txBody>
      </p:sp>
      <p:sp>
        <p:nvSpPr>
          <p:cNvPr id="7171" name="TextBox 4"/>
          <p:cNvSpPr txBox="1">
            <a:spLocks noChangeArrowheads="1"/>
          </p:cNvSpPr>
          <p:nvPr/>
        </p:nvSpPr>
        <p:spPr bwMode="auto">
          <a:xfrm>
            <a:off x="1110704" y="2417392"/>
            <a:ext cx="9632950" cy="1588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a:lnSpc>
                <a:spcPct val="90000"/>
              </a:lnSpc>
              <a:spcBef>
                <a:spcPts val="600"/>
              </a:spcBef>
              <a:spcAft>
                <a:spcPts val="590"/>
              </a:spcAft>
              <a:buSzPct val="80000"/>
              <a:buNone/>
            </a:pPr>
            <a:r>
              <a:rPr lang="en-US" altLang="zh-CN" sz="5400" b="1" dirty="0">
                <a:latin typeface="Times New Roman" panose="02020603050405020304" pitchFamily="18" charset="0"/>
                <a:ea typeface="黑体" panose="02010609060101010101" pitchFamily="49" charset="-122"/>
                <a:cs typeface="Times New Roman" panose="02020603050405020304" pitchFamily="18" charset="0"/>
              </a:rPr>
              <a:t>Lecture 6: Arrays and Structures</a:t>
            </a:r>
            <a:endParaRPr lang="zh-CN" altLang="en-US" sz="5400" b="1" dirty="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ransition>
    <p:newsflash/>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28674" name="标题 1"/>
          <p:cNvSpPr>
            <a:spLocks noGrp="1" noChangeArrowheads="1"/>
          </p:cNvSpPr>
          <p:nvPr>
            <p:ph type="title"/>
          </p:nvPr>
        </p:nvSpPr>
        <p:spPr/>
        <p:txBody>
          <a:bodyPr/>
          <a:lstStyle/>
          <a:p>
            <a:pPr eaLnBrk="1" hangingPunct="1"/>
            <a:r>
              <a:rPr lang="en-US" altLang="zh-CN"/>
              <a:t>6.1 Arrays</a:t>
            </a:r>
            <a:endParaRPr lang="zh-CN" altLang="en-US"/>
          </a:p>
        </p:txBody>
      </p:sp>
      <p:sp>
        <p:nvSpPr>
          <p:cNvPr id="28675" name="内容占位符 2"/>
          <p:cNvSpPr>
            <a:spLocks noGrp="1" noChangeArrowheads="1"/>
          </p:cNvSpPr>
          <p:nvPr>
            <p:ph idx="1"/>
          </p:nvPr>
        </p:nvSpPr>
        <p:spPr>
          <a:xfrm>
            <a:off x="1487488" y="1422870"/>
            <a:ext cx="8915400" cy="4686300"/>
          </a:xfrm>
        </p:spPr>
        <p:txBody>
          <a:bodyPr/>
          <a:lstStyle/>
          <a:p>
            <a:pPr eaLnBrk="1" hangingPunct="1"/>
            <a:r>
              <a:rPr lang="en-US" altLang="zh-CN" b="1" dirty="0"/>
              <a:t>Two-dimensional arrays</a:t>
            </a:r>
          </a:p>
          <a:p>
            <a:pPr lvl="1" eaLnBrk="1" hangingPunct="1"/>
            <a:r>
              <a:rPr lang="en-US" altLang="zh-CN" dirty="0"/>
              <a:t>A two-dimensional array has more than one row of elements </a:t>
            </a:r>
          </a:p>
          <a:p>
            <a:pPr lvl="3" eaLnBrk="1" hangingPunct="1"/>
            <a:endParaRPr lang="en-US" altLang="zh-CN" dirty="0"/>
          </a:p>
          <a:p>
            <a:pPr eaLnBrk="1" hangingPunct="1"/>
            <a:endParaRPr lang="zh-CN" altLang="en-US" dirty="0"/>
          </a:p>
        </p:txBody>
      </p:sp>
      <p:pic>
        <p:nvPicPr>
          <p:cNvPr id="2867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7946" y="2729774"/>
            <a:ext cx="4434483" cy="2669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p:txBody>
          <a:bodyPr/>
          <a:lstStyle/>
          <a:p>
            <a:pPr eaLnBrk="1" hangingPunct="1"/>
            <a:r>
              <a:rPr lang="en-US" altLang="zh-CN"/>
              <a:t>6.1 Arrays</a:t>
            </a:r>
            <a:endParaRPr lang="zh-CN" altLang="en-US"/>
          </a:p>
        </p:txBody>
      </p:sp>
      <p:sp>
        <p:nvSpPr>
          <p:cNvPr id="3" name="内容占位符 2"/>
          <p:cNvSpPr>
            <a:spLocks noGrp="1" noChangeArrowheads="1"/>
          </p:cNvSpPr>
          <p:nvPr>
            <p:ph idx="1"/>
          </p:nvPr>
        </p:nvSpPr>
        <p:spPr>
          <a:xfrm>
            <a:off x="1271465" y="1412777"/>
            <a:ext cx="5527185" cy="4104233"/>
          </a:xfrm>
        </p:spPr>
        <p:txBody>
          <a:bodyPr/>
          <a:lstStyle/>
          <a:p>
            <a:pPr eaLnBrk="1" hangingPunct="1"/>
            <a:r>
              <a:rPr lang="en-US" altLang="zh-CN" sz="2400" b="1" dirty="0"/>
              <a:t>Two-dimensional arrays</a:t>
            </a:r>
          </a:p>
          <a:p>
            <a:pPr lvl="1" eaLnBrk="1" hangingPunct="1"/>
            <a:r>
              <a:rPr lang="en-US" altLang="zh-CN" sz="2000" dirty="0"/>
              <a:t>Define: enclose each dimension of the array in brackets</a:t>
            </a:r>
          </a:p>
          <a:p>
            <a:pPr lvl="1" eaLnBrk="1" hangingPunct="1"/>
            <a:endParaRPr lang="en-US" altLang="zh-CN" sz="2000" dirty="0"/>
          </a:p>
          <a:p>
            <a:pPr lvl="1" eaLnBrk="1" hangingPunct="1"/>
            <a:endParaRPr lang="en-US" altLang="zh-CN" sz="2000" dirty="0"/>
          </a:p>
          <a:p>
            <a:pPr lvl="1" eaLnBrk="1" hangingPunct="1"/>
            <a:r>
              <a:rPr lang="en-US" altLang="zh-CN" sz="2000" dirty="0"/>
              <a:t>Access an element:  specify the row and the column</a:t>
            </a:r>
          </a:p>
          <a:p>
            <a:pPr lvl="2" eaLnBrk="1" hangingPunct="1"/>
            <a:r>
              <a:rPr lang="en-US" altLang="zh-CN" sz="1800" dirty="0"/>
              <a:t>The row number starts at 0 and ends at 6</a:t>
            </a:r>
          </a:p>
          <a:p>
            <a:pPr lvl="2" eaLnBrk="1" hangingPunct="1"/>
            <a:r>
              <a:rPr lang="en-US" altLang="zh-CN" sz="1800" dirty="0"/>
              <a:t>The column number starts at 0 and ends at 4.</a:t>
            </a:r>
          </a:p>
          <a:p>
            <a:pPr eaLnBrk="1" hangingPunct="1"/>
            <a:endParaRPr lang="zh-CN" altLang="en-US" dirty="0"/>
          </a:p>
        </p:txBody>
      </p:sp>
      <p:pic>
        <p:nvPicPr>
          <p:cNvPr id="2970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0988" y="2493019"/>
            <a:ext cx="1973461" cy="406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0066" y="2400152"/>
            <a:ext cx="3966269" cy="2387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2023" y="1935807"/>
            <a:ext cx="1413669" cy="348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3"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61998" y="1935808"/>
            <a:ext cx="1327250" cy="29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4"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08109" y="4859883"/>
            <a:ext cx="1393031"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5"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97433" y="4883101"/>
            <a:ext cx="1218902" cy="245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bwMode="auto">
          <a:xfrm>
            <a:off x="7593016" y="2783234"/>
            <a:ext cx="580430" cy="232172"/>
          </a:xfrm>
          <a:prstGeom prst="rect">
            <a:avLst/>
          </a:prstGeom>
          <a:solidFill>
            <a:schemeClr val="bg1">
              <a:lumMod val="60000"/>
              <a:lumOff val="40000"/>
              <a:alpha val="44000"/>
            </a:schemeClr>
          </a:solidFill>
          <a:ln w="9525" cap="flat" cmpd="sng" algn="ctr">
            <a:noFill/>
            <a:prstDash val="solid"/>
            <a:round/>
            <a:headEnd type="none" w="med" len="med"/>
            <a:tailEnd type="none" w="med" len="med"/>
          </a:ln>
          <a:effectLst/>
        </p:spPr>
        <p:txBody>
          <a:bodyPr lIns="73277" tIns="36639" rIns="73277" bIns="36639"/>
          <a:lstStyle/>
          <a:p>
            <a:pPr>
              <a:lnSpc>
                <a:spcPct val="90000"/>
              </a:lnSpc>
              <a:spcBef>
                <a:spcPts val="480"/>
              </a:spcBef>
              <a:spcAft>
                <a:spcPts val="480"/>
              </a:spcAft>
              <a:buClr>
                <a:schemeClr val="tx2"/>
              </a:buClr>
              <a:buSzPct val="80000"/>
              <a:defRPr/>
            </a:pPr>
            <a:endParaRPr lang="zh-CN" altLang="en-US" sz="1625"/>
          </a:p>
        </p:txBody>
      </p:sp>
      <p:sp>
        <p:nvSpPr>
          <p:cNvPr id="14" name="矩形 13"/>
          <p:cNvSpPr/>
          <p:nvPr/>
        </p:nvSpPr>
        <p:spPr bwMode="auto">
          <a:xfrm>
            <a:off x="9903127" y="2806452"/>
            <a:ext cx="638473" cy="232172"/>
          </a:xfrm>
          <a:prstGeom prst="rect">
            <a:avLst/>
          </a:prstGeom>
          <a:solidFill>
            <a:schemeClr val="bg1">
              <a:lumMod val="60000"/>
              <a:lumOff val="40000"/>
              <a:alpha val="44000"/>
            </a:schemeClr>
          </a:solidFill>
          <a:ln w="9525" cap="flat" cmpd="sng" algn="ctr">
            <a:noFill/>
            <a:prstDash val="solid"/>
            <a:round/>
            <a:headEnd type="none" w="med" len="med"/>
            <a:tailEnd type="none" w="med" len="med"/>
          </a:ln>
          <a:effectLst/>
        </p:spPr>
        <p:txBody>
          <a:bodyPr lIns="73277" tIns="36639" rIns="73277" bIns="36639"/>
          <a:lstStyle/>
          <a:p>
            <a:pPr>
              <a:lnSpc>
                <a:spcPct val="90000"/>
              </a:lnSpc>
              <a:spcBef>
                <a:spcPts val="480"/>
              </a:spcBef>
              <a:spcAft>
                <a:spcPts val="480"/>
              </a:spcAft>
              <a:buClr>
                <a:schemeClr val="tx2"/>
              </a:buClr>
              <a:buSzPct val="80000"/>
              <a:defRPr/>
            </a:pPr>
            <a:endParaRPr lang="zh-CN" altLang="en-US" sz="1625"/>
          </a:p>
        </p:txBody>
      </p:sp>
      <p:sp>
        <p:nvSpPr>
          <p:cNvPr id="15" name="矩形 14"/>
          <p:cNvSpPr/>
          <p:nvPr/>
        </p:nvSpPr>
        <p:spPr bwMode="auto">
          <a:xfrm>
            <a:off x="7593016" y="4363293"/>
            <a:ext cx="580430" cy="232172"/>
          </a:xfrm>
          <a:prstGeom prst="rect">
            <a:avLst/>
          </a:prstGeom>
          <a:solidFill>
            <a:schemeClr val="bg1">
              <a:lumMod val="60000"/>
              <a:lumOff val="40000"/>
              <a:alpha val="44000"/>
            </a:schemeClr>
          </a:solidFill>
          <a:ln w="9525" cap="flat" cmpd="sng" algn="ctr">
            <a:noFill/>
            <a:prstDash val="solid"/>
            <a:round/>
            <a:headEnd type="none" w="med" len="med"/>
            <a:tailEnd type="none" w="med" len="med"/>
          </a:ln>
          <a:effectLst/>
        </p:spPr>
        <p:txBody>
          <a:bodyPr lIns="73277" tIns="36639" rIns="73277" bIns="36639"/>
          <a:lstStyle/>
          <a:p>
            <a:pPr>
              <a:lnSpc>
                <a:spcPct val="90000"/>
              </a:lnSpc>
              <a:spcBef>
                <a:spcPts val="480"/>
              </a:spcBef>
              <a:spcAft>
                <a:spcPts val="480"/>
              </a:spcAft>
              <a:buClr>
                <a:schemeClr val="tx2"/>
              </a:buClr>
              <a:buSzPct val="80000"/>
              <a:defRPr/>
            </a:pPr>
            <a:endParaRPr lang="zh-CN" altLang="en-US" sz="1625"/>
          </a:p>
        </p:txBody>
      </p:sp>
      <p:sp>
        <p:nvSpPr>
          <p:cNvPr id="16" name="矩形 15"/>
          <p:cNvSpPr/>
          <p:nvPr/>
        </p:nvSpPr>
        <p:spPr bwMode="auto">
          <a:xfrm>
            <a:off x="9891518" y="4362004"/>
            <a:ext cx="673298" cy="243780"/>
          </a:xfrm>
          <a:prstGeom prst="rect">
            <a:avLst/>
          </a:prstGeom>
          <a:solidFill>
            <a:schemeClr val="bg1">
              <a:lumMod val="60000"/>
              <a:lumOff val="40000"/>
              <a:alpha val="44000"/>
            </a:schemeClr>
          </a:solidFill>
          <a:ln w="9525" cap="flat" cmpd="sng" algn="ctr">
            <a:noFill/>
            <a:prstDash val="solid"/>
            <a:round/>
            <a:headEnd type="none" w="med" len="med"/>
            <a:tailEnd type="none" w="med" len="med"/>
          </a:ln>
          <a:effectLst/>
        </p:spPr>
        <p:txBody>
          <a:bodyPr lIns="73277" tIns="36639" rIns="73277" bIns="36639"/>
          <a:lstStyle/>
          <a:p>
            <a:pPr>
              <a:lnSpc>
                <a:spcPct val="90000"/>
              </a:lnSpc>
              <a:spcBef>
                <a:spcPts val="480"/>
              </a:spcBef>
              <a:spcAft>
                <a:spcPts val="480"/>
              </a:spcAft>
              <a:buClr>
                <a:schemeClr val="tx2"/>
              </a:buClr>
              <a:buSzPct val="80000"/>
              <a:defRPr/>
            </a:pPr>
            <a:endParaRPr lang="zh-CN" altLang="en-US" sz="1625"/>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pic>
        <p:nvPicPr>
          <p:cNvPr id="30722"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99456" y="2369567"/>
            <a:ext cx="6723956" cy="3291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标题 1"/>
          <p:cNvSpPr>
            <a:spLocks noGrp="1" noChangeArrowheads="1"/>
          </p:cNvSpPr>
          <p:nvPr>
            <p:ph type="title"/>
          </p:nvPr>
        </p:nvSpPr>
        <p:spPr/>
        <p:txBody>
          <a:bodyPr/>
          <a:lstStyle/>
          <a:p>
            <a:pPr eaLnBrk="1" hangingPunct="1"/>
            <a:r>
              <a:rPr lang="en-US" altLang="zh-CN"/>
              <a:t>6.1 Arrays</a:t>
            </a:r>
            <a:endParaRPr lang="zh-CN" altLang="en-US"/>
          </a:p>
        </p:txBody>
      </p:sp>
      <p:sp>
        <p:nvSpPr>
          <p:cNvPr id="30724" name="内容占位符 2"/>
          <p:cNvSpPr>
            <a:spLocks noGrp="1" noChangeArrowheads="1"/>
          </p:cNvSpPr>
          <p:nvPr>
            <p:ph idx="1"/>
          </p:nvPr>
        </p:nvSpPr>
        <p:spPr>
          <a:xfrm>
            <a:off x="1343472" y="1428416"/>
            <a:ext cx="9361040" cy="701675"/>
          </a:xfrm>
        </p:spPr>
        <p:txBody>
          <a:bodyPr>
            <a:normAutofit fontScale="92500" lnSpcReduction="10000"/>
          </a:bodyPr>
          <a:lstStyle/>
          <a:p>
            <a:pPr eaLnBrk="1" hangingPunct="1"/>
            <a:r>
              <a:rPr lang="en-US" altLang="zh-CN" dirty="0"/>
              <a:t>Program Example: </a:t>
            </a:r>
            <a:r>
              <a:rPr lang="en-US" altLang="zh-CN" sz="2400" dirty="0"/>
              <a:t>reads in the number of students using the five laboratories over seven days</a:t>
            </a:r>
          </a:p>
        </p:txBody>
      </p:sp>
      <p:sp>
        <p:nvSpPr>
          <p:cNvPr id="5" name="矩形 4"/>
          <p:cNvSpPr>
            <a:spLocks noChangeArrowheads="1"/>
          </p:cNvSpPr>
          <p:nvPr/>
        </p:nvSpPr>
        <p:spPr bwMode="auto">
          <a:xfrm>
            <a:off x="1946277" y="3625874"/>
            <a:ext cx="3656707" cy="754558"/>
          </a:xfrm>
          <a:prstGeom prst="rect">
            <a:avLst/>
          </a:prstGeom>
          <a:noFill/>
          <a:ln w="28575" algn="ctr">
            <a:solidFill>
              <a:srgbClr val="00B050"/>
            </a:solidFill>
            <a:round/>
          </a:ln>
          <a:extLst>
            <a:ext uri="{909E8E84-426E-40DD-AFC4-6F175D3DCCD1}">
              <a14:hiddenFill xmlns:a14="http://schemas.microsoft.com/office/drawing/2010/main">
                <a:solidFill>
                  <a:srgbClr val="FFFFFF"/>
                </a:solidFill>
              </a14:hiddenFill>
            </a:ext>
          </a:extLst>
        </p:spPr>
        <p:txBody>
          <a:bodyPr lIns="73277" tIns="36639" rIns="73277" bIns="36639"/>
          <a:lstStyle>
            <a:lvl1pPr>
              <a:spcBef>
                <a:spcPts val="590"/>
              </a:spcBef>
              <a:spcAft>
                <a:spcPts val="590"/>
              </a:spcAft>
              <a:buClr>
                <a:schemeClr val="tx2"/>
              </a:buClr>
              <a:buSzPct val="80000"/>
              <a:buFont typeface="Wingdings" panose="05000000000000000000" pitchFamily="2" charset="2"/>
              <a:buChar char="u"/>
              <a:defRPr sz="2400">
                <a:solidFill>
                  <a:schemeClr val="tx1"/>
                </a:solidFill>
                <a:latin typeface="Arial" panose="020B0604020202020204" pitchFamily="34" charset="0"/>
                <a:ea typeface="宋体" panose="02010600030101010101" pitchFamily="2" charset="-122"/>
              </a:defRPr>
            </a:lvl1pPr>
            <a:lvl2pPr marL="742950" indent="-285750">
              <a:spcBef>
                <a:spcPts val="590"/>
              </a:spcBef>
              <a:spcAft>
                <a:spcPts val="590"/>
              </a:spcAft>
              <a:buClr>
                <a:srgbClr val="FF9900"/>
              </a:buClr>
              <a:buSzPct val="80000"/>
              <a:buFont typeface="Wingdings" panose="05000000000000000000" pitchFamily="2" charset="2"/>
              <a:buChar char="l"/>
              <a:defRPr sz="2200">
                <a:solidFill>
                  <a:schemeClr val="tx1"/>
                </a:solidFill>
                <a:latin typeface="Arial" panose="020B0604020202020204" pitchFamily="34" charset="0"/>
                <a:ea typeface="宋体" panose="02010600030101010101" pitchFamily="2" charset="-122"/>
              </a:defRPr>
            </a:lvl2pPr>
            <a:lvl3pPr marL="1143000" indent="-228600">
              <a:spcBef>
                <a:spcPts val="590"/>
              </a:spcBef>
              <a:spcAft>
                <a:spcPts val="590"/>
              </a:spcAft>
              <a:buClr>
                <a:srgbClr val="800080"/>
              </a:buClr>
              <a:buFont typeface="Wingdings" panose="05000000000000000000" pitchFamily="2" charset="2"/>
              <a:buChar char="ü"/>
              <a:defRPr sz="2000">
                <a:solidFill>
                  <a:schemeClr val="tx1"/>
                </a:solidFill>
                <a:latin typeface="Arial" panose="020B0604020202020204" pitchFamily="34" charset="0"/>
                <a:ea typeface="宋体" panose="02010600030101010101" pitchFamily="2" charset="-122"/>
              </a:defRPr>
            </a:lvl3pPr>
            <a:lvl4pPr marL="1600200" indent="-228600">
              <a:spcBef>
                <a:spcPts val="590"/>
              </a:spcBef>
              <a:spcAft>
                <a:spcPts val="590"/>
              </a:spcAft>
              <a:buClr>
                <a:schemeClr val="tx2"/>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9pPr>
          </a:lstStyle>
          <a:p>
            <a:pPr>
              <a:lnSpc>
                <a:spcPct val="90000"/>
              </a:lnSpc>
              <a:buFont typeface="Wingdings" panose="05000000000000000000" pitchFamily="2" charset="2"/>
              <a:buNone/>
            </a:pPr>
            <a:endParaRPr lang="zh-CN" altLang="en-US" sz="1625"/>
          </a:p>
        </p:txBody>
      </p:sp>
      <p:sp>
        <p:nvSpPr>
          <p:cNvPr id="6" name="矩形 5"/>
          <p:cNvSpPr/>
          <p:nvPr/>
        </p:nvSpPr>
        <p:spPr bwMode="auto">
          <a:xfrm>
            <a:off x="7248128" y="3044801"/>
            <a:ext cx="4032448" cy="1176287"/>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73277" tIns="36639" rIns="73277" bIns="36639"/>
          <a:lstStyle/>
          <a:p>
            <a:pPr>
              <a:lnSpc>
                <a:spcPct val="90000"/>
              </a:lnSpc>
              <a:spcBef>
                <a:spcPts val="480"/>
              </a:spcBef>
              <a:spcAft>
                <a:spcPts val="480"/>
              </a:spcAft>
              <a:buClr>
                <a:schemeClr val="tx2"/>
              </a:buClr>
              <a:buSzPct val="80000"/>
              <a:buFont typeface="Arial" panose="020B0604020202020204" pitchFamily="34" charset="0"/>
              <a:buChar char="•"/>
              <a:defRPr/>
            </a:pPr>
            <a:r>
              <a:rPr lang="en-US" altLang="zh-CN" sz="1625" dirty="0"/>
              <a:t> Symbolic constant </a:t>
            </a:r>
            <a:r>
              <a:rPr lang="en-US" altLang="zh-CN" sz="1625" i="1" dirty="0">
                <a:solidFill>
                  <a:srgbClr val="FF0000"/>
                </a:solidFill>
              </a:rPr>
              <a:t>NO_OF_DAYS</a:t>
            </a:r>
            <a:r>
              <a:rPr lang="en-US" altLang="zh-CN" sz="1625" dirty="0"/>
              <a:t> and </a:t>
            </a:r>
            <a:r>
              <a:rPr lang="en-US" altLang="zh-CN" sz="1625" i="1" dirty="0">
                <a:solidFill>
                  <a:srgbClr val="FF0000"/>
                </a:solidFill>
              </a:rPr>
              <a:t>NO_OF_LABS</a:t>
            </a:r>
            <a:r>
              <a:rPr lang="en-US" altLang="zh-CN" sz="1625" dirty="0"/>
              <a:t>.</a:t>
            </a:r>
          </a:p>
          <a:p>
            <a:pPr>
              <a:lnSpc>
                <a:spcPct val="90000"/>
              </a:lnSpc>
              <a:spcBef>
                <a:spcPts val="480"/>
              </a:spcBef>
              <a:spcAft>
                <a:spcPts val="480"/>
              </a:spcAft>
              <a:buClr>
                <a:schemeClr val="tx2"/>
              </a:buClr>
              <a:buSzPct val="80000"/>
              <a:buFont typeface="Arial" panose="020B0604020202020204" pitchFamily="34" charset="0"/>
              <a:buChar char="•"/>
              <a:defRPr/>
            </a:pPr>
            <a:r>
              <a:rPr lang="en-US" altLang="zh-CN" sz="1625" i="1" dirty="0"/>
              <a:t> </a:t>
            </a:r>
            <a:r>
              <a:rPr lang="en-US" altLang="zh-CN" sz="1625" dirty="0"/>
              <a:t>Define a two-dimensional array </a:t>
            </a:r>
            <a:r>
              <a:rPr lang="en-US" altLang="zh-CN" sz="1625" i="1" dirty="0">
                <a:solidFill>
                  <a:srgbClr val="FF0000"/>
                </a:solidFill>
              </a:rPr>
              <a:t>usage</a:t>
            </a:r>
            <a:r>
              <a:rPr lang="en-US" altLang="zh-CN" sz="1625" dirty="0"/>
              <a:t> with </a:t>
            </a:r>
            <a:r>
              <a:rPr lang="en-US" altLang="zh-CN" sz="1625" i="1" dirty="0"/>
              <a:t>NO_OF_DAYS </a:t>
            </a:r>
            <a:r>
              <a:rPr lang="en-US" altLang="zh-CN" sz="1625" dirty="0"/>
              <a:t>rows and </a:t>
            </a:r>
            <a:r>
              <a:rPr lang="en-US" altLang="zh-CN" sz="1625" i="1" dirty="0"/>
              <a:t>NO_OF_LABS</a:t>
            </a:r>
            <a:r>
              <a:rPr lang="en-US" altLang="zh-CN" sz="1625" dirty="0"/>
              <a:t> columns.</a:t>
            </a:r>
          </a:p>
          <a:p>
            <a:pPr>
              <a:lnSpc>
                <a:spcPct val="90000"/>
              </a:lnSpc>
              <a:spcBef>
                <a:spcPts val="480"/>
              </a:spcBef>
              <a:spcAft>
                <a:spcPts val="480"/>
              </a:spcAft>
              <a:buClr>
                <a:schemeClr val="tx2"/>
              </a:buClr>
              <a:buSzPct val="80000"/>
              <a:defRPr/>
            </a:pPr>
            <a:endParaRPr lang="zh-CN" altLang="en-US" sz="1625" dirty="0"/>
          </a:p>
        </p:txBody>
      </p:sp>
      <p:cxnSp>
        <p:nvCxnSpPr>
          <p:cNvPr id="30727" name="直接连接符 6"/>
          <p:cNvCxnSpPr>
            <a:cxnSpLocks noChangeShapeType="1"/>
            <a:stCxn id="5" idx="3"/>
            <a:endCxn id="6" idx="1"/>
          </p:cNvCxnSpPr>
          <p:nvPr/>
        </p:nvCxnSpPr>
        <p:spPr bwMode="auto">
          <a:xfrm flipV="1">
            <a:off x="5602984" y="3632945"/>
            <a:ext cx="1645144" cy="370208"/>
          </a:xfrm>
          <a:prstGeom prst="line">
            <a:avLst/>
          </a:prstGeom>
          <a:noFill/>
          <a:ln w="9525" algn="ctr">
            <a:solidFill>
              <a:srgbClr val="0B02BE"/>
            </a:solidFill>
            <a:round/>
          </a:ln>
          <a:extLst>
            <a:ext uri="{909E8E84-426E-40DD-AFC4-6F175D3DCCD1}">
              <a14:hiddenFill xmlns:a14="http://schemas.microsoft.com/office/drawing/2010/main">
                <a:noFill/>
              </a14:hiddenFill>
            </a:ext>
          </a:extLst>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pic>
        <p:nvPicPr>
          <p:cNvPr id="3174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75521" y="2472482"/>
            <a:ext cx="5667573" cy="3692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标题 1"/>
          <p:cNvSpPr>
            <a:spLocks noGrp="1" noChangeArrowheads="1"/>
          </p:cNvSpPr>
          <p:nvPr>
            <p:ph type="title"/>
          </p:nvPr>
        </p:nvSpPr>
        <p:spPr/>
        <p:txBody>
          <a:bodyPr/>
          <a:lstStyle/>
          <a:p>
            <a:pPr eaLnBrk="1" hangingPunct="1"/>
            <a:r>
              <a:rPr lang="en-US" altLang="zh-CN"/>
              <a:t>6.1 Arrays</a:t>
            </a:r>
            <a:endParaRPr lang="zh-CN" altLang="en-US"/>
          </a:p>
        </p:txBody>
      </p:sp>
      <p:sp>
        <p:nvSpPr>
          <p:cNvPr id="31748" name="内容占位符 2"/>
          <p:cNvSpPr>
            <a:spLocks noGrp="1" noChangeArrowheads="1"/>
          </p:cNvSpPr>
          <p:nvPr>
            <p:ph idx="1"/>
          </p:nvPr>
        </p:nvSpPr>
        <p:spPr>
          <a:xfrm>
            <a:off x="1368575" y="1442818"/>
            <a:ext cx="7208937" cy="386953"/>
          </a:xfrm>
        </p:spPr>
        <p:txBody>
          <a:bodyPr>
            <a:normAutofit fontScale="92500" lnSpcReduction="20000"/>
          </a:bodyPr>
          <a:lstStyle/>
          <a:p>
            <a:pPr eaLnBrk="1" hangingPunct="1"/>
            <a:r>
              <a:rPr lang="en-US" altLang="zh-CN" dirty="0"/>
              <a:t>Program Example</a:t>
            </a:r>
          </a:p>
          <a:p>
            <a:pPr eaLnBrk="1" hangingPunct="1"/>
            <a:endParaRPr lang="en-US" altLang="zh-CN" dirty="0"/>
          </a:p>
          <a:p>
            <a:pPr eaLnBrk="1" hangingPunct="1"/>
            <a:endParaRPr lang="zh-CN" altLang="en-US" dirty="0"/>
          </a:p>
        </p:txBody>
      </p:sp>
      <p:sp>
        <p:nvSpPr>
          <p:cNvPr id="5" name="矩形 4"/>
          <p:cNvSpPr>
            <a:spLocks noChangeArrowheads="1"/>
          </p:cNvSpPr>
          <p:nvPr/>
        </p:nvSpPr>
        <p:spPr bwMode="auto">
          <a:xfrm>
            <a:off x="2461718" y="4020692"/>
            <a:ext cx="4283571" cy="1174651"/>
          </a:xfrm>
          <a:prstGeom prst="rect">
            <a:avLst/>
          </a:prstGeom>
          <a:noFill/>
          <a:ln w="28575" algn="ctr">
            <a:solidFill>
              <a:srgbClr val="00B050"/>
            </a:solidFill>
            <a:round/>
          </a:ln>
          <a:extLst>
            <a:ext uri="{909E8E84-426E-40DD-AFC4-6F175D3DCCD1}">
              <a14:hiddenFill xmlns:a14="http://schemas.microsoft.com/office/drawing/2010/main">
                <a:solidFill>
                  <a:srgbClr val="FFFFFF"/>
                </a:solidFill>
              </a14:hiddenFill>
            </a:ext>
          </a:extLst>
        </p:spPr>
        <p:txBody>
          <a:bodyPr lIns="73277" tIns="36639" rIns="73277" bIns="36639"/>
          <a:lstStyle>
            <a:lvl1pPr>
              <a:spcBef>
                <a:spcPts val="590"/>
              </a:spcBef>
              <a:spcAft>
                <a:spcPts val="590"/>
              </a:spcAft>
              <a:buClr>
                <a:schemeClr val="tx2"/>
              </a:buClr>
              <a:buSzPct val="80000"/>
              <a:buFont typeface="Wingdings" panose="05000000000000000000" pitchFamily="2" charset="2"/>
              <a:buChar char="u"/>
              <a:defRPr sz="2400">
                <a:solidFill>
                  <a:schemeClr val="tx1"/>
                </a:solidFill>
                <a:latin typeface="Arial" panose="020B0604020202020204" pitchFamily="34" charset="0"/>
                <a:ea typeface="宋体" panose="02010600030101010101" pitchFamily="2" charset="-122"/>
              </a:defRPr>
            </a:lvl1pPr>
            <a:lvl2pPr marL="742950" indent="-285750">
              <a:spcBef>
                <a:spcPts val="590"/>
              </a:spcBef>
              <a:spcAft>
                <a:spcPts val="590"/>
              </a:spcAft>
              <a:buClr>
                <a:srgbClr val="FF9900"/>
              </a:buClr>
              <a:buSzPct val="80000"/>
              <a:buFont typeface="Wingdings" panose="05000000000000000000" pitchFamily="2" charset="2"/>
              <a:buChar char="l"/>
              <a:defRPr sz="2200">
                <a:solidFill>
                  <a:schemeClr val="tx1"/>
                </a:solidFill>
                <a:latin typeface="Arial" panose="020B0604020202020204" pitchFamily="34" charset="0"/>
                <a:ea typeface="宋体" panose="02010600030101010101" pitchFamily="2" charset="-122"/>
              </a:defRPr>
            </a:lvl2pPr>
            <a:lvl3pPr marL="1143000" indent="-228600">
              <a:spcBef>
                <a:spcPts val="590"/>
              </a:spcBef>
              <a:spcAft>
                <a:spcPts val="590"/>
              </a:spcAft>
              <a:buClr>
                <a:srgbClr val="800080"/>
              </a:buClr>
              <a:buFont typeface="Wingdings" panose="05000000000000000000" pitchFamily="2" charset="2"/>
              <a:buChar char="ü"/>
              <a:defRPr sz="2000">
                <a:solidFill>
                  <a:schemeClr val="tx1"/>
                </a:solidFill>
                <a:latin typeface="Arial" panose="020B0604020202020204" pitchFamily="34" charset="0"/>
                <a:ea typeface="宋体" panose="02010600030101010101" pitchFamily="2" charset="-122"/>
              </a:defRPr>
            </a:lvl3pPr>
            <a:lvl4pPr marL="1600200" indent="-228600">
              <a:spcBef>
                <a:spcPts val="590"/>
              </a:spcBef>
              <a:spcAft>
                <a:spcPts val="590"/>
              </a:spcAft>
              <a:buClr>
                <a:schemeClr val="tx2"/>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9pPr>
          </a:lstStyle>
          <a:p>
            <a:pPr>
              <a:lnSpc>
                <a:spcPct val="90000"/>
              </a:lnSpc>
              <a:buFont typeface="Wingdings" panose="05000000000000000000" pitchFamily="2" charset="2"/>
              <a:buNone/>
            </a:pPr>
            <a:endParaRPr lang="zh-CN" altLang="en-US" sz="1625"/>
          </a:p>
        </p:txBody>
      </p:sp>
      <p:sp>
        <p:nvSpPr>
          <p:cNvPr id="6" name="矩形 5"/>
          <p:cNvSpPr/>
          <p:nvPr/>
        </p:nvSpPr>
        <p:spPr bwMode="auto">
          <a:xfrm>
            <a:off x="7752185" y="4021040"/>
            <a:ext cx="3258121" cy="632097"/>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73277" tIns="36639" rIns="73277" bIns="36639"/>
          <a:lstStyle/>
          <a:p>
            <a:pPr>
              <a:lnSpc>
                <a:spcPct val="90000"/>
              </a:lnSpc>
              <a:spcBef>
                <a:spcPts val="480"/>
              </a:spcBef>
              <a:spcAft>
                <a:spcPts val="480"/>
              </a:spcAft>
              <a:buClr>
                <a:schemeClr val="tx2"/>
              </a:buClr>
              <a:buSzPct val="80000"/>
              <a:buFont typeface="Arial" panose="020B0604020202020204" pitchFamily="34" charset="0"/>
              <a:buChar char="•"/>
            </a:pPr>
            <a:r>
              <a:rPr lang="en-US" altLang="zh-CN" sz="1800" dirty="0">
                <a:solidFill>
                  <a:schemeClr val="tx1"/>
                </a:solidFill>
                <a:latin typeface="Times New Roman" panose="02020603050405020304" pitchFamily="18" charset="0"/>
                <a:cs typeface="Times New Roman" panose="02020603050405020304" pitchFamily="18" charset="0"/>
              </a:rPr>
              <a:t>The for loop totals every column of array usage and average them.</a:t>
            </a:r>
          </a:p>
          <a:p>
            <a:pPr>
              <a:lnSpc>
                <a:spcPct val="90000"/>
              </a:lnSpc>
              <a:spcBef>
                <a:spcPts val="480"/>
              </a:spcBef>
              <a:spcAft>
                <a:spcPts val="480"/>
              </a:spcAft>
              <a:buClr>
                <a:schemeClr val="tx2"/>
              </a:buClr>
              <a:buSzPct val="80000"/>
              <a:buFont typeface="Arial" panose="020B0604020202020204" pitchFamily="34" charset="0"/>
              <a:buChar char="•"/>
            </a:pPr>
            <a:endParaRPr lang="en-US" altLang="zh-CN" sz="1800" dirty="0">
              <a:solidFill>
                <a:schemeClr val="tx1"/>
              </a:solidFill>
              <a:latin typeface="Times New Roman" panose="02020603050405020304" pitchFamily="18" charset="0"/>
              <a:cs typeface="Times New Roman" panose="02020603050405020304" pitchFamily="18" charset="0"/>
            </a:endParaRPr>
          </a:p>
          <a:p>
            <a:pPr>
              <a:lnSpc>
                <a:spcPct val="90000"/>
              </a:lnSpc>
              <a:spcBef>
                <a:spcPts val="480"/>
              </a:spcBef>
              <a:spcAft>
                <a:spcPts val="480"/>
              </a:spcAft>
              <a:buClr>
                <a:schemeClr val="tx2"/>
              </a:buClr>
              <a:buSzPct val="80000"/>
              <a:buFont typeface="Arial" panose="020B0604020202020204" pitchFamily="34" charset="0"/>
              <a:buChar char="•"/>
            </a:pPr>
            <a:endParaRPr lang="zh-CN" altLang="en-US" sz="1800" dirty="0">
              <a:solidFill>
                <a:schemeClr val="tx1"/>
              </a:solidFill>
              <a:latin typeface="Times New Roman" panose="02020603050405020304" pitchFamily="18" charset="0"/>
              <a:cs typeface="Times New Roman" panose="02020603050405020304" pitchFamily="18" charset="0"/>
            </a:endParaRPr>
          </a:p>
        </p:txBody>
      </p:sp>
      <p:cxnSp>
        <p:nvCxnSpPr>
          <p:cNvPr id="31751" name="直接连接符 6"/>
          <p:cNvCxnSpPr>
            <a:cxnSpLocks noChangeShapeType="1"/>
            <a:stCxn id="6" idx="1"/>
            <a:endCxn id="5" idx="3"/>
          </p:cNvCxnSpPr>
          <p:nvPr/>
        </p:nvCxnSpPr>
        <p:spPr bwMode="auto">
          <a:xfrm flipH="1">
            <a:off x="6745288" y="4337089"/>
            <a:ext cx="1006896" cy="270929"/>
          </a:xfrm>
          <a:prstGeom prst="line">
            <a:avLst/>
          </a:prstGeom>
          <a:noFill/>
          <a:ln w="9525" algn="ctr">
            <a:solidFill>
              <a:srgbClr val="0B02BE"/>
            </a:solidFill>
            <a:round/>
          </a:ln>
          <a:extLst>
            <a:ext uri="{909E8E84-426E-40DD-AFC4-6F175D3DCCD1}">
              <a14:hiddenFill xmlns:a14="http://schemas.microsoft.com/office/drawing/2010/main">
                <a:noFill/>
              </a14:hiddenFill>
            </a:ext>
          </a:extLst>
        </p:spPr>
      </p:cxnSp>
      <p:sp>
        <p:nvSpPr>
          <p:cNvPr id="10" name="矩形 9"/>
          <p:cNvSpPr>
            <a:spLocks noChangeArrowheads="1"/>
          </p:cNvSpPr>
          <p:nvPr/>
        </p:nvSpPr>
        <p:spPr bwMode="auto">
          <a:xfrm>
            <a:off x="2825453" y="2597597"/>
            <a:ext cx="4295180" cy="580430"/>
          </a:xfrm>
          <a:prstGeom prst="rect">
            <a:avLst/>
          </a:prstGeom>
          <a:noFill/>
          <a:ln w="28575" algn="ctr">
            <a:solidFill>
              <a:srgbClr val="00B050"/>
            </a:solidFill>
            <a:round/>
          </a:ln>
          <a:extLst>
            <a:ext uri="{909E8E84-426E-40DD-AFC4-6F175D3DCCD1}">
              <a14:hiddenFill xmlns:a14="http://schemas.microsoft.com/office/drawing/2010/main">
                <a:solidFill>
                  <a:srgbClr val="FFFFFF"/>
                </a:solidFill>
              </a14:hiddenFill>
            </a:ext>
          </a:extLst>
        </p:spPr>
        <p:txBody>
          <a:bodyPr lIns="73277" tIns="36639" rIns="73277" bIns="36639"/>
          <a:lstStyle>
            <a:lvl1pPr>
              <a:spcBef>
                <a:spcPts val="590"/>
              </a:spcBef>
              <a:spcAft>
                <a:spcPts val="590"/>
              </a:spcAft>
              <a:buClr>
                <a:schemeClr val="tx2"/>
              </a:buClr>
              <a:buSzPct val="80000"/>
              <a:buFont typeface="Wingdings" panose="05000000000000000000" pitchFamily="2" charset="2"/>
              <a:buChar char="u"/>
              <a:defRPr sz="2400">
                <a:solidFill>
                  <a:schemeClr val="tx1"/>
                </a:solidFill>
                <a:latin typeface="Arial" panose="020B0604020202020204" pitchFamily="34" charset="0"/>
                <a:ea typeface="宋体" panose="02010600030101010101" pitchFamily="2" charset="-122"/>
              </a:defRPr>
            </a:lvl1pPr>
            <a:lvl2pPr marL="742950" indent="-285750">
              <a:spcBef>
                <a:spcPts val="590"/>
              </a:spcBef>
              <a:spcAft>
                <a:spcPts val="590"/>
              </a:spcAft>
              <a:buClr>
                <a:srgbClr val="FF9900"/>
              </a:buClr>
              <a:buSzPct val="80000"/>
              <a:buFont typeface="Wingdings" panose="05000000000000000000" pitchFamily="2" charset="2"/>
              <a:buChar char="l"/>
              <a:defRPr sz="2200">
                <a:solidFill>
                  <a:schemeClr val="tx1"/>
                </a:solidFill>
                <a:latin typeface="Arial" panose="020B0604020202020204" pitchFamily="34" charset="0"/>
                <a:ea typeface="宋体" panose="02010600030101010101" pitchFamily="2" charset="-122"/>
              </a:defRPr>
            </a:lvl2pPr>
            <a:lvl3pPr marL="1143000" indent="-228600">
              <a:spcBef>
                <a:spcPts val="590"/>
              </a:spcBef>
              <a:spcAft>
                <a:spcPts val="590"/>
              </a:spcAft>
              <a:buClr>
                <a:srgbClr val="800080"/>
              </a:buClr>
              <a:buFont typeface="Wingdings" panose="05000000000000000000" pitchFamily="2" charset="2"/>
              <a:buChar char="ü"/>
              <a:defRPr sz="2000">
                <a:solidFill>
                  <a:schemeClr val="tx1"/>
                </a:solidFill>
                <a:latin typeface="Arial" panose="020B0604020202020204" pitchFamily="34" charset="0"/>
                <a:ea typeface="宋体" panose="02010600030101010101" pitchFamily="2" charset="-122"/>
              </a:defRPr>
            </a:lvl3pPr>
            <a:lvl4pPr marL="1600200" indent="-228600">
              <a:spcBef>
                <a:spcPts val="590"/>
              </a:spcBef>
              <a:spcAft>
                <a:spcPts val="590"/>
              </a:spcAft>
              <a:buClr>
                <a:schemeClr val="tx2"/>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9pPr>
          </a:lstStyle>
          <a:p>
            <a:pPr>
              <a:lnSpc>
                <a:spcPct val="90000"/>
              </a:lnSpc>
              <a:buFont typeface="Wingdings" panose="05000000000000000000" pitchFamily="2" charset="2"/>
              <a:buNone/>
            </a:pPr>
            <a:endParaRPr lang="zh-CN" altLang="en-US" sz="1625"/>
          </a:p>
        </p:txBody>
      </p:sp>
      <p:cxnSp>
        <p:nvCxnSpPr>
          <p:cNvPr id="31753" name="直接连接符 11"/>
          <p:cNvCxnSpPr>
            <a:cxnSpLocks noChangeShapeType="1"/>
            <a:stCxn id="16" idx="1"/>
          </p:cNvCxnSpPr>
          <p:nvPr/>
        </p:nvCxnSpPr>
        <p:spPr bwMode="auto">
          <a:xfrm flipH="1">
            <a:off x="4872435" y="2101533"/>
            <a:ext cx="2046286" cy="488325"/>
          </a:xfrm>
          <a:prstGeom prst="line">
            <a:avLst/>
          </a:prstGeom>
          <a:noFill/>
          <a:ln w="9525" algn="ctr">
            <a:solidFill>
              <a:srgbClr val="0B02BE"/>
            </a:solidFill>
            <a:round/>
          </a:ln>
          <a:extLst>
            <a:ext uri="{909E8E84-426E-40DD-AFC4-6F175D3DCCD1}">
              <a14:hiddenFill xmlns:a14="http://schemas.microsoft.com/office/drawing/2010/main">
                <a:noFill/>
              </a14:hiddenFill>
            </a:ext>
          </a:extLst>
        </p:spPr>
      </p:cxnSp>
      <p:sp>
        <p:nvSpPr>
          <p:cNvPr id="16" name="矩形 15"/>
          <p:cNvSpPr/>
          <p:nvPr/>
        </p:nvSpPr>
        <p:spPr bwMode="auto">
          <a:xfrm>
            <a:off x="6918722" y="1811317"/>
            <a:ext cx="3628331" cy="58043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73277" tIns="36639" rIns="73277" bIns="36639"/>
          <a:lstStyle/>
          <a:p>
            <a:pPr>
              <a:lnSpc>
                <a:spcPct val="90000"/>
              </a:lnSpc>
              <a:spcBef>
                <a:spcPts val="480"/>
              </a:spcBef>
              <a:spcAft>
                <a:spcPts val="480"/>
              </a:spcAft>
              <a:buClr>
                <a:schemeClr val="tx2"/>
              </a:buClr>
              <a:buSzPct val="80000"/>
              <a:buFont typeface="Arial" panose="020B0604020202020204" pitchFamily="34" charset="0"/>
              <a:buChar char="•"/>
              <a:defRPr/>
            </a:pPr>
            <a:r>
              <a:rPr lang="en-US" altLang="zh-CN" sz="1800" dirty="0">
                <a:solidFill>
                  <a:schemeClr val="tx1"/>
                </a:solidFill>
                <a:latin typeface="Times New Roman" panose="02020603050405020304" pitchFamily="18" charset="0"/>
                <a:cs typeface="Times New Roman" panose="02020603050405020304" pitchFamily="18" charset="0"/>
              </a:rPr>
              <a:t> The for loop reads in values into the array </a:t>
            </a:r>
            <a:r>
              <a:rPr lang="en-US" altLang="zh-CN" sz="1800" i="1" dirty="0">
                <a:solidFill>
                  <a:schemeClr val="tx1"/>
                </a:solidFill>
                <a:latin typeface="Times New Roman" panose="02020603050405020304" pitchFamily="18" charset="0"/>
                <a:cs typeface="Times New Roman" panose="02020603050405020304" pitchFamily="18" charset="0"/>
              </a:rPr>
              <a:t>usage[][]</a:t>
            </a:r>
            <a:r>
              <a:rPr lang="en-US" altLang="zh-CN" sz="1800" dirty="0">
                <a:solidFill>
                  <a:schemeClr val="tx1"/>
                </a:solidFill>
                <a:latin typeface="Times New Roman" panose="02020603050405020304" pitchFamily="18" charset="0"/>
                <a:cs typeface="Times New Roman" panose="02020603050405020304" pitchFamily="18" charset="0"/>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32770" name="标题 1"/>
          <p:cNvSpPr>
            <a:spLocks noGrp="1" noChangeArrowheads="1"/>
          </p:cNvSpPr>
          <p:nvPr>
            <p:ph type="title"/>
          </p:nvPr>
        </p:nvSpPr>
        <p:spPr/>
        <p:txBody>
          <a:bodyPr/>
          <a:lstStyle/>
          <a:p>
            <a:pPr eaLnBrk="1" hangingPunct="1"/>
            <a:r>
              <a:rPr lang="en-US" altLang="zh-CN"/>
              <a:t>6.1 Arrays</a:t>
            </a:r>
            <a:endParaRPr lang="zh-CN" altLang="en-US"/>
          </a:p>
        </p:txBody>
      </p:sp>
      <p:sp>
        <p:nvSpPr>
          <p:cNvPr id="3" name="内容占位符 2"/>
          <p:cNvSpPr>
            <a:spLocks noGrp="1"/>
          </p:cNvSpPr>
          <p:nvPr>
            <p:ph idx="1"/>
          </p:nvPr>
        </p:nvSpPr>
        <p:spPr>
          <a:xfrm>
            <a:off x="1415480" y="1436512"/>
            <a:ext cx="8872538" cy="4032052"/>
          </a:xfrm>
          <a:ln>
            <a:miter lim="800000"/>
          </a:ln>
        </p:spPr>
        <p:txBody>
          <a:bodyPr/>
          <a:lstStyle/>
          <a:p>
            <a:pPr eaLnBrk="1" hangingPunct="1">
              <a:defRPr/>
            </a:pPr>
            <a:r>
              <a:rPr lang="en-US" altLang="zh-CN" b="1" dirty="0"/>
              <a:t>Initializing a two-dimensional array</a:t>
            </a:r>
          </a:p>
          <a:p>
            <a:pPr lvl="1" eaLnBrk="1" hangingPunct="1">
              <a:defRPr/>
            </a:pPr>
            <a:r>
              <a:rPr lang="en-US" altLang="zh-CN" dirty="0"/>
              <a:t>Initialized by enclosing the initial values in braces</a:t>
            </a:r>
          </a:p>
          <a:p>
            <a:pPr marL="186055" lvl="1" indent="0" eaLnBrk="1" hangingPunct="1">
              <a:buNone/>
              <a:defRPr/>
            </a:pPr>
            <a:endParaRPr lang="en-US" altLang="zh-CN" dirty="0"/>
          </a:p>
          <a:p>
            <a:pPr marL="186055" lvl="1" indent="0" eaLnBrk="1" hangingPunct="1">
              <a:buNone/>
              <a:defRPr/>
            </a:pPr>
            <a:endParaRPr lang="en-US" altLang="zh-CN" dirty="0"/>
          </a:p>
          <a:p>
            <a:pPr lvl="1" eaLnBrk="1" hangingPunct="1">
              <a:defRPr/>
            </a:pPr>
            <a:r>
              <a:rPr lang="en-US" altLang="zh-CN" dirty="0"/>
              <a:t>Place the initial values of each row on a separate line or add braces in each row to improve readability</a:t>
            </a:r>
          </a:p>
          <a:p>
            <a:pPr lvl="2" eaLnBrk="1" hangingPunct="1">
              <a:defRPr/>
            </a:pPr>
            <a:endParaRPr lang="en-US" altLang="zh-CN" dirty="0"/>
          </a:p>
          <a:p>
            <a:pPr lvl="3" eaLnBrk="1" hangingPunct="1">
              <a:buFontTx/>
              <a:buNone/>
              <a:defRPr/>
            </a:pPr>
            <a:r>
              <a:rPr lang="en-US" altLang="zh-CN" dirty="0"/>
              <a:t> </a:t>
            </a:r>
          </a:p>
          <a:p>
            <a:pPr lvl="5">
              <a:defRPr/>
            </a:pPr>
            <a:endParaRPr lang="en-US" altLang="zh-CN" dirty="0"/>
          </a:p>
          <a:p>
            <a:pPr eaLnBrk="1" hangingPunct="1">
              <a:defRPr/>
            </a:pPr>
            <a:endParaRPr lang="zh-CN" altLang="en-US" dirty="0"/>
          </a:p>
        </p:txBody>
      </p:sp>
      <p:pic>
        <p:nvPicPr>
          <p:cNvPr id="3277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7579" y="2524682"/>
            <a:ext cx="7576841" cy="474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7" name="Picture 3"/>
          <p:cNvPicPr>
            <a:picLocks noChangeAspect="1" noChangeArrowheads="1"/>
          </p:cNvPicPr>
          <p:nvPr/>
        </p:nvPicPr>
        <p:blipFill>
          <a:blip r:embed="rId4"/>
          <a:srcRect/>
          <a:stretch>
            <a:fillRect/>
          </a:stretch>
        </p:blipFill>
        <p:spPr bwMode="auto">
          <a:xfrm>
            <a:off x="6200998" y="4149080"/>
            <a:ext cx="4087020" cy="1422401"/>
          </a:xfrm>
          <a:prstGeom prst="rect">
            <a:avLst/>
          </a:prstGeom>
        </p:spPr>
        <p:style>
          <a:lnRef idx="1">
            <a:schemeClr val="dk1"/>
          </a:lnRef>
          <a:fillRef idx="3">
            <a:schemeClr val="dk1"/>
          </a:fillRef>
          <a:effectRef idx="2">
            <a:schemeClr val="dk1"/>
          </a:effectRef>
          <a:fontRef idx="minor">
            <a:schemeClr val="lt1"/>
          </a:fontRef>
        </p:style>
      </p:pic>
      <p:pic>
        <p:nvPicPr>
          <p:cNvPr id="52228" name="Picture 4"/>
          <p:cNvPicPr>
            <a:picLocks noChangeAspect="1" noChangeArrowheads="1"/>
          </p:cNvPicPr>
          <p:nvPr/>
        </p:nvPicPr>
        <p:blipFill>
          <a:blip r:embed="rId5"/>
          <a:srcRect/>
          <a:stretch>
            <a:fillRect/>
          </a:stretch>
        </p:blipFill>
        <p:spPr bwMode="auto">
          <a:xfrm>
            <a:off x="1487488" y="4149080"/>
            <a:ext cx="4218354" cy="1422401"/>
          </a:xfrm>
          <a:prstGeom prst="rect">
            <a:avLst/>
          </a:prstGeom>
        </p:spPr>
        <p:style>
          <a:lnRef idx="1">
            <a:schemeClr val="dk1"/>
          </a:lnRef>
          <a:fillRef idx="2">
            <a:schemeClr val="dk1"/>
          </a:fillRef>
          <a:effectRef idx="1">
            <a:schemeClr val="dk1"/>
          </a:effectRef>
          <a:fontRef idx="minor">
            <a:schemeClr val="dk1"/>
          </a:fontRef>
        </p:style>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33794" name="标题 1"/>
          <p:cNvSpPr>
            <a:spLocks noGrp="1" noChangeArrowheads="1"/>
          </p:cNvSpPr>
          <p:nvPr>
            <p:ph type="title"/>
          </p:nvPr>
        </p:nvSpPr>
        <p:spPr/>
        <p:txBody>
          <a:bodyPr/>
          <a:lstStyle/>
          <a:p>
            <a:pPr eaLnBrk="1" hangingPunct="1"/>
            <a:r>
              <a:rPr lang="en-US" altLang="zh-CN"/>
              <a:t>6.1 Arrays</a:t>
            </a:r>
            <a:endParaRPr lang="zh-CN" altLang="en-US"/>
          </a:p>
        </p:txBody>
      </p:sp>
      <p:sp>
        <p:nvSpPr>
          <p:cNvPr id="3" name="内容占位符 2"/>
          <p:cNvSpPr>
            <a:spLocks noGrp="1"/>
          </p:cNvSpPr>
          <p:nvPr>
            <p:ph idx="1"/>
          </p:nvPr>
        </p:nvSpPr>
        <p:spPr>
          <a:xfrm>
            <a:off x="1343472" y="1412775"/>
            <a:ext cx="10225136" cy="5080099"/>
          </a:xfrm>
          <a:ln>
            <a:miter lim="800000"/>
          </a:ln>
        </p:spPr>
        <p:txBody>
          <a:bodyPr>
            <a:normAutofit/>
          </a:bodyPr>
          <a:lstStyle/>
          <a:p>
            <a:pPr eaLnBrk="1" hangingPunct="1">
              <a:defRPr/>
            </a:pPr>
            <a:r>
              <a:rPr lang="en-US" altLang="zh-CN" b="1" dirty="0"/>
              <a:t>Initializing a two-dimensional array</a:t>
            </a:r>
          </a:p>
          <a:p>
            <a:pPr lvl="1" eaLnBrk="1" hangingPunct="1">
              <a:defRPr/>
            </a:pPr>
            <a:r>
              <a:rPr lang="en-US" altLang="zh-CN" dirty="0"/>
              <a:t>Omit the first dimension</a:t>
            </a:r>
          </a:p>
          <a:p>
            <a:pPr lvl="2" eaLnBrk="1" hangingPunct="1">
              <a:defRPr/>
            </a:pPr>
            <a:r>
              <a:rPr lang="en-US" altLang="zh-CN" dirty="0"/>
              <a:t>Compiler will calculate the number of rows</a:t>
            </a:r>
          </a:p>
          <a:p>
            <a:pPr lvl="2" eaLnBrk="1" hangingPunct="1">
              <a:defRPr/>
            </a:pPr>
            <a:endParaRPr lang="en-US" altLang="zh-CN" dirty="0"/>
          </a:p>
          <a:p>
            <a:pPr marL="914400" lvl="2" indent="0" eaLnBrk="1" hangingPunct="1">
              <a:buNone/>
              <a:defRPr/>
            </a:pPr>
            <a:endParaRPr lang="en-US" altLang="zh-CN" dirty="0"/>
          </a:p>
          <a:p>
            <a:pPr marL="914400" lvl="2" indent="0" eaLnBrk="1" hangingPunct="1">
              <a:buNone/>
              <a:defRPr/>
            </a:pPr>
            <a:endParaRPr lang="en-US" altLang="zh-CN" dirty="0"/>
          </a:p>
          <a:p>
            <a:pPr marL="914400" lvl="2" indent="0" eaLnBrk="1" hangingPunct="1">
              <a:buNone/>
              <a:defRPr/>
            </a:pPr>
            <a:endParaRPr lang="en-US" altLang="zh-CN" dirty="0"/>
          </a:p>
          <a:p>
            <a:pPr lvl="1" eaLnBrk="1" hangingPunct="1">
              <a:defRPr/>
            </a:pPr>
            <a:r>
              <a:rPr lang="en-US" altLang="zh-CN" dirty="0"/>
              <a:t>Missing values are initialized to 0</a:t>
            </a:r>
          </a:p>
          <a:p>
            <a:pPr lvl="2" eaLnBrk="1" hangingPunct="1">
              <a:defRPr/>
            </a:pPr>
            <a:endParaRPr lang="en-US" altLang="zh-CN" dirty="0"/>
          </a:p>
          <a:p>
            <a:pPr lvl="1" eaLnBrk="1" hangingPunct="1">
              <a:defRPr/>
            </a:pPr>
            <a:endParaRPr lang="en-US" altLang="zh-CN" dirty="0"/>
          </a:p>
          <a:p>
            <a:pPr lvl="2" eaLnBrk="1" hangingPunct="1">
              <a:defRPr/>
            </a:pPr>
            <a:endParaRPr lang="en-US" altLang="zh-CN" dirty="0"/>
          </a:p>
          <a:p>
            <a:pPr lvl="3" eaLnBrk="1" hangingPunct="1">
              <a:defRPr/>
            </a:pPr>
            <a:endParaRPr lang="en-US" altLang="zh-CN" dirty="0"/>
          </a:p>
          <a:p>
            <a:pPr lvl="4" eaLnBrk="1" hangingPunct="1">
              <a:buFontTx/>
              <a:buNone/>
              <a:defRPr/>
            </a:pPr>
            <a:r>
              <a:rPr lang="en-US" altLang="zh-CN" dirty="0"/>
              <a:t> </a:t>
            </a:r>
          </a:p>
          <a:p>
            <a:pPr lvl="6">
              <a:defRPr/>
            </a:pPr>
            <a:endParaRPr lang="en-US" altLang="zh-CN" dirty="0"/>
          </a:p>
          <a:p>
            <a:pPr eaLnBrk="1" hangingPunct="1">
              <a:defRPr/>
            </a:pPr>
            <a:endParaRPr lang="zh-CN" altLang="en-US" dirty="0"/>
          </a:p>
        </p:txBody>
      </p:sp>
      <p:pic>
        <p:nvPicPr>
          <p:cNvPr id="3379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672" y="2704751"/>
            <a:ext cx="4068167" cy="1145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1178" y="4780433"/>
            <a:ext cx="3474839" cy="754559"/>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pic>
      <p:pic>
        <p:nvPicPr>
          <p:cNvPr id="53252" name="Picture 4"/>
          <p:cNvPicPr>
            <a:picLocks noChangeAspect="1" noChangeArrowheads="1"/>
          </p:cNvPicPr>
          <p:nvPr/>
        </p:nvPicPr>
        <p:blipFill>
          <a:blip r:embed="rId5"/>
          <a:srcRect/>
          <a:stretch>
            <a:fillRect/>
          </a:stretch>
        </p:blipFill>
        <p:spPr bwMode="auto">
          <a:xfrm>
            <a:off x="4154514" y="5701382"/>
            <a:ext cx="5439271" cy="472083"/>
          </a:xfrm>
          <a:prstGeom prst="rect">
            <a:avLst/>
          </a:prstGeom>
          <a:noFill/>
          <a:ln w="9525">
            <a:solidFill>
              <a:schemeClr val="tx2">
                <a:lumMod val="40000"/>
                <a:lumOff val="60000"/>
              </a:schemeClr>
            </a:solidFill>
            <a:miter lim="800000"/>
            <a:headEnd/>
            <a:tailEnd/>
          </a:ln>
          <a:effectLst/>
        </p:spPr>
      </p:pic>
      <p:sp>
        <p:nvSpPr>
          <p:cNvPr id="10" name="圆角右箭头 9"/>
          <p:cNvSpPr/>
          <p:nvPr/>
        </p:nvSpPr>
        <p:spPr bwMode="auto">
          <a:xfrm rot="5400000">
            <a:off x="6360145" y="4954562"/>
            <a:ext cx="580430" cy="812602"/>
          </a:xfrm>
          <a:prstGeom prst="bentArrow">
            <a:avLst/>
          </a:prstGeom>
          <a:solidFill>
            <a:schemeClr val="accent2"/>
          </a:solidFill>
          <a:ln w="9525" cap="flat" cmpd="sng" algn="ctr">
            <a:solidFill>
              <a:srgbClr val="00B050"/>
            </a:solidFill>
            <a:prstDash val="solid"/>
            <a:round/>
            <a:headEnd type="none" w="med" len="med"/>
            <a:tailEnd type="none" w="med" len="med"/>
          </a:ln>
          <a:effectLst/>
        </p:spPr>
        <p:txBody>
          <a:bodyPr lIns="73277" tIns="36639" rIns="73277" bIns="36639"/>
          <a:lstStyle/>
          <a:p>
            <a:pPr>
              <a:lnSpc>
                <a:spcPct val="90000"/>
              </a:lnSpc>
              <a:spcBef>
                <a:spcPts val="480"/>
              </a:spcBef>
              <a:spcAft>
                <a:spcPts val="480"/>
              </a:spcAft>
              <a:buClr>
                <a:schemeClr val="tx2"/>
              </a:buClr>
              <a:buSzPct val="80000"/>
              <a:defRPr/>
            </a:pPr>
            <a:endParaRPr lang="zh-CN" altLang="en-US" sz="1625"/>
          </a:p>
        </p:txBody>
      </p:sp>
      <p:sp>
        <p:nvSpPr>
          <p:cNvPr id="11" name="云形 10"/>
          <p:cNvSpPr/>
          <p:nvPr/>
        </p:nvSpPr>
        <p:spPr bwMode="auto">
          <a:xfrm>
            <a:off x="6746803" y="4181561"/>
            <a:ext cx="3597222" cy="1167308"/>
          </a:xfrm>
          <a:prstGeom prst="cloud">
            <a:avLst/>
          </a:prstGeom>
          <a:ln>
            <a:solidFill>
              <a:srgbClr val="FF0000"/>
            </a:solidFill>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73277" tIns="36639" rIns="73277" bIns="36639"/>
          <a:lstStyle/>
          <a:p>
            <a:pPr>
              <a:lnSpc>
                <a:spcPct val="90000"/>
              </a:lnSpc>
              <a:spcBef>
                <a:spcPts val="480"/>
              </a:spcBef>
              <a:spcAft>
                <a:spcPts val="480"/>
              </a:spcAft>
              <a:buClr>
                <a:schemeClr val="tx2"/>
              </a:buClr>
              <a:buSzPct val="80000"/>
              <a:defRPr/>
            </a:pPr>
            <a:r>
              <a:rPr lang="en-US" altLang="zh-CN" dirty="0">
                <a:solidFill>
                  <a:schemeClr val="tx1"/>
                </a:solidFill>
                <a:latin typeface="Times New Roman" panose="02020603050405020304" pitchFamily="18" charset="0"/>
                <a:cs typeface="Times New Roman" panose="02020603050405020304" pitchFamily="18" charset="0"/>
              </a:rPr>
              <a:t>Note that the first dimension is required here, why?</a:t>
            </a:r>
          </a:p>
          <a:p>
            <a:pPr>
              <a:lnSpc>
                <a:spcPct val="90000"/>
              </a:lnSpc>
              <a:spcBef>
                <a:spcPts val="480"/>
              </a:spcBef>
              <a:spcAft>
                <a:spcPts val="480"/>
              </a:spcAft>
              <a:buClr>
                <a:schemeClr val="tx2"/>
              </a:buClr>
              <a:buSzPct val="80000"/>
              <a:defRPr/>
            </a:pPr>
            <a:endParaRPr lang="zh-CN" altLang="en-US" sz="1625"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34818" name="标题 1"/>
          <p:cNvSpPr>
            <a:spLocks noGrp="1" noChangeArrowheads="1"/>
          </p:cNvSpPr>
          <p:nvPr>
            <p:ph type="title"/>
          </p:nvPr>
        </p:nvSpPr>
        <p:spPr/>
        <p:txBody>
          <a:bodyPr/>
          <a:lstStyle/>
          <a:p>
            <a:pPr eaLnBrk="1" hangingPunct="1"/>
            <a:r>
              <a:rPr lang="en-US" altLang="zh-CN"/>
              <a:t>6.1 Arrays</a:t>
            </a:r>
            <a:endParaRPr lang="zh-CN" altLang="en-US"/>
          </a:p>
        </p:txBody>
      </p:sp>
      <p:sp>
        <p:nvSpPr>
          <p:cNvPr id="34819" name="内容占位符 2"/>
          <p:cNvSpPr>
            <a:spLocks noGrp="1" noChangeArrowheads="1"/>
          </p:cNvSpPr>
          <p:nvPr>
            <p:ph idx="1"/>
          </p:nvPr>
        </p:nvSpPr>
        <p:spPr>
          <a:xfrm>
            <a:off x="1271464" y="1412776"/>
            <a:ext cx="8915400" cy="4686300"/>
          </a:xfrm>
        </p:spPr>
        <p:txBody>
          <a:bodyPr/>
          <a:lstStyle/>
          <a:p>
            <a:pPr eaLnBrk="1" hangingPunct="1"/>
            <a:r>
              <a:rPr lang="en-US" altLang="zh-CN" b="1" dirty="0"/>
              <a:t>Multi-dimensional arrays</a:t>
            </a:r>
          </a:p>
          <a:p>
            <a:pPr lvl="1" eaLnBrk="1" hangingPunct="1"/>
            <a:r>
              <a:rPr lang="en-US" altLang="zh-CN" dirty="0"/>
              <a:t>Define arrays with any number of dimensions</a:t>
            </a:r>
          </a:p>
          <a:p>
            <a:pPr lvl="1" eaLnBrk="1" hangingPunct="1"/>
            <a:endParaRPr lang="en-US" altLang="zh-CN" dirty="0"/>
          </a:p>
          <a:p>
            <a:pPr lvl="1" eaLnBrk="1" hangingPunct="1"/>
            <a:endParaRPr lang="en-US" altLang="zh-CN" dirty="0"/>
          </a:p>
          <a:p>
            <a:pPr lvl="1" eaLnBrk="1" hangingPunct="1"/>
            <a:endParaRPr lang="en-US" altLang="zh-CN" dirty="0"/>
          </a:p>
          <a:p>
            <a:pPr lvl="1" eaLnBrk="1" hangingPunct="1"/>
            <a:endParaRPr lang="en-US" altLang="zh-CN" dirty="0"/>
          </a:p>
          <a:p>
            <a:pPr marL="457200" lvl="1" indent="0" eaLnBrk="1" hangingPunct="1">
              <a:buNone/>
            </a:pPr>
            <a:endParaRPr lang="en-US" altLang="zh-CN" dirty="0"/>
          </a:p>
          <a:p>
            <a:pPr lvl="1" eaLnBrk="1" hangingPunct="1"/>
            <a:r>
              <a:rPr lang="en-US" altLang="zh-CN" dirty="0"/>
              <a:t>The elements of this array are accessed by using three subscripts</a:t>
            </a:r>
          </a:p>
          <a:p>
            <a:pPr lvl="1" eaLnBrk="1" hangingPunct="1"/>
            <a:endParaRPr lang="zh-CN" altLang="en-US" dirty="0"/>
          </a:p>
        </p:txBody>
      </p:sp>
      <p:pic>
        <p:nvPicPr>
          <p:cNvPr id="348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1357" y="2382714"/>
            <a:ext cx="6929286" cy="151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7808" y="4744401"/>
            <a:ext cx="2048272" cy="47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35842" name="标题 1"/>
          <p:cNvSpPr>
            <a:spLocks noGrp="1" noChangeArrowheads="1"/>
          </p:cNvSpPr>
          <p:nvPr>
            <p:ph type="title"/>
          </p:nvPr>
        </p:nvSpPr>
        <p:spPr/>
        <p:txBody>
          <a:bodyPr/>
          <a:lstStyle/>
          <a:p>
            <a:pPr eaLnBrk="1" hangingPunct="1"/>
            <a:r>
              <a:rPr lang="en-US" altLang="zh-CN"/>
              <a:t>6.2 Structures</a:t>
            </a:r>
          </a:p>
        </p:txBody>
      </p:sp>
      <p:sp>
        <p:nvSpPr>
          <p:cNvPr id="3" name="内容占位符 2"/>
          <p:cNvSpPr>
            <a:spLocks noGrp="1"/>
          </p:cNvSpPr>
          <p:nvPr>
            <p:ph idx="1"/>
          </p:nvPr>
        </p:nvSpPr>
        <p:spPr>
          <a:xfrm>
            <a:off x="1415480" y="1436512"/>
            <a:ext cx="9361040" cy="4686300"/>
          </a:xfrm>
        </p:spPr>
        <p:txBody>
          <a:bodyPr/>
          <a:lstStyle/>
          <a:p>
            <a:pPr eaLnBrk="1" hangingPunct="1">
              <a:defRPr/>
            </a:pPr>
            <a:r>
              <a:rPr lang="en-US" altLang="zh-CN" b="1" dirty="0">
                <a:solidFill>
                  <a:srgbClr val="FF0000"/>
                </a:solidFill>
                <a:effectLst>
                  <a:outerShdw blurRad="38100" dist="38100" dir="2700000" algn="tl">
                    <a:srgbClr val="000000">
                      <a:alpha val="43137"/>
                    </a:srgbClr>
                  </a:outerShdw>
                </a:effectLst>
              </a:rPr>
              <a:t>Arrays</a:t>
            </a:r>
            <a:r>
              <a:rPr lang="en-US" altLang="zh-CN" dirty="0"/>
              <a:t> are suitable for storing sets of </a:t>
            </a:r>
            <a:r>
              <a:rPr lang="en-US" altLang="zh-CN" dirty="0">
                <a:solidFill>
                  <a:srgbClr val="FF0000"/>
                </a:solidFill>
              </a:rPr>
              <a:t>homogeneous data</a:t>
            </a:r>
          </a:p>
          <a:p>
            <a:pPr lvl="1" eaLnBrk="1" hangingPunct="1">
              <a:defRPr/>
            </a:pPr>
            <a:r>
              <a:rPr lang="en-US" altLang="zh-CN" dirty="0"/>
              <a:t>For example, a student’s test scores</a:t>
            </a:r>
          </a:p>
          <a:p>
            <a:pPr lvl="1" eaLnBrk="1" hangingPunct="1">
              <a:defRPr/>
            </a:pPr>
            <a:endParaRPr lang="en-US" altLang="zh-CN" b="1" dirty="0"/>
          </a:p>
          <a:p>
            <a:pPr eaLnBrk="1" hangingPunct="1">
              <a:defRPr/>
            </a:pPr>
            <a:r>
              <a:rPr lang="en-US" altLang="zh-CN" dirty="0"/>
              <a:t>For items of information that are logically related but each item may have a different data type?</a:t>
            </a:r>
          </a:p>
          <a:p>
            <a:pPr lvl="1" eaLnBrk="1" hangingPunct="1">
              <a:defRPr/>
            </a:pPr>
            <a:r>
              <a:rPr lang="en-US" altLang="zh-CN" dirty="0"/>
              <a:t>A student’s number and test scores</a:t>
            </a:r>
          </a:p>
          <a:p>
            <a:pPr lvl="1" eaLnBrk="1" hangingPunct="1">
              <a:defRPr/>
            </a:pPr>
            <a:endParaRPr lang="en-US" altLang="zh-CN" dirty="0"/>
          </a:p>
          <a:p>
            <a:pPr eaLnBrk="1" hangingPunct="1">
              <a:defRPr/>
            </a:pPr>
            <a:r>
              <a:rPr lang="en-US" altLang="zh-CN" dirty="0"/>
              <a:t>Logically related items of information that may have </a:t>
            </a:r>
            <a:r>
              <a:rPr lang="en-US" altLang="zh-CN" dirty="0">
                <a:solidFill>
                  <a:srgbClr val="FF0000"/>
                </a:solidFill>
              </a:rPr>
              <a:t>different data types</a:t>
            </a:r>
            <a:r>
              <a:rPr lang="en-US" altLang="zh-CN" dirty="0"/>
              <a:t> can be combined into a </a:t>
            </a:r>
            <a:r>
              <a:rPr lang="en-US" altLang="zh-CN" b="1" i="1" dirty="0">
                <a:solidFill>
                  <a:srgbClr val="FF0000"/>
                </a:solidFill>
                <a:effectLst>
                  <a:outerShdw blurRad="38100" dist="38100" dir="2700000" algn="tl">
                    <a:srgbClr val="000000">
                      <a:alpha val="43137"/>
                    </a:srgbClr>
                  </a:outerShdw>
                </a:effectLst>
              </a:rPr>
              <a:t>structure</a:t>
            </a:r>
            <a:endParaRPr lang="en-US" altLang="zh-CN" b="1" dirty="0">
              <a:solidFill>
                <a:srgbClr val="FF0000"/>
              </a:solidFill>
              <a:effectLst>
                <a:outerShdw blurRad="38100" dist="38100" dir="2700000" algn="tl">
                  <a:srgbClr val="000000">
                    <a:alpha val="43137"/>
                  </a:srgbClr>
                </a:outerShdw>
              </a:effectLst>
            </a:endParaRPr>
          </a:p>
          <a:p>
            <a:pPr lvl="3" eaLnBrk="1" hangingPunct="1">
              <a:buFontTx/>
              <a:buNone/>
              <a:defRPr/>
            </a:pP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pic>
        <p:nvPicPr>
          <p:cNvPr id="3686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29508" y="3215118"/>
            <a:ext cx="5568256" cy="1402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标题 1"/>
          <p:cNvSpPr>
            <a:spLocks noGrp="1" noChangeArrowheads="1"/>
          </p:cNvSpPr>
          <p:nvPr>
            <p:ph type="title"/>
          </p:nvPr>
        </p:nvSpPr>
        <p:spPr/>
        <p:txBody>
          <a:bodyPr/>
          <a:lstStyle/>
          <a:p>
            <a:pPr eaLnBrk="1" hangingPunct="1"/>
            <a:r>
              <a:rPr lang="en-US" altLang="zh-CN"/>
              <a:t>6.2 Structures</a:t>
            </a:r>
          </a:p>
        </p:txBody>
      </p:sp>
      <p:sp>
        <p:nvSpPr>
          <p:cNvPr id="3" name="内容占位符 2"/>
          <p:cNvSpPr>
            <a:spLocks noGrp="1"/>
          </p:cNvSpPr>
          <p:nvPr>
            <p:ph idx="1"/>
          </p:nvPr>
        </p:nvSpPr>
        <p:spPr>
          <a:xfrm>
            <a:off x="1559497" y="1442057"/>
            <a:ext cx="7208937" cy="879673"/>
          </a:xfrm>
          <a:ln>
            <a:miter lim="800000"/>
          </a:ln>
        </p:spPr>
        <p:txBody>
          <a:bodyPr/>
          <a:lstStyle/>
          <a:p>
            <a:pPr eaLnBrk="1" hangingPunct="1">
              <a:defRPr/>
            </a:pPr>
            <a:r>
              <a:rPr lang="en-US" altLang="zh-CN" b="1" dirty="0"/>
              <a:t>Declaring a structure</a:t>
            </a:r>
          </a:p>
          <a:p>
            <a:pPr lvl="1" eaLnBrk="1" hangingPunct="1">
              <a:defRPr/>
            </a:pPr>
            <a:r>
              <a:rPr lang="en-US" altLang="zh-CN" dirty="0"/>
              <a:t>Step1 : Declare a </a:t>
            </a:r>
            <a:r>
              <a:rPr lang="en-US" altLang="zh-CN" i="1" dirty="0"/>
              <a:t>structure template:</a:t>
            </a:r>
          </a:p>
          <a:p>
            <a:pPr lvl="3" eaLnBrk="1" hangingPunct="1">
              <a:defRPr/>
            </a:pPr>
            <a:endParaRPr lang="en-US" altLang="zh-CN" i="1" dirty="0"/>
          </a:p>
          <a:p>
            <a:pPr lvl="6">
              <a:defRPr/>
            </a:pPr>
            <a:endParaRPr lang="zh-CN" altLang="en-US" dirty="0"/>
          </a:p>
        </p:txBody>
      </p:sp>
      <p:cxnSp>
        <p:nvCxnSpPr>
          <p:cNvPr id="36869" name="直接连接符 6"/>
          <p:cNvCxnSpPr>
            <a:cxnSpLocks noChangeShapeType="1"/>
          </p:cNvCxnSpPr>
          <p:nvPr/>
        </p:nvCxnSpPr>
        <p:spPr bwMode="auto">
          <a:xfrm rot="5400000" flipH="1" flipV="1">
            <a:off x="2265165" y="4005792"/>
            <a:ext cx="1393031" cy="464344"/>
          </a:xfrm>
          <a:prstGeom prst="line">
            <a:avLst/>
          </a:prstGeom>
          <a:noFill/>
          <a:ln w="9525" algn="ctr">
            <a:solidFill>
              <a:srgbClr val="C00000"/>
            </a:solidFill>
            <a:round/>
          </a:ln>
          <a:extLst>
            <a:ext uri="{909E8E84-426E-40DD-AFC4-6F175D3DCCD1}">
              <a14:hiddenFill xmlns:a14="http://schemas.microsoft.com/office/drawing/2010/main">
                <a:noFill/>
              </a14:hiddenFill>
            </a:ext>
          </a:extLst>
        </p:spPr>
      </p:cxnSp>
      <p:sp>
        <p:nvSpPr>
          <p:cNvPr id="8" name="矩形 7"/>
          <p:cNvSpPr/>
          <p:nvPr/>
        </p:nvSpPr>
        <p:spPr bwMode="auto">
          <a:xfrm>
            <a:off x="1919536" y="4912650"/>
            <a:ext cx="4070698" cy="998242"/>
          </a:xfrm>
          <a:prstGeom prst="rect">
            <a:avLst/>
          </a:prstGeom>
          <a:ln>
            <a:solidFill>
              <a:srgbClr val="C00000"/>
            </a:solidFill>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73277" tIns="36639" rIns="73277" bIns="36639"/>
          <a:lstStyle/>
          <a:p>
            <a:pPr marL="0" lvl="2">
              <a:lnSpc>
                <a:spcPct val="90000"/>
              </a:lnSpc>
              <a:spcBef>
                <a:spcPts val="480"/>
              </a:spcBef>
              <a:spcAft>
                <a:spcPts val="480"/>
              </a:spcAft>
              <a:buClr>
                <a:schemeClr val="tx2"/>
              </a:buClr>
              <a:buSzPct val="80000"/>
              <a:buFont typeface="Arial" panose="020B0604020202020204" pitchFamily="34" charset="0"/>
              <a:buChar char="•"/>
              <a:defRPr/>
            </a:pPr>
            <a:r>
              <a:rPr lang="en-US" altLang="zh-CN" sz="1625" dirty="0"/>
              <a:t> </a:t>
            </a:r>
            <a:r>
              <a:rPr lang="en-US" altLang="zh-CN" dirty="0">
                <a:solidFill>
                  <a:schemeClr val="tx1"/>
                </a:solidFill>
                <a:latin typeface="Times New Roman" panose="02020603050405020304" pitchFamily="18" charset="0"/>
                <a:cs typeface="Times New Roman" panose="02020603050405020304" pitchFamily="18" charset="0"/>
              </a:rPr>
              <a:t>A structure template consists of the reserved keyword </a:t>
            </a:r>
            <a:r>
              <a:rPr lang="en-US" altLang="zh-CN" i="1" dirty="0" err="1">
                <a:solidFill>
                  <a:schemeClr val="tx1"/>
                </a:solidFill>
                <a:latin typeface="Times New Roman" panose="02020603050405020304" pitchFamily="18" charset="0"/>
                <a:cs typeface="Times New Roman" panose="02020603050405020304" pitchFamily="18" charset="0"/>
              </a:rPr>
              <a:t>struct</a:t>
            </a:r>
            <a:r>
              <a:rPr lang="en-US" altLang="zh-CN" dirty="0">
                <a:solidFill>
                  <a:schemeClr val="tx1"/>
                </a:solidFill>
                <a:latin typeface="Times New Roman" panose="02020603050405020304" pitchFamily="18" charset="0"/>
                <a:cs typeface="Times New Roman" panose="02020603050405020304" pitchFamily="18" charset="0"/>
              </a:rPr>
              <a:t> followed by the name of the structure.</a:t>
            </a:r>
          </a:p>
          <a:p>
            <a:pPr>
              <a:lnSpc>
                <a:spcPct val="90000"/>
              </a:lnSpc>
              <a:spcBef>
                <a:spcPts val="480"/>
              </a:spcBef>
              <a:spcAft>
                <a:spcPts val="480"/>
              </a:spcAft>
              <a:buClr>
                <a:schemeClr val="tx2"/>
              </a:buClr>
              <a:buSzPct val="80000"/>
              <a:buFont typeface="Arial" panose="020B0604020202020204" pitchFamily="34" charset="0"/>
              <a:buChar char="•"/>
              <a:defRPr/>
            </a:pPr>
            <a:endParaRPr lang="en-US" altLang="zh-CN" sz="1625" dirty="0">
              <a:solidFill>
                <a:schemeClr val="tx1"/>
              </a:solidFill>
            </a:endParaRPr>
          </a:p>
          <a:p>
            <a:pPr>
              <a:lnSpc>
                <a:spcPct val="90000"/>
              </a:lnSpc>
              <a:spcBef>
                <a:spcPts val="480"/>
              </a:spcBef>
              <a:spcAft>
                <a:spcPts val="480"/>
              </a:spcAft>
              <a:buClr>
                <a:schemeClr val="tx2"/>
              </a:buClr>
              <a:buSzPct val="80000"/>
              <a:buFont typeface="Arial" panose="020B0604020202020204" pitchFamily="34" charset="0"/>
              <a:buChar char="•"/>
              <a:defRPr/>
            </a:pPr>
            <a:endParaRPr lang="zh-CN" altLang="en-US" sz="1625" dirty="0"/>
          </a:p>
        </p:txBody>
      </p:sp>
      <p:sp>
        <p:nvSpPr>
          <p:cNvPr id="36871" name="矩形 10"/>
          <p:cNvSpPr>
            <a:spLocks noChangeArrowheads="1"/>
          </p:cNvSpPr>
          <p:nvPr/>
        </p:nvSpPr>
        <p:spPr bwMode="auto">
          <a:xfrm>
            <a:off x="2729508" y="3193191"/>
            <a:ext cx="812602" cy="348258"/>
          </a:xfrm>
          <a:prstGeom prst="rect">
            <a:avLst/>
          </a:prstGeom>
          <a:noFill/>
          <a:ln w="9525" algn="ctr">
            <a:solidFill>
              <a:srgbClr val="00B050"/>
            </a:solidFill>
            <a:round/>
          </a:ln>
          <a:extLst>
            <a:ext uri="{909E8E84-426E-40DD-AFC4-6F175D3DCCD1}">
              <a14:hiddenFill xmlns:a14="http://schemas.microsoft.com/office/drawing/2010/main">
                <a:solidFill>
                  <a:srgbClr val="FFFFFF"/>
                </a:solidFill>
              </a14:hiddenFill>
            </a:ext>
          </a:extLst>
        </p:spPr>
        <p:txBody>
          <a:bodyPr lIns="73277" tIns="36639" rIns="73277" bIns="36639"/>
          <a:lstStyle>
            <a:lvl1pPr>
              <a:spcBef>
                <a:spcPts val="590"/>
              </a:spcBef>
              <a:spcAft>
                <a:spcPts val="590"/>
              </a:spcAft>
              <a:buClr>
                <a:schemeClr val="tx2"/>
              </a:buClr>
              <a:buSzPct val="80000"/>
              <a:buFont typeface="Wingdings" panose="05000000000000000000" pitchFamily="2" charset="2"/>
              <a:buChar char="u"/>
              <a:defRPr sz="2400">
                <a:solidFill>
                  <a:schemeClr val="tx1"/>
                </a:solidFill>
                <a:latin typeface="Arial" panose="020B0604020202020204" pitchFamily="34" charset="0"/>
                <a:ea typeface="宋体" panose="02010600030101010101" pitchFamily="2" charset="-122"/>
              </a:defRPr>
            </a:lvl1pPr>
            <a:lvl2pPr marL="742950" indent="-285750">
              <a:spcBef>
                <a:spcPts val="590"/>
              </a:spcBef>
              <a:spcAft>
                <a:spcPts val="590"/>
              </a:spcAft>
              <a:buClr>
                <a:srgbClr val="FF9900"/>
              </a:buClr>
              <a:buSzPct val="80000"/>
              <a:buFont typeface="Wingdings" panose="05000000000000000000" pitchFamily="2" charset="2"/>
              <a:buChar char="l"/>
              <a:defRPr sz="2200">
                <a:solidFill>
                  <a:schemeClr val="tx1"/>
                </a:solidFill>
                <a:latin typeface="Arial" panose="020B0604020202020204" pitchFamily="34" charset="0"/>
                <a:ea typeface="宋体" panose="02010600030101010101" pitchFamily="2" charset="-122"/>
              </a:defRPr>
            </a:lvl2pPr>
            <a:lvl3pPr marL="1143000" indent="-228600">
              <a:spcBef>
                <a:spcPts val="590"/>
              </a:spcBef>
              <a:spcAft>
                <a:spcPts val="590"/>
              </a:spcAft>
              <a:buClr>
                <a:srgbClr val="800080"/>
              </a:buClr>
              <a:buFont typeface="Wingdings" panose="05000000000000000000" pitchFamily="2" charset="2"/>
              <a:buChar char="ü"/>
              <a:defRPr sz="2000">
                <a:solidFill>
                  <a:schemeClr val="tx1"/>
                </a:solidFill>
                <a:latin typeface="Arial" panose="020B0604020202020204" pitchFamily="34" charset="0"/>
                <a:ea typeface="宋体" panose="02010600030101010101" pitchFamily="2" charset="-122"/>
              </a:defRPr>
            </a:lvl3pPr>
            <a:lvl4pPr marL="1600200" indent="-228600">
              <a:spcBef>
                <a:spcPts val="590"/>
              </a:spcBef>
              <a:spcAft>
                <a:spcPts val="590"/>
              </a:spcAft>
              <a:buClr>
                <a:schemeClr val="tx2"/>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9pPr>
          </a:lstStyle>
          <a:p>
            <a:pPr>
              <a:lnSpc>
                <a:spcPct val="90000"/>
              </a:lnSpc>
              <a:buFont typeface="Wingdings" panose="05000000000000000000" pitchFamily="2" charset="2"/>
              <a:buNone/>
            </a:pPr>
            <a:endParaRPr lang="zh-CN" altLang="en-US" sz="1625"/>
          </a:p>
        </p:txBody>
      </p:sp>
      <p:sp>
        <p:nvSpPr>
          <p:cNvPr id="36872" name="矩形 11"/>
          <p:cNvSpPr>
            <a:spLocks noChangeArrowheads="1"/>
          </p:cNvSpPr>
          <p:nvPr/>
        </p:nvSpPr>
        <p:spPr bwMode="auto">
          <a:xfrm>
            <a:off x="3600153" y="3193191"/>
            <a:ext cx="1334988" cy="348258"/>
          </a:xfrm>
          <a:prstGeom prst="rect">
            <a:avLst/>
          </a:prstGeom>
          <a:noFill/>
          <a:ln w="9525" algn="ctr">
            <a:solidFill>
              <a:srgbClr val="00B050"/>
            </a:solidFill>
            <a:round/>
          </a:ln>
          <a:extLst>
            <a:ext uri="{909E8E84-426E-40DD-AFC4-6F175D3DCCD1}">
              <a14:hiddenFill xmlns:a14="http://schemas.microsoft.com/office/drawing/2010/main">
                <a:solidFill>
                  <a:srgbClr val="FFFFFF"/>
                </a:solidFill>
              </a14:hiddenFill>
            </a:ext>
          </a:extLst>
        </p:spPr>
        <p:txBody>
          <a:bodyPr lIns="73277" tIns="36639" rIns="73277" bIns="36639"/>
          <a:lstStyle>
            <a:lvl1pPr>
              <a:spcBef>
                <a:spcPts val="590"/>
              </a:spcBef>
              <a:spcAft>
                <a:spcPts val="590"/>
              </a:spcAft>
              <a:buClr>
                <a:schemeClr val="tx2"/>
              </a:buClr>
              <a:buSzPct val="80000"/>
              <a:buFont typeface="Wingdings" panose="05000000000000000000" pitchFamily="2" charset="2"/>
              <a:buChar char="u"/>
              <a:defRPr sz="2400">
                <a:solidFill>
                  <a:schemeClr val="tx1"/>
                </a:solidFill>
                <a:latin typeface="Arial" panose="020B0604020202020204" pitchFamily="34" charset="0"/>
                <a:ea typeface="宋体" panose="02010600030101010101" pitchFamily="2" charset="-122"/>
              </a:defRPr>
            </a:lvl1pPr>
            <a:lvl2pPr marL="742950" indent="-285750">
              <a:spcBef>
                <a:spcPts val="590"/>
              </a:spcBef>
              <a:spcAft>
                <a:spcPts val="590"/>
              </a:spcAft>
              <a:buClr>
                <a:srgbClr val="FF9900"/>
              </a:buClr>
              <a:buSzPct val="80000"/>
              <a:buFont typeface="Wingdings" panose="05000000000000000000" pitchFamily="2" charset="2"/>
              <a:buChar char="l"/>
              <a:defRPr sz="2200">
                <a:solidFill>
                  <a:schemeClr val="tx1"/>
                </a:solidFill>
                <a:latin typeface="Arial" panose="020B0604020202020204" pitchFamily="34" charset="0"/>
                <a:ea typeface="宋体" panose="02010600030101010101" pitchFamily="2" charset="-122"/>
              </a:defRPr>
            </a:lvl2pPr>
            <a:lvl3pPr marL="1143000" indent="-228600">
              <a:spcBef>
                <a:spcPts val="590"/>
              </a:spcBef>
              <a:spcAft>
                <a:spcPts val="590"/>
              </a:spcAft>
              <a:buClr>
                <a:srgbClr val="800080"/>
              </a:buClr>
              <a:buFont typeface="Wingdings" panose="05000000000000000000" pitchFamily="2" charset="2"/>
              <a:buChar char="ü"/>
              <a:defRPr sz="2000">
                <a:solidFill>
                  <a:schemeClr val="tx1"/>
                </a:solidFill>
                <a:latin typeface="Arial" panose="020B0604020202020204" pitchFamily="34" charset="0"/>
                <a:ea typeface="宋体" panose="02010600030101010101" pitchFamily="2" charset="-122"/>
              </a:defRPr>
            </a:lvl3pPr>
            <a:lvl4pPr marL="1600200" indent="-228600">
              <a:spcBef>
                <a:spcPts val="590"/>
              </a:spcBef>
              <a:spcAft>
                <a:spcPts val="590"/>
              </a:spcAft>
              <a:buClr>
                <a:schemeClr val="tx2"/>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9pPr>
          </a:lstStyle>
          <a:p>
            <a:pPr>
              <a:lnSpc>
                <a:spcPct val="90000"/>
              </a:lnSpc>
              <a:buFont typeface="Wingdings" panose="05000000000000000000" pitchFamily="2" charset="2"/>
              <a:buNone/>
            </a:pPr>
            <a:endParaRPr lang="zh-CN" altLang="en-US" sz="1625"/>
          </a:p>
        </p:txBody>
      </p:sp>
      <p:cxnSp>
        <p:nvCxnSpPr>
          <p:cNvPr id="36873" name="直接连接符 12"/>
          <p:cNvCxnSpPr>
            <a:cxnSpLocks noChangeShapeType="1"/>
            <a:stCxn id="14" idx="1"/>
            <a:endCxn id="36872" idx="3"/>
          </p:cNvCxnSpPr>
          <p:nvPr/>
        </p:nvCxnSpPr>
        <p:spPr bwMode="auto">
          <a:xfrm flipH="1">
            <a:off x="4935142" y="2760588"/>
            <a:ext cx="944835" cy="606732"/>
          </a:xfrm>
          <a:prstGeom prst="line">
            <a:avLst/>
          </a:prstGeom>
          <a:noFill/>
          <a:ln w="9525" algn="ctr">
            <a:solidFill>
              <a:srgbClr val="C00000"/>
            </a:solidFill>
            <a:round/>
          </a:ln>
          <a:extLst>
            <a:ext uri="{909E8E84-426E-40DD-AFC4-6F175D3DCCD1}">
              <a14:hiddenFill xmlns:a14="http://schemas.microsoft.com/office/drawing/2010/main">
                <a:noFill/>
              </a14:hiddenFill>
            </a:ext>
          </a:extLst>
        </p:spPr>
      </p:cxnSp>
      <p:sp>
        <p:nvSpPr>
          <p:cNvPr id="14" name="矩形 13"/>
          <p:cNvSpPr/>
          <p:nvPr/>
        </p:nvSpPr>
        <p:spPr bwMode="auto">
          <a:xfrm>
            <a:off x="5879976" y="2564904"/>
            <a:ext cx="4032448" cy="391369"/>
          </a:xfrm>
          <a:prstGeom prst="rect">
            <a:avLst/>
          </a:prstGeom>
          <a:ln>
            <a:solidFill>
              <a:srgbClr val="C00000"/>
            </a:solidFill>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73277" tIns="36639" rIns="73277" bIns="36639"/>
          <a:lstStyle/>
          <a:p>
            <a:pPr>
              <a:lnSpc>
                <a:spcPct val="90000"/>
              </a:lnSpc>
              <a:spcBef>
                <a:spcPts val="480"/>
              </a:spcBef>
              <a:spcAft>
                <a:spcPts val="480"/>
              </a:spcAft>
              <a:buClr>
                <a:schemeClr val="tx2"/>
              </a:buClr>
              <a:buSzPct val="80000"/>
              <a:buFont typeface="Arial" panose="020B0604020202020204" pitchFamily="34" charset="0"/>
              <a:buChar char="•"/>
              <a:defRPr/>
            </a:pPr>
            <a:r>
              <a:rPr lang="en-US" altLang="zh-CN" sz="1625" dirty="0">
                <a:solidFill>
                  <a:schemeClr val="tx1"/>
                </a:solidFill>
              </a:rPr>
              <a:t>  </a:t>
            </a:r>
            <a:r>
              <a:rPr lang="en-US" altLang="zh-CN" i="1" dirty="0">
                <a:solidFill>
                  <a:schemeClr val="tx1"/>
                </a:solidFill>
                <a:latin typeface="Times New Roman" panose="02020603050405020304" pitchFamily="18" charset="0"/>
                <a:cs typeface="Times New Roman" panose="02020603050405020304" pitchFamily="18" charset="0"/>
              </a:rPr>
              <a:t>structure tag: </a:t>
            </a:r>
            <a:r>
              <a:rPr lang="en-US" altLang="zh-CN" dirty="0">
                <a:solidFill>
                  <a:schemeClr val="tx1"/>
                </a:solidFill>
                <a:latin typeface="Times New Roman" panose="02020603050405020304" pitchFamily="18" charset="0"/>
                <a:cs typeface="Times New Roman" panose="02020603050405020304" pitchFamily="18" charset="0"/>
              </a:rPr>
              <a:t>name of the structure</a:t>
            </a:r>
            <a:endParaRPr lang="en-US" altLang="zh-CN" sz="1625" dirty="0">
              <a:solidFill>
                <a:schemeClr val="tx1"/>
              </a:solidFill>
              <a:latin typeface="Times New Roman" panose="02020603050405020304" pitchFamily="18" charset="0"/>
              <a:cs typeface="Times New Roman" panose="02020603050405020304" pitchFamily="18" charset="0"/>
            </a:endParaRPr>
          </a:p>
        </p:txBody>
      </p:sp>
      <p:sp>
        <p:nvSpPr>
          <p:cNvPr id="36875" name="矩形 16"/>
          <p:cNvSpPr>
            <a:spLocks noChangeArrowheads="1"/>
          </p:cNvSpPr>
          <p:nvPr/>
        </p:nvSpPr>
        <p:spPr bwMode="auto">
          <a:xfrm>
            <a:off x="3193852" y="3742665"/>
            <a:ext cx="1847056" cy="659111"/>
          </a:xfrm>
          <a:prstGeom prst="rect">
            <a:avLst/>
          </a:prstGeom>
          <a:noFill/>
          <a:ln w="9525" algn="ctr">
            <a:solidFill>
              <a:srgbClr val="00B050"/>
            </a:solidFill>
            <a:round/>
          </a:ln>
          <a:extLst>
            <a:ext uri="{909E8E84-426E-40DD-AFC4-6F175D3DCCD1}">
              <a14:hiddenFill xmlns:a14="http://schemas.microsoft.com/office/drawing/2010/main">
                <a:solidFill>
                  <a:srgbClr val="FFFFFF"/>
                </a:solidFill>
              </a14:hiddenFill>
            </a:ext>
          </a:extLst>
        </p:spPr>
        <p:txBody>
          <a:bodyPr lIns="73277" tIns="36639" rIns="73277" bIns="36639"/>
          <a:lstStyle>
            <a:lvl1pPr>
              <a:spcBef>
                <a:spcPts val="590"/>
              </a:spcBef>
              <a:spcAft>
                <a:spcPts val="590"/>
              </a:spcAft>
              <a:buClr>
                <a:schemeClr val="tx2"/>
              </a:buClr>
              <a:buSzPct val="80000"/>
              <a:buFont typeface="Wingdings" panose="05000000000000000000" pitchFamily="2" charset="2"/>
              <a:buChar char="u"/>
              <a:defRPr sz="2400">
                <a:solidFill>
                  <a:schemeClr val="tx1"/>
                </a:solidFill>
                <a:latin typeface="Arial" panose="020B0604020202020204" pitchFamily="34" charset="0"/>
                <a:ea typeface="宋体" panose="02010600030101010101" pitchFamily="2" charset="-122"/>
              </a:defRPr>
            </a:lvl1pPr>
            <a:lvl2pPr marL="742950" indent="-285750">
              <a:spcBef>
                <a:spcPts val="590"/>
              </a:spcBef>
              <a:spcAft>
                <a:spcPts val="590"/>
              </a:spcAft>
              <a:buClr>
                <a:srgbClr val="FF9900"/>
              </a:buClr>
              <a:buSzPct val="80000"/>
              <a:buFont typeface="Wingdings" panose="05000000000000000000" pitchFamily="2" charset="2"/>
              <a:buChar char="l"/>
              <a:defRPr sz="2200">
                <a:solidFill>
                  <a:schemeClr val="tx1"/>
                </a:solidFill>
                <a:latin typeface="Arial" panose="020B0604020202020204" pitchFamily="34" charset="0"/>
                <a:ea typeface="宋体" panose="02010600030101010101" pitchFamily="2" charset="-122"/>
              </a:defRPr>
            </a:lvl2pPr>
            <a:lvl3pPr marL="1143000" indent="-228600">
              <a:spcBef>
                <a:spcPts val="590"/>
              </a:spcBef>
              <a:spcAft>
                <a:spcPts val="590"/>
              </a:spcAft>
              <a:buClr>
                <a:srgbClr val="800080"/>
              </a:buClr>
              <a:buFont typeface="Wingdings" panose="05000000000000000000" pitchFamily="2" charset="2"/>
              <a:buChar char="ü"/>
              <a:defRPr sz="2000">
                <a:solidFill>
                  <a:schemeClr val="tx1"/>
                </a:solidFill>
                <a:latin typeface="Arial" panose="020B0604020202020204" pitchFamily="34" charset="0"/>
                <a:ea typeface="宋体" panose="02010600030101010101" pitchFamily="2" charset="-122"/>
              </a:defRPr>
            </a:lvl3pPr>
            <a:lvl4pPr marL="1600200" indent="-228600">
              <a:spcBef>
                <a:spcPts val="590"/>
              </a:spcBef>
              <a:spcAft>
                <a:spcPts val="590"/>
              </a:spcAft>
              <a:buClr>
                <a:schemeClr val="tx2"/>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9pPr>
          </a:lstStyle>
          <a:p>
            <a:pPr>
              <a:lnSpc>
                <a:spcPct val="90000"/>
              </a:lnSpc>
              <a:buFont typeface="Wingdings" panose="05000000000000000000" pitchFamily="2" charset="2"/>
              <a:buNone/>
            </a:pPr>
            <a:endParaRPr lang="zh-CN" altLang="en-US" sz="1625"/>
          </a:p>
        </p:txBody>
      </p:sp>
      <p:cxnSp>
        <p:nvCxnSpPr>
          <p:cNvPr id="36876" name="直接连接符 17"/>
          <p:cNvCxnSpPr>
            <a:cxnSpLocks noChangeShapeType="1"/>
          </p:cNvCxnSpPr>
          <p:nvPr/>
        </p:nvCxnSpPr>
        <p:spPr bwMode="auto">
          <a:xfrm flipH="1" flipV="1">
            <a:off x="4995763" y="4430152"/>
            <a:ext cx="994472" cy="171176"/>
          </a:xfrm>
          <a:prstGeom prst="line">
            <a:avLst/>
          </a:prstGeom>
          <a:noFill/>
          <a:ln w="9525" algn="ctr">
            <a:solidFill>
              <a:srgbClr val="C00000"/>
            </a:solidFill>
            <a:round/>
          </a:ln>
          <a:extLst>
            <a:ext uri="{909E8E84-426E-40DD-AFC4-6F175D3DCCD1}">
              <a14:hiddenFill xmlns:a14="http://schemas.microsoft.com/office/drawing/2010/main">
                <a:noFill/>
              </a14:hiddenFill>
            </a:ext>
          </a:extLst>
        </p:spPr>
      </p:cxnSp>
      <p:sp>
        <p:nvSpPr>
          <p:cNvPr id="19" name="矩形 18"/>
          <p:cNvSpPr/>
          <p:nvPr/>
        </p:nvSpPr>
        <p:spPr bwMode="auto">
          <a:xfrm>
            <a:off x="5990234" y="4405644"/>
            <a:ext cx="5058766" cy="391369"/>
          </a:xfrm>
          <a:prstGeom prst="rect">
            <a:avLst/>
          </a:prstGeom>
          <a:ln>
            <a:solidFill>
              <a:srgbClr val="C00000"/>
            </a:solidFill>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73277" tIns="36639" rIns="73277" bIns="36639"/>
          <a:lstStyle/>
          <a:p>
            <a:pPr marL="0" lvl="2">
              <a:lnSpc>
                <a:spcPct val="90000"/>
              </a:lnSpc>
              <a:spcBef>
                <a:spcPts val="480"/>
              </a:spcBef>
              <a:spcAft>
                <a:spcPts val="480"/>
              </a:spcAft>
              <a:buClr>
                <a:schemeClr val="tx2"/>
              </a:buClr>
              <a:buSzPct val="80000"/>
              <a:buFont typeface="Arial" panose="020B0604020202020204" pitchFamily="34" charset="0"/>
              <a:buChar char="•"/>
              <a:defRPr/>
            </a:pPr>
            <a:r>
              <a:rPr lang="en-US" altLang="zh-CN" dirty="0">
                <a:solidFill>
                  <a:schemeClr val="tx1"/>
                </a:solidFill>
              </a:rPr>
              <a:t>  structure member: each item in a structure </a:t>
            </a:r>
          </a:p>
          <a:p>
            <a:pPr>
              <a:lnSpc>
                <a:spcPct val="90000"/>
              </a:lnSpc>
              <a:spcBef>
                <a:spcPts val="480"/>
              </a:spcBef>
              <a:spcAft>
                <a:spcPts val="480"/>
              </a:spcAft>
              <a:buClr>
                <a:schemeClr val="tx2"/>
              </a:buClr>
              <a:buSzPct val="80000"/>
              <a:defRPr/>
            </a:pPr>
            <a:endParaRPr lang="en-US" altLang="zh-CN" dirty="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37890" name="标题 1"/>
          <p:cNvSpPr>
            <a:spLocks noGrp="1" noChangeArrowheads="1"/>
          </p:cNvSpPr>
          <p:nvPr>
            <p:ph type="title"/>
          </p:nvPr>
        </p:nvSpPr>
        <p:spPr/>
        <p:txBody>
          <a:bodyPr/>
          <a:lstStyle/>
          <a:p>
            <a:pPr eaLnBrk="1" hangingPunct="1"/>
            <a:r>
              <a:rPr lang="en-US" altLang="zh-CN"/>
              <a:t>6.2 Structures</a:t>
            </a:r>
            <a:endParaRPr lang="zh-CN" altLang="en-US"/>
          </a:p>
        </p:txBody>
      </p:sp>
      <p:sp>
        <p:nvSpPr>
          <p:cNvPr id="3" name="内容占位符 2"/>
          <p:cNvSpPr>
            <a:spLocks noGrp="1" noChangeArrowheads="1"/>
          </p:cNvSpPr>
          <p:nvPr>
            <p:ph idx="1"/>
          </p:nvPr>
        </p:nvSpPr>
        <p:spPr>
          <a:xfrm>
            <a:off x="1487488" y="1423554"/>
            <a:ext cx="8915400" cy="4686300"/>
          </a:xfrm>
        </p:spPr>
        <p:txBody>
          <a:bodyPr/>
          <a:lstStyle/>
          <a:p>
            <a:pPr eaLnBrk="1" hangingPunct="1"/>
            <a:r>
              <a:rPr lang="en-US" altLang="zh-CN" b="1" dirty="0"/>
              <a:t>Declaring a structure</a:t>
            </a:r>
            <a:endParaRPr lang="en-US" altLang="zh-CN" dirty="0"/>
          </a:p>
          <a:p>
            <a:pPr lvl="1" eaLnBrk="1" hangingPunct="1"/>
            <a:r>
              <a:rPr lang="en-US" altLang="zh-CN" dirty="0"/>
              <a:t>Step 2 : define variables with the type declared</a:t>
            </a:r>
          </a:p>
          <a:p>
            <a:pPr eaLnBrk="1" hangingPunct="1"/>
            <a:endParaRPr lang="zh-CN" altLang="en-US" dirty="0"/>
          </a:p>
        </p:txBody>
      </p:sp>
      <p:pic>
        <p:nvPicPr>
          <p:cNvPr id="3789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3563" y="2708921"/>
            <a:ext cx="4849813" cy="53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5521" y="3405437"/>
            <a:ext cx="5409605" cy="1973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云形 5"/>
          <p:cNvSpPr/>
          <p:nvPr/>
        </p:nvSpPr>
        <p:spPr bwMode="auto">
          <a:xfrm>
            <a:off x="7380388" y="2708920"/>
            <a:ext cx="3540149" cy="1539504"/>
          </a:xfrm>
          <a:prstGeom prst="cloud">
            <a:avLst/>
          </a:prstGeom>
          <a:solidFill>
            <a:srgbClr val="00B0F0"/>
          </a:solidFill>
          <a:ln>
            <a:solidFill>
              <a:srgbClr val="FF0000"/>
            </a:solid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lIns="0" tIns="36639" rIns="0" bIns="36639"/>
          <a:lstStyle/>
          <a:p>
            <a:pPr>
              <a:lnSpc>
                <a:spcPct val="90000"/>
              </a:lnSpc>
              <a:spcBef>
                <a:spcPts val="480"/>
              </a:spcBef>
              <a:spcAft>
                <a:spcPts val="480"/>
              </a:spcAft>
              <a:buClr>
                <a:schemeClr val="tx2"/>
              </a:buClr>
              <a:buSzPct val="80000"/>
              <a:defRPr/>
            </a:pPr>
            <a:r>
              <a:rPr lang="en-US" altLang="zh-CN" dirty="0">
                <a:solidFill>
                  <a:schemeClr val="tx1"/>
                </a:solidFill>
                <a:latin typeface="Times New Roman" panose="02020603050405020304" pitchFamily="18" charset="0"/>
                <a:cs typeface="Times New Roman" panose="02020603050405020304" pitchFamily="18" charset="0"/>
              </a:rPr>
              <a:t>define </a:t>
            </a:r>
            <a:r>
              <a:rPr lang="en-US" altLang="zh-CN" i="1" dirty="0">
                <a:solidFill>
                  <a:srgbClr val="C00000"/>
                </a:solidFill>
                <a:latin typeface="Times New Roman" panose="02020603050405020304" pitchFamily="18" charset="0"/>
                <a:cs typeface="Times New Roman" panose="02020603050405020304" pitchFamily="18" charset="0"/>
              </a:rPr>
              <a:t>student</a:t>
            </a:r>
            <a:r>
              <a:rPr lang="en-US" altLang="zh-CN" dirty="0">
                <a:solidFill>
                  <a:srgbClr val="C00000"/>
                </a:solidFill>
                <a:latin typeface="Times New Roman" panose="02020603050405020304" pitchFamily="18" charset="0"/>
                <a:cs typeface="Times New Roman" panose="02020603050405020304" pitchFamily="18" charset="0"/>
              </a:rPr>
              <a:t>1</a:t>
            </a:r>
            <a:r>
              <a:rPr lang="en-US" altLang="zh-CN" dirty="0">
                <a:solidFill>
                  <a:schemeClr val="tx1"/>
                </a:solidFill>
                <a:latin typeface="Times New Roman" panose="02020603050405020304" pitchFamily="18" charset="0"/>
                <a:cs typeface="Times New Roman" panose="02020603050405020304" pitchFamily="18" charset="0"/>
              </a:rPr>
              <a:t> and </a:t>
            </a:r>
            <a:r>
              <a:rPr lang="en-US" altLang="zh-CN" i="1" dirty="0">
                <a:solidFill>
                  <a:srgbClr val="C00000"/>
                </a:solidFill>
                <a:latin typeface="Times New Roman" panose="02020603050405020304" pitchFamily="18" charset="0"/>
                <a:cs typeface="Times New Roman" panose="02020603050405020304" pitchFamily="18" charset="0"/>
              </a:rPr>
              <a:t>student2</a:t>
            </a:r>
            <a:r>
              <a:rPr lang="en-US" altLang="zh-CN" dirty="0">
                <a:solidFill>
                  <a:schemeClr val="tx1"/>
                </a:solidFill>
                <a:latin typeface="Times New Roman" panose="02020603050405020304" pitchFamily="18" charset="0"/>
                <a:cs typeface="Times New Roman" panose="02020603050405020304" pitchFamily="18" charset="0"/>
              </a:rPr>
              <a:t> to be of the type </a:t>
            </a:r>
            <a:r>
              <a:rPr lang="en-US" altLang="zh-CN" dirty="0" err="1">
                <a:solidFill>
                  <a:schemeClr val="tx1"/>
                </a:solidFill>
                <a:latin typeface="Times New Roman" panose="02020603050405020304" pitchFamily="18" charset="0"/>
                <a:cs typeface="Times New Roman" panose="02020603050405020304" pitchFamily="18" charset="0"/>
              </a:rPr>
              <a:t>struct</a:t>
            </a:r>
            <a:r>
              <a:rPr lang="en-US" altLang="zh-CN" dirty="0">
                <a:solidFill>
                  <a:schemeClr val="tx1"/>
                </a:solidFill>
                <a:latin typeface="Times New Roman" panose="02020603050405020304" pitchFamily="18" charset="0"/>
                <a:cs typeface="Times New Roman" panose="02020603050405020304" pitchFamily="18" charset="0"/>
              </a:rPr>
              <a:t> </a:t>
            </a:r>
            <a:r>
              <a:rPr lang="en-US" altLang="zh-CN" i="1" dirty="0" err="1">
                <a:solidFill>
                  <a:schemeClr val="tx1"/>
                </a:solidFill>
                <a:latin typeface="Times New Roman" panose="02020603050405020304" pitchFamily="18" charset="0"/>
                <a:cs typeface="Times New Roman" panose="02020603050405020304" pitchFamily="18" charset="0"/>
              </a:rPr>
              <a:t>student_rec</a:t>
            </a:r>
            <a:endParaRPr lang="en-US" altLang="zh-CN" i="1" dirty="0">
              <a:solidFill>
                <a:schemeClr val="tx1"/>
              </a:solidFill>
              <a:latin typeface="Times New Roman" panose="02020603050405020304" pitchFamily="18" charset="0"/>
              <a:cs typeface="Times New Roman" panose="02020603050405020304" pitchFamily="18" charset="0"/>
            </a:endParaRPr>
          </a:p>
          <a:p>
            <a:pPr>
              <a:lnSpc>
                <a:spcPct val="90000"/>
              </a:lnSpc>
              <a:spcBef>
                <a:spcPts val="480"/>
              </a:spcBef>
              <a:spcAft>
                <a:spcPts val="480"/>
              </a:spcAft>
              <a:buClr>
                <a:schemeClr val="tx2"/>
              </a:buClr>
              <a:buSzPct val="80000"/>
              <a:defRPr/>
            </a:pPr>
            <a:endParaRPr lang="zh-CN" altLang="en-US" sz="1625"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638300" y="269875"/>
            <a:ext cx="8915400" cy="1143000"/>
          </a:xfrm>
        </p:spPr>
        <p:txBody>
          <a:bodyPr/>
          <a:lstStyle/>
          <a:p>
            <a:pPr eaLnBrk="1" hangingPunct="1"/>
            <a:r>
              <a:rPr lang="en-US" altLang="zh-CN" dirty="0"/>
              <a:t>Overview</a:t>
            </a:r>
            <a:endParaRPr lang="zh-CN" altLang="en-US" dirty="0"/>
          </a:p>
        </p:txBody>
      </p:sp>
      <p:sp>
        <p:nvSpPr>
          <p:cNvPr id="13315" name="Rectangle 3"/>
          <p:cNvSpPr>
            <a:spLocks noGrp="1" noChangeArrowheads="1"/>
          </p:cNvSpPr>
          <p:nvPr>
            <p:ph idx="1"/>
          </p:nvPr>
        </p:nvSpPr>
        <p:spPr>
          <a:xfrm>
            <a:off x="1297421" y="1412875"/>
            <a:ext cx="9777536" cy="3456384"/>
          </a:xfrm>
        </p:spPr>
        <p:txBody>
          <a:bodyPr>
            <a:normAutofit fontScale="92500" lnSpcReduction="10000"/>
          </a:bodyPr>
          <a:lstStyle/>
          <a:p>
            <a:pPr>
              <a:lnSpc>
                <a:spcPct val="150000"/>
              </a:lnSpc>
            </a:pPr>
            <a:r>
              <a:rPr lang="en-US" altLang="zh-CN" dirty="0"/>
              <a:t>Arrays</a:t>
            </a:r>
          </a:p>
          <a:p>
            <a:pPr>
              <a:lnSpc>
                <a:spcPct val="150000"/>
              </a:lnSpc>
            </a:pPr>
            <a:r>
              <a:rPr lang="en-US" altLang="zh-CN" dirty="0"/>
              <a:t>Structures</a:t>
            </a:r>
          </a:p>
          <a:p>
            <a:pPr>
              <a:lnSpc>
                <a:spcPct val="150000"/>
              </a:lnSpc>
            </a:pPr>
            <a:r>
              <a:rPr lang="en-US" altLang="zh-CN" dirty="0"/>
              <a:t>Enumerated data types</a:t>
            </a:r>
          </a:p>
          <a:p>
            <a:pPr>
              <a:lnSpc>
                <a:spcPct val="150000"/>
              </a:lnSpc>
            </a:pPr>
            <a:r>
              <a:rPr lang="en-US" altLang="zh-CN" dirty="0"/>
              <a:t>Sort</a:t>
            </a:r>
          </a:p>
          <a:p>
            <a:pPr>
              <a:lnSpc>
                <a:spcPct val="150000"/>
              </a:lnSpc>
            </a:pPr>
            <a:r>
              <a:rPr lang="en-US" altLang="zh-CN" dirty="0"/>
              <a:t>Find</a:t>
            </a:r>
          </a:p>
        </p:txBody>
      </p:sp>
    </p:spTree>
  </p:cSld>
  <p:clrMapOvr>
    <a:masterClrMapping/>
  </p:clrMapOvr>
  <p:transition>
    <p:newsflash/>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pic>
        <p:nvPicPr>
          <p:cNvPr id="4198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23592" y="2276872"/>
            <a:ext cx="6264696" cy="3103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标题 1"/>
          <p:cNvSpPr>
            <a:spLocks noGrp="1" noChangeArrowheads="1"/>
          </p:cNvSpPr>
          <p:nvPr>
            <p:ph type="title"/>
          </p:nvPr>
        </p:nvSpPr>
        <p:spPr/>
        <p:txBody>
          <a:bodyPr/>
          <a:lstStyle/>
          <a:p>
            <a:pPr eaLnBrk="1" hangingPunct="1"/>
            <a:r>
              <a:rPr lang="en-US" altLang="zh-CN"/>
              <a:t>6.2 Structures</a:t>
            </a:r>
            <a:endParaRPr lang="zh-CN" altLang="en-US"/>
          </a:p>
        </p:txBody>
      </p:sp>
      <p:sp>
        <p:nvSpPr>
          <p:cNvPr id="3" name="内容占位符 2"/>
          <p:cNvSpPr>
            <a:spLocks noGrp="1" noChangeArrowheads="1"/>
          </p:cNvSpPr>
          <p:nvPr>
            <p:ph idx="1"/>
          </p:nvPr>
        </p:nvSpPr>
        <p:spPr>
          <a:xfrm>
            <a:off x="1487488" y="1463727"/>
            <a:ext cx="7208936" cy="648791"/>
          </a:xfrm>
        </p:spPr>
        <p:txBody>
          <a:bodyPr/>
          <a:lstStyle/>
          <a:p>
            <a:pPr eaLnBrk="1" hangingPunct="1"/>
            <a:r>
              <a:rPr lang="en-US" altLang="zh-CN" dirty="0"/>
              <a:t>Program Example</a:t>
            </a:r>
          </a:p>
          <a:p>
            <a:pPr lvl="2" eaLnBrk="1" hangingPunct="1"/>
            <a:endParaRPr lang="en-US" altLang="zh-CN" dirty="0"/>
          </a:p>
          <a:p>
            <a:pPr eaLnBrk="1" hangingPunct="1"/>
            <a:endParaRPr lang="zh-CN" altLang="en-US" dirty="0"/>
          </a:p>
        </p:txBody>
      </p:sp>
      <p:sp>
        <p:nvSpPr>
          <p:cNvPr id="41989" name="矩形 5"/>
          <p:cNvSpPr>
            <a:spLocks noChangeArrowheads="1"/>
          </p:cNvSpPr>
          <p:nvPr/>
        </p:nvSpPr>
        <p:spPr bwMode="auto">
          <a:xfrm>
            <a:off x="2927649" y="3297982"/>
            <a:ext cx="4892377" cy="1522016"/>
          </a:xfrm>
          <a:prstGeom prst="rect">
            <a:avLst/>
          </a:prstGeom>
          <a:noFill/>
          <a:ln w="9525" algn="ctr">
            <a:solidFill>
              <a:srgbClr val="0B02BE"/>
            </a:solidFill>
            <a:round/>
          </a:ln>
          <a:extLst>
            <a:ext uri="{909E8E84-426E-40DD-AFC4-6F175D3DCCD1}">
              <a14:hiddenFill xmlns:a14="http://schemas.microsoft.com/office/drawing/2010/main">
                <a:solidFill>
                  <a:srgbClr val="FFFFFF"/>
                </a:solidFill>
              </a14:hiddenFill>
            </a:ext>
          </a:extLst>
        </p:spPr>
        <p:txBody>
          <a:bodyPr lIns="73277" tIns="36639" rIns="73277" bIns="36639"/>
          <a:lstStyle>
            <a:lvl1pPr>
              <a:spcBef>
                <a:spcPts val="590"/>
              </a:spcBef>
              <a:spcAft>
                <a:spcPts val="590"/>
              </a:spcAft>
              <a:buClr>
                <a:schemeClr val="tx2"/>
              </a:buClr>
              <a:buSzPct val="80000"/>
              <a:buFont typeface="Wingdings" panose="05000000000000000000" pitchFamily="2" charset="2"/>
              <a:buChar char="u"/>
              <a:defRPr sz="2400">
                <a:solidFill>
                  <a:schemeClr val="tx1"/>
                </a:solidFill>
                <a:latin typeface="Arial" panose="020B0604020202020204" pitchFamily="34" charset="0"/>
                <a:ea typeface="宋体" panose="02010600030101010101" pitchFamily="2" charset="-122"/>
              </a:defRPr>
            </a:lvl1pPr>
            <a:lvl2pPr marL="742950" indent="-285750">
              <a:spcBef>
                <a:spcPts val="590"/>
              </a:spcBef>
              <a:spcAft>
                <a:spcPts val="590"/>
              </a:spcAft>
              <a:buClr>
                <a:srgbClr val="FF9900"/>
              </a:buClr>
              <a:buSzPct val="80000"/>
              <a:buFont typeface="Wingdings" panose="05000000000000000000" pitchFamily="2" charset="2"/>
              <a:buChar char="l"/>
              <a:defRPr sz="2200">
                <a:solidFill>
                  <a:schemeClr val="tx1"/>
                </a:solidFill>
                <a:latin typeface="Arial" panose="020B0604020202020204" pitchFamily="34" charset="0"/>
                <a:ea typeface="宋体" panose="02010600030101010101" pitchFamily="2" charset="-122"/>
              </a:defRPr>
            </a:lvl2pPr>
            <a:lvl3pPr marL="1143000" indent="-228600">
              <a:spcBef>
                <a:spcPts val="590"/>
              </a:spcBef>
              <a:spcAft>
                <a:spcPts val="590"/>
              </a:spcAft>
              <a:buClr>
                <a:srgbClr val="800080"/>
              </a:buClr>
              <a:buFont typeface="Wingdings" panose="05000000000000000000" pitchFamily="2" charset="2"/>
              <a:buChar char="ü"/>
              <a:defRPr sz="2000">
                <a:solidFill>
                  <a:schemeClr val="tx1"/>
                </a:solidFill>
                <a:latin typeface="Arial" panose="020B0604020202020204" pitchFamily="34" charset="0"/>
                <a:ea typeface="宋体" panose="02010600030101010101" pitchFamily="2" charset="-122"/>
              </a:defRPr>
            </a:lvl3pPr>
            <a:lvl4pPr marL="1600200" indent="-228600">
              <a:spcBef>
                <a:spcPts val="590"/>
              </a:spcBef>
              <a:spcAft>
                <a:spcPts val="590"/>
              </a:spcAft>
              <a:buClr>
                <a:schemeClr val="tx2"/>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9pPr>
          </a:lstStyle>
          <a:p>
            <a:pPr>
              <a:lnSpc>
                <a:spcPct val="90000"/>
              </a:lnSpc>
              <a:buFont typeface="Wingdings" panose="05000000000000000000" pitchFamily="2" charset="2"/>
              <a:buNone/>
            </a:pPr>
            <a:endParaRPr lang="zh-CN" altLang="en-US" sz="1625"/>
          </a:p>
        </p:txBody>
      </p:sp>
      <p:sp>
        <p:nvSpPr>
          <p:cNvPr id="41990" name="矩形 6"/>
          <p:cNvSpPr>
            <a:spLocks noChangeArrowheads="1"/>
          </p:cNvSpPr>
          <p:nvPr/>
        </p:nvSpPr>
        <p:spPr bwMode="auto">
          <a:xfrm>
            <a:off x="2937133" y="5103440"/>
            <a:ext cx="4599583" cy="277317"/>
          </a:xfrm>
          <a:prstGeom prst="rect">
            <a:avLst/>
          </a:prstGeom>
          <a:noFill/>
          <a:ln w="9525" algn="ctr">
            <a:solidFill>
              <a:srgbClr val="0B02BE"/>
            </a:solidFill>
            <a:round/>
          </a:ln>
          <a:extLst>
            <a:ext uri="{909E8E84-426E-40DD-AFC4-6F175D3DCCD1}">
              <a14:hiddenFill xmlns:a14="http://schemas.microsoft.com/office/drawing/2010/main">
                <a:solidFill>
                  <a:srgbClr val="FFFFFF"/>
                </a:solidFill>
              </a14:hiddenFill>
            </a:ext>
          </a:extLst>
        </p:spPr>
        <p:txBody>
          <a:bodyPr lIns="73277" tIns="36639" rIns="73277" bIns="36639"/>
          <a:lstStyle>
            <a:lvl1pPr>
              <a:spcBef>
                <a:spcPts val="590"/>
              </a:spcBef>
              <a:spcAft>
                <a:spcPts val="590"/>
              </a:spcAft>
              <a:buClr>
                <a:schemeClr val="tx2"/>
              </a:buClr>
              <a:buSzPct val="80000"/>
              <a:buFont typeface="Wingdings" panose="05000000000000000000" pitchFamily="2" charset="2"/>
              <a:buChar char="u"/>
              <a:defRPr sz="2400">
                <a:solidFill>
                  <a:schemeClr val="tx1"/>
                </a:solidFill>
                <a:latin typeface="Arial" panose="020B0604020202020204" pitchFamily="34" charset="0"/>
                <a:ea typeface="宋体" panose="02010600030101010101" pitchFamily="2" charset="-122"/>
              </a:defRPr>
            </a:lvl1pPr>
            <a:lvl2pPr marL="742950" indent="-285750">
              <a:spcBef>
                <a:spcPts val="590"/>
              </a:spcBef>
              <a:spcAft>
                <a:spcPts val="590"/>
              </a:spcAft>
              <a:buClr>
                <a:srgbClr val="FF9900"/>
              </a:buClr>
              <a:buSzPct val="80000"/>
              <a:buFont typeface="Wingdings" panose="05000000000000000000" pitchFamily="2" charset="2"/>
              <a:buChar char="l"/>
              <a:defRPr sz="2200">
                <a:solidFill>
                  <a:schemeClr val="tx1"/>
                </a:solidFill>
                <a:latin typeface="Arial" panose="020B0604020202020204" pitchFamily="34" charset="0"/>
                <a:ea typeface="宋体" panose="02010600030101010101" pitchFamily="2" charset="-122"/>
              </a:defRPr>
            </a:lvl2pPr>
            <a:lvl3pPr marL="1143000" indent="-228600">
              <a:spcBef>
                <a:spcPts val="590"/>
              </a:spcBef>
              <a:spcAft>
                <a:spcPts val="590"/>
              </a:spcAft>
              <a:buClr>
                <a:srgbClr val="800080"/>
              </a:buClr>
              <a:buFont typeface="Wingdings" panose="05000000000000000000" pitchFamily="2" charset="2"/>
              <a:buChar char="ü"/>
              <a:defRPr sz="2000">
                <a:solidFill>
                  <a:schemeClr val="tx1"/>
                </a:solidFill>
                <a:latin typeface="Arial" panose="020B0604020202020204" pitchFamily="34" charset="0"/>
                <a:ea typeface="宋体" panose="02010600030101010101" pitchFamily="2" charset="-122"/>
              </a:defRPr>
            </a:lvl3pPr>
            <a:lvl4pPr marL="1600200" indent="-228600">
              <a:spcBef>
                <a:spcPts val="590"/>
              </a:spcBef>
              <a:spcAft>
                <a:spcPts val="590"/>
              </a:spcAft>
              <a:buClr>
                <a:schemeClr val="tx2"/>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9pPr>
          </a:lstStyle>
          <a:p>
            <a:pPr>
              <a:lnSpc>
                <a:spcPct val="90000"/>
              </a:lnSpc>
              <a:buFont typeface="Wingdings" panose="05000000000000000000" pitchFamily="2" charset="2"/>
              <a:buNone/>
            </a:pPr>
            <a:endParaRPr lang="zh-CN" altLang="en-US" sz="1625"/>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pic>
        <p:nvPicPr>
          <p:cNvPr id="44034"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11625" y="2348880"/>
            <a:ext cx="6846491"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标题 1"/>
          <p:cNvSpPr>
            <a:spLocks noGrp="1" noChangeArrowheads="1"/>
          </p:cNvSpPr>
          <p:nvPr>
            <p:ph type="title"/>
          </p:nvPr>
        </p:nvSpPr>
        <p:spPr/>
        <p:txBody>
          <a:bodyPr/>
          <a:lstStyle/>
          <a:p>
            <a:pPr eaLnBrk="1" hangingPunct="1"/>
            <a:r>
              <a:rPr lang="en-US" altLang="zh-CN"/>
              <a:t>6.2 Structures</a:t>
            </a:r>
            <a:endParaRPr lang="zh-CN" altLang="en-US"/>
          </a:p>
        </p:txBody>
      </p:sp>
      <p:sp>
        <p:nvSpPr>
          <p:cNvPr id="3" name="内容占位符 2"/>
          <p:cNvSpPr>
            <a:spLocks noGrp="1" noChangeArrowheads="1"/>
          </p:cNvSpPr>
          <p:nvPr>
            <p:ph idx="1"/>
          </p:nvPr>
        </p:nvSpPr>
        <p:spPr>
          <a:xfrm>
            <a:off x="1635075" y="1407095"/>
            <a:ext cx="7208937" cy="473373"/>
          </a:xfrm>
        </p:spPr>
        <p:txBody>
          <a:bodyPr>
            <a:normAutofit lnSpcReduction="10000"/>
          </a:bodyPr>
          <a:lstStyle/>
          <a:p>
            <a:pPr eaLnBrk="1" hangingPunct="1"/>
            <a:r>
              <a:rPr lang="en-US" altLang="zh-CN" dirty="0"/>
              <a:t>Program Example</a:t>
            </a:r>
            <a:endParaRPr lang="en-US" altLang="zh-CN" sz="2600" b="1" dirty="0"/>
          </a:p>
          <a:p>
            <a:pPr lvl="2" eaLnBrk="1" hangingPunct="1"/>
            <a:endParaRPr lang="en-US" altLang="zh-CN" dirty="0"/>
          </a:p>
          <a:p>
            <a:pPr lvl="2" eaLnBrk="1" hangingPunct="1"/>
            <a:endParaRPr lang="en-US" altLang="zh-CN" dirty="0"/>
          </a:p>
          <a:p>
            <a:pPr eaLnBrk="1" hangingPunct="1"/>
            <a:endParaRPr lang="zh-CN" altLang="en-US" dirty="0"/>
          </a:p>
        </p:txBody>
      </p:sp>
      <p:sp>
        <p:nvSpPr>
          <p:cNvPr id="44037" name="矩形 5"/>
          <p:cNvSpPr>
            <a:spLocks noChangeArrowheads="1"/>
          </p:cNvSpPr>
          <p:nvPr/>
        </p:nvSpPr>
        <p:spPr bwMode="auto">
          <a:xfrm>
            <a:off x="3464894" y="2788717"/>
            <a:ext cx="2669977" cy="232172"/>
          </a:xfrm>
          <a:prstGeom prst="rect">
            <a:avLst/>
          </a:prstGeom>
          <a:noFill/>
          <a:ln w="9525" algn="ctr">
            <a:solidFill>
              <a:srgbClr val="FF0000"/>
            </a:solidFill>
            <a:round/>
          </a:ln>
          <a:extLst>
            <a:ext uri="{909E8E84-426E-40DD-AFC4-6F175D3DCCD1}">
              <a14:hiddenFill xmlns:a14="http://schemas.microsoft.com/office/drawing/2010/main">
                <a:solidFill>
                  <a:srgbClr val="FFFFFF"/>
                </a:solidFill>
              </a14:hiddenFill>
            </a:ext>
          </a:extLst>
        </p:spPr>
        <p:txBody>
          <a:bodyPr lIns="73277" tIns="36639" rIns="73277" bIns="36639"/>
          <a:lstStyle>
            <a:lvl1pPr>
              <a:spcBef>
                <a:spcPts val="590"/>
              </a:spcBef>
              <a:spcAft>
                <a:spcPts val="590"/>
              </a:spcAft>
              <a:buClr>
                <a:schemeClr val="tx2"/>
              </a:buClr>
              <a:buSzPct val="80000"/>
              <a:buFont typeface="Wingdings" panose="05000000000000000000" pitchFamily="2" charset="2"/>
              <a:buChar char="u"/>
              <a:defRPr sz="2400">
                <a:solidFill>
                  <a:schemeClr val="tx1"/>
                </a:solidFill>
                <a:latin typeface="Arial" panose="020B0604020202020204" pitchFamily="34" charset="0"/>
                <a:ea typeface="宋体" panose="02010600030101010101" pitchFamily="2" charset="-122"/>
              </a:defRPr>
            </a:lvl1pPr>
            <a:lvl2pPr marL="742950" indent="-285750">
              <a:spcBef>
                <a:spcPts val="590"/>
              </a:spcBef>
              <a:spcAft>
                <a:spcPts val="590"/>
              </a:spcAft>
              <a:buClr>
                <a:srgbClr val="FF9900"/>
              </a:buClr>
              <a:buSzPct val="80000"/>
              <a:buFont typeface="Wingdings" panose="05000000000000000000" pitchFamily="2" charset="2"/>
              <a:buChar char="l"/>
              <a:defRPr sz="2200">
                <a:solidFill>
                  <a:schemeClr val="tx1"/>
                </a:solidFill>
                <a:latin typeface="Arial" panose="020B0604020202020204" pitchFamily="34" charset="0"/>
                <a:ea typeface="宋体" panose="02010600030101010101" pitchFamily="2" charset="-122"/>
              </a:defRPr>
            </a:lvl2pPr>
            <a:lvl3pPr marL="1143000" indent="-228600">
              <a:spcBef>
                <a:spcPts val="590"/>
              </a:spcBef>
              <a:spcAft>
                <a:spcPts val="590"/>
              </a:spcAft>
              <a:buClr>
                <a:srgbClr val="800080"/>
              </a:buClr>
              <a:buFont typeface="Wingdings" panose="05000000000000000000" pitchFamily="2" charset="2"/>
              <a:buChar char="ü"/>
              <a:defRPr sz="2000">
                <a:solidFill>
                  <a:schemeClr val="tx1"/>
                </a:solidFill>
                <a:latin typeface="Arial" panose="020B0604020202020204" pitchFamily="34" charset="0"/>
                <a:ea typeface="宋体" panose="02010600030101010101" pitchFamily="2" charset="-122"/>
              </a:defRPr>
            </a:lvl3pPr>
            <a:lvl4pPr marL="1600200" indent="-228600">
              <a:spcBef>
                <a:spcPts val="590"/>
              </a:spcBef>
              <a:spcAft>
                <a:spcPts val="590"/>
              </a:spcAft>
              <a:buClr>
                <a:schemeClr val="tx2"/>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9pPr>
          </a:lstStyle>
          <a:p>
            <a:pPr>
              <a:lnSpc>
                <a:spcPct val="90000"/>
              </a:lnSpc>
              <a:buFont typeface="Wingdings" panose="05000000000000000000" pitchFamily="2" charset="2"/>
              <a:buNone/>
            </a:pPr>
            <a:endParaRPr lang="zh-CN" altLang="en-US" sz="1625"/>
          </a:p>
        </p:txBody>
      </p:sp>
      <p:sp>
        <p:nvSpPr>
          <p:cNvPr id="44038" name="矩形 6"/>
          <p:cNvSpPr>
            <a:spLocks noChangeArrowheads="1"/>
          </p:cNvSpPr>
          <p:nvPr/>
        </p:nvSpPr>
        <p:spPr bwMode="auto">
          <a:xfrm>
            <a:off x="3464893" y="3717405"/>
            <a:ext cx="3254276" cy="348258"/>
          </a:xfrm>
          <a:prstGeom prst="rect">
            <a:avLst/>
          </a:prstGeom>
          <a:noFill/>
          <a:ln w="9525" algn="ctr">
            <a:solidFill>
              <a:srgbClr val="FF0000"/>
            </a:solidFill>
            <a:round/>
          </a:ln>
          <a:extLst>
            <a:ext uri="{909E8E84-426E-40DD-AFC4-6F175D3DCCD1}">
              <a14:hiddenFill xmlns:a14="http://schemas.microsoft.com/office/drawing/2010/main">
                <a:solidFill>
                  <a:srgbClr val="FFFFFF"/>
                </a:solidFill>
              </a14:hiddenFill>
            </a:ext>
          </a:extLst>
        </p:spPr>
        <p:txBody>
          <a:bodyPr lIns="73277" tIns="36639" rIns="73277" bIns="36639"/>
          <a:lstStyle>
            <a:lvl1pPr>
              <a:spcBef>
                <a:spcPts val="590"/>
              </a:spcBef>
              <a:spcAft>
                <a:spcPts val="590"/>
              </a:spcAft>
              <a:buClr>
                <a:schemeClr val="tx2"/>
              </a:buClr>
              <a:buSzPct val="80000"/>
              <a:buFont typeface="Wingdings" panose="05000000000000000000" pitchFamily="2" charset="2"/>
              <a:buChar char="u"/>
              <a:defRPr sz="2400">
                <a:solidFill>
                  <a:schemeClr val="tx1"/>
                </a:solidFill>
                <a:latin typeface="Arial" panose="020B0604020202020204" pitchFamily="34" charset="0"/>
                <a:ea typeface="宋体" panose="02010600030101010101" pitchFamily="2" charset="-122"/>
              </a:defRPr>
            </a:lvl1pPr>
            <a:lvl2pPr marL="742950" indent="-285750">
              <a:spcBef>
                <a:spcPts val="590"/>
              </a:spcBef>
              <a:spcAft>
                <a:spcPts val="590"/>
              </a:spcAft>
              <a:buClr>
                <a:srgbClr val="FF9900"/>
              </a:buClr>
              <a:buSzPct val="80000"/>
              <a:buFont typeface="Wingdings" panose="05000000000000000000" pitchFamily="2" charset="2"/>
              <a:buChar char="l"/>
              <a:defRPr sz="2200">
                <a:solidFill>
                  <a:schemeClr val="tx1"/>
                </a:solidFill>
                <a:latin typeface="Arial" panose="020B0604020202020204" pitchFamily="34" charset="0"/>
                <a:ea typeface="宋体" panose="02010600030101010101" pitchFamily="2" charset="-122"/>
              </a:defRPr>
            </a:lvl2pPr>
            <a:lvl3pPr marL="1143000" indent="-228600">
              <a:spcBef>
                <a:spcPts val="590"/>
              </a:spcBef>
              <a:spcAft>
                <a:spcPts val="590"/>
              </a:spcAft>
              <a:buClr>
                <a:srgbClr val="800080"/>
              </a:buClr>
              <a:buFont typeface="Wingdings" panose="05000000000000000000" pitchFamily="2" charset="2"/>
              <a:buChar char="ü"/>
              <a:defRPr sz="2000">
                <a:solidFill>
                  <a:schemeClr val="tx1"/>
                </a:solidFill>
                <a:latin typeface="Arial" panose="020B0604020202020204" pitchFamily="34" charset="0"/>
                <a:ea typeface="宋体" panose="02010600030101010101" pitchFamily="2" charset="-122"/>
              </a:defRPr>
            </a:lvl3pPr>
            <a:lvl4pPr marL="1600200" indent="-228600">
              <a:spcBef>
                <a:spcPts val="590"/>
              </a:spcBef>
              <a:spcAft>
                <a:spcPts val="590"/>
              </a:spcAft>
              <a:buClr>
                <a:schemeClr val="tx2"/>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9pPr>
          </a:lstStyle>
          <a:p>
            <a:pPr>
              <a:lnSpc>
                <a:spcPct val="90000"/>
              </a:lnSpc>
              <a:buFont typeface="Wingdings" panose="05000000000000000000" pitchFamily="2" charset="2"/>
              <a:buNone/>
            </a:pPr>
            <a:endParaRPr lang="zh-CN" altLang="en-US" sz="1625"/>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39938" name="标题 1"/>
          <p:cNvSpPr>
            <a:spLocks noGrp="1" noChangeArrowheads="1"/>
          </p:cNvSpPr>
          <p:nvPr>
            <p:ph type="title"/>
          </p:nvPr>
        </p:nvSpPr>
        <p:spPr/>
        <p:txBody>
          <a:bodyPr/>
          <a:lstStyle/>
          <a:p>
            <a:pPr eaLnBrk="1" hangingPunct="1"/>
            <a:r>
              <a:rPr lang="en-US" altLang="zh-CN"/>
              <a:t>6.2 Structures</a:t>
            </a:r>
            <a:endParaRPr lang="zh-CN" altLang="en-US"/>
          </a:p>
        </p:txBody>
      </p:sp>
      <p:sp>
        <p:nvSpPr>
          <p:cNvPr id="3" name="内容占位符 2"/>
          <p:cNvSpPr>
            <a:spLocks noGrp="1"/>
          </p:cNvSpPr>
          <p:nvPr>
            <p:ph idx="1"/>
          </p:nvPr>
        </p:nvSpPr>
        <p:spPr>
          <a:xfrm>
            <a:off x="1415480" y="1412776"/>
            <a:ext cx="9361040" cy="4686300"/>
          </a:xfrm>
        </p:spPr>
        <p:txBody>
          <a:bodyPr/>
          <a:lstStyle/>
          <a:p>
            <a:pPr eaLnBrk="1" hangingPunct="1">
              <a:defRPr/>
            </a:pPr>
            <a:r>
              <a:rPr lang="en-US" altLang="zh-CN" b="1" dirty="0"/>
              <a:t>Declaring a structure</a:t>
            </a:r>
            <a:endParaRPr lang="en-US" altLang="zh-CN" dirty="0"/>
          </a:p>
          <a:p>
            <a:pPr lvl="1" eaLnBrk="1" hangingPunct="1">
              <a:defRPr/>
            </a:pPr>
            <a:r>
              <a:rPr lang="en-US" altLang="zh-CN" dirty="0"/>
              <a:t>Access members of a structure variable: with the member selection operator  “</a:t>
            </a:r>
            <a:r>
              <a:rPr lang="en-US" altLang="zh-CN" b="1" dirty="0">
                <a:solidFill>
                  <a:srgbClr val="FF0000"/>
                </a:solidFill>
                <a:effectLst>
                  <a:outerShdw blurRad="38100" dist="38100" dir="2700000" algn="tl">
                    <a:srgbClr val="000000">
                      <a:alpha val="43137"/>
                    </a:srgbClr>
                  </a:outerShdw>
                </a:effectLst>
              </a:rPr>
              <a:t>.</a:t>
            </a:r>
            <a:r>
              <a:rPr lang="en-US" altLang="zh-CN" dirty="0"/>
              <a:t>”</a:t>
            </a:r>
          </a:p>
          <a:p>
            <a:pPr marL="457200" lvl="1" indent="0" eaLnBrk="1" hangingPunct="1">
              <a:buNone/>
              <a:defRPr/>
            </a:pPr>
            <a:endParaRPr lang="en-US" altLang="zh-CN" dirty="0"/>
          </a:p>
          <a:p>
            <a:pPr lvl="2" eaLnBrk="1" hangingPunct="1">
              <a:defRPr/>
            </a:pPr>
            <a:endParaRPr lang="en-US" altLang="zh-CN" sz="2600" b="1" dirty="0"/>
          </a:p>
          <a:p>
            <a:pPr lvl="3" eaLnBrk="1" hangingPunct="1">
              <a:defRPr/>
            </a:pPr>
            <a:endParaRPr lang="en-US" altLang="zh-CN" dirty="0"/>
          </a:p>
          <a:p>
            <a:pPr lvl="3" eaLnBrk="1" hangingPunct="1">
              <a:defRPr/>
            </a:pPr>
            <a:endParaRPr lang="en-US" altLang="zh-CN" dirty="0"/>
          </a:p>
          <a:p>
            <a:pPr eaLnBrk="1" hangingPunct="1">
              <a:defRPr/>
            </a:pPr>
            <a:endParaRPr lang="zh-CN" altLang="en-US" dirty="0"/>
          </a:p>
        </p:txBody>
      </p:sp>
      <p:pic>
        <p:nvPicPr>
          <p:cNvPr id="399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7688" y="2919021"/>
            <a:ext cx="3250406" cy="531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pic>
        <p:nvPicPr>
          <p:cNvPr id="46082"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98924" y="2363539"/>
            <a:ext cx="7371457" cy="1497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标题 1"/>
          <p:cNvSpPr>
            <a:spLocks noGrp="1" noChangeArrowheads="1"/>
          </p:cNvSpPr>
          <p:nvPr>
            <p:ph type="title"/>
          </p:nvPr>
        </p:nvSpPr>
        <p:spPr/>
        <p:txBody>
          <a:bodyPr/>
          <a:lstStyle/>
          <a:p>
            <a:pPr eaLnBrk="1" hangingPunct="1"/>
            <a:r>
              <a:rPr lang="en-US" altLang="zh-CN"/>
              <a:t>6.2 Structures</a:t>
            </a:r>
            <a:endParaRPr lang="zh-CN" altLang="en-US"/>
          </a:p>
        </p:txBody>
      </p:sp>
      <p:sp>
        <p:nvSpPr>
          <p:cNvPr id="3" name="内容占位符 2"/>
          <p:cNvSpPr>
            <a:spLocks noGrp="1" noChangeArrowheads="1"/>
          </p:cNvSpPr>
          <p:nvPr>
            <p:ph idx="1"/>
          </p:nvPr>
        </p:nvSpPr>
        <p:spPr>
          <a:xfrm>
            <a:off x="1415481" y="1433272"/>
            <a:ext cx="7208937" cy="518517"/>
          </a:xfrm>
        </p:spPr>
        <p:txBody>
          <a:bodyPr/>
          <a:lstStyle/>
          <a:p>
            <a:pPr eaLnBrk="1" hangingPunct="1"/>
            <a:r>
              <a:rPr lang="en-US" altLang="zh-CN" sz="2600" dirty="0"/>
              <a:t>Another declaration form of a structure</a:t>
            </a:r>
          </a:p>
          <a:p>
            <a:pPr lvl="2" eaLnBrk="1" hangingPunct="1"/>
            <a:endParaRPr lang="en-US" altLang="zh-CN" dirty="0"/>
          </a:p>
          <a:p>
            <a:pPr lvl="2" eaLnBrk="1" hangingPunct="1"/>
            <a:endParaRPr lang="en-US" altLang="zh-CN" dirty="0"/>
          </a:p>
          <a:p>
            <a:pPr eaLnBrk="1" hangingPunct="1"/>
            <a:endParaRPr lang="zh-CN" altLang="en-US" dirty="0"/>
          </a:p>
        </p:txBody>
      </p:sp>
      <p:sp>
        <p:nvSpPr>
          <p:cNvPr id="6" name="矩形 5"/>
          <p:cNvSpPr>
            <a:spLocks noChangeArrowheads="1"/>
          </p:cNvSpPr>
          <p:nvPr/>
        </p:nvSpPr>
        <p:spPr bwMode="auto">
          <a:xfrm>
            <a:off x="2279576" y="2535088"/>
            <a:ext cx="986731" cy="290214"/>
          </a:xfrm>
          <a:prstGeom prst="rect">
            <a:avLst/>
          </a:prstGeom>
          <a:noFill/>
          <a:ln w="9525" algn="ctr">
            <a:solidFill>
              <a:srgbClr val="FF0000"/>
            </a:solidFill>
            <a:round/>
          </a:ln>
          <a:extLst>
            <a:ext uri="{909E8E84-426E-40DD-AFC4-6F175D3DCCD1}">
              <a14:hiddenFill xmlns:a14="http://schemas.microsoft.com/office/drawing/2010/main">
                <a:solidFill>
                  <a:srgbClr val="FFFFFF"/>
                </a:solidFill>
              </a14:hiddenFill>
            </a:ext>
          </a:extLst>
        </p:spPr>
        <p:txBody>
          <a:bodyPr lIns="73277" tIns="36639" rIns="73277" bIns="36639"/>
          <a:lstStyle>
            <a:lvl1pPr>
              <a:spcBef>
                <a:spcPts val="590"/>
              </a:spcBef>
              <a:spcAft>
                <a:spcPts val="590"/>
              </a:spcAft>
              <a:buClr>
                <a:schemeClr val="tx2"/>
              </a:buClr>
              <a:buSzPct val="80000"/>
              <a:buFont typeface="Wingdings" panose="05000000000000000000" pitchFamily="2" charset="2"/>
              <a:buChar char="u"/>
              <a:defRPr sz="2400">
                <a:solidFill>
                  <a:schemeClr val="tx1"/>
                </a:solidFill>
                <a:latin typeface="Arial" panose="020B0604020202020204" pitchFamily="34" charset="0"/>
                <a:ea typeface="宋体" panose="02010600030101010101" pitchFamily="2" charset="-122"/>
              </a:defRPr>
            </a:lvl1pPr>
            <a:lvl2pPr marL="742950" indent="-285750">
              <a:spcBef>
                <a:spcPts val="590"/>
              </a:spcBef>
              <a:spcAft>
                <a:spcPts val="590"/>
              </a:spcAft>
              <a:buClr>
                <a:srgbClr val="FF9900"/>
              </a:buClr>
              <a:buSzPct val="80000"/>
              <a:buFont typeface="Wingdings" panose="05000000000000000000" pitchFamily="2" charset="2"/>
              <a:buChar char="l"/>
              <a:defRPr sz="2200">
                <a:solidFill>
                  <a:schemeClr val="tx1"/>
                </a:solidFill>
                <a:latin typeface="Arial" panose="020B0604020202020204" pitchFamily="34" charset="0"/>
                <a:ea typeface="宋体" panose="02010600030101010101" pitchFamily="2" charset="-122"/>
              </a:defRPr>
            </a:lvl2pPr>
            <a:lvl3pPr marL="1143000" indent="-228600">
              <a:spcBef>
                <a:spcPts val="590"/>
              </a:spcBef>
              <a:spcAft>
                <a:spcPts val="590"/>
              </a:spcAft>
              <a:buClr>
                <a:srgbClr val="800080"/>
              </a:buClr>
              <a:buFont typeface="Wingdings" panose="05000000000000000000" pitchFamily="2" charset="2"/>
              <a:buChar char="ü"/>
              <a:defRPr sz="2000">
                <a:solidFill>
                  <a:schemeClr val="tx1"/>
                </a:solidFill>
                <a:latin typeface="Arial" panose="020B0604020202020204" pitchFamily="34" charset="0"/>
                <a:ea typeface="宋体" panose="02010600030101010101" pitchFamily="2" charset="-122"/>
              </a:defRPr>
            </a:lvl3pPr>
            <a:lvl4pPr marL="1600200" indent="-228600">
              <a:spcBef>
                <a:spcPts val="590"/>
              </a:spcBef>
              <a:spcAft>
                <a:spcPts val="590"/>
              </a:spcAft>
              <a:buClr>
                <a:schemeClr val="tx2"/>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9pPr>
          </a:lstStyle>
          <a:p>
            <a:pPr>
              <a:lnSpc>
                <a:spcPct val="90000"/>
              </a:lnSpc>
              <a:buFont typeface="Wingdings" panose="05000000000000000000" pitchFamily="2" charset="2"/>
              <a:buNone/>
            </a:pPr>
            <a:endParaRPr lang="zh-CN" altLang="en-US" sz="1625"/>
          </a:p>
        </p:txBody>
      </p:sp>
      <p:sp>
        <p:nvSpPr>
          <p:cNvPr id="7" name="矩形 6"/>
          <p:cNvSpPr>
            <a:spLocks noChangeArrowheads="1"/>
          </p:cNvSpPr>
          <p:nvPr/>
        </p:nvSpPr>
        <p:spPr bwMode="auto">
          <a:xfrm>
            <a:off x="2426617" y="3512790"/>
            <a:ext cx="2263676" cy="348258"/>
          </a:xfrm>
          <a:prstGeom prst="rect">
            <a:avLst/>
          </a:prstGeom>
          <a:noFill/>
          <a:ln w="9525" algn="ctr">
            <a:solidFill>
              <a:srgbClr val="FF0000"/>
            </a:solidFill>
            <a:round/>
          </a:ln>
          <a:extLst>
            <a:ext uri="{909E8E84-426E-40DD-AFC4-6F175D3DCCD1}">
              <a14:hiddenFill xmlns:a14="http://schemas.microsoft.com/office/drawing/2010/main">
                <a:solidFill>
                  <a:srgbClr val="FFFFFF"/>
                </a:solidFill>
              </a14:hiddenFill>
            </a:ext>
          </a:extLst>
        </p:spPr>
        <p:txBody>
          <a:bodyPr lIns="73277" tIns="36639" rIns="73277" bIns="36639"/>
          <a:lstStyle>
            <a:lvl1pPr>
              <a:spcBef>
                <a:spcPts val="590"/>
              </a:spcBef>
              <a:spcAft>
                <a:spcPts val="590"/>
              </a:spcAft>
              <a:buClr>
                <a:schemeClr val="tx2"/>
              </a:buClr>
              <a:buSzPct val="80000"/>
              <a:buFont typeface="Wingdings" panose="05000000000000000000" pitchFamily="2" charset="2"/>
              <a:buChar char="u"/>
              <a:defRPr sz="2400">
                <a:solidFill>
                  <a:schemeClr val="tx1"/>
                </a:solidFill>
                <a:latin typeface="Arial" panose="020B0604020202020204" pitchFamily="34" charset="0"/>
                <a:ea typeface="宋体" panose="02010600030101010101" pitchFamily="2" charset="-122"/>
              </a:defRPr>
            </a:lvl1pPr>
            <a:lvl2pPr marL="742950" indent="-285750">
              <a:spcBef>
                <a:spcPts val="590"/>
              </a:spcBef>
              <a:spcAft>
                <a:spcPts val="590"/>
              </a:spcAft>
              <a:buClr>
                <a:srgbClr val="FF9900"/>
              </a:buClr>
              <a:buSzPct val="80000"/>
              <a:buFont typeface="Wingdings" panose="05000000000000000000" pitchFamily="2" charset="2"/>
              <a:buChar char="l"/>
              <a:defRPr sz="2200">
                <a:solidFill>
                  <a:schemeClr val="tx1"/>
                </a:solidFill>
                <a:latin typeface="Arial" panose="020B0604020202020204" pitchFamily="34" charset="0"/>
                <a:ea typeface="宋体" panose="02010600030101010101" pitchFamily="2" charset="-122"/>
              </a:defRPr>
            </a:lvl2pPr>
            <a:lvl3pPr marL="1143000" indent="-228600">
              <a:spcBef>
                <a:spcPts val="590"/>
              </a:spcBef>
              <a:spcAft>
                <a:spcPts val="590"/>
              </a:spcAft>
              <a:buClr>
                <a:srgbClr val="800080"/>
              </a:buClr>
              <a:buFont typeface="Wingdings" panose="05000000000000000000" pitchFamily="2" charset="2"/>
              <a:buChar char="ü"/>
              <a:defRPr sz="2000">
                <a:solidFill>
                  <a:schemeClr val="tx1"/>
                </a:solidFill>
                <a:latin typeface="Arial" panose="020B0604020202020204" pitchFamily="34" charset="0"/>
                <a:ea typeface="宋体" panose="02010600030101010101" pitchFamily="2" charset="-122"/>
              </a:defRPr>
            </a:lvl3pPr>
            <a:lvl4pPr marL="1600200" indent="-228600">
              <a:spcBef>
                <a:spcPts val="590"/>
              </a:spcBef>
              <a:spcAft>
                <a:spcPts val="590"/>
              </a:spcAft>
              <a:buClr>
                <a:schemeClr val="tx2"/>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9pPr>
          </a:lstStyle>
          <a:p>
            <a:pPr>
              <a:lnSpc>
                <a:spcPct val="90000"/>
              </a:lnSpc>
              <a:buFont typeface="Wingdings" panose="05000000000000000000" pitchFamily="2" charset="2"/>
              <a:buNone/>
            </a:pPr>
            <a:endParaRPr lang="zh-CN" altLang="en-US" sz="1625"/>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48130" name="标题 1"/>
          <p:cNvSpPr>
            <a:spLocks noGrp="1" noChangeArrowheads="1"/>
          </p:cNvSpPr>
          <p:nvPr>
            <p:ph type="title"/>
          </p:nvPr>
        </p:nvSpPr>
        <p:spPr/>
        <p:txBody>
          <a:bodyPr/>
          <a:lstStyle/>
          <a:p>
            <a:pPr eaLnBrk="1" hangingPunct="1"/>
            <a:r>
              <a:rPr lang="en-US" altLang="zh-CN"/>
              <a:t>6.2 Structures</a:t>
            </a:r>
            <a:endParaRPr lang="zh-CN" altLang="en-US"/>
          </a:p>
        </p:txBody>
      </p:sp>
      <p:sp>
        <p:nvSpPr>
          <p:cNvPr id="48131" name="内容占位符 2"/>
          <p:cNvSpPr>
            <a:spLocks noGrp="1" noChangeArrowheads="1"/>
          </p:cNvSpPr>
          <p:nvPr>
            <p:ph idx="1"/>
          </p:nvPr>
        </p:nvSpPr>
        <p:spPr>
          <a:xfrm>
            <a:off x="1343472" y="1426785"/>
            <a:ext cx="8915400" cy="4686300"/>
          </a:xfrm>
        </p:spPr>
        <p:txBody>
          <a:bodyPr/>
          <a:lstStyle/>
          <a:p>
            <a:pPr eaLnBrk="1" hangingPunct="1"/>
            <a:r>
              <a:rPr lang="en-US" altLang="zh-CN" b="1" dirty="0"/>
              <a:t> Initializing a structure variable</a:t>
            </a:r>
          </a:p>
          <a:p>
            <a:pPr lvl="1" eaLnBrk="1" hangingPunct="1"/>
            <a:r>
              <a:rPr lang="en-US" altLang="zh-CN" dirty="0"/>
              <a:t>Place their initial values in braces to initialize a structure</a:t>
            </a:r>
          </a:p>
          <a:p>
            <a:pPr eaLnBrk="1" hangingPunct="1"/>
            <a:endParaRPr lang="en-US" altLang="zh-CN" b="1" dirty="0"/>
          </a:p>
          <a:p>
            <a:pPr eaLnBrk="1" hangingPunct="1"/>
            <a:endParaRPr lang="zh-CN" altLang="en-US" dirty="0"/>
          </a:p>
        </p:txBody>
      </p:sp>
      <p:pic>
        <p:nvPicPr>
          <p:cNvPr id="48132"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83632" y="2614622"/>
            <a:ext cx="5988744" cy="2574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49154" name="标题 1"/>
          <p:cNvSpPr>
            <a:spLocks noGrp="1" noChangeArrowheads="1"/>
          </p:cNvSpPr>
          <p:nvPr>
            <p:ph type="title"/>
          </p:nvPr>
        </p:nvSpPr>
        <p:spPr/>
        <p:txBody>
          <a:bodyPr/>
          <a:lstStyle/>
          <a:p>
            <a:pPr eaLnBrk="1" hangingPunct="1"/>
            <a:r>
              <a:rPr lang="en-US" altLang="zh-CN"/>
              <a:t>6.2 Structures</a:t>
            </a:r>
            <a:endParaRPr lang="zh-CN" altLang="en-US"/>
          </a:p>
        </p:txBody>
      </p:sp>
      <p:sp>
        <p:nvSpPr>
          <p:cNvPr id="49155" name="内容占位符 2"/>
          <p:cNvSpPr>
            <a:spLocks noGrp="1" noChangeArrowheads="1"/>
          </p:cNvSpPr>
          <p:nvPr>
            <p:ph idx="1"/>
          </p:nvPr>
        </p:nvSpPr>
        <p:spPr>
          <a:xfrm>
            <a:off x="1415480" y="1417057"/>
            <a:ext cx="8915400" cy="4686300"/>
          </a:xfrm>
        </p:spPr>
        <p:txBody>
          <a:bodyPr/>
          <a:lstStyle/>
          <a:p>
            <a:pPr eaLnBrk="1" hangingPunct="1"/>
            <a:r>
              <a:rPr lang="en-US" altLang="zh-CN" b="1" dirty="0"/>
              <a:t>Nested structures</a:t>
            </a:r>
          </a:p>
          <a:p>
            <a:pPr lvl="1" eaLnBrk="1" hangingPunct="1"/>
            <a:r>
              <a:rPr lang="en-US" altLang="zh-CN" dirty="0"/>
              <a:t>A structure that contains another structure as one of its members.</a:t>
            </a:r>
          </a:p>
          <a:p>
            <a:pPr eaLnBrk="1" hangingPunct="1"/>
            <a:endParaRPr lang="en-US" altLang="zh-CN" b="1" dirty="0"/>
          </a:p>
          <a:p>
            <a:pPr eaLnBrk="1" hangingPunct="1"/>
            <a:endParaRPr lang="zh-CN" altLang="en-US" dirty="0"/>
          </a:p>
        </p:txBody>
      </p:sp>
      <p:pic>
        <p:nvPicPr>
          <p:cNvPr id="4915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362" y="2766962"/>
            <a:ext cx="1393031" cy="1503958"/>
          </a:xfrm>
          <a:prstGeom prst="rect">
            <a:avLst/>
          </a:prstGeom>
          <a:noFill/>
          <a:ln w="9525">
            <a:solidFill>
              <a:srgbClr val="0000CC"/>
            </a:solidFill>
            <a:miter lim="800000"/>
            <a:headEnd/>
            <a:tailEnd/>
          </a:ln>
          <a:extLst>
            <a:ext uri="{909E8E84-426E-40DD-AFC4-6F175D3DCCD1}">
              <a14:hiddenFill xmlns:a14="http://schemas.microsoft.com/office/drawing/2010/main">
                <a:solidFill>
                  <a:srgbClr val="FFFFFF"/>
                </a:solidFill>
              </a14:hiddenFill>
            </a:ext>
          </a:extLst>
        </p:spPr>
      </p:pic>
      <p:pic>
        <p:nvPicPr>
          <p:cNvPr id="4915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8565" y="2708920"/>
            <a:ext cx="6008092" cy="1640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7568" y="4856509"/>
            <a:ext cx="2682875" cy="406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52280" y="4418855"/>
            <a:ext cx="4046239" cy="1857375"/>
          </a:xfrm>
          <a:prstGeom prst="rect">
            <a:avLst/>
          </a:prstGeom>
          <a:noFill/>
          <a:ln w="9525">
            <a:solidFill>
              <a:srgbClr val="0000CC"/>
            </a:solidFill>
            <a:miter lim="800000"/>
            <a:headEnd/>
            <a:tailEnd/>
          </a:ln>
          <a:extLst>
            <a:ext uri="{909E8E84-426E-40DD-AFC4-6F175D3DCCD1}">
              <a14:hiddenFill xmlns:a14="http://schemas.microsoft.com/office/drawing/2010/main">
                <a:solidFill>
                  <a:srgbClr val="FFFFFF"/>
                </a:solidFill>
              </a14:hiddenFill>
            </a:ext>
          </a:extLst>
        </p:spPr>
      </p:pic>
      <p:sp>
        <p:nvSpPr>
          <p:cNvPr id="9" name="矩形 8"/>
          <p:cNvSpPr/>
          <p:nvPr/>
        </p:nvSpPr>
        <p:spPr bwMode="auto">
          <a:xfrm>
            <a:off x="5995836" y="4891334"/>
            <a:ext cx="509488" cy="313432"/>
          </a:xfrm>
          <a:prstGeom prst="rect">
            <a:avLst/>
          </a:prstGeom>
          <a:solidFill>
            <a:schemeClr val="bg1">
              <a:lumMod val="60000"/>
              <a:lumOff val="40000"/>
              <a:alpha val="44000"/>
            </a:schemeClr>
          </a:solidFill>
          <a:ln w="9525" cap="flat" cmpd="sng" algn="ctr">
            <a:noFill/>
            <a:prstDash val="solid"/>
            <a:round/>
            <a:headEnd type="none" w="med" len="med"/>
            <a:tailEnd type="none" w="med" len="med"/>
          </a:ln>
          <a:effectLst/>
        </p:spPr>
        <p:txBody>
          <a:bodyPr lIns="73277" tIns="36639" rIns="73277" bIns="36639"/>
          <a:lstStyle/>
          <a:p>
            <a:pPr>
              <a:lnSpc>
                <a:spcPct val="90000"/>
              </a:lnSpc>
              <a:spcBef>
                <a:spcPts val="480"/>
              </a:spcBef>
              <a:spcAft>
                <a:spcPts val="480"/>
              </a:spcAft>
              <a:buClr>
                <a:schemeClr val="tx2"/>
              </a:buClr>
              <a:buSzPct val="80000"/>
              <a:defRPr/>
            </a:pPr>
            <a:endParaRPr lang="zh-CN" altLang="en-US" sz="1625"/>
          </a:p>
        </p:txBody>
      </p:sp>
      <p:sp>
        <p:nvSpPr>
          <p:cNvPr id="10" name="矩形 9"/>
          <p:cNvSpPr/>
          <p:nvPr/>
        </p:nvSpPr>
        <p:spPr bwMode="auto">
          <a:xfrm>
            <a:off x="7805487" y="4856508"/>
            <a:ext cx="522387" cy="348258"/>
          </a:xfrm>
          <a:prstGeom prst="rect">
            <a:avLst/>
          </a:prstGeom>
          <a:solidFill>
            <a:schemeClr val="bg1">
              <a:lumMod val="60000"/>
              <a:lumOff val="40000"/>
              <a:alpha val="44000"/>
            </a:schemeClr>
          </a:solidFill>
          <a:ln w="9525" cap="flat" cmpd="sng" algn="ctr">
            <a:noFill/>
            <a:prstDash val="solid"/>
            <a:round/>
            <a:headEnd type="none" w="med" len="med"/>
            <a:tailEnd type="none" w="med" len="med"/>
          </a:ln>
          <a:effectLst/>
        </p:spPr>
        <p:txBody>
          <a:bodyPr lIns="73277" tIns="36639" rIns="73277" bIns="36639"/>
          <a:lstStyle/>
          <a:p>
            <a:pPr>
              <a:lnSpc>
                <a:spcPct val="90000"/>
              </a:lnSpc>
              <a:spcBef>
                <a:spcPts val="480"/>
              </a:spcBef>
              <a:spcAft>
                <a:spcPts val="480"/>
              </a:spcAft>
              <a:buClr>
                <a:schemeClr val="tx2"/>
              </a:buClr>
              <a:buSzPct val="80000"/>
              <a:defRPr/>
            </a:pPr>
            <a:endParaRPr lang="zh-CN" altLang="en-US" sz="1625"/>
          </a:p>
        </p:txBody>
      </p:sp>
      <p:pic>
        <p:nvPicPr>
          <p:cNvPr id="49162"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58829" y="4694963"/>
            <a:ext cx="1683246" cy="406301"/>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49163"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28296" y="5336731"/>
            <a:ext cx="1876722" cy="34825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4" name="矩形 13"/>
          <p:cNvSpPr>
            <a:spLocks noChangeArrowheads="1"/>
          </p:cNvSpPr>
          <p:nvPr/>
        </p:nvSpPr>
        <p:spPr bwMode="auto">
          <a:xfrm>
            <a:off x="8468391" y="5892303"/>
            <a:ext cx="464344" cy="290215"/>
          </a:xfrm>
          <a:prstGeom prst="rect">
            <a:avLst/>
          </a:prstGeom>
          <a:solidFill>
            <a:srgbClr val="FF0000">
              <a:alpha val="43921"/>
            </a:srgbClr>
          </a:solidFill>
          <a:ln>
            <a:noFill/>
          </a:ln>
          <a:extLst>
            <a:ext uri="{91240B29-F687-4F45-9708-019B960494DF}">
              <a14:hiddenLine xmlns:a14="http://schemas.microsoft.com/office/drawing/2010/main" w="9525">
                <a:solidFill>
                  <a:srgbClr val="000000"/>
                </a:solidFill>
                <a:round/>
              </a14:hiddenLine>
            </a:ext>
          </a:extLst>
        </p:spPr>
        <p:txBody>
          <a:bodyPr lIns="73277" tIns="36639" rIns="73277" bIns="36639"/>
          <a:lstStyle>
            <a:lvl1pPr>
              <a:spcBef>
                <a:spcPts val="590"/>
              </a:spcBef>
              <a:spcAft>
                <a:spcPts val="590"/>
              </a:spcAft>
              <a:buClr>
                <a:schemeClr val="tx2"/>
              </a:buClr>
              <a:buSzPct val="80000"/>
              <a:buFont typeface="Wingdings" panose="05000000000000000000" pitchFamily="2" charset="2"/>
              <a:buChar char="u"/>
              <a:defRPr sz="2400">
                <a:solidFill>
                  <a:schemeClr val="tx1"/>
                </a:solidFill>
                <a:latin typeface="Arial" panose="020B0604020202020204" pitchFamily="34" charset="0"/>
                <a:ea typeface="宋体" panose="02010600030101010101" pitchFamily="2" charset="-122"/>
              </a:defRPr>
            </a:lvl1pPr>
            <a:lvl2pPr marL="742950" indent="-285750">
              <a:spcBef>
                <a:spcPts val="590"/>
              </a:spcBef>
              <a:spcAft>
                <a:spcPts val="590"/>
              </a:spcAft>
              <a:buClr>
                <a:srgbClr val="FF9900"/>
              </a:buClr>
              <a:buSzPct val="80000"/>
              <a:buFont typeface="Wingdings" panose="05000000000000000000" pitchFamily="2" charset="2"/>
              <a:buChar char="l"/>
              <a:defRPr sz="2200">
                <a:solidFill>
                  <a:schemeClr val="tx1"/>
                </a:solidFill>
                <a:latin typeface="Arial" panose="020B0604020202020204" pitchFamily="34" charset="0"/>
                <a:ea typeface="宋体" panose="02010600030101010101" pitchFamily="2" charset="-122"/>
              </a:defRPr>
            </a:lvl2pPr>
            <a:lvl3pPr marL="1143000" indent="-228600">
              <a:spcBef>
                <a:spcPts val="590"/>
              </a:spcBef>
              <a:spcAft>
                <a:spcPts val="590"/>
              </a:spcAft>
              <a:buClr>
                <a:srgbClr val="800080"/>
              </a:buClr>
              <a:buFont typeface="Wingdings" panose="05000000000000000000" pitchFamily="2" charset="2"/>
              <a:buChar char="ü"/>
              <a:defRPr sz="2000">
                <a:solidFill>
                  <a:schemeClr val="tx1"/>
                </a:solidFill>
                <a:latin typeface="Arial" panose="020B0604020202020204" pitchFamily="34" charset="0"/>
                <a:ea typeface="宋体" panose="02010600030101010101" pitchFamily="2" charset="-122"/>
              </a:defRPr>
            </a:lvl3pPr>
            <a:lvl4pPr marL="1600200" indent="-228600">
              <a:spcBef>
                <a:spcPts val="590"/>
              </a:spcBef>
              <a:spcAft>
                <a:spcPts val="590"/>
              </a:spcAft>
              <a:buClr>
                <a:schemeClr val="tx2"/>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9pPr>
          </a:lstStyle>
          <a:p>
            <a:pPr>
              <a:lnSpc>
                <a:spcPct val="90000"/>
              </a:lnSpc>
              <a:buFont typeface="Wingdings" panose="05000000000000000000" pitchFamily="2" charset="2"/>
              <a:buNone/>
            </a:pPr>
            <a:endParaRPr lang="zh-CN" altLang="en-US" sz="1625"/>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51202" name="标题 1"/>
          <p:cNvSpPr>
            <a:spLocks noGrp="1" noChangeArrowheads="1"/>
          </p:cNvSpPr>
          <p:nvPr>
            <p:ph type="title"/>
          </p:nvPr>
        </p:nvSpPr>
        <p:spPr/>
        <p:txBody>
          <a:bodyPr/>
          <a:lstStyle/>
          <a:p>
            <a:pPr eaLnBrk="1" hangingPunct="1"/>
            <a:r>
              <a:rPr lang="en-US" altLang="zh-CN" dirty="0"/>
              <a:t>6.2 Structures</a:t>
            </a:r>
          </a:p>
        </p:txBody>
      </p:sp>
      <p:sp>
        <p:nvSpPr>
          <p:cNvPr id="3" name="内容占位符 2"/>
          <p:cNvSpPr>
            <a:spLocks noGrp="1"/>
          </p:cNvSpPr>
          <p:nvPr>
            <p:ph idx="1"/>
          </p:nvPr>
        </p:nvSpPr>
        <p:spPr>
          <a:xfrm>
            <a:off x="1343472" y="1436512"/>
            <a:ext cx="9505056" cy="4686300"/>
          </a:xfrm>
        </p:spPr>
        <p:txBody>
          <a:bodyPr/>
          <a:lstStyle/>
          <a:p>
            <a:pPr eaLnBrk="1" hangingPunct="1">
              <a:defRPr/>
            </a:pPr>
            <a:r>
              <a:rPr lang="en-US" altLang="zh-CN" b="1" dirty="0" err="1">
                <a:solidFill>
                  <a:srgbClr val="FF0000"/>
                </a:solidFill>
                <a:effectLst>
                  <a:outerShdw blurRad="38100" dist="38100" dir="2700000" algn="tl">
                    <a:srgbClr val="000000">
                      <a:alpha val="43137"/>
                    </a:srgbClr>
                  </a:outerShdw>
                </a:effectLst>
              </a:rPr>
              <a:t>typedef</a:t>
            </a:r>
            <a:r>
              <a:rPr lang="en-US" altLang="zh-CN" dirty="0"/>
              <a:t> allows to define a synonym for a built-in or a programmer defined  data type</a:t>
            </a:r>
          </a:p>
          <a:p>
            <a:pPr eaLnBrk="1" hangingPunct="1">
              <a:defRPr/>
            </a:pPr>
            <a:endParaRPr lang="en-US" altLang="zh-CN" dirty="0"/>
          </a:p>
          <a:p>
            <a:pPr eaLnBrk="1" hangingPunct="1">
              <a:defRPr/>
            </a:pPr>
            <a:endParaRPr lang="en-US" altLang="zh-CN" dirty="0"/>
          </a:p>
          <a:p>
            <a:pPr eaLnBrk="1" hangingPunct="1">
              <a:defRPr/>
            </a:pPr>
            <a:endParaRPr lang="en-US" altLang="zh-CN" dirty="0"/>
          </a:p>
          <a:p>
            <a:pPr marL="0" indent="0" eaLnBrk="1" hangingPunct="1">
              <a:buNone/>
              <a:defRPr/>
            </a:pPr>
            <a:endParaRPr lang="en-US" altLang="zh-CN" dirty="0"/>
          </a:p>
          <a:p>
            <a:pPr lvl="1" eaLnBrk="1" hangingPunct="1">
              <a:defRPr/>
            </a:pPr>
            <a:r>
              <a:rPr lang="en-US" altLang="zh-CN" dirty="0"/>
              <a:t>Use </a:t>
            </a:r>
            <a:r>
              <a:rPr lang="en-US" altLang="zh-CN" dirty="0" err="1"/>
              <a:t>typedef</a:t>
            </a:r>
            <a:r>
              <a:rPr lang="en-US" altLang="zh-CN" dirty="0"/>
              <a:t> to define a synonym DATE for </a:t>
            </a:r>
            <a:r>
              <a:rPr lang="en-US" altLang="zh-CN" dirty="0" err="1"/>
              <a:t>struct</a:t>
            </a:r>
            <a:r>
              <a:rPr lang="en-US" altLang="zh-CN" dirty="0"/>
              <a:t> date:</a:t>
            </a:r>
          </a:p>
          <a:p>
            <a:pPr lvl="1" eaLnBrk="1" hangingPunct="1">
              <a:defRPr/>
            </a:pPr>
            <a:endParaRPr lang="en-US" altLang="zh-CN" dirty="0"/>
          </a:p>
          <a:p>
            <a:pPr eaLnBrk="1" hangingPunct="1">
              <a:defRPr/>
            </a:pPr>
            <a:endParaRPr lang="en-US" altLang="zh-CN" dirty="0"/>
          </a:p>
          <a:p>
            <a:pPr eaLnBrk="1" hangingPunct="1">
              <a:defRPr/>
            </a:pPr>
            <a:endParaRPr lang="en-US" altLang="zh-CN" b="1" dirty="0"/>
          </a:p>
          <a:p>
            <a:pPr eaLnBrk="1" hangingPunct="1">
              <a:defRPr/>
            </a:pPr>
            <a:endParaRPr lang="zh-CN" altLang="en-US" dirty="0"/>
          </a:p>
        </p:txBody>
      </p:sp>
      <p:pic>
        <p:nvPicPr>
          <p:cNvPr id="5120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6800" y="2553517"/>
            <a:ext cx="1393031" cy="1503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8348" y="2492896"/>
            <a:ext cx="6008092" cy="1640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6"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0025" y="5228980"/>
            <a:ext cx="3043981" cy="374297"/>
          </a:xfrm>
          <a:prstGeom prst="rect">
            <a:avLst/>
          </a:prstGeom>
          <a:noFill/>
          <a:ln w="9525">
            <a:solidFill>
              <a:srgbClr val="0000CC"/>
            </a:solidFill>
            <a:miter lim="800000"/>
            <a:headEnd/>
            <a:tailEnd/>
          </a:ln>
          <a:extLst>
            <a:ext uri="{909E8E84-426E-40DD-AFC4-6F175D3DCCD1}">
              <a14:hiddenFill xmlns:a14="http://schemas.microsoft.com/office/drawing/2010/main">
                <a:solidFill>
                  <a:srgbClr val="FFFFFF"/>
                </a:solidFill>
              </a14:hiddenFill>
            </a:ext>
          </a:extLst>
        </p:spPr>
      </p:pic>
      <p:pic>
        <p:nvPicPr>
          <p:cNvPr id="5120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4101" y="3336454"/>
            <a:ext cx="1915418" cy="55463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52226" name="标题 1"/>
          <p:cNvSpPr>
            <a:spLocks noGrp="1" noChangeArrowheads="1"/>
          </p:cNvSpPr>
          <p:nvPr>
            <p:ph type="title"/>
          </p:nvPr>
        </p:nvSpPr>
        <p:spPr/>
        <p:txBody>
          <a:bodyPr/>
          <a:lstStyle/>
          <a:p>
            <a:pPr eaLnBrk="1" hangingPunct="1"/>
            <a:r>
              <a:rPr lang="en-US" altLang="zh-CN" dirty="0"/>
              <a:t>6.2 Structures</a:t>
            </a:r>
            <a:endParaRPr lang="zh-CN" altLang="en-US" dirty="0"/>
          </a:p>
        </p:txBody>
      </p:sp>
      <p:sp>
        <p:nvSpPr>
          <p:cNvPr id="3" name="内容占位符 2"/>
          <p:cNvSpPr>
            <a:spLocks noGrp="1" noChangeArrowheads="1"/>
          </p:cNvSpPr>
          <p:nvPr>
            <p:ph idx="1"/>
          </p:nvPr>
        </p:nvSpPr>
        <p:spPr>
          <a:xfrm>
            <a:off x="1415480" y="1446240"/>
            <a:ext cx="9361040" cy="4686300"/>
          </a:xfrm>
        </p:spPr>
        <p:txBody>
          <a:bodyPr/>
          <a:lstStyle/>
          <a:p>
            <a:pPr eaLnBrk="1" hangingPunct="1"/>
            <a:r>
              <a:rPr lang="en-US" altLang="zh-CN" dirty="0"/>
              <a:t>Example: Define a five-element array </a:t>
            </a:r>
            <a:r>
              <a:rPr lang="en-US" altLang="zh-CN" i="1" dirty="0">
                <a:solidFill>
                  <a:srgbClr val="FF0000"/>
                </a:solidFill>
              </a:rPr>
              <a:t>persons</a:t>
            </a:r>
            <a:r>
              <a:rPr lang="en-US" altLang="zh-CN" dirty="0"/>
              <a:t>. </a:t>
            </a:r>
          </a:p>
          <a:p>
            <a:pPr lvl="1" eaLnBrk="1" hangingPunct="1"/>
            <a:endParaRPr lang="en-US" altLang="zh-CN" dirty="0"/>
          </a:p>
          <a:p>
            <a:pPr lvl="1" eaLnBrk="1" hangingPunct="1"/>
            <a:endParaRPr lang="en-US" altLang="zh-CN" dirty="0"/>
          </a:p>
          <a:p>
            <a:pPr lvl="1" eaLnBrk="1" hangingPunct="1"/>
            <a:r>
              <a:rPr lang="en-US" altLang="zh-CN" dirty="0"/>
              <a:t>Each element of this array is of the type </a:t>
            </a:r>
            <a:r>
              <a:rPr lang="en-US" altLang="zh-CN" dirty="0" err="1"/>
              <a:t>struct</a:t>
            </a:r>
            <a:r>
              <a:rPr lang="en-US" altLang="zh-CN" dirty="0"/>
              <a:t> personnel with members number, </a:t>
            </a:r>
            <a:r>
              <a:rPr lang="en-US" altLang="zh-CN" dirty="0" err="1"/>
              <a:t>dob</a:t>
            </a:r>
            <a:r>
              <a:rPr lang="en-US" altLang="zh-CN" dirty="0"/>
              <a:t> and joined</a:t>
            </a:r>
          </a:p>
          <a:p>
            <a:pPr lvl="1" eaLnBrk="1" hangingPunct="1"/>
            <a:r>
              <a:rPr lang="en-US" altLang="zh-CN" dirty="0"/>
              <a:t>The members </a:t>
            </a:r>
            <a:r>
              <a:rPr lang="en-US" altLang="zh-CN" i="1" dirty="0" err="1">
                <a:solidFill>
                  <a:srgbClr val="FF0000"/>
                </a:solidFill>
              </a:rPr>
              <a:t>dob</a:t>
            </a:r>
            <a:r>
              <a:rPr lang="en-US" altLang="zh-CN" dirty="0"/>
              <a:t> and </a:t>
            </a:r>
            <a:r>
              <a:rPr lang="en-US" altLang="zh-CN" i="1" dirty="0">
                <a:solidFill>
                  <a:srgbClr val="FF0000"/>
                </a:solidFill>
              </a:rPr>
              <a:t>joined</a:t>
            </a:r>
            <a:r>
              <a:rPr lang="en-US" altLang="zh-CN" dirty="0"/>
              <a:t> are themselves structures and have members day, month and year.</a:t>
            </a:r>
          </a:p>
          <a:p>
            <a:pPr lvl="1" eaLnBrk="1" hangingPunct="1"/>
            <a:r>
              <a:rPr lang="en-US" altLang="zh-CN" dirty="0"/>
              <a:t>Which member will be accessed ?</a:t>
            </a:r>
          </a:p>
          <a:p>
            <a:pPr lvl="2" eaLnBrk="1" hangingPunct="1"/>
            <a:r>
              <a:rPr lang="en-US" altLang="zh-CN" dirty="0"/>
              <a:t>persons[0].number ? </a:t>
            </a:r>
          </a:p>
          <a:p>
            <a:pPr lvl="2" eaLnBrk="1" hangingPunct="1"/>
            <a:r>
              <a:rPr lang="en-US" altLang="zh-CN" dirty="0"/>
              <a:t>persons[4].</a:t>
            </a:r>
            <a:r>
              <a:rPr lang="en-US" altLang="zh-CN" dirty="0" err="1"/>
              <a:t>joined.year</a:t>
            </a:r>
            <a:r>
              <a:rPr lang="en-US" altLang="zh-CN" dirty="0"/>
              <a:t> ?</a:t>
            </a:r>
            <a:endParaRPr lang="en-US" altLang="zh-CN" b="1" dirty="0"/>
          </a:p>
          <a:p>
            <a:pPr eaLnBrk="1" hangingPunct="1"/>
            <a:endParaRPr lang="zh-CN" altLang="en-US" dirty="0"/>
          </a:p>
        </p:txBody>
      </p:sp>
      <p:pic>
        <p:nvPicPr>
          <p:cNvPr id="2" name="图片 1"/>
          <p:cNvPicPr>
            <a:picLocks noChangeAspect="1"/>
          </p:cNvPicPr>
          <p:nvPr/>
        </p:nvPicPr>
        <p:blipFill>
          <a:blip r:embed="rId3"/>
          <a:stretch>
            <a:fillRect/>
          </a:stretch>
        </p:blipFill>
        <p:spPr>
          <a:xfrm>
            <a:off x="3431704" y="2132856"/>
            <a:ext cx="4109995" cy="43204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53250" name="标题 1"/>
          <p:cNvSpPr>
            <a:spLocks noGrp="1" noChangeArrowheads="1"/>
          </p:cNvSpPr>
          <p:nvPr>
            <p:ph type="title"/>
          </p:nvPr>
        </p:nvSpPr>
        <p:spPr/>
        <p:txBody>
          <a:bodyPr/>
          <a:lstStyle/>
          <a:p>
            <a:pPr eaLnBrk="1" hangingPunct="1"/>
            <a:r>
              <a:rPr lang="en-US" altLang="zh-CN" dirty="0"/>
              <a:t>6.3 Enumerated data types</a:t>
            </a:r>
            <a:endParaRPr lang="zh-CN" altLang="en-US" dirty="0"/>
          </a:p>
        </p:txBody>
      </p:sp>
      <p:sp>
        <p:nvSpPr>
          <p:cNvPr id="3" name="内容占位符 2"/>
          <p:cNvSpPr>
            <a:spLocks noGrp="1"/>
          </p:cNvSpPr>
          <p:nvPr>
            <p:ph idx="1"/>
          </p:nvPr>
        </p:nvSpPr>
        <p:spPr>
          <a:xfrm>
            <a:off x="1371750" y="1426785"/>
            <a:ext cx="9404771" cy="4686300"/>
          </a:xfrm>
        </p:spPr>
        <p:txBody>
          <a:bodyPr/>
          <a:lstStyle/>
          <a:p>
            <a:pPr eaLnBrk="1" hangingPunct="1">
              <a:defRPr/>
            </a:pPr>
            <a:r>
              <a:rPr lang="en-US" altLang="zh-CN" dirty="0"/>
              <a:t>An </a:t>
            </a:r>
            <a:r>
              <a:rPr lang="en-US" altLang="zh-CN" b="1" dirty="0">
                <a:solidFill>
                  <a:srgbClr val="FF0000"/>
                </a:solidFill>
                <a:effectLst>
                  <a:outerShdw blurRad="38100" dist="38100" dir="2700000" algn="tl">
                    <a:srgbClr val="000000">
                      <a:alpha val="43137"/>
                    </a:srgbClr>
                  </a:outerShdw>
                </a:effectLst>
              </a:rPr>
              <a:t>enumerated data type </a:t>
            </a:r>
            <a:r>
              <a:rPr lang="en-US" altLang="zh-CN" dirty="0"/>
              <a:t>is used to describe a set of </a:t>
            </a:r>
            <a:r>
              <a:rPr lang="en-US" altLang="zh-CN" dirty="0">
                <a:solidFill>
                  <a:srgbClr val="00B050"/>
                </a:solidFill>
              </a:rPr>
              <a:t>integer</a:t>
            </a:r>
            <a:r>
              <a:rPr lang="en-US" altLang="zh-CN" dirty="0"/>
              <a:t> values. </a:t>
            </a:r>
          </a:p>
          <a:p>
            <a:pPr eaLnBrk="1" hangingPunct="1">
              <a:defRPr/>
            </a:pPr>
            <a:endParaRPr lang="en-US" altLang="zh-CN" dirty="0"/>
          </a:p>
          <a:p>
            <a:pPr eaLnBrk="1" hangingPunct="1">
              <a:defRPr/>
            </a:pPr>
            <a:endParaRPr lang="en-US" altLang="zh-CN" dirty="0"/>
          </a:p>
          <a:p>
            <a:pPr eaLnBrk="1" hangingPunct="1">
              <a:defRPr/>
            </a:pPr>
            <a:endParaRPr lang="en-US" altLang="zh-CN" dirty="0"/>
          </a:p>
          <a:p>
            <a:pPr eaLnBrk="1" hangingPunct="1">
              <a:defRPr/>
            </a:pPr>
            <a:endParaRPr lang="en-US" altLang="zh-CN" dirty="0"/>
          </a:p>
          <a:p>
            <a:pPr lvl="1" eaLnBrk="1" hangingPunct="1">
              <a:defRPr/>
            </a:pPr>
            <a:r>
              <a:rPr lang="en-US" altLang="zh-CN" dirty="0"/>
              <a:t>These statements declare the data type </a:t>
            </a:r>
            <a:r>
              <a:rPr lang="en-US" altLang="zh-CN" i="1" dirty="0">
                <a:solidFill>
                  <a:srgbClr val="FF0000"/>
                </a:solidFill>
              </a:rPr>
              <a:t>response</a:t>
            </a:r>
            <a:r>
              <a:rPr lang="en-US" altLang="zh-CN" dirty="0"/>
              <a:t> to have one of three possible values: no, yes, or none. </a:t>
            </a:r>
          </a:p>
          <a:p>
            <a:pPr lvl="1" eaLnBrk="1" hangingPunct="1">
              <a:defRPr/>
            </a:pPr>
            <a:r>
              <a:rPr lang="en-US" altLang="zh-CN" i="1" dirty="0">
                <a:solidFill>
                  <a:srgbClr val="FF0000"/>
                </a:solidFill>
              </a:rPr>
              <a:t>answer</a:t>
            </a:r>
            <a:r>
              <a:rPr lang="en-US" altLang="zh-CN" dirty="0"/>
              <a:t> is defined as an enumerated variable of type response.</a:t>
            </a:r>
          </a:p>
          <a:p>
            <a:pPr eaLnBrk="1" hangingPunct="1">
              <a:defRPr/>
            </a:pPr>
            <a:endParaRPr lang="en-US" altLang="zh-CN" dirty="0"/>
          </a:p>
          <a:p>
            <a:pPr lvl="1" eaLnBrk="1" hangingPunct="1">
              <a:defRPr/>
            </a:pPr>
            <a:endParaRPr lang="en-US" altLang="zh-CN" dirty="0"/>
          </a:p>
          <a:p>
            <a:pPr lvl="3" eaLnBrk="1" hangingPunct="1">
              <a:defRPr/>
            </a:pPr>
            <a:endParaRPr lang="en-US" altLang="zh-CN" dirty="0"/>
          </a:p>
          <a:p>
            <a:pPr lvl="3" eaLnBrk="1" hangingPunct="1">
              <a:defRPr/>
            </a:pPr>
            <a:endParaRPr lang="en-US" altLang="zh-CN" dirty="0"/>
          </a:p>
          <a:p>
            <a:pPr eaLnBrk="1" hangingPunct="1">
              <a:defRPr/>
            </a:pPr>
            <a:endParaRPr lang="en-US" altLang="zh-CN" dirty="0"/>
          </a:p>
          <a:p>
            <a:pPr lvl="1" eaLnBrk="1" hangingPunct="1">
              <a:defRPr/>
            </a:pPr>
            <a:endParaRPr lang="en-US" altLang="zh-CN" dirty="0"/>
          </a:p>
          <a:p>
            <a:pPr eaLnBrk="1" hangingPunct="1">
              <a:defRPr/>
            </a:pPr>
            <a:endParaRPr lang="en-US" altLang="zh-CN" dirty="0"/>
          </a:p>
          <a:p>
            <a:pPr eaLnBrk="1" hangingPunct="1">
              <a:defRPr/>
            </a:pPr>
            <a:endParaRPr lang="en-US" altLang="zh-CN" b="1" dirty="0"/>
          </a:p>
          <a:p>
            <a:pPr eaLnBrk="1" hangingPunct="1">
              <a:defRPr/>
            </a:pPr>
            <a:endParaRPr lang="zh-CN" altLang="en-US" dirty="0"/>
          </a:p>
        </p:txBody>
      </p:sp>
      <p:pic>
        <p:nvPicPr>
          <p:cNvPr id="5325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4418" y="2708920"/>
            <a:ext cx="3454202" cy="580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a:spLocks noChangeArrowheads="1"/>
          </p:cNvSpPr>
          <p:nvPr/>
        </p:nvSpPr>
        <p:spPr bwMode="auto">
          <a:xfrm>
            <a:off x="4372460" y="2650877"/>
            <a:ext cx="464344" cy="348258"/>
          </a:xfrm>
          <a:prstGeom prst="rect">
            <a:avLst/>
          </a:prstGeom>
          <a:noFill/>
          <a:ln w="9525" algn="ctr">
            <a:solidFill>
              <a:srgbClr val="00B050"/>
            </a:solidFill>
            <a:round/>
          </a:ln>
          <a:extLst>
            <a:ext uri="{909E8E84-426E-40DD-AFC4-6F175D3DCCD1}">
              <a14:hiddenFill xmlns:a14="http://schemas.microsoft.com/office/drawing/2010/main">
                <a:solidFill>
                  <a:srgbClr val="FFFFFF"/>
                </a:solidFill>
              </a14:hiddenFill>
            </a:ext>
          </a:extLst>
        </p:spPr>
        <p:txBody>
          <a:bodyPr lIns="73277" tIns="36639" rIns="73277" bIns="36639"/>
          <a:lstStyle>
            <a:lvl1pPr>
              <a:spcBef>
                <a:spcPts val="590"/>
              </a:spcBef>
              <a:spcAft>
                <a:spcPts val="590"/>
              </a:spcAft>
              <a:buClr>
                <a:schemeClr val="tx2"/>
              </a:buClr>
              <a:buSzPct val="80000"/>
              <a:buFont typeface="Wingdings" panose="05000000000000000000" pitchFamily="2" charset="2"/>
              <a:buChar char="u"/>
              <a:defRPr sz="2400">
                <a:solidFill>
                  <a:schemeClr val="tx1"/>
                </a:solidFill>
                <a:latin typeface="Arial" panose="020B0604020202020204" pitchFamily="34" charset="0"/>
                <a:ea typeface="宋体" panose="02010600030101010101" pitchFamily="2" charset="-122"/>
              </a:defRPr>
            </a:lvl1pPr>
            <a:lvl2pPr marL="742950" indent="-285750">
              <a:spcBef>
                <a:spcPts val="590"/>
              </a:spcBef>
              <a:spcAft>
                <a:spcPts val="590"/>
              </a:spcAft>
              <a:buClr>
                <a:srgbClr val="FF9900"/>
              </a:buClr>
              <a:buSzPct val="80000"/>
              <a:buFont typeface="Wingdings" panose="05000000000000000000" pitchFamily="2" charset="2"/>
              <a:buChar char="l"/>
              <a:defRPr sz="2200">
                <a:solidFill>
                  <a:schemeClr val="tx1"/>
                </a:solidFill>
                <a:latin typeface="Arial" panose="020B0604020202020204" pitchFamily="34" charset="0"/>
                <a:ea typeface="宋体" panose="02010600030101010101" pitchFamily="2" charset="-122"/>
              </a:defRPr>
            </a:lvl2pPr>
            <a:lvl3pPr marL="1143000" indent="-228600">
              <a:spcBef>
                <a:spcPts val="590"/>
              </a:spcBef>
              <a:spcAft>
                <a:spcPts val="590"/>
              </a:spcAft>
              <a:buClr>
                <a:srgbClr val="800080"/>
              </a:buClr>
              <a:buFont typeface="Wingdings" panose="05000000000000000000" pitchFamily="2" charset="2"/>
              <a:buChar char="ü"/>
              <a:defRPr sz="2000">
                <a:solidFill>
                  <a:schemeClr val="tx1"/>
                </a:solidFill>
                <a:latin typeface="Arial" panose="020B0604020202020204" pitchFamily="34" charset="0"/>
                <a:ea typeface="宋体" panose="02010600030101010101" pitchFamily="2" charset="-122"/>
              </a:defRPr>
            </a:lvl3pPr>
            <a:lvl4pPr marL="1600200" indent="-228600">
              <a:spcBef>
                <a:spcPts val="590"/>
              </a:spcBef>
              <a:spcAft>
                <a:spcPts val="590"/>
              </a:spcAft>
              <a:buClr>
                <a:schemeClr val="tx2"/>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9pPr>
          </a:lstStyle>
          <a:p>
            <a:pPr>
              <a:lnSpc>
                <a:spcPct val="90000"/>
              </a:lnSpc>
              <a:buFont typeface="Wingdings" panose="05000000000000000000" pitchFamily="2" charset="2"/>
              <a:buNone/>
            </a:pPr>
            <a:endParaRPr lang="zh-CN" altLang="en-US" sz="1625"/>
          </a:p>
        </p:txBody>
      </p:sp>
      <p:sp>
        <p:nvSpPr>
          <p:cNvPr id="7" name="矩形 6"/>
          <p:cNvSpPr>
            <a:spLocks noChangeArrowheads="1"/>
          </p:cNvSpPr>
          <p:nvPr/>
        </p:nvSpPr>
        <p:spPr bwMode="auto">
          <a:xfrm>
            <a:off x="5939622" y="2650877"/>
            <a:ext cx="1393031" cy="348258"/>
          </a:xfrm>
          <a:prstGeom prst="rect">
            <a:avLst/>
          </a:prstGeom>
          <a:noFill/>
          <a:ln w="9525" algn="ctr">
            <a:solidFill>
              <a:srgbClr val="00B050"/>
            </a:solidFill>
            <a:round/>
          </a:ln>
          <a:extLst>
            <a:ext uri="{909E8E84-426E-40DD-AFC4-6F175D3DCCD1}">
              <a14:hiddenFill xmlns:a14="http://schemas.microsoft.com/office/drawing/2010/main">
                <a:solidFill>
                  <a:srgbClr val="FFFFFF"/>
                </a:solidFill>
              </a14:hiddenFill>
            </a:ext>
          </a:extLst>
        </p:spPr>
        <p:txBody>
          <a:bodyPr lIns="73277" tIns="36639" rIns="73277" bIns="36639"/>
          <a:lstStyle>
            <a:lvl1pPr>
              <a:spcBef>
                <a:spcPts val="590"/>
              </a:spcBef>
              <a:spcAft>
                <a:spcPts val="590"/>
              </a:spcAft>
              <a:buClr>
                <a:schemeClr val="tx2"/>
              </a:buClr>
              <a:buSzPct val="80000"/>
              <a:buFont typeface="Wingdings" panose="05000000000000000000" pitchFamily="2" charset="2"/>
              <a:buChar char="u"/>
              <a:defRPr sz="2400">
                <a:solidFill>
                  <a:schemeClr val="tx1"/>
                </a:solidFill>
                <a:latin typeface="Arial" panose="020B0604020202020204" pitchFamily="34" charset="0"/>
                <a:ea typeface="宋体" panose="02010600030101010101" pitchFamily="2" charset="-122"/>
              </a:defRPr>
            </a:lvl1pPr>
            <a:lvl2pPr marL="742950" indent="-285750">
              <a:spcBef>
                <a:spcPts val="590"/>
              </a:spcBef>
              <a:spcAft>
                <a:spcPts val="590"/>
              </a:spcAft>
              <a:buClr>
                <a:srgbClr val="FF9900"/>
              </a:buClr>
              <a:buSzPct val="80000"/>
              <a:buFont typeface="Wingdings" panose="05000000000000000000" pitchFamily="2" charset="2"/>
              <a:buChar char="l"/>
              <a:defRPr sz="2200">
                <a:solidFill>
                  <a:schemeClr val="tx1"/>
                </a:solidFill>
                <a:latin typeface="Arial" panose="020B0604020202020204" pitchFamily="34" charset="0"/>
                <a:ea typeface="宋体" panose="02010600030101010101" pitchFamily="2" charset="-122"/>
              </a:defRPr>
            </a:lvl2pPr>
            <a:lvl3pPr marL="1143000" indent="-228600">
              <a:spcBef>
                <a:spcPts val="590"/>
              </a:spcBef>
              <a:spcAft>
                <a:spcPts val="590"/>
              </a:spcAft>
              <a:buClr>
                <a:srgbClr val="800080"/>
              </a:buClr>
              <a:buFont typeface="Wingdings" panose="05000000000000000000" pitchFamily="2" charset="2"/>
              <a:buChar char="ü"/>
              <a:defRPr sz="2000">
                <a:solidFill>
                  <a:schemeClr val="tx1"/>
                </a:solidFill>
                <a:latin typeface="Arial" panose="020B0604020202020204" pitchFamily="34" charset="0"/>
                <a:ea typeface="宋体" panose="02010600030101010101" pitchFamily="2" charset="-122"/>
              </a:defRPr>
            </a:lvl3pPr>
            <a:lvl4pPr marL="1600200" indent="-228600">
              <a:spcBef>
                <a:spcPts val="590"/>
              </a:spcBef>
              <a:spcAft>
                <a:spcPts val="590"/>
              </a:spcAft>
              <a:buClr>
                <a:schemeClr val="tx2"/>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9pPr>
          </a:lstStyle>
          <a:p>
            <a:pPr>
              <a:lnSpc>
                <a:spcPct val="90000"/>
              </a:lnSpc>
              <a:buFont typeface="Wingdings" panose="05000000000000000000" pitchFamily="2" charset="2"/>
              <a:buNone/>
            </a:pPr>
            <a:endParaRPr lang="zh-CN" altLang="en-US" sz="1625"/>
          </a:p>
        </p:txBody>
      </p:sp>
      <p:sp>
        <p:nvSpPr>
          <p:cNvPr id="8" name="矩形 7"/>
          <p:cNvSpPr>
            <a:spLocks noChangeArrowheads="1"/>
          </p:cNvSpPr>
          <p:nvPr/>
        </p:nvSpPr>
        <p:spPr bwMode="auto">
          <a:xfrm>
            <a:off x="4894848" y="2650877"/>
            <a:ext cx="812602" cy="348258"/>
          </a:xfrm>
          <a:prstGeom prst="rect">
            <a:avLst/>
          </a:prstGeom>
          <a:noFill/>
          <a:ln w="9525" algn="ctr">
            <a:solidFill>
              <a:srgbClr val="00B050"/>
            </a:solidFill>
            <a:round/>
          </a:ln>
          <a:extLst>
            <a:ext uri="{909E8E84-426E-40DD-AFC4-6F175D3DCCD1}">
              <a14:hiddenFill xmlns:a14="http://schemas.microsoft.com/office/drawing/2010/main">
                <a:solidFill>
                  <a:srgbClr val="FFFFFF"/>
                </a:solidFill>
              </a14:hiddenFill>
            </a:ext>
          </a:extLst>
        </p:spPr>
        <p:txBody>
          <a:bodyPr lIns="73277" tIns="36639" rIns="73277" bIns="36639"/>
          <a:lstStyle>
            <a:lvl1pPr>
              <a:spcBef>
                <a:spcPts val="590"/>
              </a:spcBef>
              <a:spcAft>
                <a:spcPts val="590"/>
              </a:spcAft>
              <a:buClr>
                <a:schemeClr val="tx2"/>
              </a:buClr>
              <a:buSzPct val="80000"/>
              <a:buFont typeface="Wingdings" panose="05000000000000000000" pitchFamily="2" charset="2"/>
              <a:buChar char="u"/>
              <a:defRPr sz="2400">
                <a:solidFill>
                  <a:schemeClr val="tx1"/>
                </a:solidFill>
                <a:latin typeface="Arial" panose="020B0604020202020204" pitchFamily="34" charset="0"/>
                <a:ea typeface="宋体" panose="02010600030101010101" pitchFamily="2" charset="-122"/>
              </a:defRPr>
            </a:lvl1pPr>
            <a:lvl2pPr marL="742950" indent="-285750">
              <a:spcBef>
                <a:spcPts val="590"/>
              </a:spcBef>
              <a:spcAft>
                <a:spcPts val="590"/>
              </a:spcAft>
              <a:buClr>
                <a:srgbClr val="FF9900"/>
              </a:buClr>
              <a:buSzPct val="80000"/>
              <a:buFont typeface="Wingdings" panose="05000000000000000000" pitchFamily="2" charset="2"/>
              <a:buChar char="l"/>
              <a:defRPr sz="2200">
                <a:solidFill>
                  <a:schemeClr val="tx1"/>
                </a:solidFill>
                <a:latin typeface="Arial" panose="020B0604020202020204" pitchFamily="34" charset="0"/>
                <a:ea typeface="宋体" panose="02010600030101010101" pitchFamily="2" charset="-122"/>
              </a:defRPr>
            </a:lvl2pPr>
            <a:lvl3pPr marL="1143000" indent="-228600">
              <a:spcBef>
                <a:spcPts val="590"/>
              </a:spcBef>
              <a:spcAft>
                <a:spcPts val="590"/>
              </a:spcAft>
              <a:buClr>
                <a:srgbClr val="800080"/>
              </a:buClr>
              <a:buFont typeface="Wingdings" panose="05000000000000000000" pitchFamily="2" charset="2"/>
              <a:buChar char="ü"/>
              <a:defRPr sz="2000">
                <a:solidFill>
                  <a:schemeClr val="tx1"/>
                </a:solidFill>
                <a:latin typeface="Arial" panose="020B0604020202020204" pitchFamily="34" charset="0"/>
                <a:ea typeface="宋体" panose="02010600030101010101" pitchFamily="2" charset="-122"/>
              </a:defRPr>
            </a:lvl3pPr>
            <a:lvl4pPr marL="1600200" indent="-228600">
              <a:spcBef>
                <a:spcPts val="590"/>
              </a:spcBef>
              <a:spcAft>
                <a:spcPts val="590"/>
              </a:spcAft>
              <a:buClr>
                <a:schemeClr val="tx2"/>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9pPr>
          </a:lstStyle>
          <a:p>
            <a:pPr>
              <a:lnSpc>
                <a:spcPct val="90000"/>
              </a:lnSpc>
              <a:buFont typeface="Wingdings" panose="05000000000000000000" pitchFamily="2" charset="2"/>
              <a:buNone/>
            </a:pPr>
            <a:endParaRPr lang="zh-CN" altLang="en-US" sz="1625"/>
          </a:p>
        </p:txBody>
      </p:sp>
      <p:cxnSp>
        <p:nvCxnSpPr>
          <p:cNvPr id="53256" name="直接连接符 8"/>
          <p:cNvCxnSpPr>
            <a:cxnSpLocks noChangeShapeType="1"/>
            <a:stCxn id="10" idx="0"/>
            <a:endCxn id="8" idx="2"/>
          </p:cNvCxnSpPr>
          <p:nvPr/>
        </p:nvCxnSpPr>
        <p:spPr bwMode="auto">
          <a:xfrm>
            <a:off x="2582920" y="2631428"/>
            <a:ext cx="2718229" cy="367707"/>
          </a:xfrm>
          <a:prstGeom prst="line">
            <a:avLst/>
          </a:prstGeom>
          <a:noFill/>
          <a:ln w="15875" algn="ctr">
            <a:solidFill>
              <a:srgbClr val="0B02BE"/>
            </a:solidFill>
            <a:round/>
          </a:ln>
          <a:extLst>
            <a:ext uri="{909E8E84-426E-40DD-AFC4-6F175D3DCCD1}">
              <a14:hiddenFill xmlns:a14="http://schemas.microsoft.com/office/drawing/2010/main">
                <a:noFill/>
              </a14:hiddenFill>
            </a:ext>
          </a:extLst>
        </p:spPr>
      </p:cxnSp>
      <p:sp>
        <p:nvSpPr>
          <p:cNvPr id="10" name="矩形 9"/>
          <p:cNvSpPr/>
          <p:nvPr/>
        </p:nvSpPr>
        <p:spPr bwMode="auto">
          <a:xfrm>
            <a:off x="1127448" y="2631428"/>
            <a:ext cx="2910943" cy="1275328"/>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73277" tIns="36639" rIns="73277" bIns="36639"/>
          <a:lstStyle/>
          <a:p>
            <a:pPr>
              <a:lnSpc>
                <a:spcPct val="90000"/>
              </a:lnSpc>
              <a:spcBef>
                <a:spcPts val="480"/>
              </a:spcBef>
              <a:spcAft>
                <a:spcPts val="480"/>
              </a:spcAft>
              <a:buClr>
                <a:schemeClr val="tx2"/>
              </a:buClr>
              <a:buSzPct val="80000"/>
              <a:buFont typeface="Arial" panose="020B0604020202020204" pitchFamily="34" charset="0"/>
              <a:buChar char="•"/>
              <a:defRPr/>
            </a:pPr>
            <a:r>
              <a:rPr lang="en-US" altLang="zh-CN" sz="1800" dirty="0">
                <a:solidFill>
                  <a:schemeClr val="tx1"/>
                </a:solidFill>
                <a:latin typeface="Times New Roman" panose="02020603050405020304" pitchFamily="18" charset="0"/>
                <a:cs typeface="Times New Roman" panose="02020603050405020304" pitchFamily="18" charset="0"/>
              </a:rPr>
              <a:t>Name of the enumerated data type defined</a:t>
            </a:r>
          </a:p>
          <a:p>
            <a:pPr>
              <a:lnSpc>
                <a:spcPct val="90000"/>
              </a:lnSpc>
              <a:spcBef>
                <a:spcPts val="480"/>
              </a:spcBef>
              <a:spcAft>
                <a:spcPts val="480"/>
              </a:spcAft>
              <a:buClr>
                <a:schemeClr val="tx2"/>
              </a:buClr>
              <a:buSzPct val="80000"/>
              <a:buFont typeface="Arial" panose="020B0604020202020204" pitchFamily="34" charset="0"/>
              <a:buChar char="•"/>
              <a:defRPr/>
            </a:pPr>
            <a:r>
              <a:rPr lang="en-US" altLang="zh-CN" sz="1800" i="1" dirty="0">
                <a:solidFill>
                  <a:schemeClr val="tx1"/>
                </a:solidFill>
                <a:latin typeface="Times New Roman" panose="02020603050405020304" pitchFamily="18" charset="0"/>
                <a:cs typeface="Times New Roman" panose="02020603050405020304" pitchFamily="18" charset="0"/>
              </a:rPr>
              <a:t>response</a:t>
            </a:r>
            <a:r>
              <a:rPr lang="en-US" altLang="zh-CN" sz="1800" dirty="0">
                <a:solidFill>
                  <a:schemeClr val="tx1"/>
                </a:solidFill>
                <a:latin typeface="Times New Roman" panose="02020603050405020304" pitchFamily="18" charset="0"/>
                <a:cs typeface="Times New Roman" panose="02020603050405020304" pitchFamily="18" charset="0"/>
              </a:rPr>
              <a:t> is called the </a:t>
            </a:r>
            <a:r>
              <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enumeration tag</a:t>
            </a:r>
            <a:endParaRPr lang="en-US" altLang="zh-CN" sz="1800" dirty="0">
              <a:solidFill>
                <a:srgbClr val="FF0000"/>
              </a:solidFill>
              <a:latin typeface="Times New Roman" panose="02020603050405020304" pitchFamily="18" charset="0"/>
              <a:cs typeface="Times New Roman" panose="02020603050405020304" pitchFamily="18" charset="0"/>
            </a:endParaRPr>
          </a:p>
          <a:p>
            <a:pPr>
              <a:lnSpc>
                <a:spcPct val="90000"/>
              </a:lnSpc>
              <a:spcBef>
                <a:spcPts val="480"/>
              </a:spcBef>
              <a:spcAft>
                <a:spcPts val="480"/>
              </a:spcAft>
              <a:buClr>
                <a:schemeClr val="tx2"/>
              </a:buClr>
              <a:buSzPct val="80000"/>
              <a:buFont typeface="Arial" panose="020B0604020202020204" pitchFamily="34" charset="0"/>
              <a:buChar char="•"/>
              <a:defRPr/>
            </a:pPr>
            <a:endParaRPr lang="zh-CN" altLang="en-US" sz="1800" dirty="0">
              <a:latin typeface="Times New Roman" panose="02020603050405020304" pitchFamily="18" charset="0"/>
              <a:cs typeface="Times New Roman" panose="02020603050405020304" pitchFamily="18" charset="0"/>
            </a:endParaRPr>
          </a:p>
        </p:txBody>
      </p:sp>
      <p:cxnSp>
        <p:nvCxnSpPr>
          <p:cNvPr id="53258" name="直接连接符 14"/>
          <p:cNvCxnSpPr>
            <a:cxnSpLocks noChangeShapeType="1"/>
            <a:stCxn id="16" idx="0"/>
            <a:endCxn id="7" idx="3"/>
          </p:cNvCxnSpPr>
          <p:nvPr/>
        </p:nvCxnSpPr>
        <p:spPr bwMode="auto">
          <a:xfrm flipH="1">
            <a:off x="7332653" y="2315578"/>
            <a:ext cx="2395238" cy="509428"/>
          </a:xfrm>
          <a:prstGeom prst="line">
            <a:avLst/>
          </a:prstGeom>
          <a:noFill/>
          <a:ln w="15875" algn="ctr">
            <a:solidFill>
              <a:srgbClr val="0B02BE"/>
            </a:solidFill>
            <a:round/>
          </a:ln>
          <a:extLst>
            <a:ext uri="{909E8E84-426E-40DD-AFC4-6F175D3DCCD1}">
              <a14:hiddenFill xmlns:a14="http://schemas.microsoft.com/office/drawing/2010/main">
                <a:noFill/>
              </a14:hiddenFill>
            </a:ext>
          </a:extLst>
        </p:spPr>
      </p:cxnSp>
      <p:sp>
        <p:nvSpPr>
          <p:cNvPr id="16" name="矩形 15"/>
          <p:cNvSpPr/>
          <p:nvPr/>
        </p:nvSpPr>
        <p:spPr bwMode="auto">
          <a:xfrm>
            <a:off x="8000790" y="2315578"/>
            <a:ext cx="3454201" cy="1275329"/>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73277" tIns="36639" rIns="73277" bIns="36639"/>
          <a:lstStyle/>
          <a:p>
            <a:pPr>
              <a:lnSpc>
                <a:spcPct val="90000"/>
              </a:lnSpc>
              <a:spcBef>
                <a:spcPts val="480"/>
              </a:spcBef>
              <a:spcAft>
                <a:spcPts val="480"/>
              </a:spcAft>
              <a:buClr>
                <a:schemeClr val="tx2"/>
              </a:buClr>
              <a:buSzPct val="80000"/>
              <a:buFont typeface="Arial" panose="020B0604020202020204" pitchFamily="34" charset="0"/>
              <a:buChar char="•"/>
              <a:defRPr/>
            </a:pPr>
            <a:r>
              <a:rPr lang="en-US" altLang="zh-CN" sz="1800" dirty="0">
                <a:solidFill>
                  <a:schemeClr val="tx1"/>
                </a:solidFill>
                <a:latin typeface="Times New Roman" panose="02020603050405020304" pitchFamily="18" charset="0"/>
                <a:cs typeface="Times New Roman" panose="02020603050405020304" pitchFamily="18" charset="0"/>
              </a:rPr>
              <a:t>  The names enclosed in { and } must be integer constants</a:t>
            </a:r>
          </a:p>
          <a:p>
            <a:pPr>
              <a:lnSpc>
                <a:spcPct val="90000"/>
              </a:lnSpc>
              <a:spcBef>
                <a:spcPts val="480"/>
              </a:spcBef>
              <a:spcAft>
                <a:spcPts val="480"/>
              </a:spcAft>
              <a:buClr>
                <a:schemeClr val="tx2"/>
              </a:buClr>
              <a:buSzPct val="80000"/>
              <a:buFont typeface="Arial" panose="020B0604020202020204" pitchFamily="34" charset="0"/>
              <a:buChar char="•"/>
              <a:defRPr/>
            </a:pPr>
            <a:r>
              <a:rPr lang="en-US" altLang="zh-CN" sz="1800" dirty="0">
                <a:solidFill>
                  <a:schemeClr val="tx1"/>
                </a:solidFill>
                <a:latin typeface="Times New Roman" panose="02020603050405020304" pitchFamily="18" charset="0"/>
                <a:cs typeface="Times New Roman" panose="02020603050405020304" pitchFamily="18" charset="0"/>
              </a:rPr>
              <a:t>  The value of </a:t>
            </a:r>
            <a:r>
              <a:rPr lang="en-US" altLang="zh-CN" sz="1800" i="1" dirty="0">
                <a:solidFill>
                  <a:srgbClr val="FF0000"/>
                </a:solidFill>
                <a:latin typeface="Times New Roman" panose="02020603050405020304" pitchFamily="18" charset="0"/>
                <a:cs typeface="Times New Roman" panose="02020603050405020304" pitchFamily="18" charset="0"/>
              </a:rPr>
              <a:t>no</a:t>
            </a:r>
            <a:r>
              <a:rPr lang="en-US" altLang="zh-CN" sz="1800" dirty="0">
                <a:solidFill>
                  <a:srgbClr val="FF0000"/>
                </a:solidFill>
                <a:latin typeface="Times New Roman" panose="02020603050405020304" pitchFamily="18" charset="0"/>
                <a:cs typeface="Times New Roman" panose="02020603050405020304" pitchFamily="18" charset="0"/>
              </a:rPr>
              <a:t> is 0</a:t>
            </a:r>
            <a:r>
              <a:rPr lang="en-US" altLang="zh-CN" sz="1800" dirty="0">
                <a:solidFill>
                  <a:schemeClr val="tx1"/>
                </a:solidFill>
                <a:latin typeface="Times New Roman" panose="02020603050405020304" pitchFamily="18" charset="0"/>
                <a:cs typeface="Times New Roman" panose="02020603050405020304" pitchFamily="18" charset="0"/>
              </a:rPr>
              <a:t>; the value of </a:t>
            </a:r>
            <a:r>
              <a:rPr lang="en-US" altLang="zh-CN" sz="1800" i="1" dirty="0">
                <a:solidFill>
                  <a:srgbClr val="FF0000"/>
                </a:solidFill>
                <a:latin typeface="Times New Roman" panose="02020603050405020304" pitchFamily="18" charset="0"/>
                <a:cs typeface="Times New Roman" panose="02020603050405020304" pitchFamily="18" charset="0"/>
              </a:rPr>
              <a:t>yes</a:t>
            </a:r>
            <a:r>
              <a:rPr lang="en-US" altLang="zh-CN" sz="1800" dirty="0">
                <a:solidFill>
                  <a:srgbClr val="FF0000"/>
                </a:solidFill>
                <a:latin typeface="Times New Roman" panose="02020603050405020304" pitchFamily="18" charset="0"/>
                <a:cs typeface="Times New Roman" panose="02020603050405020304" pitchFamily="18" charset="0"/>
              </a:rPr>
              <a:t> is 1</a:t>
            </a:r>
            <a:r>
              <a:rPr lang="en-US" altLang="zh-CN" sz="1800" dirty="0">
                <a:solidFill>
                  <a:schemeClr val="tx1"/>
                </a:solidFill>
                <a:latin typeface="Times New Roman" panose="02020603050405020304" pitchFamily="18" charset="0"/>
                <a:cs typeface="Times New Roman" panose="02020603050405020304" pitchFamily="18" charset="0"/>
              </a:rPr>
              <a:t>; the value of </a:t>
            </a:r>
            <a:r>
              <a:rPr lang="en-US" altLang="zh-CN" sz="1800" i="1" dirty="0">
                <a:solidFill>
                  <a:srgbClr val="FF0000"/>
                </a:solidFill>
                <a:latin typeface="Times New Roman" panose="02020603050405020304" pitchFamily="18" charset="0"/>
                <a:cs typeface="Times New Roman" panose="02020603050405020304" pitchFamily="18" charset="0"/>
              </a:rPr>
              <a:t>none</a:t>
            </a:r>
            <a:r>
              <a:rPr lang="en-US" altLang="zh-CN" sz="1800" dirty="0">
                <a:solidFill>
                  <a:srgbClr val="FF0000"/>
                </a:solidFill>
                <a:latin typeface="Times New Roman" panose="02020603050405020304" pitchFamily="18" charset="0"/>
                <a:cs typeface="Times New Roman" panose="02020603050405020304" pitchFamily="18" charset="0"/>
              </a:rPr>
              <a:t> is 2</a:t>
            </a:r>
            <a:r>
              <a:rPr lang="en-US" altLang="zh-CN" sz="1800" dirty="0">
                <a:solidFill>
                  <a:schemeClr val="tx1"/>
                </a:solidFill>
                <a:latin typeface="Times New Roman" panose="02020603050405020304" pitchFamily="18" charset="0"/>
                <a:cs typeface="Times New Roman" panose="02020603050405020304" pitchFamily="18" charset="0"/>
              </a:rPr>
              <a:t>….</a:t>
            </a:r>
          </a:p>
          <a:p>
            <a:pPr>
              <a:lnSpc>
                <a:spcPct val="90000"/>
              </a:lnSpc>
              <a:spcBef>
                <a:spcPts val="480"/>
              </a:spcBef>
              <a:spcAft>
                <a:spcPts val="480"/>
              </a:spcAft>
              <a:buClr>
                <a:schemeClr val="tx2"/>
              </a:buClr>
              <a:buSzPct val="80000"/>
              <a:buFont typeface="Arial" panose="020B0604020202020204" pitchFamily="34" charset="0"/>
              <a:buChar char="•"/>
              <a:defRPr/>
            </a:pPr>
            <a:endParaRPr lang="en-US" altLang="zh-CN" sz="1625" dirty="0"/>
          </a:p>
          <a:p>
            <a:pPr>
              <a:lnSpc>
                <a:spcPct val="90000"/>
              </a:lnSpc>
              <a:spcBef>
                <a:spcPts val="480"/>
              </a:spcBef>
              <a:spcAft>
                <a:spcPts val="480"/>
              </a:spcAft>
              <a:buClr>
                <a:schemeClr val="tx2"/>
              </a:buClr>
              <a:buSzPct val="80000"/>
              <a:buFont typeface="Arial" panose="020B0604020202020204" pitchFamily="34" charset="0"/>
              <a:buChar char="•"/>
              <a:defRPr/>
            </a:pPr>
            <a:endParaRPr lang="zh-CN" altLang="en-US" sz="1625"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3606541" y="5110712"/>
            <a:ext cx="3814050" cy="335952"/>
          </a:xfrm>
          <a:prstGeom prst="rect">
            <a:avLst/>
          </a:prstGeom>
        </p:spPr>
      </p:pic>
      <p:pic>
        <p:nvPicPr>
          <p:cNvPr id="2" name="图片 1"/>
          <p:cNvPicPr>
            <a:picLocks noChangeAspect="1"/>
          </p:cNvPicPr>
          <p:nvPr/>
        </p:nvPicPr>
        <p:blipFill>
          <a:blip r:embed="rId4"/>
          <a:stretch>
            <a:fillRect/>
          </a:stretch>
        </p:blipFill>
        <p:spPr>
          <a:xfrm>
            <a:off x="3606541" y="2776233"/>
            <a:ext cx="4017373" cy="439400"/>
          </a:xfrm>
          <a:prstGeom prst="rect">
            <a:avLst/>
          </a:prstGeom>
        </p:spPr>
      </p:pic>
      <p:sp>
        <p:nvSpPr>
          <p:cNvPr id="54274" name="标题 1"/>
          <p:cNvSpPr>
            <a:spLocks noGrp="1" noChangeArrowheads="1"/>
          </p:cNvSpPr>
          <p:nvPr>
            <p:ph type="title"/>
          </p:nvPr>
        </p:nvSpPr>
        <p:spPr/>
        <p:txBody>
          <a:bodyPr/>
          <a:lstStyle/>
          <a:p>
            <a:pPr eaLnBrk="1" hangingPunct="1"/>
            <a:r>
              <a:rPr lang="en-US" altLang="zh-CN" dirty="0"/>
              <a:t>6.3 Enumerated data types</a:t>
            </a:r>
            <a:endParaRPr lang="zh-CN" altLang="en-US" dirty="0"/>
          </a:p>
        </p:txBody>
      </p:sp>
      <p:sp>
        <p:nvSpPr>
          <p:cNvPr id="3" name="内容占位符 2"/>
          <p:cNvSpPr>
            <a:spLocks noGrp="1" noChangeArrowheads="1"/>
          </p:cNvSpPr>
          <p:nvPr>
            <p:ph idx="1"/>
          </p:nvPr>
        </p:nvSpPr>
        <p:spPr>
          <a:xfrm>
            <a:off x="1415480" y="1446240"/>
            <a:ext cx="8915400" cy="4686300"/>
          </a:xfrm>
        </p:spPr>
        <p:txBody>
          <a:bodyPr/>
          <a:lstStyle/>
          <a:p>
            <a:pPr eaLnBrk="1" hangingPunct="1"/>
            <a:r>
              <a:rPr lang="en-US" altLang="zh-CN" dirty="0"/>
              <a:t>Another definition form</a:t>
            </a:r>
          </a:p>
          <a:p>
            <a:pPr lvl="1" eaLnBrk="1" hangingPunct="1"/>
            <a:r>
              <a:rPr lang="en-US" altLang="zh-CN" dirty="0"/>
              <a:t>when the enumerated data type and the enumerated variables are defined together, the enumeration tag is optional</a:t>
            </a:r>
          </a:p>
          <a:p>
            <a:pPr lvl="1" eaLnBrk="1" hangingPunct="1"/>
            <a:endParaRPr lang="en-US" altLang="zh-CN" dirty="0"/>
          </a:p>
          <a:p>
            <a:pPr lvl="1" eaLnBrk="1" hangingPunct="1"/>
            <a:endParaRPr lang="en-US" altLang="zh-CN" dirty="0"/>
          </a:p>
          <a:p>
            <a:pPr lvl="1" eaLnBrk="1" hangingPunct="1"/>
            <a:r>
              <a:rPr lang="en-US" altLang="zh-CN" dirty="0"/>
              <a:t>Arrays of enumerated data type</a:t>
            </a:r>
          </a:p>
          <a:p>
            <a:pPr lvl="1" eaLnBrk="1" hangingPunct="1"/>
            <a:endParaRPr lang="en-US" altLang="zh-CN" dirty="0"/>
          </a:p>
          <a:p>
            <a:pPr lvl="1" eaLnBrk="1" hangingPunct="1"/>
            <a:endParaRPr lang="en-US" altLang="zh-CN" dirty="0"/>
          </a:p>
          <a:p>
            <a:pPr lvl="1" eaLnBrk="1" hangingPunct="1"/>
            <a:r>
              <a:rPr lang="en-US" altLang="zh-CN" dirty="0"/>
              <a:t>Values other than 0, 1, and 2 can also be used</a:t>
            </a:r>
          </a:p>
          <a:p>
            <a:pPr lvl="1" eaLnBrk="1" hangingPunct="1"/>
            <a:endParaRPr lang="en-US" altLang="zh-CN" dirty="0"/>
          </a:p>
          <a:p>
            <a:pPr eaLnBrk="1" hangingPunct="1"/>
            <a:endParaRPr lang="zh-CN" altLang="en-US" dirty="0"/>
          </a:p>
        </p:txBody>
      </p:sp>
      <p:sp>
        <p:nvSpPr>
          <p:cNvPr id="14" name="矩形 13"/>
          <p:cNvSpPr>
            <a:spLocks noChangeArrowheads="1"/>
          </p:cNvSpPr>
          <p:nvPr/>
        </p:nvSpPr>
        <p:spPr bwMode="auto">
          <a:xfrm>
            <a:off x="4326621" y="2798169"/>
            <a:ext cx="2088232" cy="352857"/>
          </a:xfrm>
          <a:prstGeom prst="rect">
            <a:avLst/>
          </a:prstGeom>
          <a:noFill/>
          <a:ln w="22225" algn="ctr">
            <a:solidFill>
              <a:srgbClr val="00B050"/>
            </a:solidFill>
            <a:round/>
          </a:ln>
          <a:extLst>
            <a:ext uri="{909E8E84-426E-40DD-AFC4-6F175D3DCCD1}">
              <a14:hiddenFill xmlns:a14="http://schemas.microsoft.com/office/drawing/2010/main">
                <a:solidFill>
                  <a:srgbClr val="FFFFFF"/>
                </a:solidFill>
              </a14:hiddenFill>
            </a:ext>
          </a:extLst>
        </p:spPr>
        <p:txBody>
          <a:bodyPr lIns="73277" tIns="36639" rIns="73277" bIns="36639"/>
          <a:lstStyle>
            <a:lvl1pPr>
              <a:spcBef>
                <a:spcPts val="590"/>
              </a:spcBef>
              <a:spcAft>
                <a:spcPts val="590"/>
              </a:spcAft>
              <a:buClr>
                <a:schemeClr val="tx2"/>
              </a:buClr>
              <a:buSzPct val="80000"/>
              <a:buFont typeface="Wingdings" panose="05000000000000000000" pitchFamily="2" charset="2"/>
              <a:buChar char="u"/>
              <a:defRPr sz="2400">
                <a:solidFill>
                  <a:schemeClr val="tx1"/>
                </a:solidFill>
                <a:latin typeface="Arial" panose="020B0604020202020204" pitchFamily="34" charset="0"/>
                <a:ea typeface="宋体" panose="02010600030101010101" pitchFamily="2" charset="-122"/>
              </a:defRPr>
            </a:lvl1pPr>
            <a:lvl2pPr marL="742950" indent="-285750">
              <a:spcBef>
                <a:spcPts val="590"/>
              </a:spcBef>
              <a:spcAft>
                <a:spcPts val="590"/>
              </a:spcAft>
              <a:buClr>
                <a:srgbClr val="FF9900"/>
              </a:buClr>
              <a:buSzPct val="80000"/>
              <a:buFont typeface="Wingdings" panose="05000000000000000000" pitchFamily="2" charset="2"/>
              <a:buChar char="l"/>
              <a:defRPr sz="2200">
                <a:solidFill>
                  <a:schemeClr val="tx1"/>
                </a:solidFill>
                <a:latin typeface="Arial" panose="020B0604020202020204" pitchFamily="34" charset="0"/>
                <a:ea typeface="宋体" panose="02010600030101010101" pitchFamily="2" charset="-122"/>
              </a:defRPr>
            </a:lvl2pPr>
            <a:lvl3pPr marL="1143000" indent="-228600">
              <a:spcBef>
                <a:spcPts val="590"/>
              </a:spcBef>
              <a:spcAft>
                <a:spcPts val="590"/>
              </a:spcAft>
              <a:buClr>
                <a:srgbClr val="800080"/>
              </a:buClr>
              <a:buFont typeface="Wingdings" panose="05000000000000000000" pitchFamily="2" charset="2"/>
              <a:buChar char="ü"/>
              <a:defRPr sz="2000">
                <a:solidFill>
                  <a:schemeClr val="tx1"/>
                </a:solidFill>
                <a:latin typeface="Arial" panose="020B0604020202020204" pitchFamily="34" charset="0"/>
                <a:ea typeface="宋体" panose="02010600030101010101" pitchFamily="2" charset="-122"/>
              </a:defRPr>
            </a:lvl3pPr>
            <a:lvl4pPr marL="1600200" indent="-228600">
              <a:spcBef>
                <a:spcPts val="590"/>
              </a:spcBef>
              <a:spcAft>
                <a:spcPts val="590"/>
              </a:spcAft>
              <a:buClr>
                <a:schemeClr val="tx2"/>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9pPr>
          </a:lstStyle>
          <a:p>
            <a:pPr>
              <a:lnSpc>
                <a:spcPct val="90000"/>
              </a:lnSpc>
              <a:buFont typeface="Wingdings" panose="05000000000000000000" pitchFamily="2" charset="2"/>
              <a:buNone/>
            </a:pPr>
            <a:endParaRPr lang="zh-CN" altLang="en-US" sz="1625"/>
          </a:p>
        </p:txBody>
      </p:sp>
      <p:sp>
        <p:nvSpPr>
          <p:cNvPr id="20" name="矩形 19"/>
          <p:cNvSpPr>
            <a:spLocks noChangeArrowheads="1"/>
          </p:cNvSpPr>
          <p:nvPr/>
        </p:nvSpPr>
        <p:spPr bwMode="auto">
          <a:xfrm>
            <a:off x="4866700" y="5085184"/>
            <a:ext cx="2446641" cy="348258"/>
          </a:xfrm>
          <a:prstGeom prst="rect">
            <a:avLst/>
          </a:prstGeom>
          <a:noFill/>
          <a:ln w="19050" algn="ctr">
            <a:solidFill>
              <a:srgbClr val="00B050"/>
            </a:solidFill>
            <a:round/>
          </a:ln>
          <a:extLst>
            <a:ext uri="{909E8E84-426E-40DD-AFC4-6F175D3DCCD1}">
              <a14:hiddenFill xmlns:a14="http://schemas.microsoft.com/office/drawing/2010/main">
                <a:solidFill>
                  <a:srgbClr val="FFFFFF"/>
                </a:solidFill>
              </a14:hiddenFill>
            </a:ext>
          </a:extLst>
        </p:spPr>
        <p:txBody>
          <a:bodyPr lIns="73277" tIns="36639" rIns="73277" bIns="36639"/>
          <a:lstStyle>
            <a:lvl1pPr>
              <a:spcBef>
                <a:spcPts val="590"/>
              </a:spcBef>
              <a:spcAft>
                <a:spcPts val="590"/>
              </a:spcAft>
              <a:buClr>
                <a:schemeClr val="tx2"/>
              </a:buClr>
              <a:buSzPct val="80000"/>
              <a:buFont typeface="Wingdings" panose="05000000000000000000" pitchFamily="2" charset="2"/>
              <a:buChar char="u"/>
              <a:defRPr sz="2400">
                <a:solidFill>
                  <a:schemeClr val="tx1"/>
                </a:solidFill>
                <a:latin typeface="Arial" panose="020B0604020202020204" pitchFamily="34" charset="0"/>
                <a:ea typeface="宋体" panose="02010600030101010101" pitchFamily="2" charset="-122"/>
              </a:defRPr>
            </a:lvl1pPr>
            <a:lvl2pPr marL="742950" indent="-285750">
              <a:spcBef>
                <a:spcPts val="590"/>
              </a:spcBef>
              <a:spcAft>
                <a:spcPts val="590"/>
              </a:spcAft>
              <a:buClr>
                <a:srgbClr val="FF9900"/>
              </a:buClr>
              <a:buSzPct val="80000"/>
              <a:buFont typeface="Wingdings" panose="05000000000000000000" pitchFamily="2" charset="2"/>
              <a:buChar char="l"/>
              <a:defRPr sz="2200">
                <a:solidFill>
                  <a:schemeClr val="tx1"/>
                </a:solidFill>
                <a:latin typeface="Arial" panose="020B0604020202020204" pitchFamily="34" charset="0"/>
                <a:ea typeface="宋体" panose="02010600030101010101" pitchFamily="2" charset="-122"/>
              </a:defRPr>
            </a:lvl2pPr>
            <a:lvl3pPr marL="1143000" indent="-228600">
              <a:spcBef>
                <a:spcPts val="590"/>
              </a:spcBef>
              <a:spcAft>
                <a:spcPts val="590"/>
              </a:spcAft>
              <a:buClr>
                <a:srgbClr val="800080"/>
              </a:buClr>
              <a:buFont typeface="Wingdings" panose="05000000000000000000" pitchFamily="2" charset="2"/>
              <a:buChar char="ü"/>
              <a:defRPr sz="2000">
                <a:solidFill>
                  <a:schemeClr val="tx1"/>
                </a:solidFill>
                <a:latin typeface="Arial" panose="020B0604020202020204" pitchFamily="34" charset="0"/>
                <a:ea typeface="宋体" panose="02010600030101010101" pitchFamily="2" charset="-122"/>
              </a:defRPr>
            </a:lvl3pPr>
            <a:lvl4pPr marL="1600200" indent="-228600">
              <a:spcBef>
                <a:spcPts val="590"/>
              </a:spcBef>
              <a:spcAft>
                <a:spcPts val="590"/>
              </a:spcAft>
              <a:buClr>
                <a:schemeClr val="tx2"/>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9pPr>
          </a:lstStyle>
          <a:p>
            <a:pPr>
              <a:lnSpc>
                <a:spcPct val="90000"/>
              </a:lnSpc>
              <a:buFont typeface="Wingdings" panose="05000000000000000000" pitchFamily="2" charset="2"/>
              <a:buNone/>
            </a:pPr>
            <a:endParaRPr lang="zh-CN" altLang="en-US" sz="1625"/>
          </a:p>
        </p:txBody>
      </p:sp>
      <p:pic>
        <p:nvPicPr>
          <p:cNvPr id="4" name="图片 3"/>
          <p:cNvPicPr>
            <a:picLocks noChangeAspect="1"/>
          </p:cNvPicPr>
          <p:nvPr/>
        </p:nvPicPr>
        <p:blipFill>
          <a:blip r:embed="rId5"/>
          <a:stretch>
            <a:fillRect/>
          </a:stretch>
        </p:blipFill>
        <p:spPr>
          <a:xfrm>
            <a:off x="3719736" y="3787531"/>
            <a:ext cx="4017373" cy="444610"/>
          </a:xfrm>
          <a:prstGeom prst="rect">
            <a:avLst/>
          </a:prstGeom>
        </p:spPr>
      </p:pic>
      <p:pic>
        <p:nvPicPr>
          <p:cNvPr id="6" name="图片 5"/>
          <p:cNvPicPr>
            <a:picLocks noChangeAspect="1"/>
          </p:cNvPicPr>
          <p:nvPr/>
        </p:nvPicPr>
        <p:blipFill>
          <a:blip r:embed="rId6"/>
          <a:stretch>
            <a:fillRect/>
          </a:stretch>
        </p:blipFill>
        <p:spPr>
          <a:xfrm>
            <a:off x="3606541" y="5636745"/>
            <a:ext cx="4724400" cy="314325"/>
          </a:xfrm>
          <a:prstGeom prst="rect">
            <a:avLst/>
          </a:prstGeom>
        </p:spPr>
      </p:pic>
      <p:sp>
        <p:nvSpPr>
          <p:cNvPr id="21" name="矩形 20"/>
          <p:cNvSpPr>
            <a:spLocks noChangeArrowheads="1"/>
          </p:cNvSpPr>
          <p:nvPr/>
        </p:nvSpPr>
        <p:spPr bwMode="auto">
          <a:xfrm>
            <a:off x="7241333" y="5623522"/>
            <a:ext cx="939359" cy="304494"/>
          </a:xfrm>
          <a:prstGeom prst="rect">
            <a:avLst/>
          </a:prstGeom>
          <a:noFill/>
          <a:ln w="19050" algn="ctr">
            <a:solidFill>
              <a:srgbClr val="00B050"/>
            </a:solidFill>
            <a:round/>
          </a:ln>
          <a:extLst>
            <a:ext uri="{909E8E84-426E-40DD-AFC4-6F175D3DCCD1}">
              <a14:hiddenFill xmlns:a14="http://schemas.microsoft.com/office/drawing/2010/main">
                <a:solidFill>
                  <a:srgbClr val="FFFFFF"/>
                </a:solidFill>
              </a14:hiddenFill>
            </a:ext>
          </a:extLst>
        </p:spPr>
        <p:txBody>
          <a:bodyPr lIns="73277" tIns="36639" rIns="73277" bIns="36639"/>
          <a:lstStyle>
            <a:lvl1pPr>
              <a:spcBef>
                <a:spcPts val="590"/>
              </a:spcBef>
              <a:spcAft>
                <a:spcPts val="590"/>
              </a:spcAft>
              <a:buClr>
                <a:schemeClr val="tx2"/>
              </a:buClr>
              <a:buSzPct val="80000"/>
              <a:buFont typeface="Wingdings" panose="05000000000000000000" pitchFamily="2" charset="2"/>
              <a:buChar char="u"/>
              <a:defRPr sz="2400">
                <a:solidFill>
                  <a:schemeClr val="tx1"/>
                </a:solidFill>
                <a:latin typeface="Arial" panose="020B0604020202020204" pitchFamily="34" charset="0"/>
                <a:ea typeface="宋体" panose="02010600030101010101" pitchFamily="2" charset="-122"/>
              </a:defRPr>
            </a:lvl1pPr>
            <a:lvl2pPr marL="742950" indent="-285750">
              <a:spcBef>
                <a:spcPts val="590"/>
              </a:spcBef>
              <a:spcAft>
                <a:spcPts val="590"/>
              </a:spcAft>
              <a:buClr>
                <a:srgbClr val="FF9900"/>
              </a:buClr>
              <a:buSzPct val="80000"/>
              <a:buFont typeface="Wingdings" panose="05000000000000000000" pitchFamily="2" charset="2"/>
              <a:buChar char="l"/>
              <a:defRPr sz="2200">
                <a:solidFill>
                  <a:schemeClr val="tx1"/>
                </a:solidFill>
                <a:latin typeface="Arial" panose="020B0604020202020204" pitchFamily="34" charset="0"/>
                <a:ea typeface="宋体" panose="02010600030101010101" pitchFamily="2" charset="-122"/>
              </a:defRPr>
            </a:lvl2pPr>
            <a:lvl3pPr marL="1143000" indent="-228600">
              <a:spcBef>
                <a:spcPts val="590"/>
              </a:spcBef>
              <a:spcAft>
                <a:spcPts val="590"/>
              </a:spcAft>
              <a:buClr>
                <a:srgbClr val="800080"/>
              </a:buClr>
              <a:buFont typeface="Wingdings" panose="05000000000000000000" pitchFamily="2" charset="2"/>
              <a:buChar char="ü"/>
              <a:defRPr sz="2000">
                <a:solidFill>
                  <a:schemeClr val="tx1"/>
                </a:solidFill>
                <a:latin typeface="Arial" panose="020B0604020202020204" pitchFamily="34" charset="0"/>
                <a:ea typeface="宋体" panose="02010600030101010101" pitchFamily="2" charset="-122"/>
              </a:defRPr>
            </a:lvl3pPr>
            <a:lvl4pPr marL="1600200" indent="-228600">
              <a:spcBef>
                <a:spcPts val="590"/>
              </a:spcBef>
              <a:spcAft>
                <a:spcPts val="590"/>
              </a:spcAft>
              <a:buClr>
                <a:schemeClr val="tx2"/>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9pPr>
          </a:lstStyle>
          <a:p>
            <a:pPr>
              <a:lnSpc>
                <a:spcPct val="90000"/>
              </a:lnSpc>
              <a:buFont typeface="Wingdings" panose="05000000000000000000" pitchFamily="2" charset="2"/>
              <a:buNone/>
            </a:pPr>
            <a:endParaRPr lang="zh-CN" altLang="en-US" sz="1625"/>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p:txBody>
          <a:bodyPr/>
          <a:lstStyle/>
          <a:p>
            <a:pPr eaLnBrk="1" hangingPunct="1"/>
            <a:r>
              <a:rPr lang="en-US" altLang="zh-CN"/>
              <a:t>6.1 Arrays</a:t>
            </a:r>
            <a:endParaRPr lang="zh-CN" altLang="en-US"/>
          </a:p>
        </p:txBody>
      </p:sp>
      <p:sp>
        <p:nvSpPr>
          <p:cNvPr id="3" name="内容占位符 2"/>
          <p:cNvSpPr>
            <a:spLocks noGrp="1"/>
          </p:cNvSpPr>
          <p:nvPr>
            <p:ph idx="1"/>
          </p:nvPr>
        </p:nvSpPr>
        <p:spPr>
          <a:xfrm>
            <a:off x="1271464" y="1446240"/>
            <a:ext cx="9361040" cy="4032052"/>
          </a:xfrm>
        </p:spPr>
        <p:txBody>
          <a:bodyPr/>
          <a:lstStyle/>
          <a:p>
            <a:pPr eaLnBrk="1" hangingPunct="1">
              <a:defRPr/>
            </a:pPr>
            <a:r>
              <a:rPr lang="en-US" altLang="zh-CN" b="1" dirty="0">
                <a:solidFill>
                  <a:srgbClr val="FF0000"/>
                </a:solidFill>
                <a:effectLst>
                  <a:outerShdw blurRad="38100" dist="38100" dir="2700000" algn="tl">
                    <a:srgbClr val="000000">
                      <a:alpha val="43137"/>
                    </a:srgbClr>
                  </a:outerShdw>
                </a:effectLst>
              </a:rPr>
              <a:t>Array</a:t>
            </a:r>
            <a:r>
              <a:rPr lang="zh-CN" altLang="en-US" b="1" dirty="0">
                <a:solidFill>
                  <a:srgbClr val="FF0000"/>
                </a:solidFill>
                <a:effectLst>
                  <a:outerShdw blurRad="38100" dist="38100" dir="2700000" algn="tl">
                    <a:srgbClr val="000000">
                      <a:alpha val="43137"/>
                    </a:srgbClr>
                  </a:outerShdw>
                </a:effectLst>
              </a:rPr>
              <a:t> </a:t>
            </a:r>
            <a:r>
              <a:rPr lang="zh-CN" altLang="en-US" dirty="0"/>
              <a:t>：</a:t>
            </a:r>
            <a:r>
              <a:rPr lang="en-US" altLang="zh-CN" dirty="0"/>
              <a:t>a group of variables of the same data type</a:t>
            </a:r>
          </a:p>
          <a:p>
            <a:pPr lvl="1" eaLnBrk="1" hangingPunct="1">
              <a:defRPr/>
            </a:pPr>
            <a:r>
              <a:rPr lang="en-US" altLang="zh-CN" dirty="0"/>
              <a:t>Define</a:t>
            </a:r>
          </a:p>
          <a:p>
            <a:pPr marL="457200" lvl="1" indent="0" eaLnBrk="1" hangingPunct="1">
              <a:buNone/>
              <a:defRPr/>
            </a:pPr>
            <a:endParaRPr lang="en-US" altLang="zh-CN" sz="1600" dirty="0"/>
          </a:p>
          <a:p>
            <a:pPr marL="457200" lvl="1" indent="0" eaLnBrk="1" hangingPunct="1">
              <a:buNone/>
              <a:defRPr/>
            </a:pPr>
            <a:endParaRPr lang="en-US" altLang="zh-CN" sz="1600" dirty="0"/>
          </a:p>
          <a:p>
            <a:pPr lvl="1" eaLnBrk="1" hangingPunct="1">
              <a:defRPr/>
            </a:pPr>
            <a:r>
              <a:rPr lang="en-US" altLang="zh-CN" dirty="0"/>
              <a:t>Store</a:t>
            </a:r>
          </a:p>
          <a:p>
            <a:pPr marL="457200" lvl="1" indent="0" eaLnBrk="1" hangingPunct="1">
              <a:buNone/>
              <a:defRPr/>
            </a:pPr>
            <a:endParaRPr lang="en-US" altLang="zh-CN" sz="1600" dirty="0"/>
          </a:p>
          <a:p>
            <a:pPr marL="457200" lvl="1" indent="0" eaLnBrk="1" hangingPunct="1">
              <a:buNone/>
              <a:defRPr/>
            </a:pPr>
            <a:endParaRPr lang="en-US" altLang="zh-CN" sz="1600" dirty="0"/>
          </a:p>
          <a:p>
            <a:pPr marL="457200" lvl="1" indent="0" eaLnBrk="1" hangingPunct="1">
              <a:buNone/>
              <a:defRPr/>
            </a:pPr>
            <a:endParaRPr lang="en-US" altLang="zh-CN" sz="1600" dirty="0"/>
          </a:p>
          <a:p>
            <a:pPr lvl="1" eaLnBrk="1" hangingPunct="1">
              <a:defRPr/>
            </a:pPr>
            <a:r>
              <a:rPr lang="en-US" altLang="zh-CN" b="1" dirty="0"/>
              <a:t>Dimension of the array</a:t>
            </a:r>
            <a:r>
              <a:rPr lang="en-US" altLang="zh-CN" dirty="0"/>
              <a:t>: the number of elements in an array</a:t>
            </a:r>
          </a:p>
          <a:p>
            <a:pPr lvl="1" eaLnBrk="1" hangingPunct="1">
              <a:defRPr/>
            </a:pPr>
            <a:r>
              <a:rPr lang="en-US" altLang="zh-CN" b="1" dirty="0"/>
              <a:t>Array index </a:t>
            </a:r>
            <a:r>
              <a:rPr lang="en-US" altLang="zh-CN" dirty="0"/>
              <a:t>(or subscript) :The position of an element in an array</a:t>
            </a:r>
          </a:p>
          <a:p>
            <a:pPr lvl="2" eaLnBrk="1" hangingPunct="1">
              <a:buFont typeface="Wingdings" panose="05000000000000000000" pitchFamily="2" charset="2"/>
              <a:buChar char="l"/>
              <a:defRPr/>
            </a:pPr>
            <a:r>
              <a:rPr lang="en-US" altLang="zh-CN" dirty="0"/>
              <a:t> The index of the array numbers </a:t>
            </a:r>
            <a:r>
              <a:rPr lang="en-US" altLang="zh-CN" b="1" dirty="0">
                <a:solidFill>
                  <a:schemeClr val="tx1">
                    <a:lumMod val="95000"/>
                    <a:lumOff val="5000"/>
                  </a:schemeClr>
                </a:solidFill>
                <a:effectLst>
                  <a:outerShdw blurRad="38100" dist="38100" dir="2700000" algn="tl">
                    <a:srgbClr val="000000">
                      <a:alpha val="43137"/>
                    </a:srgbClr>
                  </a:outerShdw>
                </a:effectLst>
              </a:rPr>
              <a:t>starts with 0</a:t>
            </a:r>
            <a:endParaRPr lang="zh-CN" altLang="en-US" dirty="0"/>
          </a:p>
        </p:txBody>
      </p:sp>
      <p:pic>
        <p:nvPicPr>
          <p:cNvPr id="194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3712" y="2118226"/>
            <a:ext cx="2263675" cy="548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9696" y="3219498"/>
            <a:ext cx="4092898" cy="765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55298" name="标题 1"/>
          <p:cNvSpPr>
            <a:spLocks noGrp="1" noChangeArrowheads="1"/>
          </p:cNvSpPr>
          <p:nvPr>
            <p:ph type="title"/>
          </p:nvPr>
        </p:nvSpPr>
        <p:spPr/>
        <p:txBody>
          <a:bodyPr/>
          <a:lstStyle/>
          <a:p>
            <a:r>
              <a:rPr lang="en-US" altLang="zh-CN" dirty="0"/>
              <a:t>6.4 Sort</a:t>
            </a:r>
            <a:endParaRPr lang="zh-CN" altLang="en-US" dirty="0"/>
          </a:p>
        </p:txBody>
      </p:sp>
      <p:sp>
        <p:nvSpPr>
          <p:cNvPr id="3" name="内容占位符 2"/>
          <p:cNvSpPr>
            <a:spLocks noGrp="1"/>
          </p:cNvSpPr>
          <p:nvPr>
            <p:ph idx="1"/>
          </p:nvPr>
        </p:nvSpPr>
        <p:spPr>
          <a:xfrm>
            <a:off x="1487488" y="1413142"/>
            <a:ext cx="8915400" cy="4686300"/>
          </a:xfrm>
        </p:spPr>
        <p:txBody>
          <a:bodyPr/>
          <a:lstStyle/>
          <a:p>
            <a:pPr>
              <a:defRPr/>
            </a:pPr>
            <a:r>
              <a:rPr lang="en-US" altLang="zh-CN" dirty="0"/>
              <a:t>Sorting algorithm</a:t>
            </a:r>
          </a:p>
          <a:p>
            <a:pPr marL="0" indent="0">
              <a:buNone/>
              <a:defRPr/>
            </a:pPr>
            <a:r>
              <a:rPr lang="en-US" altLang="zh-CN" dirty="0"/>
              <a:t>    -- Sorting by exchange</a:t>
            </a:r>
          </a:p>
          <a:p>
            <a:pPr marL="0" indent="0">
              <a:buNone/>
              <a:defRPr/>
            </a:pPr>
            <a:r>
              <a:rPr lang="en-US" altLang="zh-CN" dirty="0"/>
              <a:t>    -- Sorting by selection</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56322" name="标题 1"/>
          <p:cNvSpPr>
            <a:spLocks noGrp="1" noChangeArrowheads="1"/>
          </p:cNvSpPr>
          <p:nvPr>
            <p:ph type="title"/>
          </p:nvPr>
        </p:nvSpPr>
        <p:spPr/>
        <p:txBody>
          <a:bodyPr/>
          <a:lstStyle/>
          <a:p>
            <a:r>
              <a:rPr lang="en-US" altLang="zh-CN" dirty="0"/>
              <a:t>6.4 Sort</a:t>
            </a:r>
            <a:endParaRPr lang="zh-CN" altLang="en-US" dirty="0"/>
          </a:p>
        </p:txBody>
      </p:sp>
      <p:sp>
        <p:nvSpPr>
          <p:cNvPr id="56323" name="Rectangle 3"/>
          <p:cNvSpPr>
            <a:spLocks noGrp="1" noChangeArrowheads="1"/>
          </p:cNvSpPr>
          <p:nvPr>
            <p:ph idx="1"/>
          </p:nvPr>
        </p:nvSpPr>
        <p:spPr>
          <a:xfrm>
            <a:off x="1415480" y="1442326"/>
            <a:ext cx="9361040" cy="4521337"/>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61180" rIns="0" bIns="161180" numCol="1" anchor="ctr" anchorCtr="0" compatLnSpc="1">
            <a:spAutoFit/>
          </a:bodyPr>
          <a:lstStyle/>
          <a:p>
            <a:pPr marL="0" indent="0">
              <a:lnSpc>
                <a:spcPct val="125000"/>
              </a:lnSpc>
              <a:spcBef>
                <a:spcPct val="0"/>
              </a:spcBef>
              <a:spcAft>
                <a:spcPct val="0"/>
              </a:spcAft>
              <a:buClrTx/>
              <a:buSzTx/>
              <a:buNone/>
            </a:pPr>
            <a:r>
              <a:rPr lang="en-US" altLang="zh-CN" sz="2000" dirty="0"/>
              <a:t>"</a:t>
            </a:r>
            <a:r>
              <a:rPr lang="en-US" altLang="zh-CN" sz="2000" u="sng" dirty="0"/>
              <a:t>Sorting by exchange</a:t>
            </a:r>
            <a:r>
              <a:rPr lang="en-US" altLang="zh-CN" sz="2000" dirty="0"/>
              <a:t>," also known as "</a:t>
            </a:r>
            <a:r>
              <a:rPr lang="en-US" altLang="zh-CN" sz="2000" u="sng" dirty="0"/>
              <a:t>Bubble Sort</a:t>
            </a:r>
            <a:r>
              <a:rPr lang="en-US" altLang="zh-CN" sz="2000" dirty="0"/>
              <a:t>," can be described in a few steps:</a:t>
            </a:r>
          </a:p>
          <a:p>
            <a:pPr marL="0" indent="0">
              <a:lnSpc>
                <a:spcPct val="125000"/>
              </a:lnSpc>
              <a:spcBef>
                <a:spcPct val="0"/>
              </a:spcBef>
              <a:spcAft>
                <a:spcPct val="0"/>
              </a:spcAft>
              <a:buClrTx/>
              <a:buSzTx/>
              <a:buFontTx/>
              <a:buAutoNum type="arabicPeriod"/>
            </a:pPr>
            <a:r>
              <a:rPr lang="en-US" altLang="zh-CN" sz="2000" b="1" dirty="0">
                <a:solidFill>
                  <a:srgbClr val="FF0000"/>
                </a:solidFill>
              </a:rPr>
              <a:t>Step One: Comparing Adjacent Elements</a:t>
            </a:r>
            <a:endParaRPr lang="en-US" altLang="zh-CN" sz="2000" dirty="0">
              <a:solidFill>
                <a:srgbClr val="FF0000"/>
              </a:solidFill>
            </a:endParaRPr>
          </a:p>
          <a:p>
            <a:pPr marL="371475" lvl="1" indent="0">
              <a:lnSpc>
                <a:spcPct val="125000"/>
              </a:lnSpc>
              <a:spcBef>
                <a:spcPct val="0"/>
              </a:spcBef>
              <a:spcAft>
                <a:spcPct val="0"/>
              </a:spcAft>
              <a:buClrTx/>
              <a:buSzTx/>
              <a:buFontTx/>
              <a:buChar char="•"/>
            </a:pPr>
            <a:r>
              <a:rPr lang="en-US" altLang="zh-CN" sz="2000" dirty="0">
                <a:solidFill>
                  <a:schemeClr val="tx1"/>
                </a:solidFill>
              </a:rPr>
              <a:t>Start from the beginning of the list and compare each pair of adjacent elements.</a:t>
            </a:r>
          </a:p>
          <a:p>
            <a:pPr marL="0" indent="0">
              <a:lnSpc>
                <a:spcPct val="125000"/>
              </a:lnSpc>
              <a:spcBef>
                <a:spcPct val="0"/>
              </a:spcBef>
              <a:spcAft>
                <a:spcPct val="0"/>
              </a:spcAft>
              <a:buClrTx/>
              <a:buSzTx/>
              <a:buFontTx/>
              <a:buAutoNum type="arabicPeriod" startAt="2"/>
            </a:pPr>
            <a:r>
              <a:rPr lang="en-US" altLang="zh-CN" sz="2000" b="1" dirty="0">
                <a:solidFill>
                  <a:srgbClr val="FF0000"/>
                </a:solidFill>
              </a:rPr>
              <a:t>Step Two: Swapping Positions</a:t>
            </a:r>
            <a:endParaRPr lang="en-US" altLang="zh-CN" sz="2000" dirty="0">
              <a:solidFill>
                <a:srgbClr val="FF0000"/>
              </a:solidFill>
            </a:endParaRPr>
          </a:p>
          <a:p>
            <a:pPr marL="371475" lvl="1" indent="0">
              <a:lnSpc>
                <a:spcPct val="125000"/>
              </a:lnSpc>
              <a:spcBef>
                <a:spcPct val="0"/>
              </a:spcBef>
              <a:spcAft>
                <a:spcPct val="0"/>
              </a:spcAft>
              <a:buClrTx/>
              <a:buSzTx/>
              <a:buFontTx/>
              <a:buChar char="•"/>
            </a:pPr>
            <a:r>
              <a:rPr lang="en-US" altLang="zh-CN" sz="2000" dirty="0">
                <a:solidFill>
                  <a:schemeClr val="tx1"/>
                </a:solidFill>
              </a:rPr>
              <a:t>If the preceding element is greater than (or equal to) the succeeding element, swap their positions. This ensures that the larger element moves towards the end of the list.</a:t>
            </a:r>
          </a:p>
          <a:p>
            <a:pPr marL="0" indent="0">
              <a:lnSpc>
                <a:spcPct val="125000"/>
              </a:lnSpc>
              <a:spcBef>
                <a:spcPct val="0"/>
              </a:spcBef>
              <a:spcAft>
                <a:spcPct val="0"/>
              </a:spcAft>
              <a:buClrTx/>
              <a:buSzTx/>
              <a:buFontTx/>
              <a:buAutoNum type="arabicPeriod" startAt="3"/>
            </a:pPr>
            <a:r>
              <a:rPr lang="en-US" altLang="zh-CN" sz="2000" b="1" dirty="0">
                <a:solidFill>
                  <a:srgbClr val="FF0000"/>
                </a:solidFill>
              </a:rPr>
              <a:t>Step Three: Repeat Until Sorted</a:t>
            </a:r>
            <a:endParaRPr lang="en-US" altLang="zh-CN" sz="2000" dirty="0">
              <a:solidFill>
                <a:srgbClr val="FF0000"/>
              </a:solidFill>
            </a:endParaRPr>
          </a:p>
          <a:p>
            <a:pPr marL="371475" lvl="1" indent="0">
              <a:lnSpc>
                <a:spcPct val="125000"/>
              </a:lnSpc>
              <a:spcBef>
                <a:spcPct val="0"/>
              </a:spcBef>
              <a:spcAft>
                <a:spcPct val="0"/>
              </a:spcAft>
              <a:buClrTx/>
              <a:buSzTx/>
              <a:buFontTx/>
              <a:buChar char="•"/>
            </a:pPr>
            <a:r>
              <a:rPr lang="en-US" altLang="zh-CN" sz="2000" dirty="0">
                <a:solidFill>
                  <a:schemeClr val="tx1"/>
                </a:solidFill>
              </a:rPr>
              <a:t>Repeat steps one and two until all elements in the list are arranged in ascending (or descending, depending on the implementation) order.</a:t>
            </a:r>
          </a:p>
          <a:p>
            <a:pPr marL="0" indent="0">
              <a:lnSpc>
                <a:spcPct val="125000"/>
              </a:lnSpc>
              <a:spcBef>
                <a:spcPct val="0"/>
              </a:spcBef>
              <a:spcAft>
                <a:spcPct val="0"/>
              </a:spcAft>
              <a:buClrTx/>
              <a:buSzTx/>
              <a:buNone/>
            </a:pPr>
            <a:r>
              <a:rPr lang="en-US" altLang="zh-CN" sz="2000" dirty="0">
                <a:solidFill>
                  <a:srgbClr val="0000CC"/>
                </a:solidFill>
              </a:rPr>
              <a:t>The core idea of this algorithm is to continually compare adjacent elements and swap their positions if necessary until the entire list is sorted.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57346" name="标题 1"/>
          <p:cNvSpPr>
            <a:spLocks noGrp="1" noChangeArrowheads="1"/>
          </p:cNvSpPr>
          <p:nvPr>
            <p:ph type="title"/>
          </p:nvPr>
        </p:nvSpPr>
        <p:spPr/>
        <p:txBody>
          <a:bodyPr/>
          <a:lstStyle/>
          <a:p>
            <a:r>
              <a:rPr lang="en-US" altLang="zh-CN" dirty="0"/>
              <a:t>6.4 Sort</a:t>
            </a:r>
            <a:endParaRPr lang="zh-CN" altLang="en-US" dirty="0"/>
          </a:p>
        </p:txBody>
      </p:sp>
      <p:sp>
        <p:nvSpPr>
          <p:cNvPr id="3" name="内容占位符 2"/>
          <p:cNvSpPr>
            <a:spLocks noGrp="1"/>
          </p:cNvSpPr>
          <p:nvPr>
            <p:ph idx="1"/>
          </p:nvPr>
        </p:nvSpPr>
        <p:spPr>
          <a:xfrm>
            <a:off x="1487489" y="1436513"/>
            <a:ext cx="7208937" cy="1304305"/>
          </a:xfrm>
        </p:spPr>
        <p:txBody>
          <a:bodyPr/>
          <a:lstStyle/>
          <a:p>
            <a:pPr>
              <a:defRPr/>
            </a:pPr>
            <a:r>
              <a:rPr lang="en-US" altLang="zh-CN" dirty="0"/>
              <a:t>Sort by exchange :</a:t>
            </a:r>
          </a:p>
          <a:p>
            <a:pPr marL="0" indent="0">
              <a:buNone/>
              <a:defRPr/>
            </a:pPr>
            <a:r>
              <a:rPr lang="en-US" altLang="zh-CN" sz="1950" dirty="0"/>
              <a:t>Sorting a one-dimensional array storing student grades.</a:t>
            </a:r>
          </a:p>
          <a:p>
            <a:pPr marL="0" indent="0">
              <a:buNone/>
              <a:defRPr/>
            </a:pPr>
            <a:endParaRPr lang="en-US" altLang="zh-CN" dirty="0"/>
          </a:p>
        </p:txBody>
      </p:sp>
      <p:pic>
        <p:nvPicPr>
          <p:cNvPr id="57348"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11624" y="2564904"/>
            <a:ext cx="6280249" cy="1871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58370" name="标题 1"/>
          <p:cNvSpPr>
            <a:spLocks noGrp="1" noChangeArrowheads="1"/>
          </p:cNvSpPr>
          <p:nvPr>
            <p:ph type="title"/>
          </p:nvPr>
        </p:nvSpPr>
        <p:spPr/>
        <p:txBody>
          <a:bodyPr/>
          <a:lstStyle/>
          <a:p>
            <a:r>
              <a:rPr lang="en-US" altLang="zh-CN" dirty="0"/>
              <a:t>6.4 Sort</a:t>
            </a:r>
            <a:endParaRPr lang="zh-CN" altLang="en-US" dirty="0"/>
          </a:p>
        </p:txBody>
      </p:sp>
      <p:pic>
        <p:nvPicPr>
          <p:cNvPr id="58371" name="内容占位符 3"/>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3854526" y="1825625"/>
            <a:ext cx="4482947" cy="4351338"/>
          </a:xfrm>
        </p:spPr>
      </p:pic>
      <p:sp>
        <p:nvSpPr>
          <p:cNvPr id="5" name="内容占位符 2"/>
          <p:cNvSpPr txBox="1"/>
          <p:nvPr/>
        </p:nvSpPr>
        <p:spPr bwMode="auto">
          <a:xfrm>
            <a:off x="1586458" y="1412776"/>
            <a:ext cx="8424936" cy="445368"/>
          </a:xfrm>
          <a:prstGeom prst="rect">
            <a:avLst/>
          </a:prstGeom>
          <a:noFill/>
          <a:ln>
            <a:noFill/>
          </a:ln>
        </p:spPr>
        <p:txBody>
          <a:bodyPr lIns="73277" tIns="36639" rIns="73277" bIns="36639"/>
          <a:lstStyle>
            <a:lvl1pPr marL="342900" indent="-342900" algn="l" rtl="0" eaLnBrk="0" fontAlgn="base" hangingPunct="0">
              <a:spcBef>
                <a:spcPts val="590"/>
              </a:spcBef>
              <a:spcAft>
                <a:spcPts val="590"/>
              </a:spcAft>
              <a:buClr>
                <a:schemeClr val="tx2"/>
              </a:buClr>
              <a:buSzPct val="80000"/>
              <a:buFont typeface="Wingdings" panose="05000000000000000000" pitchFamily="2" charset="2"/>
              <a:buChar char="u"/>
              <a:defRPr sz="2800" b="0">
                <a:solidFill>
                  <a:schemeClr val="tx1"/>
                </a:solidFill>
                <a:latin typeface="+mn-lt"/>
                <a:ea typeface="+mn-ea"/>
                <a:cs typeface="+mn-cs"/>
              </a:defRPr>
            </a:lvl1pPr>
            <a:lvl2pPr marL="508000" indent="-279400" algn="l" rtl="0" eaLnBrk="0" fontAlgn="base" hangingPunct="0">
              <a:spcBef>
                <a:spcPts val="590"/>
              </a:spcBef>
              <a:spcAft>
                <a:spcPts val="590"/>
              </a:spcAft>
              <a:buClr>
                <a:srgbClr val="FF9900"/>
              </a:buClr>
              <a:buSzPct val="80000"/>
              <a:buFont typeface="Wingdings" panose="05000000000000000000" pitchFamily="2" charset="2"/>
              <a:buChar char="l"/>
              <a:defRPr sz="2400">
                <a:solidFill>
                  <a:schemeClr val="bg1"/>
                </a:solidFill>
                <a:latin typeface="+mn-lt"/>
                <a:ea typeface="+mn-ea"/>
              </a:defRPr>
            </a:lvl2pPr>
            <a:lvl3pPr marL="1028700" indent="-285750" algn="l" rtl="0" eaLnBrk="0" fontAlgn="base" hangingPunct="0">
              <a:spcBef>
                <a:spcPts val="590"/>
              </a:spcBef>
              <a:spcAft>
                <a:spcPts val="590"/>
              </a:spcAft>
              <a:buClr>
                <a:srgbClr val="800080"/>
              </a:buClr>
              <a:buFont typeface="Wingdings" panose="05000000000000000000" pitchFamily="2" charset="2"/>
              <a:buChar char="ü"/>
              <a:defRPr sz="2400">
                <a:solidFill>
                  <a:srgbClr val="7030A0"/>
                </a:solidFill>
                <a:latin typeface="+mn-lt"/>
                <a:ea typeface="+mn-ea"/>
              </a:defRPr>
            </a:lvl3pPr>
            <a:lvl4pPr marL="1371600" indent="-228600" algn="l" rtl="0" eaLnBrk="0" fontAlgn="base" hangingPunct="0">
              <a:spcBef>
                <a:spcPts val="590"/>
              </a:spcBef>
              <a:spcAft>
                <a:spcPts val="590"/>
              </a:spcAft>
              <a:buClr>
                <a:schemeClr val="tx2"/>
              </a:buClr>
              <a:buChar char="•"/>
              <a:defRPr sz="2000">
                <a:solidFill>
                  <a:schemeClr val="tx1"/>
                </a:solidFill>
                <a:latin typeface="+mn-lt"/>
                <a:ea typeface="+mn-ea"/>
              </a:defRPr>
            </a:lvl4pPr>
            <a:lvl5pPr marL="1714500" indent="-228600" algn="l" rtl="0" eaLnBrk="0" fontAlgn="base" hangingPunct="0">
              <a:spcBef>
                <a:spcPct val="50000"/>
              </a:spcBef>
              <a:spcAft>
                <a:spcPct val="50000"/>
              </a:spcAft>
              <a:buClr>
                <a:srgbClr val="FFCC66"/>
              </a:buClr>
              <a:buChar char="»"/>
              <a:defRPr sz="2200">
                <a:solidFill>
                  <a:srgbClr val="FFFFFF"/>
                </a:solidFill>
                <a:latin typeface="+mn-lt"/>
                <a:ea typeface="+mn-ea"/>
              </a:defRPr>
            </a:lvl5pPr>
            <a:lvl6pPr marL="2171700" indent="-228600" algn="l" rtl="0" eaLnBrk="1" fontAlgn="base" hangingPunct="1">
              <a:spcBef>
                <a:spcPct val="50000"/>
              </a:spcBef>
              <a:spcAft>
                <a:spcPct val="50000"/>
              </a:spcAft>
              <a:buClr>
                <a:srgbClr val="FFCC66"/>
              </a:buClr>
              <a:defRPr sz="2200">
                <a:solidFill>
                  <a:srgbClr val="FFFFFF"/>
                </a:solidFill>
                <a:latin typeface="+mn-lt"/>
                <a:ea typeface="+mn-ea"/>
              </a:defRPr>
            </a:lvl6pPr>
            <a:lvl7pPr marL="2628900" indent="-228600" algn="l" rtl="0" eaLnBrk="1" fontAlgn="base" hangingPunct="1">
              <a:spcBef>
                <a:spcPct val="50000"/>
              </a:spcBef>
              <a:spcAft>
                <a:spcPct val="50000"/>
              </a:spcAft>
              <a:buClr>
                <a:srgbClr val="FFCC66"/>
              </a:buClr>
              <a:defRPr sz="2200">
                <a:solidFill>
                  <a:srgbClr val="FFFFFF"/>
                </a:solidFill>
                <a:latin typeface="+mn-lt"/>
                <a:ea typeface="+mn-ea"/>
              </a:defRPr>
            </a:lvl7pPr>
            <a:lvl8pPr marL="3086100" indent="-228600" algn="l" rtl="0" eaLnBrk="1" fontAlgn="base" hangingPunct="1">
              <a:spcBef>
                <a:spcPct val="50000"/>
              </a:spcBef>
              <a:spcAft>
                <a:spcPct val="50000"/>
              </a:spcAft>
              <a:buClr>
                <a:srgbClr val="FFCC66"/>
              </a:buClr>
              <a:defRPr sz="2200">
                <a:solidFill>
                  <a:srgbClr val="FFFFFF"/>
                </a:solidFill>
                <a:latin typeface="+mn-lt"/>
                <a:ea typeface="+mn-ea"/>
              </a:defRPr>
            </a:lvl8pPr>
            <a:lvl9pPr marL="3543300" indent="-228600" algn="l" rtl="0" eaLnBrk="1" fontAlgn="base" hangingPunct="1">
              <a:spcBef>
                <a:spcPct val="50000"/>
              </a:spcBef>
              <a:spcAft>
                <a:spcPct val="50000"/>
              </a:spcAft>
              <a:buClr>
                <a:srgbClr val="FFCC66"/>
              </a:buClr>
              <a:defRPr sz="2200">
                <a:solidFill>
                  <a:srgbClr val="FFFFFF"/>
                </a:solidFill>
                <a:latin typeface="+mn-lt"/>
                <a:ea typeface="+mn-ea"/>
              </a:defRPr>
            </a:lvl9pPr>
          </a:lstStyle>
          <a:p>
            <a:pPr>
              <a:defRPr/>
            </a:pPr>
            <a:r>
              <a:rPr lang="en-US" altLang="zh-CN" sz="2275" kern="0" dirty="0"/>
              <a:t>Do a two-number swap:</a:t>
            </a:r>
          </a:p>
          <a:p>
            <a:pPr marL="0" indent="0">
              <a:buNone/>
              <a:defRPr/>
            </a:pPr>
            <a:endParaRPr lang="en-US" altLang="zh-CN" sz="2275" kern="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59394" name="标题 1"/>
          <p:cNvSpPr>
            <a:spLocks noGrp="1" noChangeArrowheads="1"/>
          </p:cNvSpPr>
          <p:nvPr>
            <p:ph type="title"/>
          </p:nvPr>
        </p:nvSpPr>
        <p:spPr/>
        <p:txBody>
          <a:bodyPr/>
          <a:lstStyle/>
          <a:p>
            <a:r>
              <a:rPr lang="en-US" altLang="zh-CN" dirty="0"/>
              <a:t>6.4 Sort</a:t>
            </a:r>
            <a:endParaRPr lang="zh-CN" altLang="en-US" dirty="0"/>
          </a:p>
        </p:txBody>
      </p:sp>
      <p:sp>
        <p:nvSpPr>
          <p:cNvPr id="6" name="Rectangle 3"/>
          <p:cNvSpPr>
            <a:spLocks noGrp="1" noChangeArrowheads="1"/>
          </p:cNvSpPr>
          <p:nvPr>
            <p:ph idx="1"/>
          </p:nvPr>
        </p:nvSpPr>
        <p:spPr>
          <a:xfrm>
            <a:off x="1423256" y="1438529"/>
            <a:ext cx="9345488" cy="3963171"/>
          </a:xfrm>
        </p:spPr>
        <p:txBody>
          <a:bodyPr vert="horz" wrap="square" lIns="0" tIns="161180" rIns="0" bIns="161180" numCol="1" anchor="ctr" anchorCtr="0" compatLnSpc="1">
            <a:spAutoFit/>
          </a:bodyP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indent="0">
              <a:lnSpc>
                <a:spcPct val="150000"/>
              </a:lnSpc>
              <a:spcBef>
                <a:spcPct val="0"/>
              </a:spcBef>
              <a:spcAft>
                <a:spcPct val="0"/>
              </a:spcAft>
              <a:buClrTx/>
              <a:buSzTx/>
              <a:buNone/>
              <a:defRPr/>
            </a:pPr>
            <a:r>
              <a:rPr lang="en-US" altLang="zh-CN" dirty="0">
                <a:latin typeface="Times New Roman" panose="02020603050405020304" pitchFamily="18" charset="0"/>
              </a:rPr>
              <a:t>Sorting by selection is a straightforward sorting algorithm that sorts an array by repeatedly finding the minimum element from the unsorted part and moving it to the beginning.</a:t>
            </a:r>
          </a:p>
          <a:p>
            <a:pPr marL="0" indent="0">
              <a:lnSpc>
                <a:spcPct val="150000"/>
              </a:lnSpc>
              <a:spcBef>
                <a:spcPct val="0"/>
              </a:spcBef>
              <a:spcAft>
                <a:spcPct val="0"/>
              </a:spcAft>
              <a:buClrTx/>
              <a:buSzTx/>
              <a:buNone/>
              <a:defRPr/>
            </a:pPr>
            <a:r>
              <a:rPr lang="en-US" altLang="zh-CN" b="1" dirty="0">
                <a:solidFill>
                  <a:srgbClr val="FF0000"/>
                </a:solidFill>
                <a:latin typeface="Times New Roman" panose="02020603050405020304" pitchFamily="18" charset="0"/>
              </a:rPr>
              <a:t>1.Step One: </a:t>
            </a:r>
            <a:r>
              <a:rPr lang="en-US" altLang="zh-CN" dirty="0">
                <a:solidFill>
                  <a:schemeClr val="accent4"/>
                </a:solidFill>
                <a:latin typeface="Times New Roman" panose="02020603050405020304" pitchFamily="18" charset="0"/>
              </a:rPr>
              <a:t>Iterate through the array to find the minimum element.</a:t>
            </a:r>
          </a:p>
          <a:p>
            <a:pPr marL="0" indent="0">
              <a:lnSpc>
                <a:spcPct val="150000"/>
              </a:lnSpc>
              <a:spcBef>
                <a:spcPct val="0"/>
              </a:spcBef>
              <a:spcAft>
                <a:spcPct val="0"/>
              </a:spcAft>
              <a:buClrTx/>
              <a:buSzTx/>
              <a:buNone/>
              <a:defRPr/>
            </a:pPr>
            <a:r>
              <a:rPr lang="en-US" altLang="zh-CN" b="1" dirty="0">
                <a:solidFill>
                  <a:srgbClr val="FF0000"/>
                </a:solidFill>
                <a:latin typeface="Times New Roman" panose="02020603050405020304" pitchFamily="18" charset="0"/>
              </a:rPr>
              <a:t>2.Step Two: </a:t>
            </a:r>
            <a:r>
              <a:rPr lang="en-US" altLang="zh-CN" dirty="0">
                <a:solidFill>
                  <a:schemeClr val="accent4"/>
                </a:solidFill>
                <a:latin typeface="Times New Roman" panose="02020603050405020304" pitchFamily="18" charset="0"/>
              </a:rPr>
              <a:t>Swap the minimum element with the first element of the unsorted part.</a:t>
            </a:r>
          </a:p>
          <a:p>
            <a:pPr marL="0" indent="0">
              <a:lnSpc>
                <a:spcPct val="150000"/>
              </a:lnSpc>
              <a:spcBef>
                <a:spcPct val="0"/>
              </a:spcBef>
              <a:spcAft>
                <a:spcPct val="0"/>
              </a:spcAft>
              <a:buClrTx/>
              <a:buSzTx/>
              <a:buFontTx/>
              <a:buAutoNum type="arabicPeriod" startAt="3"/>
              <a:defRPr/>
            </a:pPr>
            <a:r>
              <a:rPr lang="en-US" altLang="zh-CN" b="1" dirty="0">
                <a:solidFill>
                  <a:srgbClr val="FF0000"/>
                </a:solidFill>
                <a:latin typeface="Times New Roman" panose="02020603050405020304" pitchFamily="18" charset="0"/>
              </a:rPr>
              <a:t>Step Three</a:t>
            </a:r>
            <a:r>
              <a:rPr lang="en-US" altLang="zh-CN" b="1" dirty="0">
                <a:solidFill>
                  <a:schemeClr val="accent4"/>
                </a:solidFill>
                <a:latin typeface="Times New Roman" panose="02020603050405020304" pitchFamily="18" charset="0"/>
              </a:rPr>
              <a:t>:  </a:t>
            </a:r>
            <a:r>
              <a:rPr lang="en-US" altLang="zh-CN" dirty="0">
                <a:solidFill>
                  <a:schemeClr val="accent4"/>
                </a:solidFill>
                <a:latin typeface="Times New Roman" panose="02020603050405020304" pitchFamily="18" charset="0"/>
              </a:rPr>
              <a:t>Move the boundary of the unsorted part one element to the right.</a:t>
            </a:r>
          </a:p>
          <a:p>
            <a:pPr marL="0" indent="0">
              <a:lnSpc>
                <a:spcPct val="150000"/>
              </a:lnSpc>
              <a:spcBef>
                <a:spcPct val="0"/>
              </a:spcBef>
              <a:spcAft>
                <a:spcPct val="0"/>
              </a:spcAft>
              <a:buClrTx/>
              <a:buSzTx/>
              <a:buFontTx/>
              <a:buAutoNum type="arabicPeriod" startAt="3"/>
              <a:defRPr/>
            </a:pPr>
            <a:r>
              <a:rPr lang="en-US" altLang="zh-CN" b="1" dirty="0">
                <a:solidFill>
                  <a:srgbClr val="FF0000"/>
                </a:solidFill>
                <a:latin typeface="Times New Roman" panose="02020603050405020304" pitchFamily="18" charset="0"/>
              </a:rPr>
              <a:t>Step Four : </a:t>
            </a:r>
            <a:r>
              <a:rPr lang="en-US" altLang="zh-CN" dirty="0">
                <a:solidFill>
                  <a:schemeClr val="accent4"/>
                </a:solidFill>
                <a:latin typeface="Times New Roman" panose="02020603050405020304" pitchFamily="18" charset="0"/>
              </a:rPr>
              <a:t>Repeat steps 1-3 until the entire array is sorted.</a:t>
            </a:r>
          </a:p>
          <a:p>
            <a:pPr marL="0" indent="0">
              <a:lnSpc>
                <a:spcPct val="150000"/>
              </a:lnSpc>
              <a:spcBef>
                <a:spcPct val="0"/>
              </a:spcBef>
              <a:spcAft>
                <a:spcPct val="0"/>
              </a:spcAft>
              <a:buClrTx/>
              <a:buSzTx/>
              <a:buNone/>
              <a:defRPr/>
            </a:pPr>
            <a:r>
              <a:rPr lang="en-US" altLang="zh-CN" dirty="0">
                <a:solidFill>
                  <a:srgbClr val="0000CC"/>
                </a:solidFill>
                <a:latin typeface="Times New Roman" panose="02020603050405020304" pitchFamily="18" charset="0"/>
              </a:rPr>
              <a:t>This process continues until all elements are sorted, with each iteration reducing the size of the unsorted portion of the array by one element.</a:t>
            </a:r>
            <a:endParaRPr lang="en-US" altLang="zh-C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60418" name="标题 1"/>
          <p:cNvSpPr>
            <a:spLocks noGrp="1" noChangeArrowheads="1"/>
          </p:cNvSpPr>
          <p:nvPr>
            <p:ph type="title"/>
          </p:nvPr>
        </p:nvSpPr>
        <p:spPr/>
        <p:txBody>
          <a:bodyPr/>
          <a:lstStyle/>
          <a:p>
            <a:r>
              <a:rPr lang="en-US" altLang="zh-CN" dirty="0"/>
              <a:t>6.4 Sort</a:t>
            </a:r>
            <a:endParaRPr lang="zh-CN" altLang="en-US" dirty="0"/>
          </a:p>
        </p:txBody>
      </p:sp>
      <p:sp>
        <p:nvSpPr>
          <p:cNvPr id="3" name="内容占位符 2"/>
          <p:cNvSpPr>
            <a:spLocks noGrp="1"/>
          </p:cNvSpPr>
          <p:nvPr>
            <p:ph idx="1"/>
          </p:nvPr>
        </p:nvSpPr>
        <p:spPr>
          <a:xfrm>
            <a:off x="1357717" y="1446240"/>
            <a:ext cx="8915400" cy="4686300"/>
          </a:xfrm>
        </p:spPr>
        <p:txBody>
          <a:bodyPr/>
          <a:lstStyle/>
          <a:p>
            <a:pPr>
              <a:defRPr/>
            </a:pPr>
            <a:r>
              <a:rPr lang="en-US" altLang="zh-CN" dirty="0"/>
              <a:t>Sort by selection :</a:t>
            </a:r>
          </a:p>
          <a:p>
            <a:pPr marL="0" indent="0">
              <a:buNone/>
              <a:defRPr/>
            </a:pPr>
            <a:r>
              <a:rPr lang="en-US" altLang="zh-CN" sz="1950" dirty="0"/>
              <a:t>Sorting a one-dimensional array storing student grades.</a:t>
            </a:r>
          </a:p>
          <a:p>
            <a:pPr marL="0" indent="0">
              <a:buNone/>
              <a:defRPr/>
            </a:pPr>
            <a:endParaRPr lang="en-US" altLang="zh-CN" dirty="0"/>
          </a:p>
        </p:txBody>
      </p:sp>
      <p:pic>
        <p:nvPicPr>
          <p:cNvPr id="4" name="图片 3"/>
          <p:cNvPicPr>
            <a:picLocks noChangeAspect="1"/>
          </p:cNvPicPr>
          <p:nvPr/>
        </p:nvPicPr>
        <p:blipFill>
          <a:blip r:embed="rId3"/>
          <a:stretch>
            <a:fillRect/>
          </a:stretch>
        </p:blipFill>
        <p:spPr>
          <a:xfrm>
            <a:off x="2279576" y="2420888"/>
            <a:ext cx="6495619" cy="3505572"/>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61442" name="标题 1"/>
          <p:cNvSpPr>
            <a:spLocks noGrp="1" noChangeArrowheads="1"/>
          </p:cNvSpPr>
          <p:nvPr>
            <p:ph type="title"/>
          </p:nvPr>
        </p:nvSpPr>
        <p:spPr/>
        <p:txBody>
          <a:bodyPr/>
          <a:lstStyle/>
          <a:p>
            <a:r>
              <a:rPr lang="en-US" altLang="zh-CN" dirty="0"/>
              <a:t>6.4 Sort</a:t>
            </a:r>
            <a:endParaRPr lang="zh-CN" altLang="en-US" dirty="0"/>
          </a:p>
        </p:txBody>
      </p:sp>
      <p:sp>
        <p:nvSpPr>
          <p:cNvPr id="3" name="内容占位符 2"/>
          <p:cNvSpPr>
            <a:spLocks noGrp="1"/>
          </p:cNvSpPr>
          <p:nvPr>
            <p:ph idx="1"/>
          </p:nvPr>
        </p:nvSpPr>
        <p:spPr>
          <a:xfrm>
            <a:off x="1415480" y="1412776"/>
            <a:ext cx="7208936" cy="4032052"/>
          </a:xfrm>
        </p:spPr>
        <p:txBody>
          <a:bodyPr/>
          <a:lstStyle/>
          <a:p>
            <a:pPr>
              <a:defRPr/>
            </a:pPr>
            <a:r>
              <a:rPr lang="en-US" altLang="zh-CN" dirty="0"/>
              <a:t>Sort by selection :</a:t>
            </a:r>
            <a:endParaRPr lang="en-US" altLang="zh-CN" sz="1950" dirty="0"/>
          </a:p>
          <a:p>
            <a:pPr marL="0" indent="0">
              <a:buNone/>
              <a:defRPr/>
            </a:pPr>
            <a:endParaRPr lang="en-US" altLang="zh-CN" dirty="0"/>
          </a:p>
        </p:txBody>
      </p:sp>
      <p:pic>
        <p:nvPicPr>
          <p:cNvPr id="61444" name="图片 3"/>
          <p:cNvPicPr>
            <a:picLocks noChangeAspect="1"/>
          </p:cNvPicPr>
          <p:nvPr/>
        </p:nvPicPr>
        <p:blipFill>
          <a:blip r:embed="rId3" cstate="print">
            <a:extLst>
              <a:ext uri="{28A0092B-C50C-407E-A947-70E740481C1C}">
                <a14:useLocalDpi xmlns:a14="http://schemas.microsoft.com/office/drawing/2010/main" val="0"/>
              </a:ext>
            </a:extLst>
          </a:blip>
          <a:srcRect r="-1695"/>
          <a:stretch>
            <a:fillRect/>
          </a:stretch>
        </p:blipFill>
        <p:spPr bwMode="auto">
          <a:xfrm>
            <a:off x="1582529" y="2132856"/>
            <a:ext cx="4861741" cy="4087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矩形 4"/>
          <p:cNvSpPr>
            <a:spLocks noChangeArrowheads="1"/>
          </p:cNvSpPr>
          <p:nvPr/>
        </p:nvSpPr>
        <p:spPr bwMode="auto">
          <a:xfrm>
            <a:off x="6590010" y="3591572"/>
            <a:ext cx="4402534" cy="585266"/>
          </a:xfrm>
          <a:prstGeom prst="rect">
            <a:avLst/>
          </a:prstGeom>
          <a:solidFill>
            <a:srgbClr val="A2B9FF"/>
          </a:solidFill>
          <a:ln>
            <a:noFill/>
          </a:ln>
          <a:extLst>
            <a:ext uri="{91240B29-F687-4F45-9708-019B960494DF}">
              <a14:hiddenLine xmlns:a14="http://schemas.microsoft.com/office/drawing/2010/main" w="9525">
                <a:solidFill>
                  <a:srgbClr val="000000"/>
                </a:solidFill>
                <a:round/>
              </a14:hiddenLine>
            </a:ext>
          </a:extLst>
        </p:spPr>
        <p:txBody>
          <a:bodyPr lIns="73277" tIns="36639" rIns="73277" bIns="36639"/>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480"/>
              </a:spcBef>
              <a:spcAft>
                <a:spcPts val="480"/>
              </a:spcAft>
              <a:buClr>
                <a:schemeClr val="tx2"/>
              </a:buClr>
              <a:buSzPct val="80000"/>
            </a:pPr>
            <a:endParaRPr lang="zh-CN" altLang="en-US" sz="1625"/>
          </a:p>
        </p:txBody>
      </p:sp>
      <p:pic>
        <p:nvPicPr>
          <p:cNvPr id="61446"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03517" y="3687020"/>
            <a:ext cx="4143286" cy="41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62466" name="标题 1"/>
          <p:cNvSpPr>
            <a:spLocks noGrp="1" noChangeArrowheads="1"/>
          </p:cNvSpPr>
          <p:nvPr>
            <p:ph type="title"/>
          </p:nvPr>
        </p:nvSpPr>
        <p:spPr/>
        <p:txBody>
          <a:bodyPr/>
          <a:lstStyle/>
          <a:p>
            <a:r>
              <a:rPr lang="en-US" altLang="zh-CN" dirty="0"/>
              <a:t>6.5 Find</a:t>
            </a:r>
            <a:endParaRPr lang="zh-CN" altLang="en-US" dirty="0"/>
          </a:p>
        </p:txBody>
      </p:sp>
      <p:sp>
        <p:nvSpPr>
          <p:cNvPr id="3" name="内容占位符 2"/>
          <p:cNvSpPr>
            <a:spLocks noGrp="1"/>
          </p:cNvSpPr>
          <p:nvPr>
            <p:ph idx="1"/>
          </p:nvPr>
        </p:nvSpPr>
        <p:spPr>
          <a:xfrm>
            <a:off x="1487488" y="1412776"/>
            <a:ext cx="8915400" cy="4686300"/>
          </a:xfrm>
        </p:spPr>
        <p:txBody>
          <a:bodyPr/>
          <a:lstStyle/>
          <a:p>
            <a:pPr>
              <a:defRPr/>
            </a:pPr>
            <a:r>
              <a:rPr lang="en-US" altLang="zh-CN" dirty="0"/>
              <a:t>Searching algorithm</a:t>
            </a:r>
          </a:p>
          <a:p>
            <a:pPr marL="0" indent="0">
              <a:buNone/>
              <a:defRPr/>
            </a:pPr>
            <a:r>
              <a:rPr lang="en-US" altLang="zh-CN" dirty="0"/>
              <a:t>    -- Linear search</a:t>
            </a:r>
          </a:p>
          <a:p>
            <a:pPr marL="0" indent="0">
              <a:buNone/>
              <a:defRPr/>
            </a:pPr>
            <a:r>
              <a:rPr lang="en-US" altLang="zh-CN" dirty="0"/>
              <a:t>    -- search in half</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63490" name="标题 1"/>
          <p:cNvSpPr>
            <a:spLocks noGrp="1" noChangeArrowheads="1"/>
          </p:cNvSpPr>
          <p:nvPr>
            <p:ph type="title"/>
          </p:nvPr>
        </p:nvSpPr>
        <p:spPr/>
        <p:txBody>
          <a:bodyPr/>
          <a:lstStyle/>
          <a:p>
            <a:r>
              <a:rPr lang="en-US" altLang="zh-CN" dirty="0"/>
              <a:t>6.5 Find</a:t>
            </a:r>
            <a:endParaRPr lang="zh-CN" altLang="en-US" dirty="0"/>
          </a:p>
        </p:txBody>
      </p:sp>
      <p:sp>
        <p:nvSpPr>
          <p:cNvPr id="6" name="Rectangle 3"/>
          <p:cNvSpPr>
            <a:spLocks noGrp="1" noChangeArrowheads="1"/>
          </p:cNvSpPr>
          <p:nvPr>
            <p:ph idx="1"/>
          </p:nvPr>
        </p:nvSpPr>
        <p:spPr>
          <a:xfrm>
            <a:off x="1279240" y="1412777"/>
            <a:ext cx="9633520" cy="4906057"/>
          </a:xfrm>
        </p:spPr>
        <p:txBody>
          <a:bodyPr vert="horz" wrap="square" lIns="0" tIns="161180" rIns="0" bIns="161180" numCol="1" anchor="ctr" anchorCtr="0" compatLnSpc="1">
            <a:spAutoFit/>
          </a:bodyP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indent="0">
              <a:lnSpc>
                <a:spcPct val="125000"/>
              </a:lnSpc>
              <a:spcBef>
                <a:spcPct val="0"/>
              </a:spcBef>
              <a:spcAft>
                <a:spcPct val="0"/>
              </a:spcAft>
              <a:buClrTx/>
              <a:buSzTx/>
              <a:buNone/>
              <a:defRPr/>
            </a:pPr>
            <a:r>
              <a:rPr lang="en-US" altLang="zh-CN" u="sng" dirty="0">
                <a:latin typeface="Times New Roman" panose="02020603050405020304" pitchFamily="18" charset="0"/>
              </a:rPr>
              <a:t>Sequential search</a:t>
            </a:r>
            <a:r>
              <a:rPr lang="en-US" altLang="zh-CN" dirty="0">
                <a:latin typeface="Times New Roman" panose="02020603050405020304" pitchFamily="18" charset="0"/>
              </a:rPr>
              <a:t>, also called </a:t>
            </a:r>
            <a:r>
              <a:rPr lang="en-US" altLang="zh-CN" u="sng" dirty="0">
                <a:latin typeface="Times New Roman" panose="02020603050405020304" pitchFamily="18" charset="0"/>
              </a:rPr>
              <a:t>linear search</a:t>
            </a:r>
            <a:r>
              <a:rPr lang="en-US" altLang="zh-CN" dirty="0">
                <a:latin typeface="Times New Roman" panose="02020603050405020304" pitchFamily="18" charset="0"/>
              </a:rPr>
              <a:t>, involves scanning through each element in a list until finding the target element or reaching the end. It's a simple method for locating elements in an array.</a:t>
            </a:r>
          </a:p>
          <a:p>
            <a:pPr marL="0" indent="0">
              <a:lnSpc>
                <a:spcPct val="125000"/>
              </a:lnSpc>
              <a:spcBef>
                <a:spcPct val="0"/>
              </a:spcBef>
              <a:spcAft>
                <a:spcPct val="0"/>
              </a:spcAft>
              <a:buClrTx/>
              <a:buSzTx/>
              <a:buFontTx/>
              <a:buAutoNum type="arabicPeriod"/>
              <a:defRPr/>
            </a:pPr>
            <a:r>
              <a:rPr lang="en-US" altLang="zh-CN" b="1" dirty="0">
                <a:solidFill>
                  <a:srgbClr val="FF0000"/>
                </a:solidFill>
                <a:latin typeface="Times New Roman" panose="02020603050405020304" pitchFamily="18" charset="0"/>
              </a:rPr>
              <a:t>Start: </a:t>
            </a:r>
            <a:r>
              <a:rPr lang="en-US" altLang="zh-CN" dirty="0">
                <a:solidFill>
                  <a:schemeClr val="accent4"/>
                </a:solidFill>
                <a:latin typeface="Times New Roman" panose="02020603050405020304" pitchFamily="18" charset="0"/>
              </a:rPr>
              <a:t>Begin at the first element of the list.</a:t>
            </a:r>
          </a:p>
          <a:p>
            <a:pPr marL="0" indent="0">
              <a:lnSpc>
                <a:spcPct val="125000"/>
              </a:lnSpc>
              <a:spcBef>
                <a:spcPct val="0"/>
              </a:spcBef>
              <a:spcAft>
                <a:spcPct val="0"/>
              </a:spcAft>
              <a:buClrTx/>
              <a:buSzTx/>
              <a:buFontTx/>
              <a:buAutoNum type="arabicPeriod"/>
              <a:defRPr/>
            </a:pPr>
            <a:r>
              <a:rPr lang="en-US" altLang="zh-CN" b="1" dirty="0">
                <a:solidFill>
                  <a:srgbClr val="FF0000"/>
                </a:solidFill>
                <a:latin typeface="Times New Roman" panose="02020603050405020304" pitchFamily="18" charset="0"/>
              </a:rPr>
              <a:t>Comparison: </a:t>
            </a:r>
            <a:r>
              <a:rPr lang="en-US" altLang="zh-CN" dirty="0">
                <a:solidFill>
                  <a:schemeClr val="accent4"/>
                </a:solidFill>
                <a:latin typeface="Times New Roman" panose="02020603050405020304" pitchFamily="18" charset="0"/>
              </a:rPr>
              <a:t>Compare the target element with the current element being examined.</a:t>
            </a:r>
          </a:p>
          <a:p>
            <a:pPr marL="0" indent="0">
              <a:lnSpc>
                <a:spcPct val="125000"/>
              </a:lnSpc>
              <a:spcBef>
                <a:spcPct val="0"/>
              </a:spcBef>
              <a:spcAft>
                <a:spcPct val="0"/>
              </a:spcAft>
              <a:buClrTx/>
              <a:buSzTx/>
              <a:buFontTx/>
              <a:buAutoNum type="arabicPeriod"/>
              <a:defRPr/>
            </a:pPr>
            <a:r>
              <a:rPr lang="en-US" altLang="zh-CN" b="1" dirty="0">
                <a:solidFill>
                  <a:srgbClr val="FF0000"/>
                </a:solidFill>
                <a:latin typeface="Times New Roman" panose="02020603050405020304" pitchFamily="18" charset="0"/>
              </a:rPr>
              <a:t>Check:</a:t>
            </a:r>
            <a:r>
              <a:rPr lang="en-US" altLang="zh-CN" dirty="0">
                <a:solidFill>
                  <a:schemeClr val="accent4"/>
                </a:solidFill>
                <a:latin typeface="Times New Roman" panose="02020603050405020304" pitchFamily="18" charset="0"/>
              </a:rPr>
              <a:t> If the current element matches the target element, the search is complete, and the index of the element is returned.</a:t>
            </a:r>
          </a:p>
          <a:p>
            <a:pPr marL="0" indent="0">
              <a:lnSpc>
                <a:spcPct val="125000"/>
              </a:lnSpc>
              <a:spcBef>
                <a:spcPct val="0"/>
              </a:spcBef>
              <a:spcAft>
                <a:spcPct val="0"/>
              </a:spcAft>
              <a:buClrTx/>
              <a:buSzTx/>
              <a:buFontTx/>
              <a:buAutoNum type="arabicPeriod"/>
              <a:defRPr/>
            </a:pPr>
            <a:r>
              <a:rPr lang="en-US" altLang="zh-CN" b="1" dirty="0">
                <a:solidFill>
                  <a:srgbClr val="FF0000"/>
                </a:solidFill>
                <a:latin typeface="Times New Roman" panose="02020603050405020304" pitchFamily="18" charset="0"/>
              </a:rPr>
              <a:t>Continue or Terminate:</a:t>
            </a:r>
            <a:r>
              <a:rPr lang="en-US" altLang="zh-CN" dirty="0">
                <a:solidFill>
                  <a:srgbClr val="000000"/>
                </a:solidFill>
                <a:latin typeface="Times New Roman" panose="02020603050405020304" pitchFamily="18" charset="0"/>
              </a:rPr>
              <a:t> If the current element does not match the target element, move to the next element in the list. Repeat the comparison process until either the target element is found or the end of the list is reached.</a:t>
            </a:r>
          </a:p>
          <a:p>
            <a:pPr marL="0" indent="0">
              <a:lnSpc>
                <a:spcPct val="125000"/>
              </a:lnSpc>
              <a:spcBef>
                <a:spcPct val="0"/>
              </a:spcBef>
              <a:spcAft>
                <a:spcPct val="0"/>
              </a:spcAft>
              <a:buClrTx/>
              <a:buSzTx/>
              <a:buFontTx/>
              <a:buAutoNum type="arabicPeriod"/>
              <a:defRPr/>
            </a:pPr>
            <a:r>
              <a:rPr lang="en-US" altLang="zh-CN" b="1" dirty="0">
                <a:solidFill>
                  <a:srgbClr val="FF0000"/>
                </a:solidFill>
                <a:latin typeface="Times New Roman" panose="02020603050405020304" pitchFamily="18" charset="0"/>
              </a:rPr>
              <a:t>End: </a:t>
            </a:r>
            <a:r>
              <a:rPr lang="en-US" altLang="zh-CN" dirty="0">
                <a:solidFill>
                  <a:srgbClr val="000000"/>
                </a:solidFill>
                <a:latin typeface="Times New Roman" panose="02020603050405020304" pitchFamily="18" charset="0"/>
              </a:rPr>
              <a:t>If the target element is not found in the list, return a message indicating that the element is not present.</a:t>
            </a:r>
            <a:endParaRPr lang="en-US" altLang="zh-CN" dirty="0">
              <a:latin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pic>
        <p:nvPicPr>
          <p:cNvPr id="64514"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67608" y="2203280"/>
            <a:ext cx="5992539" cy="302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5" name="标题 1"/>
          <p:cNvSpPr>
            <a:spLocks noGrp="1" noChangeArrowheads="1"/>
          </p:cNvSpPr>
          <p:nvPr>
            <p:ph type="title"/>
          </p:nvPr>
        </p:nvSpPr>
        <p:spPr/>
        <p:txBody>
          <a:bodyPr/>
          <a:lstStyle/>
          <a:p>
            <a:r>
              <a:rPr lang="en-US" altLang="zh-CN" dirty="0"/>
              <a:t>6.5 Find</a:t>
            </a:r>
            <a:endParaRPr lang="zh-CN" altLang="en-US" dirty="0"/>
          </a:p>
        </p:txBody>
      </p:sp>
      <p:sp>
        <p:nvSpPr>
          <p:cNvPr id="64516" name="内容占位符 2"/>
          <p:cNvSpPr>
            <a:spLocks noGrp="1" noChangeArrowheads="1"/>
          </p:cNvSpPr>
          <p:nvPr>
            <p:ph idx="1"/>
          </p:nvPr>
        </p:nvSpPr>
        <p:spPr>
          <a:xfrm>
            <a:off x="1495916" y="1412777"/>
            <a:ext cx="7208937" cy="638473"/>
          </a:xfrm>
        </p:spPr>
        <p:txBody>
          <a:bodyPr/>
          <a:lstStyle/>
          <a:p>
            <a:r>
              <a:rPr lang="en-US" altLang="zh-CN" dirty="0"/>
              <a:t>Linear search:</a:t>
            </a:r>
          </a:p>
        </p:txBody>
      </p:sp>
      <p:grpSp>
        <p:nvGrpSpPr>
          <p:cNvPr id="2" name="组合 1"/>
          <p:cNvGrpSpPr/>
          <p:nvPr/>
        </p:nvGrpSpPr>
        <p:grpSpPr>
          <a:xfrm>
            <a:off x="8040215" y="3125545"/>
            <a:ext cx="2165648" cy="1404640"/>
            <a:chOff x="6129338" y="3429000"/>
            <a:chExt cx="2165648" cy="1404640"/>
          </a:xfrm>
        </p:grpSpPr>
        <p:sp>
          <p:nvSpPr>
            <p:cNvPr id="64517" name="云形标注 3"/>
            <p:cNvSpPr>
              <a:spLocks noChangeArrowheads="1"/>
            </p:cNvSpPr>
            <p:nvPr/>
          </p:nvSpPr>
          <p:spPr bwMode="auto">
            <a:xfrm>
              <a:off x="6129338" y="3429000"/>
              <a:ext cx="2165648" cy="1404640"/>
            </a:xfrm>
            <a:prstGeom prst="cloudCallout">
              <a:avLst>
                <a:gd name="adj1" fmla="val -74750"/>
                <a:gd name="adj2" fmla="val -6727"/>
              </a:avLst>
            </a:prstGeom>
            <a:solidFill>
              <a:schemeClr val="accent1"/>
            </a:solidFill>
            <a:ln w="9525" algn="ctr">
              <a:solidFill>
                <a:schemeClr val="tx1"/>
              </a:solidFill>
              <a:round/>
            </a:ln>
          </p:spPr>
          <p:txBody>
            <a:bodyPr lIns="73277" tIns="36639" rIns="73277" bIns="36639"/>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480"/>
                </a:spcBef>
                <a:spcAft>
                  <a:spcPts val="480"/>
                </a:spcAft>
                <a:buClr>
                  <a:schemeClr val="tx2"/>
                </a:buClr>
                <a:buSzPct val="80000"/>
              </a:pPr>
              <a:endParaRPr lang="zh-CN" altLang="en-US" sz="1625"/>
            </a:p>
          </p:txBody>
        </p:sp>
        <p:sp>
          <p:nvSpPr>
            <p:cNvPr id="64518" name="文本框 4"/>
            <p:cNvSpPr txBox="1">
              <a:spLocks noChangeArrowheads="1"/>
            </p:cNvSpPr>
            <p:nvPr/>
          </p:nvSpPr>
          <p:spPr bwMode="auto">
            <a:xfrm>
              <a:off x="6298308" y="3843040"/>
              <a:ext cx="1638102" cy="592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lang="en-US" altLang="zh-CN" sz="1625"/>
                <a:t>Don’t have to sort beforehand</a:t>
              </a:r>
              <a:endParaRPr lang="zh-CN" altLang="en-US" sz="1625"/>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pPr eaLnBrk="1" hangingPunct="1"/>
            <a:r>
              <a:rPr lang="en-US" altLang="zh-CN"/>
              <a:t>6.1 Arrays</a:t>
            </a:r>
            <a:endParaRPr lang="zh-CN" altLang="en-US"/>
          </a:p>
        </p:txBody>
      </p:sp>
      <p:sp>
        <p:nvSpPr>
          <p:cNvPr id="3" name="内容占位符 2"/>
          <p:cNvSpPr>
            <a:spLocks noGrp="1"/>
          </p:cNvSpPr>
          <p:nvPr>
            <p:ph idx="1"/>
          </p:nvPr>
        </p:nvSpPr>
        <p:spPr>
          <a:xfrm>
            <a:off x="1415480" y="1436512"/>
            <a:ext cx="8915400" cy="4686300"/>
          </a:xfrm>
        </p:spPr>
        <p:txBody>
          <a:bodyPr/>
          <a:lstStyle/>
          <a:p>
            <a:pPr eaLnBrk="1" hangingPunct="1">
              <a:defRPr/>
            </a:pPr>
            <a:r>
              <a:rPr lang="en-US" altLang="zh-CN" b="1" dirty="0">
                <a:solidFill>
                  <a:schemeClr val="tx1">
                    <a:lumMod val="95000"/>
                    <a:lumOff val="5000"/>
                  </a:schemeClr>
                </a:solidFill>
                <a:effectLst>
                  <a:outerShdw blurRad="38100" dist="38100" dir="2700000" algn="tl">
                    <a:srgbClr val="000000">
                      <a:alpha val="43137"/>
                    </a:srgbClr>
                  </a:outerShdw>
                </a:effectLst>
              </a:rPr>
              <a:t>Array</a:t>
            </a:r>
            <a:endParaRPr lang="en-US" altLang="zh-CN" dirty="0">
              <a:solidFill>
                <a:schemeClr val="tx1">
                  <a:lumMod val="95000"/>
                  <a:lumOff val="5000"/>
                </a:schemeClr>
              </a:solidFill>
            </a:endParaRPr>
          </a:p>
          <a:p>
            <a:pPr lvl="1" eaLnBrk="1" hangingPunct="1">
              <a:defRPr/>
            </a:pPr>
            <a:r>
              <a:rPr lang="en-US" altLang="zh-CN" dirty="0"/>
              <a:t>How to refer to a particular element ?</a:t>
            </a:r>
          </a:p>
          <a:p>
            <a:pPr lvl="2" eaLnBrk="1" hangingPunct="1">
              <a:defRPr/>
            </a:pPr>
            <a:r>
              <a:rPr lang="en-US" altLang="zh-CN" dirty="0"/>
              <a:t>use the array name and the index in brackets</a:t>
            </a:r>
          </a:p>
          <a:p>
            <a:pPr lvl="2" eaLnBrk="1" hangingPunct="1">
              <a:defRPr/>
            </a:pPr>
            <a:endParaRPr lang="en-US" altLang="zh-CN" dirty="0"/>
          </a:p>
          <a:p>
            <a:pPr lvl="2" eaLnBrk="1" hangingPunct="1">
              <a:defRPr/>
            </a:pPr>
            <a:endParaRPr lang="en-US" altLang="zh-CN" dirty="0"/>
          </a:p>
          <a:p>
            <a:pPr lvl="2" eaLnBrk="1" hangingPunct="1">
              <a:defRPr/>
            </a:pPr>
            <a:endParaRPr lang="en-US" altLang="zh-CN" dirty="0"/>
          </a:p>
          <a:p>
            <a:pPr lvl="2" eaLnBrk="1" hangingPunct="1">
              <a:defRPr/>
            </a:pPr>
            <a:endParaRPr lang="en-US" altLang="zh-CN" dirty="0"/>
          </a:p>
          <a:p>
            <a:pPr lvl="2" eaLnBrk="1" hangingPunct="1">
              <a:defRPr/>
            </a:pPr>
            <a:endParaRPr lang="en-US" altLang="zh-CN" dirty="0"/>
          </a:p>
          <a:p>
            <a:pPr lvl="2" eaLnBrk="1" hangingPunct="1">
              <a:defRPr/>
            </a:pPr>
            <a:endParaRPr lang="en-US" altLang="zh-CN" dirty="0"/>
          </a:p>
          <a:p>
            <a:pPr marL="1371600" lvl="3" indent="0" eaLnBrk="1" hangingPunct="1">
              <a:buNone/>
              <a:defRPr/>
            </a:pPr>
            <a:endParaRPr lang="en-US" altLang="zh-CN" dirty="0"/>
          </a:p>
          <a:p>
            <a:pPr lvl="1" eaLnBrk="1" hangingPunct="1">
              <a:defRPr/>
            </a:pPr>
            <a:r>
              <a:rPr lang="en-US" altLang="zh-CN" dirty="0"/>
              <a:t>How to access the last element?</a:t>
            </a:r>
          </a:p>
          <a:p>
            <a:pPr lvl="3" eaLnBrk="1" hangingPunct="1">
              <a:buFontTx/>
              <a:buNone/>
              <a:defRPr/>
            </a:pPr>
            <a:r>
              <a:rPr lang="en-US" altLang="zh-CN" sz="1950" dirty="0">
                <a:solidFill>
                  <a:srgbClr val="FF0000"/>
                </a:solidFill>
              </a:rPr>
              <a:t>                         or                          ?</a:t>
            </a:r>
          </a:p>
          <a:p>
            <a:pPr marL="1371600" lvl="3" indent="0" eaLnBrk="1" hangingPunct="1">
              <a:buNone/>
              <a:defRPr/>
            </a:pPr>
            <a:endParaRPr lang="en-US" altLang="zh-CN" dirty="0"/>
          </a:p>
          <a:p>
            <a:pPr eaLnBrk="1" hangingPunct="1">
              <a:defRPr/>
            </a:pPr>
            <a:endParaRPr lang="zh-CN" altLang="en-US" dirty="0"/>
          </a:p>
        </p:txBody>
      </p:sp>
      <p:pic>
        <p:nvPicPr>
          <p:cNvPr id="215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4947" y="4247123"/>
            <a:ext cx="1276945" cy="36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311" y="3091680"/>
            <a:ext cx="5049738" cy="944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7978" y="4289688"/>
            <a:ext cx="1334989" cy="301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511" name="直接箭头连接符 11"/>
          <p:cNvCxnSpPr>
            <a:cxnSpLocks noChangeShapeType="1"/>
          </p:cNvCxnSpPr>
          <p:nvPr/>
        </p:nvCxnSpPr>
        <p:spPr bwMode="auto">
          <a:xfrm rot="5400000" flipH="1" flipV="1">
            <a:off x="3327674" y="3849205"/>
            <a:ext cx="563662" cy="232172"/>
          </a:xfrm>
          <a:prstGeom prst="straightConnector1">
            <a:avLst/>
          </a:prstGeom>
          <a:noFill/>
          <a:ln w="9525" algn="ctr">
            <a:solidFill>
              <a:srgbClr val="0000CC"/>
            </a:solidFill>
            <a:round/>
            <a:tailEnd type="arrow" w="med" len="med"/>
          </a:ln>
          <a:extLst>
            <a:ext uri="{909E8E84-426E-40DD-AFC4-6F175D3DCCD1}">
              <a14:hiddenFill xmlns:a14="http://schemas.microsoft.com/office/drawing/2010/main">
                <a:noFill/>
              </a14:hiddenFill>
            </a:ext>
          </a:extLst>
        </p:spPr>
      </p:cxnSp>
      <p:cxnSp>
        <p:nvCxnSpPr>
          <p:cNvPr id="21512" name="直接箭头连接符 13"/>
          <p:cNvCxnSpPr>
            <a:cxnSpLocks noChangeShapeType="1"/>
          </p:cNvCxnSpPr>
          <p:nvPr/>
        </p:nvCxnSpPr>
        <p:spPr bwMode="auto">
          <a:xfrm rot="16200000" flipV="1">
            <a:off x="4278289" y="3653149"/>
            <a:ext cx="606227" cy="666850"/>
          </a:xfrm>
          <a:prstGeom prst="straightConnector1">
            <a:avLst/>
          </a:prstGeom>
          <a:noFill/>
          <a:ln w="9525" algn="ctr">
            <a:solidFill>
              <a:srgbClr val="0000CC"/>
            </a:solidFill>
            <a:round/>
            <a:tailEnd type="arrow" w="med" len="med"/>
          </a:ln>
          <a:extLst>
            <a:ext uri="{909E8E84-426E-40DD-AFC4-6F175D3DCCD1}">
              <a14:hiddenFill xmlns:a14="http://schemas.microsoft.com/office/drawing/2010/main">
                <a:noFill/>
              </a14:hiddenFill>
            </a:ext>
          </a:extLst>
        </p:spPr>
      </p:cxnSp>
      <p:cxnSp>
        <p:nvCxnSpPr>
          <p:cNvPr id="10" name="直接箭头连接符 17"/>
          <p:cNvCxnSpPr>
            <a:cxnSpLocks noChangeShapeType="1"/>
          </p:cNvCxnSpPr>
          <p:nvPr/>
        </p:nvCxnSpPr>
        <p:spPr bwMode="auto">
          <a:xfrm flipH="1" flipV="1">
            <a:off x="6569696" y="3683460"/>
            <a:ext cx="144462" cy="614764"/>
          </a:xfrm>
          <a:prstGeom prst="straightConnector1">
            <a:avLst/>
          </a:prstGeom>
          <a:noFill/>
          <a:ln w="9525" algn="ctr">
            <a:solidFill>
              <a:srgbClr val="0000CC"/>
            </a:solidFill>
            <a:round/>
            <a:tailEnd type="arrow" w="med" len="med"/>
          </a:ln>
          <a:extLst>
            <a:ext uri="{909E8E84-426E-40DD-AFC4-6F175D3DCCD1}">
              <a14:hiddenFill xmlns:a14="http://schemas.microsoft.com/office/drawing/2010/main">
                <a:noFill/>
              </a14:hiddenFill>
            </a:ext>
          </a:extLst>
        </p:spPr>
      </p:cxnSp>
      <p:pic>
        <p:nvPicPr>
          <p:cNvPr id="1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9647" y="5387571"/>
            <a:ext cx="1393031" cy="348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36277" y="5406044"/>
            <a:ext cx="1393031" cy="305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20"/>
          <p:cNvSpPr txBox="1"/>
          <p:nvPr/>
        </p:nvSpPr>
        <p:spPr>
          <a:xfrm>
            <a:off x="5546906" y="5355738"/>
            <a:ext cx="754558" cy="497444"/>
          </a:xfrm>
          <a:prstGeom prst="rect">
            <a:avLst/>
          </a:prstGeom>
          <a:noFill/>
        </p:spPr>
        <p:txBody>
          <a:bodyPr>
            <a:spAutoFit/>
          </a:bodyPr>
          <a:lstStyle/>
          <a:p>
            <a:pPr>
              <a:lnSpc>
                <a:spcPct val="90000"/>
              </a:lnSpc>
              <a:spcBef>
                <a:spcPts val="480"/>
              </a:spcBef>
              <a:spcAft>
                <a:spcPts val="480"/>
              </a:spcAft>
              <a:buClr>
                <a:schemeClr val="tx2"/>
              </a:buClr>
              <a:buSzPct val="80000"/>
              <a:defRPr/>
            </a:pPr>
            <a:r>
              <a:rPr lang="en-US" altLang="zh-CN" sz="2925" b="1" dirty="0">
                <a:solidFill>
                  <a:srgbClr val="FF0000"/>
                </a:solidFill>
                <a:effectLst>
                  <a:outerShdw blurRad="38100" dist="38100" dir="2700000" algn="tl">
                    <a:srgbClr val="000000">
                      <a:alpha val="43137"/>
                    </a:srgbClr>
                  </a:outerShdw>
                </a:effectLst>
              </a:rPr>
              <a:t>×</a:t>
            </a:r>
            <a:endParaRPr lang="zh-CN" altLang="en-US" sz="2925" b="1" dirty="0">
              <a:solidFill>
                <a:srgbClr val="FF0000"/>
              </a:solidFill>
              <a:effectLst>
                <a:outerShdw blurRad="38100" dist="38100" dir="2700000" algn="tl">
                  <a:srgbClr val="000000">
                    <a:alpha val="43137"/>
                  </a:srgbClr>
                </a:outerShdw>
              </a:effectLst>
            </a:endParaRPr>
          </a:p>
        </p:txBody>
      </p:sp>
      <p:sp>
        <p:nvSpPr>
          <p:cNvPr id="18" name="TextBox 21"/>
          <p:cNvSpPr txBox="1"/>
          <p:nvPr/>
        </p:nvSpPr>
        <p:spPr>
          <a:xfrm>
            <a:off x="3746377" y="5352744"/>
            <a:ext cx="754558" cy="497444"/>
          </a:xfrm>
          <a:prstGeom prst="rect">
            <a:avLst/>
          </a:prstGeom>
          <a:noFill/>
        </p:spPr>
        <p:txBody>
          <a:bodyPr>
            <a:spAutoFit/>
          </a:bodyPr>
          <a:lstStyle/>
          <a:p>
            <a:pPr>
              <a:lnSpc>
                <a:spcPct val="90000"/>
              </a:lnSpc>
              <a:spcBef>
                <a:spcPts val="480"/>
              </a:spcBef>
              <a:spcAft>
                <a:spcPts val="480"/>
              </a:spcAft>
              <a:buClr>
                <a:schemeClr val="tx2"/>
              </a:buClr>
              <a:buSzPct val="80000"/>
              <a:defRPr/>
            </a:pPr>
            <a:r>
              <a:rPr lang="zh-CN" altLang="en-US" sz="2925" b="1" dirty="0">
                <a:solidFill>
                  <a:srgbClr val="FF0000"/>
                </a:solidFill>
                <a:effectLst>
                  <a:outerShdw blurRad="38100" dist="38100" dir="2700000" algn="tl">
                    <a:srgbClr val="000000">
                      <a:alpha val="43137"/>
                    </a:srgbClr>
                  </a:outerShdw>
                </a:effectLst>
              </a:rPr>
              <a:t>√</a:t>
            </a:r>
          </a:p>
        </p:txBody>
      </p:sp>
      <p:pic>
        <p:nvPicPr>
          <p:cNvPr id="5" name="图片 4"/>
          <p:cNvPicPr>
            <a:picLocks noChangeAspect="1"/>
          </p:cNvPicPr>
          <p:nvPr/>
        </p:nvPicPr>
        <p:blipFill>
          <a:blip r:embed="rId8"/>
          <a:stretch>
            <a:fillRect/>
          </a:stretch>
        </p:blipFill>
        <p:spPr>
          <a:xfrm>
            <a:off x="6000430" y="4319147"/>
            <a:ext cx="2391927" cy="382044"/>
          </a:xfrm>
          <a:prstGeom prst="rect">
            <a:avLst/>
          </a:prstGeom>
        </p:spPr>
      </p:pic>
      <p:sp>
        <p:nvSpPr>
          <p:cNvPr id="7" name="文本框 6"/>
          <p:cNvSpPr txBox="1"/>
          <p:nvPr/>
        </p:nvSpPr>
        <p:spPr>
          <a:xfrm>
            <a:off x="6296599" y="3379552"/>
            <a:ext cx="546194" cy="400110"/>
          </a:xfrm>
          <a:prstGeom prst="rect">
            <a:avLst/>
          </a:prstGeom>
          <a:noFill/>
        </p:spPr>
        <p:txBody>
          <a:bodyPr wrap="square" rtlCol="0">
            <a:spAutoFit/>
          </a:bodyPr>
          <a:lstStyle/>
          <a:p>
            <a:r>
              <a:rPr lang="en-US" altLang="zh-CN" dirty="0"/>
              <a:t>52</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65538" name="标题 1"/>
          <p:cNvSpPr>
            <a:spLocks noGrp="1" noChangeArrowheads="1"/>
          </p:cNvSpPr>
          <p:nvPr>
            <p:ph type="title"/>
          </p:nvPr>
        </p:nvSpPr>
        <p:spPr/>
        <p:txBody>
          <a:bodyPr/>
          <a:lstStyle/>
          <a:p>
            <a:r>
              <a:rPr lang="en-US" altLang="zh-CN" dirty="0"/>
              <a:t>6.5 Find</a:t>
            </a:r>
            <a:endParaRPr lang="zh-CN" altLang="en-US" dirty="0"/>
          </a:p>
        </p:txBody>
      </p:sp>
      <p:sp>
        <p:nvSpPr>
          <p:cNvPr id="65539" name="Rectangle 3"/>
          <p:cNvSpPr>
            <a:spLocks noGrp="1" noChangeArrowheads="1"/>
          </p:cNvSpPr>
          <p:nvPr>
            <p:ph idx="1"/>
          </p:nvPr>
        </p:nvSpPr>
        <p:spPr>
          <a:xfrm>
            <a:off x="1315244" y="1442442"/>
            <a:ext cx="9733756" cy="3557162"/>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61180" rIns="0" bIns="161180" numCol="1" anchor="ctr" anchorCtr="0" compatLnSpc="1">
            <a:spAutoFit/>
          </a:bodyPr>
          <a:lstStyle/>
          <a:p>
            <a:pPr marL="0" indent="0">
              <a:lnSpc>
                <a:spcPct val="150000"/>
              </a:lnSpc>
              <a:spcBef>
                <a:spcPct val="0"/>
              </a:spcBef>
              <a:spcAft>
                <a:spcPct val="0"/>
              </a:spcAft>
              <a:buClrTx/>
              <a:buSzTx/>
              <a:buNone/>
            </a:pPr>
            <a:r>
              <a:rPr lang="en-US" altLang="zh-CN" sz="2000" u="sng" dirty="0"/>
              <a:t>Search in Half </a:t>
            </a:r>
            <a:r>
              <a:rPr lang="en-US" altLang="zh-CN" sz="2000" dirty="0"/>
              <a:t>, also called </a:t>
            </a:r>
            <a:r>
              <a:rPr lang="en-US" altLang="zh-CN" sz="2000" u="sng" dirty="0"/>
              <a:t>Binary Search. </a:t>
            </a:r>
            <a:r>
              <a:rPr lang="en-US" altLang="zh-CN" sz="2000" dirty="0"/>
              <a:t>Searching in half divides the search space in two and identifies the containing half of the desired item. Here are the steps:</a:t>
            </a:r>
          </a:p>
          <a:p>
            <a:pPr marL="0" indent="0">
              <a:lnSpc>
                <a:spcPct val="150000"/>
              </a:lnSpc>
              <a:spcBef>
                <a:spcPct val="0"/>
              </a:spcBef>
              <a:spcAft>
                <a:spcPct val="0"/>
              </a:spcAft>
              <a:buClrTx/>
              <a:buSzTx/>
              <a:buNone/>
            </a:pPr>
            <a:r>
              <a:rPr lang="en-US" altLang="zh-CN" sz="2000" b="1" dirty="0">
                <a:solidFill>
                  <a:srgbClr val="FF0000"/>
                </a:solidFill>
              </a:rPr>
              <a:t>1.Initialize: </a:t>
            </a:r>
            <a:r>
              <a:rPr lang="en-US" altLang="zh-CN" sz="2000" dirty="0"/>
              <a:t>Start with a sorted list.</a:t>
            </a:r>
          </a:p>
          <a:p>
            <a:pPr marL="0" indent="0">
              <a:lnSpc>
                <a:spcPct val="150000"/>
              </a:lnSpc>
              <a:spcBef>
                <a:spcPct val="0"/>
              </a:spcBef>
              <a:spcAft>
                <a:spcPct val="0"/>
              </a:spcAft>
              <a:buClrTx/>
              <a:buSzTx/>
              <a:buNone/>
            </a:pPr>
            <a:r>
              <a:rPr lang="en-US" altLang="zh-CN" sz="2000" b="1" dirty="0">
                <a:solidFill>
                  <a:srgbClr val="FF0000"/>
                </a:solidFill>
              </a:rPr>
              <a:t>2.Divide and Compare: </a:t>
            </a:r>
            <a:r>
              <a:rPr lang="en-US" altLang="zh-CN" sz="2000" dirty="0"/>
              <a:t>Check the midpoint of the list against the target.</a:t>
            </a:r>
          </a:p>
          <a:p>
            <a:pPr marL="0" indent="0">
              <a:lnSpc>
                <a:spcPct val="150000"/>
              </a:lnSpc>
              <a:spcBef>
                <a:spcPct val="0"/>
              </a:spcBef>
              <a:spcAft>
                <a:spcPct val="0"/>
              </a:spcAft>
              <a:buClrTx/>
              <a:buSzTx/>
              <a:buNone/>
            </a:pPr>
            <a:r>
              <a:rPr lang="en-US" altLang="zh-CN" sz="2000" b="1" dirty="0">
                <a:solidFill>
                  <a:srgbClr val="FF0000"/>
                </a:solidFill>
              </a:rPr>
              <a:t>3.Narrow Down: </a:t>
            </a:r>
            <a:r>
              <a:rPr lang="en-US" altLang="zh-CN" sz="2000" dirty="0"/>
              <a:t>Based on the comparison, discard half of the list each time.</a:t>
            </a:r>
          </a:p>
          <a:p>
            <a:pPr marL="0" indent="0">
              <a:lnSpc>
                <a:spcPct val="150000"/>
              </a:lnSpc>
              <a:spcBef>
                <a:spcPct val="0"/>
              </a:spcBef>
              <a:spcAft>
                <a:spcPct val="0"/>
              </a:spcAft>
              <a:buClrTx/>
              <a:buSzTx/>
              <a:buNone/>
            </a:pPr>
            <a:r>
              <a:rPr lang="en-US" altLang="zh-CN" sz="2000" b="1" dirty="0">
                <a:solidFill>
                  <a:srgbClr val="FF0000"/>
                </a:solidFill>
              </a:rPr>
              <a:t>4.Repeat: </a:t>
            </a:r>
            <a:r>
              <a:rPr lang="en-US" altLang="zh-CN" sz="2000" dirty="0"/>
              <a:t>Keep dividing and comparing until the target is found or the search space is empty.</a:t>
            </a:r>
          </a:p>
          <a:p>
            <a:pPr marL="0" indent="0">
              <a:lnSpc>
                <a:spcPct val="150000"/>
              </a:lnSpc>
              <a:spcBef>
                <a:spcPct val="0"/>
              </a:spcBef>
              <a:spcAft>
                <a:spcPct val="0"/>
              </a:spcAft>
              <a:buClrTx/>
              <a:buSzTx/>
              <a:buNone/>
            </a:pPr>
            <a:r>
              <a:rPr lang="en-US" altLang="zh-CN" sz="2000" b="1" dirty="0">
                <a:solidFill>
                  <a:srgbClr val="FF0000"/>
                </a:solidFill>
              </a:rPr>
              <a:t>5.Result: </a:t>
            </a:r>
            <a:r>
              <a:rPr lang="en-US" altLang="zh-CN" sz="2000" dirty="0"/>
              <a:t>Return the index if found, otherwise indicate absence.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1619508" y="1908276"/>
            <a:ext cx="4638675" cy="4543425"/>
          </a:xfrm>
          <a:prstGeom prst="rect">
            <a:avLst/>
          </a:prstGeom>
        </p:spPr>
      </p:pic>
      <p:sp>
        <p:nvSpPr>
          <p:cNvPr id="66563" name="标题 1"/>
          <p:cNvSpPr>
            <a:spLocks noGrp="1" noChangeArrowheads="1"/>
          </p:cNvSpPr>
          <p:nvPr>
            <p:ph type="title"/>
          </p:nvPr>
        </p:nvSpPr>
        <p:spPr/>
        <p:txBody>
          <a:bodyPr/>
          <a:lstStyle/>
          <a:p>
            <a:r>
              <a:rPr lang="en-US" altLang="zh-CN" dirty="0"/>
              <a:t>6.5 Find</a:t>
            </a:r>
            <a:endParaRPr lang="zh-CN" altLang="en-US" dirty="0"/>
          </a:p>
        </p:txBody>
      </p:sp>
      <p:sp>
        <p:nvSpPr>
          <p:cNvPr id="66564" name="内容占位符 2"/>
          <p:cNvSpPr>
            <a:spLocks noGrp="1" noChangeArrowheads="1"/>
          </p:cNvSpPr>
          <p:nvPr>
            <p:ph idx="1"/>
          </p:nvPr>
        </p:nvSpPr>
        <p:spPr>
          <a:xfrm>
            <a:off x="1370290" y="1411375"/>
            <a:ext cx="6649145" cy="515938"/>
          </a:xfrm>
        </p:spPr>
        <p:txBody>
          <a:bodyPr/>
          <a:lstStyle/>
          <a:p>
            <a:r>
              <a:rPr lang="en-US" altLang="zh-CN"/>
              <a:t>Binary search</a:t>
            </a:r>
            <a:r>
              <a:rPr lang="zh-CN" altLang="en-US"/>
              <a:t>：</a:t>
            </a:r>
            <a:endParaRPr lang="en-US" altLang="zh-CN" b="1"/>
          </a:p>
        </p:txBody>
      </p:sp>
      <p:sp>
        <p:nvSpPr>
          <p:cNvPr id="66565" name="文本框 4"/>
          <p:cNvSpPr txBox="1">
            <a:spLocks noChangeArrowheads="1"/>
          </p:cNvSpPr>
          <p:nvPr/>
        </p:nvSpPr>
        <p:spPr bwMode="auto">
          <a:xfrm>
            <a:off x="7320136" y="5470402"/>
            <a:ext cx="1440160" cy="40011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cs typeface="Times New Roman" panose="02020603050405020304" pitchFamily="18" charset="0"/>
              </a:rPr>
              <a:t>Not found</a:t>
            </a:r>
            <a:endParaRPr lang="zh-CN" altLang="en-US">
              <a:latin typeface="Times New Roman" panose="02020603050405020304" pitchFamily="18" charset="0"/>
              <a:cs typeface="Times New Roman" panose="02020603050405020304" pitchFamily="18" charset="0"/>
            </a:endParaRPr>
          </a:p>
        </p:txBody>
      </p:sp>
      <p:sp>
        <p:nvSpPr>
          <p:cNvPr id="66566" name="文本框 4"/>
          <p:cNvSpPr txBox="1">
            <a:spLocks noChangeArrowheads="1"/>
          </p:cNvSpPr>
          <p:nvPr/>
        </p:nvSpPr>
        <p:spPr bwMode="auto">
          <a:xfrm>
            <a:off x="5879977" y="2615254"/>
            <a:ext cx="2072075" cy="40011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lang="en-US" altLang="zh-CN" dirty="0">
                <a:latin typeface="Times New Roman" panose="02020603050405020304" pitchFamily="18" charset="0"/>
                <a:cs typeface="Times New Roman" panose="02020603050405020304" pitchFamily="18" charset="0"/>
              </a:rPr>
              <a:t>Number to find</a:t>
            </a:r>
            <a:endParaRPr lang="zh-CN" altLang="en-US" dirty="0">
              <a:latin typeface="Times New Roman" panose="02020603050405020304" pitchFamily="18" charset="0"/>
              <a:cs typeface="Times New Roman" panose="02020603050405020304" pitchFamily="18" charset="0"/>
            </a:endParaRPr>
          </a:p>
        </p:txBody>
      </p:sp>
      <p:cxnSp>
        <p:nvCxnSpPr>
          <p:cNvPr id="66568" name="直接箭头连接符 5"/>
          <p:cNvCxnSpPr>
            <a:cxnSpLocks noChangeShapeType="1"/>
            <a:stCxn id="66566" idx="1"/>
            <a:endCxn id="66569" idx="3"/>
          </p:cNvCxnSpPr>
          <p:nvPr/>
        </p:nvCxnSpPr>
        <p:spPr bwMode="auto">
          <a:xfrm flipH="1" flipV="1">
            <a:off x="4765832" y="2369429"/>
            <a:ext cx="1114144" cy="445880"/>
          </a:xfrm>
          <a:prstGeom prst="straightConnector1">
            <a:avLst/>
          </a:prstGeom>
          <a:noFill/>
          <a:ln w="9525" algn="ctr">
            <a:solidFill>
              <a:srgbClr val="00B050"/>
            </a:solidFill>
            <a:round/>
            <a:tailEnd type="triangle" w="med" len="med"/>
          </a:ln>
          <a:extLst>
            <a:ext uri="{909E8E84-426E-40DD-AFC4-6F175D3DCCD1}">
              <a14:hiddenFill xmlns:a14="http://schemas.microsoft.com/office/drawing/2010/main">
                <a:noFill/>
              </a14:hiddenFill>
            </a:ext>
          </a:extLst>
        </p:spPr>
      </p:cxnSp>
      <p:sp>
        <p:nvSpPr>
          <p:cNvPr id="66569" name="矩形 6"/>
          <p:cNvSpPr>
            <a:spLocks noChangeArrowheads="1"/>
          </p:cNvSpPr>
          <p:nvPr/>
        </p:nvSpPr>
        <p:spPr bwMode="auto">
          <a:xfrm>
            <a:off x="2484098" y="2194010"/>
            <a:ext cx="2281734" cy="350838"/>
          </a:xfrm>
          <a:prstGeom prst="rect">
            <a:avLst/>
          </a:prstGeom>
          <a:noFill/>
          <a:ln w="9525" algn="ctr">
            <a:solidFill>
              <a:srgbClr val="00B050"/>
            </a:solidFill>
            <a:round/>
          </a:ln>
          <a:extLst>
            <a:ext uri="{909E8E84-426E-40DD-AFC4-6F175D3DCCD1}">
              <a14:hiddenFill xmlns:a14="http://schemas.microsoft.com/office/drawing/2010/main">
                <a:solidFill>
                  <a:srgbClr val="FFFFFF"/>
                </a:solidFill>
              </a14:hiddenFill>
            </a:ext>
          </a:extLst>
        </p:spPr>
        <p:txBody>
          <a:bodyPr lIns="73277" tIns="36639" rIns="73277" bIns="36639"/>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480"/>
              </a:spcBef>
              <a:spcAft>
                <a:spcPts val="480"/>
              </a:spcAft>
              <a:buClr>
                <a:schemeClr val="tx2"/>
              </a:buClr>
              <a:buSzPct val="80000"/>
            </a:pPr>
            <a:endParaRPr lang="zh-CN" altLang="en-US" sz="1625"/>
          </a:p>
        </p:txBody>
      </p:sp>
      <p:sp>
        <p:nvSpPr>
          <p:cNvPr id="66570" name="矩形 10"/>
          <p:cNvSpPr>
            <a:spLocks noChangeArrowheads="1"/>
          </p:cNvSpPr>
          <p:nvPr/>
        </p:nvSpPr>
        <p:spPr bwMode="auto">
          <a:xfrm>
            <a:off x="1895029" y="5500298"/>
            <a:ext cx="3713072" cy="475103"/>
          </a:xfrm>
          <a:prstGeom prst="rect">
            <a:avLst/>
          </a:prstGeom>
          <a:noFill/>
          <a:ln w="9525" algn="ctr">
            <a:solidFill>
              <a:srgbClr val="00B050"/>
            </a:solidFill>
            <a:round/>
          </a:ln>
          <a:extLst>
            <a:ext uri="{909E8E84-426E-40DD-AFC4-6F175D3DCCD1}">
              <a14:hiddenFill xmlns:a14="http://schemas.microsoft.com/office/drawing/2010/main">
                <a:solidFill>
                  <a:srgbClr val="FFFFFF"/>
                </a:solidFill>
              </a14:hiddenFill>
            </a:ext>
          </a:extLst>
        </p:spPr>
        <p:txBody>
          <a:bodyPr lIns="73277" tIns="36639" rIns="73277" bIns="36639"/>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480"/>
              </a:spcBef>
              <a:spcAft>
                <a:spcPts val="480"/>
              </a:spcAft>
              <a:buClr>
                <a:schemeClr val="tx2"/>
              </a:buClr>
              <a:buSzPct val="80000"/>
            </a:pPr>
            <a:endParaRPr lang="zh-CN" altLang="en-US" sz="1625"/>
          </a:p>
        </p:txBody>
      </p:sp>
      <p:cxnSp>
        <p:nvCxnSpPr>
          <p:cNvPr id="66571" name="直接箭头连接符 12"/>
          <p:cNvCxnSpPr>
            <a:cxnSpLocks noChangeShapeType="1"/>
            <a:stCxn id="66565" idx="1"/>
            <a:endCxn id="66570" idx="3"/>
          </p:cNvCxnSpPr>
          <p:nvPr/>
        </p:nvCxnSpPr>
        <p:spPr bwMode="auto">
          <a:xfrm flipH="1">
            <a:off x="5608102" y="5670457"/>
            <a:ext cx="1712035" cy="67392"/>
          </a:xfrm>
          <a:prstGeom prst="straightConnector1">
            <a:avLst/>
          </a:prstGeom>
          <a:noFill/>
          <a:ln w="9525" algn="ctr">
            <a:solidFill>
              <a:srgbClr val="00B050"/>
            </a:solidFill>
            <a:round/>
            <a:tailEnd type="triangle" w="med" len="med"/>
          </a:ln>
          <a:extLst>
            <a:ext uri="{909E8E84-426E-40DD-AFC4-6F175D3DCCD1}">
              <a14:hiddenFill xmlns:a14="http://schemas.microsoft.com/office/drawing/2010/main">
                <a:noFill/>
              </a14:hiddenFill>
            </a:ext>
          </a:extLst>
        </p:spPr>
      </p:cxnSp>
      <p:sp>
        <p:nvSpPr>
          <p:cNvPr id="66572" name="矩形 13"/>
          <p:cNvSpPr>
            <a:spLocks noChangeArrowheads="1"/>
          </p:cNvSpPr>
          <p:nvPr/>
        </p:nvSpPr>
        <p:spPr bwMode="auto">
          <a:xfrm>
            <a:off x="3152238" y="2055998"/>
            <a:ext cx="1580059" cy="154781"/>
          </a:xfrm>
          <a:prstGeom prst="rect">
            <a:avLst/>
          </a:prstGeom>
          <a:noFill/>
          <a:ln w="9525" algn="ctr">
            <a:solidFill>
              <a:srgbClr val="00B050"/>
            </a:solidFill>
            <a:round/>
          </a:ln>
          <a:extLst>
            <a:ext uri="{909E8E84-426E-40DD-AFC4-6F175D3DCCD1}">
              <a14:hiddenFill xmlns:a14="http://schemas.microsoft.com/office/drawing/2010/main">
                <a:solidFill>
                  <a:srgbClr val="FFFFFF"/>
                </a:solidFill>
              </a14:hiddenFill>
            </a:ext>
          </a:extLst>
        </p:spPr>
        <p:txBody>
          <a:bodyPr lIns="73277" tIns="36639" rIns="73277" bIns="36639"/>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480"/>
              </a:spcBef>
              <a:spcAft>
                <a:spcPts val="480"/>
              </a:spcAft>
              <a:buClr>
                <a:schemeClr val="tx2"/>
              </a:buClr>
              <a:buSzPct val="80000"/>
            </a:pPr>
            <a:endParaRPr lang="zh-CN" altLang="en-US" sz="1625"/>
          </a:p>
        </p:txBody>
      </p:sp>
      <p:cxnSp>
        <p:nvCxnSpPr>
          <p:cNvPr id="66573" name="直接箭头连接符 20"/>
          <p:cNvCxnSpPr>
            <a:cxnSpLocks noChangeShapeType="1"/>
            <a:stCxn id="66574" idx="1"/>
          </p:cNvCxnSpPr>
          <p:nvPr/>
        </p:nvCxnSpPr>
        <p:spPr bwMode="auto">
          <a:xfrm flipH="1">
            <a:off x="4749066" y="2051144"/>
            <a:ext cx="2064748" cy="82245"/>
          </a:xfrm>
          <a:prstGeom prst="straightConnector1">
            <a:avLst/>
          </a:prstGeom>
          <a:noFill/>
          <a:ln w="9525" algn="ctr">
            <a:solidFill>
              <a:srgbClr val="00B050"/>
            </a:solidFill>
            <a:round/>
            <a:tailEnd type="triangle" w="med" len="med"/>
          </a:ln>
          <a:extLst>
            <a:ext uri="{909E8E84-426E-40DD-AFC4-6F175D3DCCD1}">
              <a14:hiddenFill xmlns:a14="http://schemas.microsoft.com/office/drawing/2010/main">
                <a:noFill/>
              </a14:hiddenFill>
            </a:ext>
          </a:extLst>
        </p:spPr>
      </p:cxnSp>
      <p:sp>
        <p:nvSpPr>
          <p:cNvPr id="66574" name="文本框 4"/>
          <p:cNvSpPr txBox="1">
            <a:spLocks noChangeArrowheads="1"/>
          </p:cNvSpPr>
          <p:nvPr/>
        </p:nvSpPr>
        <p:spPr bwMode="auto">
          <a:xfrm>
            <a:off x="6813815" y="1851088"/>
            <a:ext cx="2072075" cy="40011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lang="en-US" altLang="zh-CN" dirty="0">
                <a:latin typeface="Times New Roman" panose="02020603050405020304" pitchFamily="18" charset="0"/>
                <a:cs typeface="Times New Roman" panose="02020603050405020304" pitchFamily="18" charset="0"/>
              </a:rPr>
              <a:t>should be sorted</a:t>
            </a:r>
            <a:endParaRPr lang="zh-CN" altLang="en-US" dirty="0">
              <a:latin typeface="Times New Roman" panose="02020603050405020304" pitchFamily="18" charset="0"/>
              <a:cs typeface="Times New Roman" panose="02020603050405020304" pitchFamily="18" charset="0"/>
            </a:endParaRPr>
          </a:p>
        </p:txBody>
      </p:sp>
      <p:sp>
        <p:nvSpPr>
          <p:cNvPr id="66575" name="矩形 16"/>
          <p:cNvSpPr>
            <a:spLocks noChangeArrowheads="1"/>
          </p:cNvSpPr>
          <p:nvPr/>
        </p:nvSpPr>
        <p:spPr bwMode="auto">
          <a:xfrm>
            <a:off x="1895029" y="3413629"/>
            <a:ext cx="4363153" cy="1982880"/>
          </a:xfrm>
          <a:prstGeom prst="rect">
            <a:avLst/>
          </a:prstGeom>
          <a:noFill/>
          <a:ln w="9525" algn="ctr">
            <a:solidFill>
              <a:srgbClr val="FF0000"/>
            </a:solidFill>
            <a:round/>
          </a:ln>
          <a:extLst>
            <a:ext uri="{909E8E84-426E-40DD-AFC4-6F175D3DCCD1}">
              <a14:hiddenFill xmlns:a14="http://schemas.microsoft.com/office/drawing/2010/main">
                <a:solidFill>
                  <a:srgbClr val="FFFFFF"/>
                </a:solidFill>
              </a14:hiddenFill>
            </a:ext>
          </a:extLst>
        </p:spPr>
        <p:txBody>
          <a:bodyPr lIns="73277" tIns="36639" rIns="73277" bIns="36639"/>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480"/>
              </a:spcBef>
              <a:spcAft>
                <a:spcPts val="480"/>
              </a:spcAft>
              <a:buClr>
                <a:schemeClr val="tx2"/>
              </a:buClr>
              <a:buSzPct val="80000"/>
            </a:pPr>
            <a:endParaRPr lang="zh-CN" altLang="en-US" sz="1625"/>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67586" name="标题 1"/>
          <p:cNvSpPr>
            <a:spLocks noGrp="1" noChangeArrowheads="1"/>
          </p:cNvSpPr>
          <p:nvPr>
            <p:ph type="title"/>
          </p:nvPr>
        </p:nvSpPr>
        <p:spPr/>
        <p:txBody>
          <a:bodyPr/>
          <a:lstStyle/>
          <a:p>
            <a:r>
              <a:rPr lang="en-US" altLang="zh-CN" dirty="0"/>
              <a:t>6.5 Find</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4097761990"/>
              </p:ext>
            </p:extLst>
          </p:nvPr>
        </p:nvGraphicFramePr>
        <p:xfrm>
          <a:off x="2892124" y="3501008"/>
          <a:ext cx="6084196" cy="1960159"/>
        </p:xfrm>
        <a:graphic>
          <a:graphicData uri="http://schemas.openxmlformats.org/drawingml/2006/table">
            <a:tbl>
              <a:tblPr firstRow="1" bandRow="1">
                <a:tableStyleId>{073A0DAA-6AF3-43AB-8588-CEC1D06C72B9}</a:tableStyleId>
              </a:tblPr>
              <a:tblGrid>
                <a:gridCol w="1167746">
                  <a:extLst>
                    <a:ext uri="{9D8B030D-6E8A-4147-A177-3AD203B41FA5}">
                      <a16:colId xmlns:a16="http://schemas.microsoft.com/office/drawing/2014/main" val="20000"/>
                    </a:ext>
                  </a:extLst>
                </a:gridCol>
                <a:gridCol w="860318">
                  <a:extLst>
                    <a:ext uri="{9D8B030D-6E8A-4147-A177-3AD203B41FA5}">
                      <a16:colId xmlns:a16="http://schemas.microsoft.com/office/drawing/2014/main" val="20001"/>
                    </a:ext>
                  </a:extLst>
                </a:gridCol>
                <a:gridCol w="1014033">
                  <a:extLst>
                    <a:ext uri="{9D8B030D-6E8A-4147-A177-3AD203B41FA5}">
                      <a16:colId xmlns:a16="http://schemas.microsoft.com/office/drawing/2014/main" val="20002"/>
                    </a:ext>
                  </a:extLst>
                </a:gridCol>
                <a:gridCol w="1014033">
                  <a:extLst>
                    <a:ext uri="{9D8B030D-6E8A-4147-A177-3AD203B41FA5}">
                      <a16:colId xmlns:a16="http://schemas.microsoft.com/office/drawing/2014/main" val="20003"/>
                    </a:ext>
                  </a:extLst>
                </a:gridCol>
                <a:gridCol w="1014033">
                  <a:extLst>
                    <a:ext uri="{9D8B030D-6E8A-4147-A177-3AD203B41FA5}">
                      <a16:colId xmlns:a16="http://schemas.microsoft.com/office/drawing/2014/main" val="20004"/>
                    </a:ext>
                  </a:extLst>
                </a:gridCol>
                <a:gridCol w="1014033">
                  <a:extLst>
                    <a:ext uri="{9D8B030D-6E8A-4147-A177-3AD203B41FA5}">
                      <a16:colId xmlns:a16="http://schemas.microsoft.com/office/drawing/2014/main" val="20005"/>
                    </a:ext>
                  </a:extLst>
                </a:gridCol>
              </a:tblGrid>
              <a:tr h="520047">
                <a:tc>
                  <a:txBody>
                    <a:bodyPr/>
                    <a:lstStyle/>
                    <a:p>
                      <a:r>
                        <a:rPr lang="en-US" altLang="zh-CN" sz="1500" dirty="0"/>
                        <a:t>Array subscripts</a:t>
                      </a:r>
                      <a:endParaRPr lang="zh-CN" altLang="en-US" sz="1500" dirty="0"/>
                    </a:p>
                  </a:txBody>
                  <a:tcPr marL="74293" marR="74293" marT="37139" marB="37139"/>
                </a:tc>
                <a:tc>
                  <a:txBody>
                    <a:bodyPr/>
                    <a:lstStyle/>
                    <a:p>
                      <a:r>
                        <a:rPr lang="en-US" altLang="zh-CN" sz="1500" dirty="0"/>
                        <a:t>0</a:t>
                      </a:r>
                      <a:endParaRPr lang="zh-CN" altLang="en-US" sz="1500" dirty="0"/>
                    </a:p>
                  </a:txBody>
                  <a:tcPr marL="74293" marR="74293" marT="37139" marB="37139"/>
                </a:tc>
                <a:tc>
                  <a:txBody>
                    <a:bodyPr/>
                    <a:lstStyle/>
                    <a:p>
                      <a:r>
                        <a:rPr lang="en-US" altLang="zh-CN" sz="1500" dirty="0"/>
                        <a:t>1</a:t>
                      </a:r>
                      <a:endParaRPr lang="zh-CN" altLang="en-US" sz="1500" dirty="0"/>
                    </a:p>
                  </a:txBody>
                  <a:tcPr marL="74293" marR="74293" marT="37139" marB="37139"/>
                </a:tc>
                <a:tc>
                  <a:txBody>
                    <a:bodyPr/>
                    <a:lstStyle/>
                    <a:p>
                      <a:r>
                        <a:rPr lang="en-US" altLang="zh-CN" sz="1500" dirty="0"/>
                        <a:t>2</a:t>
                      </a:r>
                      <a:endParaRPr lang="zh-CN" altLang="en-US" sz="1500" dirty="0"/>
                    </a:p>
                  </a:txBody>
                  <a:tcPr marL="74293" marR="74293" marT="37139" marB="37139"/>
                </a:tc>
                <a:tc>
                  <a:txBody>
                    <a:bodyPr/>
                    <a:lstStyle/>
                    <a:p>
                      <a:r>
                        <a:rPr lang="en-US" altLang="zh-CN" sz="1500" dirty="0"/>
                        <a:t>3</a:t>
                      </a:r>
                      <a:endParaRPr lang="zh-CN" altLang="en-US" sz="1500" dirty="0"/>
                    </a:p>
                  </a:txBody>
                  <a:tcPr marL="74293" marR="74293" marT="37139" marB="37139"/>
                </a:tc>
                <a:tc>
                  <a:txBody>
                    <a:bodyPr/>
                    <a:lstStyle/>
                    <a:p>
                      <a:r>
                        <a:rPr lang="en-US" altLang="zh-CN" sz="1500" dirty="0"/>
                        <a:t>4</a:t>
                      </a:r>
                      <a:endParaRPr lang="zh-CN" altLang="en-US" sz="1500" dirty="0"/>
                    </a:p>
                  </a:txBody>
                  <a:tcPr marL="74293" marR="74293" marT="37139" marB="37139"/>
                </a:tc>
                <a:extLst>
                  <a:ext uri="{0D108BD9-81ED-4DB2-BD59-A6C34878D82A}">
                    <a16:rowId xmlns:a16="http://schemas.microsoft.com/office/drawing/2014/main" val="10000"/>
                  </a:ext>
                </a:extLst>
              </a:tr>
              <a:tr h="301234">
                <a:tc>
                  <a:txBody>
                    <a:bodyPr/>
                    <a:lstStyle/>
                    <a:p>
                      <a:r>
                        <a:rPr lang="en-US" altLang="zh-CN" sz="1500" dirty="0"/>
                        <a:t>First Loop</a:t>
                      </a:r>
                      <a:endParaRPr lang="zh-CN" altLang="en-US" sz="1500" dirty="0"/>
                    </a:p>
                  </a:txBody>
                  <a:tcPr marL="74293" marR="74293" marT="37139" marB="37139"/>
                </a:tc>
                <a:tc>
                  <a:txBody>
                    <a:bodyPr/>
                    <a:lstStyle/>
                    <a:p>
                      <a:r>
                        <a:rPr lang="en-US" altLang="zh-CN" sz="1500" dirty="0"/>
                        <a:t>22</a:t>
                      </a:r>
                      <a:endParaRPr lang="zh-CN" altLang="en-US" sz="1500" dirty="0"/>
                    </a:p>
                  </a:txBody>
                  <a:tcPr marL="74293" marR="74293" marT="37139" marB="37139"/>
                </a:tc>
                <a:tc>
                  <a:txBody>
                    <a:bodyPr/>
                    <a:lstStyle/>
                    <a:p>
                      <a:r>
                        <a:rPr lang="en-US" altLang="zh-CN" sz="1500" dirty="0"/>
                        <a:t>24</a:t>
                      </a:r>
                      <a:endParaRPr lang="zh-CN" altLang="en-US" sz="1500" dirty="0"/>
                    </a:p>
                  </a:txBody>
                  <a:tcPr marL="74293" marR="74293" marT="37139" marB="37139"/>
                </a:tc>
                <a:tc>
                  <a:txBody>
                    <a:bodyPr/>
                    <a:lstStyle/>
                    <a:p>
                      <a:r>
                        <a:rPr lang="en-US" altLang="zh-CN" sz="1500" dirty="0"/>
                        <a:t>26</a:t>
                      </a:r>
                      <a:endParaRPr lang="zh-CN" altLang="en-US" sz="1500" dirty="0"/>
                    </a:p>
                  </a:txBody>
                  <a:tcPr marL="74293" marR="74293" marT="37139" marB="37139"/>
                </a:tc>
                <a:tc>
                  <a:txBody>
                    <a:bodyPr/>
                    <a:lstStyle/>
                    <a:p>
                      <a:r>
                        <a:rPr lang="en-US" altLang="zh-CN" sz="1500" dirty="0"/>
                        <a:t>28</a:t>
                      </a:r>
                      <a:endParaRPr lang="zh-CN" altLang="en-US" sz="1500" dirty="0"/>
                    </a:p>
                  </a:txBody>
                  <a:tcPr marL="74293" marR="74293" marT="37139" marB="37139"/>
                </a:tc>
                <a:tc>
                  <a:txBody>
                    <a:bodyPr/>
                    <a:lstStyle/>
                    <a:p>
                      <a:r>
                        <a:rPr lang="en-US" altLang="zh-CN" sz="1500" dirty="0"/>
                        <a:t>30</a:t>
                      </a:r>
                      <a:endParaRPr lang="zh-CN" altLang="en-US" sz="1500" dirty="0"/>
                    </a:p>
                  </a:txBody>
                  <a:tcPr marL="74293" marR="74293" marT="37139" marB="37139"/>
                </a:tc>
                <a:extLst>
                  <a:ext uri="{0D108BD9-81ED-4DB2-BD59-A6C34878D82A}">
                    <a16:rowId xmlns:a16="http://schemas.microsoft.com/office/drawing/2014/main" val="10001"/>
                  </a:ext>
                </a:extLst>
              </a:tr>
              <a:tr h="301234">
                <a:tc>
                  <a:txBody>
                    <a:bodyPr/>
                    <a:lstStyle/>
                    <a:p>
                      <a:endParaRPr lang="zh-CN" altLang="en-US" sz="1500" dirty="0"/>
                    </a:p>
                  </a:txBody>
                  <a:tcPr marL="74293" marR="74293" marT="37139" marB="37139"/>
                </a:tc>
                <a:tc>
                  <a:txBody>
                    <a:bodyPr/>
                    <a:lstStyle/>
                    <a:p>
                      <a:r>
                        <a:rPr lang="en-US" altLang="zh-CN" sz="1500" b="1" dirty="0">
                          <a:solidFill>
                            <a:srgbClr val="002060"/>
                          </a:solidFill>
                        </a:rPr>
                        <a:t>low</a:t>
                      </a:r>
                      <a:endParaRPr lang="zh-CN" altLang="en-US" sz="1500" b="1" dirty="0">
                        <a:solidFill>
                          <a:srgbClr val="002060"/>
                        </a:solidFill>
                      </a:endParaRPr>
                    </a:p>
                  </a:txBody>
                  <a:tcPr marL="74293" marR="74293" marT="37139" marB="37139"/>
                </a:tc>
                <a:tc>
                  <a:txBody>
                    <a:bodyPr/>
                    <a:lstStyle/>
                    <a:p>
                      <a:endParaRPr lang="zh-CN" altLang="en-US" sz="1500" b="1" dirty="0">
                        <a:solidFill>
                          <a:srgbClr val="002060"/>
                        </a:solidFill>
                      </a:endParaRPr>
                    </a:p>
                  </a:txBody>
                  <a:tcPr marL="74293" marR="74293" marT="37139" marB="37139"/>
                </a:tc>
                <a:tc>
                  <a:txBody>
                    <a:bodyPr/>
                    <a:lstStyle/>
                    <a:p>
                      <a:r>
                        <a:rPr lang="en-US" altLang="zh-CN" sz="1500" b="1" dirty="0">
                          <a:solidFill>
                            <a:srgbClr val="002060"/>
                          </a:solidFill>
                        </a:rPr>
                        <a:t>mid</a:t>
                      </a:r>
                      <a:endParaRPr lang="zh-CN" altLang="en-US" sz="1500" b="1" dirty="0">
                        <a:solidFill>
                          <a:srgbClr val="002060"/>
                        </a:solidFill>
                      </a:endParaRPr>
                    </a:p>
                  </a:txBody>
                  <a:tcPr marL="74293" marR="74293" marT="37139" marB="37139"/>
                </a:tc>
                <a:tc>
                  <a:txBody>
                    <a:bodyPr/>
                    <a:lstStyle/>
                    <a:p>
                      <a:endParaRPr lang="zh-CN" altLang="en-US" sz="1500" b="1" dirty="0">
                        <a:solidFill>
                          <a:srgbClr val="002060"/>
                        </a:solidFill>
                      </a:endParaRPr>
                    </a:p>
                  </a:txBody>
                  <a:tcPr marL="74293" marR="74293" marT="37139" marB="37139"/>
                </a:tc>
                <a:tc>
                  <a:txBody>
                    <a:bodyPr/>
                    <a:lstStyle/>
                    <a:p>
                      <a:r>
                        <a:rPr lang="en-US" altLang="zh-CN" sz="1500" b="1" dirty="0">
                          <a:solidFill>
                            <a:srgbClr val="002060"/>
                          </a:solidFill>
                        </a:rPr>
                        <a:t>high</a:t>
                      </a:r>
                      <a:endParaRPr lang="zh-CN" altLang="en-US" sz="1500" b="1" dirty="0">
                        <a:solidFill>
                          <a:srgbClr val="002060"/>
                        </a:solidFill>
                      </a:endParaRPr>
                    </a:p>
                  </a:txBody>
                  <a:tcPr marL="74293" marR="74293" marT="37139" marB="37139"/>
                </a:tc>
                <a:extLst>
                  <a:ext uri="{0D108BD9-81ED-4DB2-BD59-A6C34878D82A}">
                    <a16:rowId xmlns:a16="http://schemas.microsoft.com/office/drawing/2014/main" val="10002"/>
                  </a:ext>
                </a:extLst>
              </a:tr>
              <a:tr h="520047">
                <a:tc>
                  <a:txBody>
                    <a:bodyPr/>
                    <a:lstStyle/>
                    <a:p>
                      <a:r>
                        <a:rPr lang="en-US" altLang="zh-CN" sz="1500" dirty="0"/>
                        <a:t>Second</a:t>
                      </a:r>
                      <a:r>
                        <a:rPr lang="en-US" altLang="zh-CN" sz="1500" baseline="0" dirty="0"/>
                        <a:t> Loop</a:t>
                      </a:r>
                      <a:endParaRPr lang="zh-CN" altLang="en-US" sz="1500" dirty="0"/>
                    </a:p>
                  </a:txBody>
                  <a:tcPr marL="74293" marR="74293" marT="37139" marB="37139"/>
                </a:tc>
                <a:tc>
                  <a:txBody>
                    <a:bodyPr/>
                    <a:lstStyle/>
                    <a:p>
                      <a:r>
                        <a:rPr lang="en-US" altLang="zh-CN" sz="1500" dirty="0"/>
                        <a:t>22</a:t>
                      </a:r>
                      <a:endParaRPr lang="zh-CN" altLang="en-US" sz="1500" dirty="0"/>
                    </a:p>
                  </a:txBody>
                  <a:tcPr marL="74293" marR="74293" marT="37139" marB="37139"/>
                </a:tc>
                <a:tc>
                  <a:txBody>
                    <a:bodyPr/>
                    <a:lstStyle/>
                    <a:p>
                      <a:r>
                        <a:rPr lang="en-US" altLang="zh-CN" sz="1500" dirty="0"/>
                        <a:t>24</a:t>
                      </a:r>
                      <a:endParaRPr lang="zh-CN" altLang="en-US" sz="1500" dirty="0"/>
                    </a:p>
                  </a:txBody>
                  <a:tcPr marL="74293" marR="74293" marT="37139" marB="37139"/>
                </a:tc>
                <a:tc>
                  <a:txBody>
                    <a:bodyPr/>
                    <a:lstStyle/>
                    <a:p>
                      <a:r>
                        <a:rPr lang="en-US" altLang="zh-CN" sz="1500" dirty="0"/>
                        <a:t>26</a:t>
                      </a:r>
                      <a:endParaRPr lang="zh-CN" altLang="en-US" sz="1500" dirty="0"/>
                    </a:p>
                  </a:txBody>
                  <a:tcPr marL="74293" marR="74293" marT="37139" marB="37139"/>
                </a:tc>
                <a:tc>
                  <a:txBody>
                    <a:bodyPr/>
                    <a:lstStyle/>
                    <a:p>
                      <a:r>
                        <a:rPr lang="en-US" altLang="zh-CN" sz="1500" dirty="0"/>
                        <a:t>28</a:t>
                      </a:r>
                      <a:endParaRPr lang="zh-CN" altLang="en-US" sz="1500" dirty="0"/>
                    </a:p>
                  </a:txBody>
                  <a:tcPr marL="74293" marR="74293" marT="37139" marB="37139"/>
                </a:tc>
                <a:tc>
                  <a:txBody>
                    <a:bodyPr/>
                    <a:lstStyle/>
                    <a:p>
                      <a:r>
                        <a:rPr lang="en-US" altLang="zh-CN" sz="1500" dirty="0"/>
                        <a:t>30</a:t>
                      </a:r>
                      <a:endParaRPr lang="zh-CN" altLang="en-US" sz="1500" dirty="0"/>
                    </a:p>
                  </a:txBody>
                  <a:tcPr marL="74293" marR="74293" marT="37139" marB="37139"/>
                </a:tc>
                <a:extLst>
                  <a:ext uri="{0D108BD9-81ED-4DB2-BD59-A6C34878D82A}">
                    <a16:rowId xmlns:a16="http://schemas.microsoft.com/office/drawing/2014/main" val="10003"/>
                  </a:ext>
                </a:extLst>
              </a:tr>
              <a:tr h="301234">
                <a:tc>
                  <a:txBody>
                    <a:bodyPr/>
                    <a:lstStyle/>
                    <a:p>
                      <a:endParaRPr lang="zh-CN" altLang="en-US" sz="1500" dirty="0"/>
                    </a:p>
                  </a:txBody>
                  <a:tcPr marL="74293" marR="74293" marT="37139" marB="37139"/>
                </a:tc>
                <a:tc>
                  <a:txBody>
                    <a:bodyPr/>
                    <a:lstStyle/>
                    <a:p>
                      <a:endParaRPr lang="zh-CN" altLang="en-US" sz="1500" dirty="0"/>
                    </a:p>
                  </a:txBody>
                  <a:tcPr marL="74293" marR="74293" marT="37139" marB="37139"/>
                </a:tc>
                <a:tc>
                  <a:txBody>
                    <a:bodyPr/>
                    <a:lstStyle/>
                    <a:p>
                      <a:endParaRPr lang="zh-CN" altLang="en-US" sz="1500" dirty="0"/>
                    </a:p>
                  </a:txBody>
                  <a:tcPr marL="74293" marR="74293" marT="37139" marB="37139"/>
                </a:tc>
                <a:tc>
                  <a:txBody>
                    <a:bodyPr/>
                    <a:lstStyle/>
                    <a:p>
                      <a:endParaRPr lang="zh-CN" altLang="en-US" sz="1500" dirty="0"/>
                    </a:p>
                  </a:txBody>
                  <a:tcPr marL="74293" marR="74293" marT="37139" marB="37139"/>
                </a:tc>
                <a:tc>
                  <a:txBody>
                    <a:bodyPr/>
                    <a:lstStyle/>
                    <a:p>
                      <a:pPr marL="0" algn="l" defTabSz="914400" rtl="0" eaLnBrk="1" latinLnBrk="0" hangingPunct="1"/>
                      <a:r>
                        <a:rPr lang="en-US" altLang="zh-CN" sz="1500" b="1" kern="1200" dirty="0">
                          <a:solidFill>
                            <a:srgbClr val="002060"/>
                          </a:solidFill>
                        </a:rPr>
                        <a:t>low(mid)</a:t>
                      </a:r>
                      <a:endParaRPr lang="zh-CN" altLang="en-US" sz="1500" b="1" kern="1200" dirty="0">
                        <a:solidFill>
                          <a:srgbClr val="002060"/>
                        </a:solidFill>
                        <a:latin typeface="+mn-lt"/>
                        <a:ea typeface="+mn-ea"/>
                        <a:cs typeface="+mn-cs"/>
                      </a:endParaRPr>
                    </a:p>
                  </a:txBody>
                  <a:tcPr marL="74293" marR="74293" marT="37139" marB="37139"/>
                </a:tc>
                <a:tc>
                  <a:txBody>
                    <a:bodyPr/>
                    <a:lstStyle/>
                    <a:p>
                      <a:pPr marL="0" algn="l" defTabSz="914400" rtl="0" eaLnBrk="1" latinLnBrk="0" hangingPunct="1"/>
                      <a:r>
                        <a:rPr lang="en-US" altLang="zh-CN" sz="1500" b="1" kern="1200" dirty="0">
                          <a:solidFill>
                            <a:srgbClr val="002060"/>
                          </a:solidFill>
                        </a:rPr>
                        <a:t>high</a:t>
                      </a:r>
                      <a:endParaRPr lang="zh-CN" altLang="en-US" sz="1500" b="1" kern="1200" dirty="0">
                        <a:solidFill>
                          <a:srgbClr val="002060"/>
                        </a:solidFill>
                        <a:latin typeface="+mn-lt"/>
                        <a:ea typeface="+mn-ea"/>
                        <a:cs typeface="+mn-cs"/>
                      </a:endParaRPr>
                    </a:p>
                  </a:txBody>
                  <a:tcPr marL="74293" marR="74293" marT="37139" marB="37139"/>
                </a:tc>
                <a:extLst>
                  <a:ext uri="{0D108BD9-81ED-4DB2-BD59-A6C34878D82A}">
                    <a16:rowId xmlns:a16="http://schemas.microsoft.com/office/drawing/2014/main" val="10004"/>
                  </a:ext>
                </a:extLst>
              </a:tr>
            </a:tbl>
          </a:graphicData>
        </a:graphic>
      </p:graphicFrame>
      <p:sp>
        <p:nvSpPr>
          <p:cNvPr id="67620" name="文本框 4"/>
          <p:cNvSpPr txBox="1">
            <a:spLocks noChangeArrowheads="1"/>
          </p:cNvSpPr>
          <p:nvPr/>
        </p:nvSpPr>
        <p:spPr bwMode="auto">
          <a:xfrm>
            <a:off x="3935760" y="1586832"/>
            <a:ext cx="374441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lang="en-US" altLang="zh-CN" sz="2400" dirty="0">
                <a:latin typeface="Times New Roman" panose="02020603050405020304" pitchFamily="18" charset="0"/>
                <a:cs typeface="Times New Roman" panose="02020603050405020304" pitchFamily="18" charset="0"/>
              </a:rPr>
              <a:t>Search value </a:t>
            </a:r>
            <a:r>
              <a:rPr lang="en-US" altLang="zh-CN" sz="2400" dirty="0">
                <a:solidFill>
                  <a:srgbClr val="0000CC"/>
                </a:solidFill>
                <a:latin typeface="Times New Roman" panose="02020603050405020304" pitchFamily="18" charset="0"/>
                <a:cs typeface="Times New Roman" panose="02020603050405020304" pitchFamily="18" charset="0"/>
              </a:rPr>
              <a:t>x = 28</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x &gt;</a:t>
            </a:r>
            <a:r>
              <a:rPr lang="en-US" altLang="zh-CN" sz="2400" dirty="0" err="1">
                <a:latin typeface="Times New Roman" panose="02020603050405020304" pitchFamily="18" charset="0"/>
                <a:cs typeface="Times New Roman" panose="02020603050405020304" pitchFamily="18" charset="0"/>
              </a:rPr>
              <a:t>num</a:t>
            </a:r>
            <a:r>
              <a:rPr lang="en-US" altLang="zh-CN" sz="2400" dirty="0">
                <a:latin typeface="Times New Roman" panose="02020603050405020304" pitchFamily="18" charset="0"/>
                <a:cs typeface="Times New Roman" panose="02020603050405020304" pitchFamily="18" charset="0"/>
              </a:rPr>
              <a:t>[mid] 	low = mid+1</a:t>
            </a:r>
          </a:p>
          <a:p>
            <a:r>
              <a:rPr lang="en-US" altLang="zh-CN" sz="2400" dirty="0">
                <a:latin typeface="Times New Roman" panose="02020603050405020304" pitchFamily="18" charset="0"/>
                <a:cs typeface="Times New Roman" panose="02020603050405020304" pitchFamily="18" charset="0"/>
              </a:rPr>
              <a:t>x = </a:t>
            </a:r>
            <a:r>
              <a:rPr lang="en-US" altLang="zh-CN" sz="2400" dirty="0" err="1">
                <a:latin typeface="Times New Roman" panose="02020603050405020304" pitchFamily="18" charset="0"/>
                <a:cs typeface="Times New Roman" panose="02020603050405020304" pitchFamily="18" charset="0"/>
              </a:rPr>
              <a:t>num</a:t>
            </a:r>
            <a:r>
              <a:rPr lang="en-US" altLang="zh-CN" sz="2400" dirty="0">
                <a:latin typeface="Times New Roman" panose="02020603050405020304" pitchFamily="18" charset="0"/>
                <a:cs typeface="Times New Roman" panose="02020603050405020304" pitchFamily="18" charset="0"/>
              </a:rPr>
              <a:t>[mid] 	Find</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68610" name="标题 1"/>
          <p:cNvSpPr>
            <a:spLocks noGrp="1" noChangeArrowheads="1"/>
          </p:cNvSpPr>
          <p:nvPr>
            <p:ph type="title"/>
          </p:nvPr>
        </p:nvSpPr>
        <p:spPr/>
        <p:txBody>
          <a:bodyPr/>
          <a:lstStyle/>
          <a:p>
            <a:r>
              <a:rPr lang="en-US" altLang="zh-CN" dirty="0"/>
              <a:t>6.5 Find</a:t>
            </a:r>
            <a:endParaRPr lang="zh-CN" altLang="en-US" dirty="0"/>
          </a:p>
        </p:txBody>
      </p:sp>
      <p:graphicFrame>
        <p:nvGraphicFramePr>
          <p:cNvPr id="4" name="内容占位符 3"/>
          <p:cNvGraphicFramePr>
            <a:graphicFrameLocks noGrp="1"/>
          </p:cNvGraphicFramePr>
          <p:nvPr>
            <p:ph idx="1"/>
          </p:nvPr>
        </p:nvGraphicFramePr>
        <p:xfrm>
          <a:off x="3431704" y="3212976"/>
          <a:ext cx="6084196" cy="2566331"/>
        </p:xfrm>
        <a:graphic>
          <a:graphicData uri="http://schemas.openxmlformats.org/drawingml/2006/table">
            <a:tbl>
              <a:tblPr firstRow="1" bandRow="1">
                <a:tableStyleId>{073A0DAA-6AF3-43AB-8588-CEC1D06C72B9}</a:tableStyleId>
              </a:tblPr>
              <a:tblGrid>
                <a:gridCol w="1167746">
                  <a:extLst>
                    <a:ext uri="{9D8B030D-6E8A-4147-A177-3AD203B41FA5}">
                      <a16:colId xmlns:a16="http://schemas.microsoft.com/office/drawing/2014/main" val="20000"/>
                    </a:ext>
                  </a:extLst>
                </a:gridCol>
                <a:gridCol w="860318">
                  <a:extLst>
                    <a:ext uri="{9D8B030D-6E8A-4147-A177-3AD203B41FA5}">
                      <a16:colId xmlns:a16="http://schemas.microsoft.com/office/drawing/2014/main" val="20001"/>
                    </a:ext>
                  </a:extLst>
                </a:gridCol>
                <a:gridCol w="1014033">
                  <a:extLst>
                    <a:ext uri="{9D8B030D-6E8A-4147-A177-3AD203B41FA5}">
                      <a16:colId xmlns:a16="http://schemas.microsoft.com/office/drawing/2014/main" val="20002"/>
                    </a:ext>
                  </a:extLst>
                </a:gridCol>
                <a:gridCol w="1014033">
                  <a:extLst>
                    <a:ext uri="{9D8B030D-6E8A-4147-A177-3AD203B41FA5}">
                      <a16:colId xmlns:a16="http://schemas.microsoft.com/office/drawing/2014/main" val="20003"/>
                    </a:ext>
                  </a:extLst>
                </a:gridCol>
                <a:gridCol w="1014033">
                  <a:extLst>
                    <a:ext uri="{9D8B030D-6E8A-4147-A177-3AD203B41FA5}">
                      <a16:colId xmlns:a16="http://schemas.microsoft.com/office/drawing/2014/main" val="20004"/>
                    </a:ext>
                  </a:extLst>
                </a:gridCol>
                <a:gridCol w="1014033">
                  <a:extLst>
                    <a:ext uri="{9D8B030D-6E8A-4147-A177-3AD203B41FA5}">
                      <a16:colId xmlns:a16="http://schemas.microsoft.com/office/drawing/2014/main" val="20005"/>
                    </a:ext>
                  </a:extLst>
                </a:gridCol>
              </a:tblGrid>
              <a:tr h="520223">
                <a:tc>
                  <a:txBody>
                    <a:bodyPr/>
                    <a:lstStyle/>
                    <a:p>
                      <a:r>
                        <a:rPr lang="en-US" altLang="zh-CN" sz="1500" dirty="0"/>
                        <a:t>Array subscripts</a:t>
                      </a:r>
                      <a:endParaRPr lang="zh-CN" altLang="en-US" sz="1500" dirty="0"/>
                    </a:p>
                  </a:txBody>
                  <a:tcPr marL="74293" marR="74293" marT="37159" marB="37159"/>
                </a:tc>
                <a:tc>
                  <a:txBody>
                    <a:bodyPr/>
                    <a:lstStyle/>
                    <a:p>
                      <a:r>
                        <a:rPr lang="en-US" altLang="zh-CN" sz="1500" dirty="0"/>
                        <a:t>0</a:t>
                      </a:r>
                      <a:endParaRPr lang="zh-CN" altLang="en-US" sz="1500" dirty="0"/>
                    </a:p>
                  </a:txBody>
                  <a:tcPr marL="74293" marR="74293" marT="37159" marB="37159"/>
                </a:tc>
                <a:tc>
                  <a:txBody>
                    <a:bodyPr/>
                    <a:lstStyle/>
                    <a:p>
                      <a:r>
                        <a:rPr lang="en-US" altLang="zh-CN" sz="1500" dirty="0"/>
                        <a:t>1</a:t>
                      </a:r>
                      <a:endParaRPr lang="zh-CN" altLang="en-US" sz="1500" dirty="0"/>
                    </a:p>
                  </a:txBody>
                  <a:tcPr marL="74293" marR="74293" marT="37159" marB="37159"/>
                </a:tc>
                <a:tc>
                  <a:txBody>
                    <a:bodyPr/>
                    <a:lstStyle/>
                    <a:p>
                      <a:r>
                        <a:rPr lang="en-US" altLang="zh-CN" sz="1500" dirty="0"/>
                        <a:t>2</a:t>
                      </a:r>
                      <a:endParaRPr lang="zh-CN" altLang="en-US" sz="1500" dirty="0"/>
                    </a:p>
                  </a:txBody>
                  <a:tcPr marL="74293" marR="74293" marT="37159" marB="37159"/>
                </a:tc>
                <a:tc>
                  <a:txBody>
                    <a:bodyPr/>
                    <a:lstStyle/>
                    <a:p>
                      <a:r>
                        <a:rPr lang="en-US" altLang="zh-CN" sz="1500" dirty="0"/>
                        <a:t>3</a:t>
                      </a:r>
                      <a:endParaRPr lang="zh-CN" altLang="en-US" sz="1500" dirty="0"/>
                    </a:p>
                  </a:txBody>
                  <a:tcPr marL="74293" marR="74293" marT="37159" marB="37159"/>
                </a:tc>
                <a:tc>
                  <a:txBody>
                    <a:bodyPr/>
                    <a:lstStyle/>
                    <a:p>
                      <a:r>
                        <a:rPr lang="en-US" altLang="zh-CN" sz="1500" dirty="0"/>
                        <a:t>4</a:t>
                      </a:r>
                      <a:endParaRPr lang="zh-CN" altLang="en-US" sz="1500" dirty="0"/>
                    </a:p>
                  </a:txBody>
                  <a:tcPr marL="74293" marR="74293" marT="37159" marB="37159"/>
                </a:tc>
                <a:extLst>
                  <a:ext uri="{0D108BD9-81ED-4DB2-BD59-A6C34878D82A}">
                    <a16:rowId xmlns:a16="http://schemas.microsoft.com/office/drawing/2014/main" val="10000"/>
                  </a:ext>
                </a:extLst>
              </a:tr>
              <a:tr h="301399">
                <a:tc>
                  <a:txBody>
                    <a:bodyPr/>
                    <a:lstStyle/>
                    <a:p>
                      <a:r>
                        <a:rPr lang="en-US" altLang="zh-CN" sz="1500" dirty="0"/>
                        <a:t>First Loop</a:t>
                      </a:r>
                      <a:endParaRPr lang="zh-CN" altLang="en-US" sz="1500" dirty="0"/>
                    </a:p>
                  </a:txBody>
                  <a:tcPr marL="74293" marR="74293" marT="37159" marB="37159"/>
                </a:tc>
                <a:tc>
                  <a:txBody>
                    <a:bodyPr/>
                    <a:lstStyle/>
                    <a:p>
                      <a:r>
                        <a:rPr lang="en-US" altLang="zh-CN" sz="1500" dirty="0"/>
                        <a:t>22</a:t>
                      </a:r>
                      <a:endParaRPr lang="zh-CN" altLang="en-US" sz="1500" dirty="0"/>
                    </a:p>
                  </a:txBody>
                  <a:tcPr marL="74293" marR="74293" marT="37159" marB="37159"/>
                </a:tc>
                <a:tc>
                  <a:txBody>
                    <a:bodyPr/>
                    <a:lstStyle/>
                    <a:p>
                      <a:r>
                        <a:rPr lang="en-US" altLang="zh-CN" sz="1500" dirty="0"/>
                        <a:t>24</a:t>
                      </a:r>
                      <a:endParaRPr lang="zh-CN" altLang="en-US" sz="1500" dirty="0"/>
                    </a:p>
                  </a:txBody>
                  <a:tcPr marL="74293" marR="74293" marT="37159" marB="37159"/>
                </a:tc>
                <a:tc>
                  <a:txBody>
                    <a:bodyPr/>
                    <a:lstStyle/>
                    <a:p>
                      <a:r>
                        <a:rPr lang="en-US" altLang="zh-CN" sz="1500" dirty="0"/>
                        <a:t>26</a:t>
                      </a:r>
                      <a:endParaRPr lang="zh-CN" altLang="en-US" sz="1500" dirty="0"/>
                    </a:p>
                  </a:txBody>
                  <a:tcPr marL="74293" marR="74293" marT="37159" marB="37159"/>
                </a:tc>
                <a:tc>
                  <a:txBody>
                    <a:bodyPr/>
                    <a:lstStyle/>
                    <a:p>
                      <a:r>
                        <a:rPr lang="en-US" altLang="zh-CN" sz="1500" dirty="0"/>
                        <a:t>28</a:t>
                      </a:r>
                      <a:endParaRPr lang="zh-CN" altLang="en-US" sz="1500" dirty="0"/>
                    </a:p>
                  </a:txBody>
                  <a:tcPr marL="74293" marR="74293" marT="37159" marB="37159"/>
                </a:tc>
                <a:tc>
                  <a:txBody>
                    <a:bodyPr/>
                    <a:lstStyle/>
                    <a:p>
                      <a:r>
                        <a:rPr lang="en-US" altLang="zh-CN" sz="1500" dirty="0"/>
                        <a:t>30</a:t>
                      </a:r>
                      <a:endParaRPr lang="zh-CN" altLang="en-US" sz="1500" dirty="0"/>
                    </a:p>
                  </a:txBody>
                  <a:tcPr marL="74293" marR="74293" marT="37159" marB="37159"/>
                </a:tc>
                <a:extLst>
                  <a:ext uri="{0D108BD9-81ED-4DB2-BD59-A6C34878D82A}">
                    <a16:rowId xmlns:a16="http://schemas.microsoft.com/office/drawing/2014/main" val="10001"/>
                  </a:ext>
                </a:extLst>
              </a:tr>
              <a:tr h="301399">
                <a:tc>
                  <a:txBody>
                    <a:bodyPr/>
                    <a:lstStyle/>
                    <a:p>
                      <a:endParaRPr lang="zh-CN" altLang="en-US" sz="1500" dirty="0"/>
                    </a:p>
                  </a:txBody>
                  <a:tcPr marL="74293" marR="74293" marT="37159" marB="37159"/>
                </a:tc>
                <a:tc>
                  <a:txBody>
                    <a:bodyPr/>
                    <a:lstStyle/>
                    <a:p>
                      <a:pPr marL="0" algn="l" defTabSz="914400" rtl="0" eaLnBrk="1" latinLnBrk="0" hangingPunct="1"/>
                      <a:r>
                        <a:rPr lang="en-US" altLang="zh-CN" sz="1500" b="1" kern="1200" dirty="0">
                          <a:solidFill>
                            <a:srgbClr val="002060"/>
                          </a:solidFill>
                        </a:rPr>
                        <a:t>low</a:t>
                      </a:r>
                      <a:endParaRPr lang="zh-CN" altLang="en-US" sz="1500" b="1" kern="1200" dirty="0">
                        <a:solidFill>
                          <a:srgbClr val="002060"/>
                        </a:solidFill>
                        <a:latin typeface="+mn-lt"/>
                        <a:ea typeface="+mn-ea"/>
                        <a:cs typeface="+mn-cs"/>
                      </a:endParaRPr>
                    </a:p>
                  </a:txBody>
                  <a:tcPr marL="74293" marR="74293" marT="37159" marB="37159"/>
                </a:tc>
                <a:tc>
                  <a:txBody>
                    <a:bodyPr/>
                    <a:lstStyle/>
                    <a:p>
                      <a:pPr marL="0" algn="l" defTabSz="914400" rtl="0" eaLnBrk="1" latinLnBrk="0" hangingPunct="1"/>
                      <a:endParaRPr lang="zh-CN" altLang="en-US" sz="1500" b="1" kern="1200" dirty="0">
                        <a:solidFill>
                          <a:srgbClr val="002060"/>
                        </a:solidFill>
                        <a:latin typeface="+mn-lt"/>
                        <a:ea typeface="+mn-ea"/>
                        <a:cs typeface="+mn-cs"/>
                      </a:endParaRPr>
                    </a:p>
                  </a:txBody>
                  <a:tcPr marL="74293" marR="74293" marT="37159" marB="37159"/>
                </a:tc>
                <a:tc>
                  <a:txBody>
                    <a:bodyPr/>
                    <a:lstStyle/>
                    <a:p>
                      <a:pPr marL="0" algn="l" defTabSz="914400" rtl="0" eaLnBrk="1" latinLnBrk="0" hangingPunct="1"/>
                      <a:r>
                        <a:rPr lang="en-US" altLang="zh-CN" sz="1500" b="1" kern="1200" dirty="0">
                          <a:solidFill>
                            <a:srgbClr val="002060"/>
                          </a:solidFill>
                        </a:rPr>
                        <a:t>mid</a:t>
                      </a:r>
                      <a:endParaRPr lang="zh-CN" altLang="en-US" sz="1500" b="1" kern="1200" dirty="0">
                        <a:solidFill>
                          <a:srgbClr val="002060"/>
                        </a:solidFill>
                        <a:latin typeface="+mn-lt"/>
                        <a:ea typeface="+mn-ea"/>
                        <a:cs typeface="+mn-cs"/>
                      </a:endParaRPr>
                    </a:p>
                  </a:txBody>
                  <a:tcPr marL="74293" marR="74293" marT="37159" marB="37159"/>
                </a:tc>
                <a:tc>
                  <a:txBody>
                    <a:bodyPr/>
                    <a:lstStyle/>
                    <a:p>
                      <a:pPr marL="0" algn="l" defTabSz="914400" rtl="0" eaLnBrk="1" latinLnBrk="0" hangingPunct="1"/>
                      <a:endParaRPr lang="zh-CN" altLang="en-US" sz="1500" b="1" kern="1200" dirty="0">
                        <a:solidFill>
                          <a:srgbClr val="002060"/>
                        </a:solidFill>
                        <a:latin typeface="+mn-lt"/>
                        <a:ea typeface="+mn-ea"/>
                        <a:cs typeface="+mn-cs"/>
                      </a:endParaRPr>
                    </a:p>
                  </a:txBody>
                  <a:tcPr marL="74293" marR="74293" marT="37159" marB="37159"/>
                </a:tc>
                <a:tc>
                  <a:txBody>
                    <a:bodyPr/>
                    <a:lstStyle/>
                    <a:p>
                      <a:pPr marL="0" algn="l" defTabSz="914400" rtl="0" eaLnBrk="1" latinLnBrk="0" hangingPunct="1"/>
                      <a:r>
                        <a:rPr lang="en-US" altLang="zh-CN" sz="1500" b="1" kern="1200" dirty="0">
                          <a:solidFill>
                            <a:srgbClr val="002060"/>
                          </a:solidFill>
                        </a:rPr>
                        <a:t>high</a:t>
                      </a:r>
                      <a:endParaRPr lang="zh-CN" altLang="en-US" sz="1500" b="1" kern="1200" dirty="0">
                        <a:solidFill>
                          <a:srgbClr val="002060"/>
                        </a:solidFill>
                        <a:latin typeface="+mn-lt"/>
                        <a:ea typeface="+mn-ea"/>
                        <a:cs typeface="+mn-cs"/>
                      </a:endParaRPr>
                    </a:p>
                  </a:txBody>
                  <a:tcPr marL="74293" marR="74293" marT="37159" marB="37159"/>
                </a:tc>
                <a:extLst>
                  <a:ext uri="{0D108BD9-81ED-4DB2-BD59-A6C34878D82A}">
                    <a16:rowId xmlns:a16="http://schemas.microsoft.com/office/drawing/2014/main" val="10002"/>
                  </a:ext>
                </a:extLst>
              </a:tr>
              <a:tr h="520223">
                <a:tc>
                  <a:txBody>
                    <a:bodyPr/>
                    <a:lstStyle/>
                    <a:p>
                      <a:r>
                        <a:rPr lang="en-US" altLang="zh-CN" sz="1500" dirty="0"/>
                        <a:t>Second</a:t>
                      </a:r>
                      <a:r>
                        <a:rPr lang="en-US" altLang="zh-CN" sz="1500" baseline="0" dirty="0"/>
                        <a:t> Loop</a:t>
                      </a:r>
                      <a:endParaRPr lang="zh-CN" altLang="en-US" sz="1500" dirty="0"/>
                    </a:p>
                  </a:txBody>
                  <a:tcPr marL="74293" marR="74293" marT="37159" marB="37159"/>
                </a:tc>
                <a:tc>
                  <a:txBody>
                    <a:bodyPr/>
                    <a:lstStyle/>
                    <a:p>
                      <a:r>
                        <a:rPr lang="en-US" altLang="zh-CN" sz="1500" dirty="0"/>
                        <a:t>22</a:t>
                      </a:r>
                      <a:endParaRPr lang="zh-CN" altLang="en-US" sz="1500" dirty="0"/>
                    </a:p>
                  </a:txBody>
                  <a:tcPr marL="74293" marR="74293" marT="37159" marB="37159"/>
                </a:tc>
                <a:tc>
                  <a:txBody>
                    <a:bodyPr/>
                    <a:lstStyle/>
                    <a:p>
                      <a:r>
                        <a:rPr lang="en-US" altLang="zh-CN" sz="1500" dirty="0"/>
                        <a:t>24</a:t>
                      </a:r>
                      <a:endParaRPr lang="zh-CN" altLang="en-US" sz="1500" dirty="0"/>
                    </a:p>
                  </a:txBody>
                  <a:tcPr marL="74293" marR="74293" marT="37159" marB="37159"/>
                </a:tc>
                <a:tc>
                  <a:txBody>
                    <a:bodyPr/>
                    <a:lstStyle/>
                    <a:p>
                      <a:r>
                        <a:rPr lang="en-US" altLang="zh-CN" sz="1500" dirty="0"/>
                        <a:t>26</a:t>
                      </a:r>
                      <a:endParaRPr lang="zh-CN" altLang="en-US" sz="1500" dirty="0"/>
                    </a:p>
                  </a:txBody>
                  <a:tcPr marL="74293" marR="74293" marT="37159" marB="37159"/>
                </a:tc>
                <a:tc>
                  <a:txBody>
                    <a:bodyPr/>
                    <a:lstStyle/>
                    <a:p>
                      <a:r>
                        <a:rPr lang="en-US" altLang="zh-CN" sz="1500" dirty="0"/>
                        <a:t>28</a:t>
                      </a:r>
                      <a:endParaRPr lang="zh-CN" altLang="en-US" sz="1500" dirty="0"/>
                    </a:p>
                  </a:txBody>
                  <a:tcPr marL="74293" marR="74293" marT="37159" marB="37159"/>
                </a:tc>
                <a:tc>
                  <a:txBody>
                    <a:bodyPr/>
                    <a:lstStyle/>
                    <a:p>
                      <a:r>
                        <a:rPr lang="en-US" altLang="zh-CN" sz="1500" dirty="0"/>
                        <a:t>30</a:t>
                      </a:r>
                      <a:endParaRPr lang="zh-CN" altLang="en-US" sz="1500" dirty="0"/>
                    </a:p>
                  </a:txBody>
                  <a:tcPr marL="74293" marR="74293" marT="37159" marB="37159"/>
                </a:tc>
                <a:extLst>
                  <a:ext uri="{0D108BD9-81ED-4DB2-BD59-A6C34878D82A}">
                    <a16:rowId xmlns:a16="http://schemas.microsoft.com/office/drawing/2014/main" val="10003"/>
                  </a:ext>
                </a:extLst>
              </a:tr>
              <a:tr h="301399">
                <a:tc>
                  <a:txBody>
                    <a:bodyPr/>
                    <a:lstStyle/>
                    <a:p>
                      <a:endParaRPr lang="zh-CN" altLang="en-US" sz="1500" dirty="0"/>
                    </a:p>
                  </a:txBody>
                  <a:tcPr marL="74293" marR="74293" marT="37159" marB="37159"/>
                </a:tc>
                <a:tc>
                  <a:txBody>
                    <a:bodyPr/>
                    <a:lstStyle/>
                    <a:p>
                      <a:endParaRPr lang="zh-CN" altLang="en-US" sz="1500" dirty="0"/>
                    </a:p>
                  </a:txBody>
                  <a:tcPr marL="74293" marR="74293" marT="37159" marB="37159"/>
                </a:tc>
                <a:tc>
                  <a:txBody>
                    <a:bodyPr/>
                    <a:lstStyle/>
                    <a:p>
                      <a:endParaRPr lang="zh-CN" altLang="en-US" sz="1500" dirty="0"/>
                    </a:p>
                  </a:txBody>
                  <a:tcPr marL="74293" marR="74293" marT="37159" marB="37159"/>
                </a:tc>
                <a:tc>
                  <a:txBody>
                    <a:bodyPr/>
                    <a:lstStyle/>
                    <a:p>
                      <a:endParaRPr lang="zh-CN" altLang="en-US" sz="1500" dirty="0"/>
                    </a:p>
                  </a:txBody>
                  <a:tcPr marL="74293" marR="74293" marT="37159" marB="37159"/>
                </a:tc>
                <a:tc>
                  <a:txBody>
                    <a:bodyPr/>
                    <a:lstStyle/>
                    <a:p>
                      <a:pPr marL="0" algn="l" defTabSz="914400" rtl="0" eaLnBrk="1" latinLnBrk="0" hangingPunct="1"/>
                      <a:r>
                        <a:rPr lang="en-US" altLang="zh-CN" sz="1500" b="1" kern="1200" dirty="0">
                          <a:solidFill>
                            <a:srgbClr val="002060"/>
                          </a:solidFill>
                        </a:rPr>
                        <a:t>low(mid)</a:t>
                      </a:r>
                      <a:endParaRPr lang="zh-CN" altLang="en-US" sz="1500" b="1" kern="1200" dirty="0">
                        <a:solidFill>
                          <a:srgbClr val="002060"/>
                        </a:solidFill>
                        <a:latin typeface="+mn-lt"/>
                        <a:ea typeface="+mn-ea"/>
                        <a:cs typeface="+mn-cs"/>
                      </a:endParaRPr>
                    </a:p>
                  </a:txBody>
                  <a:tcPr marL="74293" marR="74293" marT="37159" marB="37159"/>
                </a:tc>
                <a:tc>
                  <a:txBody>
                    <a:bodyPr/>
                    <a:lstStyle/>
                    <a:p>
                      <a:pPr marL="0" algn="l" defTabSz="914400" rtl="0" eaLnBrk="1" latinLnBrk="0" hangingPunct="1"/>
                      <a:r>
                        <a:rPr lang="en-US" altLang="zh-CN" sz="1500" b="1" kern="1200" dirty="0">
                          <a:solidFill>
                            <a:srgbClr val="002060"/>
                          </a:solidFill>
                        </a:rPr>
                        <a:t>high</a:t>
                      </a:r>
                      <a:endParaRPr lang="zh-CN" altLang="en-US" sz="1500" b="1" kern="1200" dirty="0">
                        <a:solidFill>
                          <a:srgbClr val="002060"/>
                        </a:solidFill>
                        <a:latin typeface="+mn-lt"/>
                        <a:ea typeface="+mn-ea"/>
                        <a:cs typeface="+mn-cs"/>
                      </a:endParaRPr>
                    </a:p>
                  </a:txBody>
                  <a:tcPr marL="74293" marR="74293" marT="37159" marB="37159"/>
                </a:tc>
                <a:extLst>
                  <a:ext uri="{0D108BD9-81ED-4DB2-BD59-A6C34878D82A}">
                    <a16:rowId xmlns:a16="http://schemas.microsoft.com/office/drawing/2014/main" val="10004"/>
                  </a:ext>
                </a:extLst>
              </a:tr>
              <a:tr h="301399">
                <a:tc>
                  <a:txBody>
                    <a:bodyPr/>
                    <a:lstStyle/>
                    <a:p>
                      <a:r>
                        <a:rPr lang="en-US" altLang="zh-CN" sz="1500" dirty="0"/>
                        <a:t>Third</a:t>
                      </a:r>
                      <a:r>
                        <a:rPr lang="en-US" altLang="zh-CN" sz="1500" baseline="0" dirty="0"/>
                        <a:t> Loop</a:t>
                      </a:r>
                      <a:endParaRPr lang="zh-CN" altLang="en-US" sz="1500" dirty="0"/>
                    </a:p>
                  </a:txBody>
                  <a:tcPr marL="74293" marR="74293" marT="37159" marB="37159"/>
                </a:tc>
                <a:tc>
                  <a:txBody>
                    <a:bodyPr/>
                    <a:lstStyle/>
                    <a:p>
                      <a:r>
                        <a:rPr lang="en-US" altLang="zh-CN" sz="1500" dirty="0"/>
                        <a:t>22</a:t>
                      </a:r>
                      <a:endParaRPr lang="zh-CN" altLang="en-US" sz="1500" dirty="0"/>
                    </a:p>
                  </a:txBody>
                  <a:tcPr marL="74293" marR="74293" marT="37159" marB="37159"/>
                </a:tc>
                <a:tc>
                  <a:txBody>
                    <a:bodyPr/>
                    <a:lstStyle/>
                    <a:p>
                      <a:r>
                        <a:rPr lang="en-US" altLang="zh-CN" sz="1500" dirty="0"/>
                        <a:t>24</a:t>
                      </a:r>
                      <a:endParaRPr lang="zh-CN" altLang="en-US" sz="1500" dirty="0"/>
                    </a:p>
                  </a:txBody>
                  <a:tcPr marL="74293" marR="74293" marT="37159" marB="37159"/>
                </a:tc>
                <a:tc>
                  <a:txBody>
                    <a:bodyPr/>
                    <a:lstStyle/>
                    <a:p>
                      <a:r>
                        <a:rPr lang="en-US" altLang="zh-CN" sz="1500" dirty="0"/>
                        <a:t>26</a:t>
                      </a:r>
                      <a:endParaRPr lang="zh-CN" altLang="en-US" sz="1500" dirty="0"/>
                    </a:p>
                  </a:txBody>
                  <a:tcPr marL="74293" marR="74293" marT="37159" marB="37159"/>
                </a:tc>
                <a:tc>
                  <a:txBody>
                    <a:bodyPr/>
                    <a:lstStyle/>
                    <a:p>
                      <a:r>
                        <a:rPr lang="en-US" altLang="zh-CN" sz="1500" dirty="0"/>
                        <a:t>28</a:t>
                      </a:r>
                      <a:endParaRPr lang="zh-CN" altLang="en-US" sz="1500" dirty="0"/>
                    </a:p>
                  </a:txBody>
                  <a:tcPr marL="74293" marR="74293" marT="37159" marB="37159"/>
                </a:tc>
                <a:tc>
                  <a:txBody>
                    <a:bodyPr/>
                    <a:lstStyle/>
                    <a:p>
                      <a:r>
                        <a:rPr lang="en-US" altLang="zh-CN" sz="1500" dirty="0"/>
                        <a:t>30</a:t>
                      </a:r>
                      <a:endParaRPr lang="zh-CN" altLang="en-US" sz="1500" dirty="0"/>
                    </a:p>
                  </a:txBody>
                  <a:tcPr marL="74293" marR="74293" marT="37159" marB="37159"/>
                </a:tc>
                <a:extLst>
                  <a:ext uri="{0D108BD9-81ED-4DB2-BD59-A6C34878D82A}">
                    <a16:rowId xmlns:a16="http://schemas.microsoft.com/office/drawing/2014/main" val="10005"/>
                  </a:ext>
                </a:extLst>
              </a:tr>
              <a:tr h="301399">
                <a:tc>
                  <a:txBody>
                    <a:bodyPr/>
                    <a:lstStyle/>
                    <a:p>
                      <a:endParaRPr lang="zh-CN" altLang="en-US" sz="1500" dirty="0"/>
                    </a:p>
                  </a:txBody>
                  <a:tcPr marL="74293" marR="74293" marT="37159" marB="37159"/>
                </a:tc>
                <a:tc>
                  <a:txBody>
                    <a:bodyPr/>
                    <a:lstStyle/>
                    <a:p>
                      <a:endParaRPr lang="zh-CN" altLang="en-US" sz="1500" dirty="0"/>
                    </a:p>
                  </a:txBody>
                  <a:tcPr marL="74293" marR="74293" marT="37159" marB="37159"/>
                </a:tc>
                <a:tc>
                  <a:txBody>
                    <a:bodyPr/>
                    <a:lstStyle/>
                    <a:p>
                      <a:endParaRPr lang="zh-CN" altLang="en-US" sz="1500" b="1" dirty="0">
                        <a:solidFill>
                          <a:srgbClr val="002060"/>
                        </a:solidFill>
                      </a:endParaRPr>
                    </a:p>
                  </a:txBody>
                  <a:tcPr marL="74293" marR="74293" marT="37159" marB="37159"/>
                </a:tc>
                <a:tc>
                  <a:txBody>
                    <a:bodyPr/>
                    <a:lstStyle/>
                    <a:p>
                      <a:pPr marL="0" algn="l" defTabSz="914400" rtl="0" eaLnBrk="1" latinLnBrk="0" hangingPunct="1"/>
                      <a:r>
                        <a:rPr lang="en-US" altLang="zh-CN" sz="1500" b="1" kern="1200" dirty="0">
                          <a:solidFill>
                            <a:srgbClr val="002060"/>
                          </a:solidFill>
                        </a:rPr>
                        <a:t>high</a:t>
                      </a:r>
                      <a:endParaRPr lang="zh-CN" altLang="en-US" sz="1500" b="1" kern="1200" dirty="0">
                        <a:solidFill>
                          <a:srgbClr val="002060"/>
                        </a:solidFill>
                        <a:latin typeface="+mn-lt"/>
                        <a:ea typeface="+mn-ea"/>
                        <a:cs typeface="+mn-cs"/>
                      </a:endParaRPr>
                    </a:p>
                  </a:txBody>
                  <a:tcPr marL="74293" marR="74293" marT="37159" marB="37159"/>
                </a:tc>
                <a:tc>
                  <a:txBody>
                    <a:bodyPr/>
                    <a:lstStyle/>
                    <a:p>
                      <a:pPr marL="0" algn="l" defTabSz="914400" rtl="0" eaLnBrk="1" latinLnBrk="0" hangingPunct="1"/>
                      <a:r>
                        <a:rPr lang="en-US" altLang="zh-CN" sz="1500" b="1" kern="1200" dirty="0">
                          <a:solidFill>
                            <a:srgbClr val="002060"/>
                          </a:solidFill>
                        </a:rPr>
                        <a:t>low</a:t>
                      </a:r>
                      <a:endParaRPr lang="zh-CN" altLang="en-US" sz="1500" b="1" kern="1200" dirty="0">
                        <a:solidFill>
                          <a:srgbClr val="002060"/>
                        </a:solidFill>
                        <a:latin typeface="+mn-lt"/>
                        <a:ea typeface="+mn-ea"/>
                        <a:cs typeface="+mn-cs"/>
                      </a:endParaRPr>
                    </a:p>
                  </a:txBody>
                  <a:tcPr marL="74293" marR="74293" marT="37159" marB="37159"/>
                </a:tc>
                <a:tc>
                  <a:txBody>
                    <a:bodyPr/>
                    <a:lstStyle/>
                    <a:p>
                      <a:endParaRPr lang="zh-CN" altLang="en-US" sz="1500" dirty="0"/>
                    </a:p>
                  </a:txBody>
                  <a:tcPr marL="74293" marR="74293" marT="37159" marB="37159"/>
                </a:tc>
                <a:extLst>
                  <a:ext uri="{0D108BD9-81ED-4DB2-BD59-A6C34878D82A}">
                    <a16:rowId xmlns:a16="http://schemas.microsoft.com/office/drawing/2014/main" val="10006"/>
                  </a:ext>
                </a:extLst>
              </a:tr>
            </a:tbl>
          </a:graphicData>
        </a:graphic>
      </p:graphicFrame>
      <p:sp>
        <p:nvSpPr>
          <p:cNvPr id="68656" name="文本框 4"/>
          <p:cNvSpPr txBox="1">
            <a:spLocks noChangeArrowheads="1"/>
          </p:cNvSpPr>
          <p:nvPr/>
        </p:nvSpPr>
        <p:spPr bwMode="auto">
          <a:xfrm>
            <a:off x="4295800" y="1571454"/>
            <a:ext cx="396044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lang="en-US" altLang="zh-CN" sz="2400" dirty="0">
                <a:latin typeface="Times New Roman" panose="02020603050405020304" pitchFamily="18" charset="0"/>
                <a:cs typeface="Times New Roman" panose="02020603050405020304" pitchFamily="18" charset="0"/>
              </a:rPr>
              <a:t>Search value </a:t>
            </a:r>
            <a:r>
              <a:rPr lang="en-US" altLang="zh-CN" sz="2400" dirty="0">
                <a:solidFill>
                  <a:srgbClr val="0000CC"/>
                </a:solidFill>
                <a:latin typeface="Times New Roman" panose="02020603050405020304" pitchFamily="18" charset="0"/>
                <a:cs typeface="Times New Roman" panose="02020603050405020304" pitchFamily="18" charset="0"/>
              </a:rPr>
              <a:t>x = 27</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x &gt;num[mid] 	low = mid+1</a:t>
            </a:r>
          </a:p>
          <a:p>
            <a:r>
              <a:rPr lang="en-US" altLang="zh-CN" sz="2400" dirty="0">
                <a:latin typeface="Times New Roman" panose="02020603050405020304" pitchFamily="18" charset="0"/>
                <a:cs typeface="Times New Roman" panose="02020603050405020304" pitchFamily="18" charset="0"/>
              </a:rPr>
              <a:t>x &lt; num[mid] 	high = mid - 1</a:t>
            </a:r>
            <a:endParaRPr lang="zh-CN" altLang="en-US" sz="2400" dirty="0">
              <a:latin typeface="Times New Roman" panose="02020603050405020304" pitchFamily="18" charset="0"/>
              <a:cs typeface="Times New Roman" panose="02020603050405020304" pitchFamily="18" charset="0"/>
            </a:endParaRPr>
          </a:p>
        </p:txBody>
      </p:sp>
      <p:sp>
        <p:nvSpPr>
          <p:cNvPr id="68657" name="文本框 2"/>
          <p:cNvSpPr txBox="1">
            <a:spLocks noChangeArrowheads="1"/>
          </p:cNvSpPr>
          <p:nvPr/>
        </p:nvSpPr>
        <p:spPr bwMode="auto">
          <a:xfrm>
            <a:off x="3872955" y="5949280"/>
            <a:ext cx="50897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cs typeface="Times New Roman" panose="02020603050405020304" pitchFamily="18" charset="0"/>
              </a:rPr>
              <a:t>Now, low &lt; high .Loop ended ,not found</a:t>
            </a:r>
            <a:endParaRPr lang="zh-C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grpSp>
        <p:nvGrpSpPr>
          <p:cNvPr id="63491" name="Group 6"/>
          <p:cNvGrpSpPr/>
          <p:nvPr/>
        </p:nvGrpSpPr>
        <p:grpSpPr bwMode="auto">
          <a:xfrm>
            <a:off x="1992313" y="2205038"/>
            <a:ext cx="3511550" cy="3852862"/>
            <a:chOff x="204" y="1162"/>
            <a:chExt cx="2212" cy="2427"/>
          </a:xfrm>
        </p:grpSpPr>
        <p:grpSp>
          <p:nvGrpSpPr>
            <p:cNvPr id="63578" name="Group 7"/>
            <p:cNvGrpSpPr/>
            <p:nvPr/>
          </p:nvGrpSpPr>
          <p:grpSpPr bwMode="auto">
            <a:xfrm>
              <a:off x="204" y="1162"/>
              <a:ext cx="2212" cy="2427"/>
              <a:chOff x="418" y="1589"/>
              <a:chExt cx="2212" cy="2427"/>
            </a:xfrm>
          </p:grpSpPr>
          <p:sp>
            <p:nvSpPr>
              <p:cNvPr id="63582" name="Freeform 8"/>
              <p:cNvSpPr>
                <a:spLocks noChangeArrowheads="1"/>
              </p:cNvSpPr>
              <p:nvPr/>
            </p:nvSpPr>
            <p:spPr bwMode="auto">
              <a:xfrm>
                <a:off x="591" y="3779"/>
                <a:ext cx="394" cy="237"/>
              </a:xfrm>
              <a:custGeom>
                <a:avLst/>
                <a:gdLst>
                  <a:gd name="T0" fmla="*/ 252 w 394"/>
                  <a:gd name="T1" fmla="*/ 0 h 237"/>
                  <a:gd name="T2" fmla="*/ 51 w 394"/>
                  <a:gd name="T3" fmla="*/ 20 h 237"/>
                  <a:gd name="T4" fmla="*/ 31 w 394"/>
                  <a:gd name="T5" fmla="*/ 36 h 237"/>
                  <a:gd name="T6" fmla="*/ 19 w 394"/>
                  <a:gd name="T7" fmla="*/ 54 h 237"/>
                  <a:gd name="T8" fmla="*/ 8 w 394"/>
                  <a:gd name="T9" fmla="*/ 74 h 237"/>
                  <a:gd name="T10" fmla="*/ 0 w 394"/>
                  <a:gd name="T11" fmla="*/ 107 h 237"/>
                  <a:gd name="T12" fmla="*/ 1 w 394"/>
                  <a:gd name="T13" fmla="*/ 144 h 237"/>
                  <a:gd name="T14" fmla="*/ 8 w 394"/>
                  <a:gd name="T15" fmla="*/ 164 h 237"/>
                  <a:gd name="T16" fmla="*/ 19 w 394"/>
                  <a:gd name="T17" fmla="*/ 187 h 237"/>
                  <a:gd name="T18" fmla="*/ 40 w 394"/>
                  <a:gd name="T19" fmla="*/ 206 h 237"/>
                  <a:gd name="T20" fmla="*/ 65 w 394"/>
                  <a:gd name="T21" fmla="*/ 221 h 237"/>
                  <a:gd name="T22" fmla="*/ 90 w 394"/>
                  <a:gd name="T23" fmla="*/ 230 h 237"/>
                  <a:gd name="T24" fmla="*/ 112 w 394"/>
                  <a:gd name="T25" fmla="*/ 235 h 237"/>
                  <a:gd name="T26" fmla="*/ 141 w 394"/>
                  <a:gd name="T27" fmla="*/ 237 h 237"/>
                  <a:gd name="T28" fmla="*/ 138 w 394"/>
                  <a:gd name="T29" fmla="*/ 235 h 237"/>
                  <a:gd name="T30" fmla="*/ 295 w 394"/>
                  <a:gd name="T31" fmla="*/ 219 h 237"/>
                  <a:gd name="T32" fmla="*/ 394 w 394"/>
                  <a:gd name="T33" fmla="*/ 0 h 237"/>
                  <a:gd name="T34" fmla="*/ 252 w 394"/>
                  <a:gd name="T35" fmla="*/ 0 h 2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94" h="237">
                    <a:moveTo>
                      <a:pt x="252" y="0"/>
                    </a:moveTo>
                    <a:lnTo>
                      <a:pt x="51" y="20"/>
                    </a:lnTo>
                    <a:lnTo>
                      <a:pt x="31" y="36"/>
                    </a:lnTo>
                    <a:lnTo>
                      <a:pt x="19" y="54"/>
                    </a:lnTo>
                    <a:lnTo>
                      <a:pt x="8" y="74"/>
                    </a:lnTo>
                    <a:lnTo>
                      <a:pt x="0" y="107"/>
                    </a:lnTo>
                    <a:lnTo>
                      <a:pt x="1" y="144"/>
                    </a:lnTo>
                    <a:lnTo>
                      <a:pt x="8" y="164"/>
                    </a:lnTo>
                    <a:lnTo>
                      <a:pt x="19" y="187"/>
                    </a:lnTo>
                    <a:lnTo>
                      <a:pt x="40" y="206"/>
                    </a:lnTo>
                    <a:lnTo>
                      <a:pt x="65" y="221"/>
                    </a:lnTo>
                    <a:lnTo>
                      <a:pt x="90" y="230"/>
                    </a:lnTo>
                    <a:lnTo>
                      <a:pt x="112" y="235"/>
                    </a:lnTo>
                    <a:lnTo>
                      <a:pt x="141" y="237"/>
                    </a:lnTo>
                    <a:lnTo>
                      <a:pt x="138" y="235"/>
                    </a:lnTo>
                    <a:lnTo>
                      <a:pt x="295" y="219"/>
                    </a:lnTo>
                    <a:lnTo>
                      <a:pt x="394" y="0"/>
                    </a:lnTo>
                    <a:lnTo>
                      <a:pt x="252" y="0"/>
                    </a:lnTo>
                    <a:close/>
                  </a:path>
                </a:pathLst>
              </a:custGeom>
              <a:solidFill>
                <a:srgbClr val="808080"/>
              </a:solidFill>
              <a:ln w="28575">
                <a:solidFill>
                  <a:srgbClr val="000000"/>
                </a:solidFill>
                <a:round/>
              </a:ln>
            </p:spPr>
            <p:txBody>
              <a:bodyPr/>
              <a:lstStyle/>
              <a:p>
                <a:endParaRPr lang="zh-CN" altLang="en-US"/>
              </a:p>
            </p:txBody>
          </p:sp>
          <p:sp>
            <p:nvSpPr>
              <p:cNvPr id="63583" name="Freeform 9"/>
              <p:cNvSpPr>
                <a:spLocks noChangeArrowheads="1"/>
              </p:cNvSpPr>
              <p:nvPr/>
            </p:nvSpPr>
            <p:spPr bwMode="auto">
              <a:xfrm>
                <a:off x="418" y="1589"/>
                <a:ext cx="2212" cy="2425"/>
              </a:xfrm>
              <a:custGeom>
                <a:avLst/>
                <a:gdLst>
                  <a:gd name="T0" fmla="*/ 124 w 2212"/>
                  <a:gd name="T1" fmla="*/ 9 h 2425"/>
                  <a:gd name="T2" fmla="*/ 79 w 2212"/>
                  <a:gd name="T3" fmla="*/ 42 h 2425"/>
                  <a:gd name="T4" fmla="*/ 23 w 2212"/>
                  <a:gd name="T5" fmla="*/ 109 h 2425"/>
                  <a:gd name="T6" fmla="*/ 4 w 2212"/>
                  <a:gd name="T7" fmla="*/ 178 h 2425"/>
                  <a:gd name="T8" fmla="*/ 0 w 2212"/>
                  <a:gd name="T9" fmla="*/ 262 h 2425"/>
                  <a:gd name="T10" fmla="*/ 10 w 2212"/>
                  <a:gd name="T11" fmla="*/ 332 h 2425"/>
                  <a:gd name="T12" fmla="*/ 39 w 2212"/>
                  <a:gd name="T13" fmla="*/ 446 h 2425"/>
                  <a:gd name="T14" fmla="*/ 117 w 2212"/>
                  <a:gd name="T15" fmla="*/ 639 h 2425"/>
                  <a:gd name="T16" fmla="*/ 211 w 2212"/>
                  <a:gd name="T17" fmla="*/ 854 h 2425"/>
                  <a:gd name="T18" fmla="*/ 298 w 2212"/>
                  <a:gd name="T19" fmla="*/ 1076 h 2425"/>
                  <a:gd name="T20" fmla="*/ 365 w 2212"/>
                  <a:gd name="T21" fmla="*/ 1364 h 2425"/>
                  <a:gd name="T22" fmla="*/ 405 w 2212"/>
                  <a:gd name="T23" fmla="*/ 1713 h 2425"/>
                  <a:gd name="T24" fmla="*/ 425 w 2212"/>
                  <a:gd name="T25" fmla="*/ 1962 h 2425"/>
                  <a:gd name="T26" fmla="*/ 425 w 2212"/>
                  <a:gd name="T27" fmla="*/ 2150 h 2425"/>
                  <a:gd name="T28" fmla="*/ 399 w 2212"/>
                  <a:gd name="T29" fmla="*/ 2291 h 2425"/>
                  <a:gd name="T30" fmla="*/ 365 w 2212"/>
                  <a:gd name="T31" fmla="*/ 2371 h 2425"/>
                  <a:gd name="T32" fmla="*/ 333 w 2212"/>
                  <a:gd name="T33" fmla="*/ 2410 h 2425"/>
                  <a:gd name="T34" fmla="*/ 515 w 2212"/>
                  <a:gd name="T35" fmla="*/ 2403 h 2425"/>
                  <a:gd name="T36" fmla="*/ 1211 w 2212"/>
                  <a:gd name="T37" fmla="*/ 2311 h 2425"/>
                  <a:gd name="T38" fmla="*/ 1843 w 2212"/>
                  <a:gd name="T39" fmla="*/ 2257 h 2425"/>
                  <a:gd name="T40" fmla="*/ 2104 w 2212"/>
                  <a:gd name="T41" fmla="*/ 2264 h 2425"/>
                  <a:gd name="T42" fmla="*/ 2158 w 2212"/>
                  <a:gd name="T43" fmla="*/ 2223 h 2425"/>
                  <a:gd name="T44" fmla="*/ 2195 w 2212"/>
                  <a:gd name="T45" fmla="*/ 2132 h 2425"/>
                  <a:gd name="T46" fmla="*/ 2212 w 2212"/>
                  <a:gd name="T47" fmla="*/ 2002 h 2425"/>
                  <a:gd name="T48" fmla="*/ 2208 w 2212"/>
                  <a:gd name="T49" fmla="*/ 1837 h 2425"/>
                  <a:gd name="T50" fmla="*/ 2185 w 2212"/>
                  <a:gd name="T51" fmla="*/ 1592 h 2425"/>
                  <a:gd name="T52" fmla="*/ 2111 w 2212"/>
                  <a:gd name="T53" fmla="*/ 1277 h 2425"/>
                  <a:gd name="T54" fmla="*/ 2024 w 2212"/>
                  <a:gd name="T55" fmla="*/ 995 h 2425"/>
                  <a:gd name="T56" fmla="*/ 1923 w 2212"/>
                  <a:gd name="T57" fmla="*/ 734 h 2425"/>
                  <a:gd name="T58" fmla="*/ 1809 w 2212"/>
                  <a:gd name="T59" fmla="*/ 444 h 2425"/>
                  <a:gd name="T60" fmla="*/ 1771 w 2212"/>
                  <a:gd name="T61" fmla="*/ 317 h 2425"/>
                  <a:gd name="T62" fmla="*/ 1766 w 2212"/>
                  <a:gd name="T63" fmla="*/ 218 h 2425"/>
                  <a:gd name="T64" fmla="*/ 1809 w 2212"/>
                  <a:gd name="T65" fmla="*/ 22 h 2425"/>
                  <a:gd name="T66" fmla="*/ 139 w 2212"/>
                  <a:gd name="T67" fmla="*/ 5 h 242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212" h="2425">
                    <a:moveTo>
                      <a:pt x="139" y="5"/>
                    </a:moveTo>
                    <a:lnTo>
                      <a:pt x="124" y="9"/>
                    </a:lnTo>
                    <a:lnTo>
                      <a:pt x="103" y="19"/>
                    </a:lnTo>
                    <a:lnTo>
                      <a:pt x="79" y="42"/>
                    </a:lnTo>
                    <a:lnTo>
                      <a:pt x="46" y="74"/>
                    </a:lnTo>
                    <a:lnTo>
                      <a:pt x="23" y="109"/>
                    </a:lnTo>
                    <a:lnTo>
                      <a:pt x="10" y="146"/>
                    </a:lnTo>
                    <a:lnTo>
                      <a:pt x="4" y="178"/>
                    </a:lnTo>
                    <a:lnTo>
                      <a:pt x="0" y="221"/>
                    </a:lnTo>
                    <a:lnTo>
                      <a:pt x="0" y="262"/>
                    </a:lnTo>
                    <a:lnTo>
                      <a:pt x="5" y="297"/>
                    </a:lnTo>
                    <a:lnTo>
                      <a:pt x="10" y="332"/>
                    </a:lnTo>
                    <a:lnTo>
                      <a:pt x="16" y="364"/>
                    </a:lnTo>
                    <a:lnTo>
                      <a:pt x="39" y="446"/>
                    </a:lnTo>
                    <a:lnTo>
                      <a:pt x="70" y="538"/>
                    </a:lnTo>
                    <a:lnTo>
                      <a:pt x="117" y="639"/>
                    </a:lnTo>
                    <a:lnTo>
                      <a:pt x="164" y="754"/>
                    </a:lnTo>
                    <a:lnTo>
                      <a:pt x="211" y="854"/>
                    </a:lnTo>
                    <a:lnTo>
                      <a:pt x="251" y="955"/>
                    </a:lnTo>
                    <a:lnTo>
                      <a:pt x="298" y="1076"/>
                    </a:lnTo>
                    <a:lnTo>
                      <a:pt x="338" y="1230"/>
                    </a:lnTo>
                    <a:lnTo>
                      <a:pt x="365" y="1364"/>
                    </a:lnTo>
                    <a:lnTo>
                      <a:pt x="392" y="1532"/>
                    </a:lnTo>
                    <a:lnTo>
                      <a:pt x="405" y="1713"/>
                    </a:lnTo>
                    <a:lnTo>
                      <a:pt x="425" y="1874"/>
                    </a:lnTo>
                    <a:lnTo>
                      <a:pt x="425" y="1962"/>
                    </a:lnTo>
                    <a:lnTo>
                      <a:pt x="425" y="2076"/>
                    </a:lnTo>
                    <a:lnTo>
                      <a:pt x="425" y="2150"/>
                    </a:lnTo>
                    <a:lnTo>
                      <a:pt x="420" y="2219"/>
                    </a:lnTo>
                    <a:lnTo>
                      <a:pt x="399" y="2291"/>
                    </a:lnTo>
                    <a:lnTo>
                      <a:pt x="384" y="2333"/>
                    </a:lnTo>
                    <a:lnTo>
                      <a:pt x="365" y="2371"/>
                    </a:lnTo>
                    <a:lnTo>
                      <a:pt x="346" y="2396"/>
                    </a:lnTo>
                    <a:lnTo>
                      <a:pt x="333" y="2410"/>
                    </a:lnTo>
                    <a:lnTo>
                      <a:pt x="318" y="2425"/>
                    </a:lnTo>
                    <a:lnTo>
                      <a:pt x="515" y="2403"/>
                    </a:lnTo>
                    <a:lnTo>
                      <a:pt x="896" y="2351"/>
                    </a:lnTo>
                    <a:lnTo>
                      <a:pt x="1211" y="2311"/>
                    </a:lnTo>
                    <a:lnTo>
                      <a:pt x="1573" y="2270"/>
                    </a:lnTo>
                    <a:lnTo>
                      <a:pt x="1843" y="2257"/>
                    </a:lnTo>
                    <a:lnTo>
                      <a:pt x="2051" y="2264"/>
                    </a:lnTo>
                    <a:lnTo>
                      <a:pt x="2104" y="2264"/>
                    </a:lnTo>
                    <a:lnTo>
                      <a:pt x="2138" y="2257"/>
                    </a:lnTo>
                    <a:lnTo>
                      <a:pt x="2158" y="2223"/>
                    </a:lnTo>
                    <a:lnTo>
                      <a:pt x="2178" y="2187"/>
                    </a:lnTo>
                    <a:lnTo>
                      <a:pt x="2195" y="2132"/>
                    </a:lnTo>
                    <a:lnTo>
                      <a:pt x="2205" y="2066"/>
                    </a:lnTo>
                    <a:lnTo>
                      <a:pt x="2212" y="2002"/>
                    </a:lnTo>
                    <a:lnTo>
                      <a:pt x="2212" y="1909"/>
                    </a:lnTo>
                    <a:lnTo>
                      <a:pt x="2208" y="1837"/>
                    </a:lnTo>
                    <a:lnTo>
                      <a:pt x="2205" y="1719"/>
                    </a:lnTo>
                    <a:lnTo>
                      <a:pt x="2185" y="1592"/>
                    </a:lnTo>
                    <a:lnTo>
                      <a:pt x="2151" y="1428"/>
                    </a:lnTo>
                    <a:lnTo>
                      <a:pt x="2111" y="1277"/>
                    </a:lnTo>
                    <a:lnTo>
                      <a:pt x="2078" y="1143"/>
                    </a:lnTo>
                    <a:lnTo>
                      <a:pt x="2024" y="995"/>
                    </a:lnTo>
                    <a:lnTo>
                      <a:pt x="1970" y="861"/>
                    </a:lnTo>
                    <a:lnTo>
                      <a:pt x="1923" y="734"/>
                    </a:lnTo>
                    <a:lnTo>
                      <a:pt x="1850" y="551"/>
                    </a:lnTo>
                    <a:lnTo>
                      <a:pt x="1809" y="444"/>
                    </a:lnTo>
                    <a:lnTo>
                      <a:pt x="1785" y="373"/>
                    </a:lnTo>
                    <a:lnTo>
                      <a:pt x="1771" y="317"/>
                    </a:lnTo>
                    <a:lnTo>
                      <a:pt x="1766" y="264"/>
                    </a:lnTo>
                    <a:lnTo>
                      <a:pt x="1766" y="218"/>
                    </a:lnTo>
                    <a:lnTo>
                      <a:pt x="1796" y="55"/>
                    </a:lnTo>
                    <a:lnTo>
                      <a:pt x="1809" y="22"/>
                    </a:lnTo>
                    <a:lnTo>
                      <a:pt x="161" y="0"/>
                    </a:lnTo>
                    <a:lnTo>
                      <a:pt x="139" y="5"/>
                    </a:lnTo>
                    <a:close/>
                  </a:path>
                </a:pathLst>
              </a:custGeom>
              <a:solidFill>
                <a:srgbClr val="FFFFFF"/>
              </a:solidFill>
              <a:ln w="28575">
                <a:solidFill>
                  <a:srgbClr val="000000"/>
                </a:solidFill>
                <a:round/>
              </a:ln>
            </p:spPr>
            <p:txBody>
              <a:bodyPr/>
              <a:lstStyle/>
              <a:p>
                <a:endParaRPr lang="zh-CN" altLang="en-US"/>
              </a:p>
            </p:txBody>
          </p:sp>
          <p:sp>
            <p:nvSpPr>
              <p:cNvPr id="63584" name="Freeform 10"/>
              <p:cNvSpPr>
                <a:spLocks noChangeArrowheads="1"/>
              </p:cNvSpPr>
              <p:nvPr/>
            </p:nvSpPr>
            <p:spPr bwMode="auto">
              <a:xfrm>
                <a:off x="534" y="1700"/>
                <a:ext cx="182" cy="159"/>
              </a:xfrm>
              <a:custGeom>
                <a:avLst/>
                <a:gdLst>
                  <a:gd name="T0" fmla="*/ 182 w 182"/>
                  <a:gd name="T1" fmla="*/ 11 h 159"/>
                  <a:gd name="T2" fmla="*/ 135 w 182"/>
                  <a:gd name="T3" fmla="*/ 145 h 159"/>
                  <a:gd name="T4" fmla="*/ 88 w 182"/>
                  <a:gd name="T5" fmla="*/ 159 h 159"/>
                  <a:gd name="T6" fmla="*/ 65 w 182"/>
                  <a:gd name="T7" fmla="*/ 156 h 159"/>
                  <a:gd name="T8" fmla="*/ 41 w 182"/>
                  <a:gd name="T9" fmla="*/ 148 h 159"/>
                  <a:gd name="T10" fmla="*/ 23 w 182"/>
                  <a:gd name="T11" fmla="*/ 132 h 159"/>
                  <a:gd name="T12" fmla="*/ 11 w 182"/>
                  <a:gd name="T13" fmla="*/ 116 h 159"/>
                  <a:gd name="T14" fmla="*/ 3 w 182"/>
                  <a:gd name="T15" fmla="*/ 96 h 159"/>
                  <a:gd name="T16" fmla="*/ 0 w 182"/>
                  <a:gd name="T17" fmla="*/ 78 h 159"/>
                  <a:gd name="T18" fmla="*/ 1 w 182"/>
                  <a:gd name="T19" fmla="*/ 55 h 159"/>
                  <a:gd name="T20" fmla="*/ 8 w 182"/>
                  <a:gd name="T21" fmla="*/ 38 h 159"/>
                  <a:gd name="T22" fmla="*/ 21 w 182"/>
                  <a:gd name="T23" fmla="*/ 25 h 159"/>
                  <a:gd name="T24" fmla="*/ 38 w 182"/>
                  <a:gd name="T25" fmla="*/ 13 h 159"/>
                  <a:gd name="T26" fmla="*/ 58 w 182"/>
                  <a:gd name="T27" fmla="*/ 8 h 159"/>
                  <a:gd name="T28" fmla="*/ 75 w 182"/>
                  <a:gd name="T29" fmla="*/ 4 h 159"/>
                  <a:gd name="T30" fmla="*/ 94 w 182"/>
                  <a:gd name="T31" fmla="*/ 1 h 159"/>
                  <a:gd name="T32" fmla="*/ 108 w 182"/>
                  <a:gd name="T33" fmla="*/ 1 h 159"/>
                  <a:gd name="T34" fmla="*/ 127 w 182"/>
                  <a:gd name="T35" fmla="*/ 0 h 159"/>
                  <a:gd name="T36" fmla="*/ 182 w 182"/>
                  <a:gd name="T37" fmla="*/ 11 h 15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82" h="159">
                    <a:moveTo>
                      <a:pt x="182" y="11"/>
                    </a:moveTo>
                    <a:lnTo>
                      <a:pt x="135" y="145"/>
                    </a:lnTo>
                    <a:lnTo>
                      <a:pt x="88" y="159"/>
                    </a:lnTo>
                    <a:lnTo>
                      <a:pt x="65" y="156"/>
                    </a:lnTo>
                    <a:lnTo>
                      <a:pt x="41" y="148"/>
                    </a:lnTo>
                    <a:lnTo>
                      <a:pt x="23" y="132"/>
                    </a:lnTo>
                    <a:lnTo>
                      <a:pt x="11" y="116"/>
                    </a:lnTo>
                    <a:lnTo>
                      <a:pt x="3" y="96"/>
                    </a:lnTo>
                    <a:lnTo>
                      <a:pt x="0" y="78"/>
                    </a:lnTo>
                    <a:lnTo>
                      <a:pt x="1" y="55"/>
                    </a:lnTo>
                    <a:lnTo>
                      <a:pt x="8" y="38"/>
                    </a:lnTo>
                    <a:lnTo>
                      <a:pt x="21" y="25"/>
                    </a:lnTo>
                    <a:lnTo>
                      <a:pt x="38" y="13"/>
                    </a:lnTo>
                    <a:lnTo>
                      <a:pt x="58" y="8"/>
                    </a:lnTo>
                    <a:lnTo>
                      <a:pt x="75" y="4"/>
                    </a:lnTo>
                    <a:lnTo>
                      <a:pt x="94" y="1"/>
                    </a:lnTo>
                    <a:lnTo>
                      <a:pt x="108" y="1"/>
                    </a:lnTo>
                    <a:lnTo>
                      <a:pt x="127" y="0"/>
                    </a:lnTo>
                    <a:lnTo>
                      <a:pt x="182" y="11"/>
                    </a:lnTo>
                    <a:close/>
                  </a:path>
                </a:pathLst>
              </a:custGeom>
              <a:solidFill>
                <a:srgbClr val="808080"/>
              </a:solidFill>
              <a:ln w="28575">
                <a:solidFill>
                  <a:srgbClr val="000000"/>
                </a:solidFill>
                <a:round/>
              </a:ln>
            </p:spPr>
            <p:txBody>
              <a:bodyPr/>
              <a:lstStyle/>
              <a:p>
                <a:endParaRPr lang="zh-CN" altLang="en-US"/>
              </a:p>
            </p:txBody>
          </p:sp>
          <p:sp>
            <p:nvSpPr>
              <p:cNvPr id="63585" name="Freeform 11"/>
              <p:cNvSpPr>
                <a:spLocks noChangeArrowheads="1"/>
              </p:cNvSpPr>
              <p:nvPr/>
            </p:nvSpPr>
            <p:spPr bwMode="auto">
              <a:xfrm>
                <a:off x="604" y="1691"/>
                <a:ext cx="128" cy="130"/>
              </a:xfrm>
              <a:custGeom>
                <a:avLst/>
                <a:gdLst>
                  <a:gd name="T0" fmla="*/ 0 w 128"/>
                  <a:gd name="T1" fmla="*/ 16 h 130"/>
                  <a:gd name="T2" fmla="*/ 24 w 128"/>
                  <a:gd name="T3" fmla="*/ 32 h 130"/>
                  <a:gd name="T4" fmla="*/ 35 w 128"/>
                  <a:gd name="T5" fmla="*/ 49 h 130"/>
                  <a:gd name="T6" fmla="*/ 40 w 128"/>
                  <a:gd name="T7" fmla="*/ 66 h 130"/>
                  <a:gd name="T8" fmla="*/ 42 w 128"/>
                  <a:gd name="T9" fmla="*/ 91 h 130"/>
                  <a:gd name="T10" fmla="*/ 37 w 128"/>
                  <a:gd name="T11" fmla="*/ 111 h 130"/>
                  <a:gd name="T12" fmla="*/ 24 w 128"/>
                  <a:gd name="T13" fmla="*/ 130 h 130"/>
                  <a:gd name="T14" fmla="*/ 128 w 128"/>
                  <a:gd name="T15" fmla="*/ 107 h 130"/>
                  <a:gd name="T16" fmla="*/ 119 w 128"/>
                  <a:gd name="T17" fmla="*/ 0 h 130"/>
                  <a:gd name="T18" fmla="*/ 0 w 128"/>
                  <a:gd name="T19" fmla="*/ 16 h 1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8" h="130">
                    <a:moveTo>
                      <a:pt x="0" y="16"/>
                    </a:moveTo>
                    <a:lnTo>
                      <a:pt x="24" y="32"/>
                    </a:lnTo>
                    <a:lnTo>
                      <a:pt x="35" y="49"/>
                    </a:lnTo>
                    <a:lnTo>
                      <a:pt x="40" y="66"/>
                    </a:lnTo>
                    <a:lnTo>
                      <a:pt x="42" y="91"/>
                    </a:lnTo>
                    <a:lnTo>
                      <a:pt x="37" y="111"/>
                    </a:lnTo>
                    <a:lnTo>
                      <a:pt x="24" y="130"/>
                    </a:lnTo>
                    <a:lnTo>
                      <a:pt x="128" y="107"/>
                    </a:lnTo>
                    <a:lnTo>
                      <a:pt x="119" y="0"/>
                    </a:lnTo>
                    <a:lnTo>
                      <a:pt x="0" y="16"/>
                    </a:lnTo>
                    <a:close/>
                  </a:path>
                </a:pathLst>
              </a:custGeom>
              <a:solidFill>
                <a:srgbClr val="000000"/>
              </a:solidFill>
              <a:ln w="28575">
                <a:solidFill>
                  <a:srgbClr val="000000"/>
                </a:solidFill>
                <a:round/>
              </a:ln>
            </p:spPr>
            <p:txBody>
              <a:bodyPr/>
              <a:lstStyle/>
              <a:p>
                <a:endParaRPr lang="zh-CN" altLang="en-US"/>
              </a:p>
            </p:txBody>
          </p:sp>
          <p:sp>
            <p:nvSpPr>
              <p:cNvPr id="63586" name="Freeform 12"/>
              <p:cNvSpPr>
                <a:spLocks noChangeArrowheads="1"/>
              </p:cNvSpPr>
              <p:nvPr/>
            </p:nvSpPr>
            <p:spPr bwMode="auto">
              <a:xfrm>
                <a:off x="568" y="1590"/>
                <a:ext cx="1853" cy="269"/>
              </a:xfrm>
              <a:custGeom>
                <a:avLst/>
                <a:gdLst>
                  <a:gd name="T0" fmla="*/ 1753 w 1853"/>
                  <a:gd name="T1" fmla="*/ 21 h 269"/>
                  <a:gd name="T2" fmla="*/ 0 w 1853"/>
                  <a:gd name="T3" fmla="*/ 0 h 269"/>
                  <a:gd name="T4" fmla="*/ 50 w 1853"/>
                  <a:gd name="T5" fmla="*/ 8 h 269"/>
                  <a:gd name="T6" fmla="*/ 68 w 1853"/>
                  <a:gd name="T7" fmla="*/ 14 h 269"/>
                  <a:gd name="T8" fmla="*/ 87 w 1853"/>
                  <a:gd name="T9" fmla="*/ 22 h 269"/>
                  <a:gd name="T10" fmla="*/ 99 w 1853"/>
                  <a:gd name="T11" fmla="*/ 34 h 269"/>
                  <a:gd name="T12" fmla="*/ 113 w 1853"/>
                  <a:gd name="T13" fmla="*/ 52 h 269"/>
                  <a:gd name="T14" fmla="*/ 120 w 1853"/>
                  <a:gd name="T15" fmla="*/ 73 h 269"/>
                  <a:gd name="T16" fmla="*/ 125 w 1853"/>
                  <a:gd name="T17" fmla="*/ 95 h 269"/>
                  <a:gd name="T18" fmla="*/ 127 w 1853"/>
                  <a:gd name="T19" fmla="*/ 118 h 269"/>
                  <a:gd name="T20" fmla="*/ 128 w 1853"/>
                  <a:gd name="T21" fmla="*/ 137 h 269"/>
                  <a:gd name="T22" fmla="*/ 125 w 1853"/>
                  <a:gd name="T23" fmla="*/ 165 h 269"/>
                  <a:gd name="T24" fmla="*/ 120 w 1853"/>
                  <a:gd name="T25" fmla="*/ 192 h 269"/>
                  <a:gd name="T26" fmla="*/ 108 w 1853"/>
                  <a:gd name="T27" fmla="*/ 215 h 269"/>
                  <a:gd name="T28" fmla="*/ 89 w 1853"/>
                  <a:gd name="T29" fmla="*/ 239 h 269"/>
                  <a:gd name="T30" fmla="*/ 65 w 1853"/>
                  <a:gd name="T31" fmla="*/ 254 h 269"/>
                  <a:gd name="T32" fmla="*/ 46 w 1853"/>
                  <a:gd name="T33" fmla="*/ 269 h 269"/>
                  <a:gd name="T34" fmla="*/ 161 w 1853"/>
                  <a:gd name="T35" fmla="*/ 255 h 269"/>
                  <a:gd name="T36" fmla="*/ 289 w 1853"/>
                  <a:gd name="T37" fmla="*/ 235 h 269"/>
                  <a:gd name="T38" fmla="*/ 491 w 1853"/>
                  <a:gd name="T39" fmla="*/ 222 h 269"/>
                  <a:gd name="T40" fmla="*/ 659 w 1853"/>
                  <a:gd name="T41" fmla="*/ 208 h 269"/>
                  <a:gd name="T42" fmla="*/ 860 w 1853"/>
                  <a:gd name="T43" fmla="*/ 208 h 269"/>
                  <a:gd name="T44" fmla="*/ 1081 w 1853"/>
                  <a:gd name="T45" fmla="*/ 215 h 269"/>
                  <a:gd name="T46" fmla="*/ 1356 w 1853"/>
                  <a:gd name="T47" fmla="*/ 222 h 269"/>
                  <a:gd name="T48" fmla="*/ 1619 w 1853"/>
                  <a:gd name="T49" fmla="*/ 242 h 269"/>
                  <a:gd name="T50" fmla="*/ 1726 w 1853"/>
                  <a:gd name="T51" fmla="*/ 262 h 269"/>
                  <a:gd name="T52" fmla="*/ 1757 w 1853"/>
                  <a:gd name="T53" fmla="*/ 266 h 269"/>
                  <a:gd name="T54" fmla="*/ 1790 w 1853"/>
                  <a:gd name="T55" fmla="*/ 268 h 269"/>
                  <a:gd name="T56" fmla="*/ 1814 w 1853"/>
                  <a:gd name="T57" fmla="*/ 262 h 269"/>
                  <a:gd name="T58" fmla="*/ 1834 w 1853"/>
                  <a:gd name="T59" fmla="*/ 242 h 269"/>
                  <a:gd name="T60" fmla="*/ 1845 w 1853"/>
                  <a:gd name="T61" fmla="*/ 217 h 269"/>
                  <a:gd name="T62" fmla="*/ 1850 w 1853"/>
                  <a:gd name="T63" fmla="*/ 196 h 269"/>
                  <a:gd name="T64" fmla="*/ 1853 w 1853"/>
                  <a:gd name="T65" fmla="*/ 173 h 269"/>
                  <a:gd name="T66" fmla="*/ 1848 w 1853"/>
                  <a:gd name="T67" fmla="*/ 130 h 269"/>
                  <a:gd name="T68" fmla="*/ 1839 w 1853"/>
                  <a:gd name="T69" fmla="*/ 103 h 269"/>
                  <a:gd name="T70" fmla="*/ 1826 w 1853"/>
                  <a:gd name="T71" fmla="*/ 75 h 269"/>
                  <a:gd name="T72" fmla="*/ 1814 w 1853"/>
                  <a:gd name="T73" fmla="*/ 57 h 269"/>
                  <a:gd name="T74" fmla="*/ 1799 w 1853"/>
                  <a:gd name="T75" fmla="*/ 43 h 269"/>
                  <a:gd name="T76" fmla="*/ 1778 w 1853"/>
                  <a:gd name="T77" fmla="*/ 28 h 269"/>
                  <a:gd name="T78" fmla="*/ 1753 w 1853"/>
                  <a:gd name="T79" fmla="*/ 21 h 26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53" h="269">
                    <a:moveTo>
                      <a:pt x="1753" y="21"/>
                    </a:moveTo>
                    <a:lnTo>
                      <a:pt x="0" y="0"/>
                    </a:lnTo>
                    <a:lnTo>
                      <a:pt x="50" y="8"/>
                    </a:lnTo>
                    <a:lnTo>
                      <a:pt x="68" y="14"/>
                    </a:lnTo>
                    <a:lnTo>
                      <a:pt x="87" y="22"/>
                    </a:lnTo>
                    <a:lnTo>
                      <a:pt x="99" y="34"/>
                    </a:lnTo>
                    <a:lnTo>
                      <a:pt x="113" y="52"/>
                    </a:lnTo>
                    <a:lnTo>
                      <a:pt x="120" y="73"/>
                    </a:lnTo>
                    <a:lnTo>
                      <a:pt x="125" y="95"/>
                    </a:lnTo>
                    <a:lnTo>
                      <a:pt x="127" y="118"/>
                    </a:lnTo>
                    <a:lnTo>
                      <a:pt x="128" y="137"/>
                    </a:lnTo>
                    <a:lnTo>
                      <a:pt x="125" y="165"/>
                    </a:lnTo>
                    <a:lnTo>
                      <a:pt x="120" y="192"/>
                    </a:lnTo>
                    <a:lnTo>
                      <a:pt x="108" y="215"/>
                    </a:lnTo>
                    <a:lnTo>
                      <a:pt x="89" y="239"/>
                    </a:lnTo>
                    <a:lnTo>
                      <a:pt x="65" y="254"/>
                    </a:lnTo>
                    <a:lnTo>
                      <a:pt x="46" y="269"/>
                    </a:lnTo>
                    <a:lnTo>
                      <a:pt x="161" y="255"/>
                    </a:lnTo>
                    <a:lnTo>
                      <a:pt x="289" y="235"/>
                    </a:lnTo>
                    <a:lnTo>
                      <a:pt x="491" y="222"/>
                    </a:lnTo>
                    <a:lnTo>
                      <a:pt x="659" y="208"/>
                    </a:lnTo>
                    <a:lnTo>
                      <a:pt x="860" y="208"/>
                    </a:lnTo>
                    <a:lnTo>
                      <a:pt x="1081" y="215"/>
                    </a:lnTo>
                    <a:lnTo>
                      <a:pt x="1356" y="222"/>
                    </a:lnTo>
                    <a:lnTo>
                      <a:pt x="1619" y="242"/>
                    </a:lnTo>
                    <a:lnTo>
                      <a:pt x="1726" y="262"/>
                    </a:lnTo>
                    <a:lnTo>
                      <a:pt x="1757" y="266"/>
                    </a:lnTo>
                    <a:lnTo>
                      <a:pt x="1790" y="268"/>
                    </a:lnTo>
                    <a:lnTo>
                      <a:pt x="1814" y="262"/>
                    </a:lnTo>
                    <a:lnTo>
                      <a:pt x="1834" y="242"/>
                    </a:lnTo>
                    <a:lnTo>
                      <a:pt x="1845" y="217"/>
                    </a:lnTo>
                    <a:lnTo>
                      <a:pt x="1850" y="196"/>
                    </a:lnTo>
                    <a:lnTo>
                      <a:pt x="1853" y="173"/>
                    </a:lnTo>
                    <a:lnTo>
                      <a:pt x="1848" y="130"/>
                    </a:lnTo>
                    <a:lnTo>
                      <a:pt x="1839" y="103"/>
                    </a:lnTo>
                    <a:lnTo>
                      <a:pt x="1826" y="75"/>
                    </a:lnTo>
                    <a:lnTo>
                      <a:pt x="1814" y="57"/>
                    </a:lnTo>
                    <a:lnTo>
                      <a:pt x="1799" y="43"/>
                    </a:lnTo>
                    <a:lnTo>
                      <a:pt x="1778" y="28"/>
                    </a:lnTo>
                    <a:lnTo>
                      <a:pt x="1753" y="21"/>
                    </a:lnTo>
                    <a:close/>
                  </a:path>
                </a:pathLst>
              </a:custGeom>
              <a:solidFill>
                <a:srgbClr val="FFFFFF"/>
              </a:solidFill>
              <a:ln w="28575">
                <a:solidFill>
                  <a:srgbClr val="000000"/>
                </a:solidFill>
                <a:round/>
              </a:ln>
            </p:spPr>
            <p:txBody>
              <a:bodyPr/>
              <a:lstStyle/>
              <a:p>
                <a:endParaRPr lang="zh-CN" altLang="en-US"/>
              </a:p>
            </p:txBody>
          </p:sp>
        </p:grpSp>
        <p:sp>
          <p:nvSpPr>
            <p:cNvPr id="63579" name="WordArt 13"/>
            <p:cNvSpPr>
              <a:spLocks noChangeShapeType="1" noTextEdit="1"/>
            </p:cNvSpPr>
            <p:nvPr/>
          </p:nvSpPr>
          <p:spPr bwMode="auto">
            <a:xfrm>
              <a:off x="697" y="2059"/>
              <a:ext cx="1308" cy="234"/>
            </a:xfrm>
            <a:prstGeom prst="rect">
              <a:avLst/>
            </a:prstGeom>
          </p:spPr>
          <p:txBody>
            <a:bodyPr spcFirstLastPara="1" wrap="none" fromWordArt="1">
              <a:prstTxWarp prst="textArchUp">
                <a:avLst>
                  <a:gd name="adj" fmla="val 10800021"/>
                </a:avLst>
              </a:prstTxWarp>
            </a:bodyPr>
            <a:lstStyle/>
            <a:p>
              <a:pPr algn="ctr"/>
              <a:r>
                <a:rPr lang="en-US" altLang="zh-CN" sz="4800" b="1" kern="10">
                  <a:ln w="9525">
                    <a:solidFill>
                      <a:srgbClr val="000000"/>
                    </a:solidFill>
                    <a:round/>
                  </a:ln>
                  <a:solidFill>
                    <a:srgbClr val="000000"/>
                  </a:solidFill>
                  <a:latin typeface="Brush Script MT" panose="03060802040406070304" pitchFamily="66" charset="0"/>
                </a:rPr>
                <a:t>Thank you for </a:t>
              </a:r>
            </a:p>
            <a:p>
              <a:pPr algn="ctr"/>
              <a:r>
                <a:rPr lang="en-US" altLang="zh-CN" sz="4800" b="1" kern="10">
                  <a:ln w="9525">
                    <a:solidFill>
                      <a:srgbClr val="000000"/>
                    </a:solidFill>
                    <a:round/>
                  </a:ln>
                  <a:solidFill>
                    <a:srgbClr val="000000"/>
                  </a:solidFill>
                  <a:latin typeface="Brush Script MT" panose="03060802040406070304" pitchFamily="66" charset="0"/>
                </a:rPr>
                <a:t>your attention !</a:t>
              </a:r>
              <a:endParaRPr lang="zh-CN" altLang="en-US" sz="4800" b="1" kern="10">
                <a:ln w="9525">
                  <a:solidFill>
                    <a:srgbClr val="000000"/>
                  </a:solidFill>
                  <a:round/>
                </a:ln>
                <a:solidFill>
                  <a:srgbClr val="000000"/>
                </a:solidFill>
                <a:latin typeface="Brush Script MT" panose="03060802040406070304" pitchFamily="66" charset="0"/>
              </a:endParaRPr>
            </a:p>
          </p:txBody>
        </p:sp>
        <p:graphicFrame>
          <p:nvGraphicFramePr>
            <p:cNvPr id="63580" name="Object 14"/>
            <p:cNvGraphicFramePr>
              <a:graphicFrameLocks noChangeAspect="1"/>
            </p:cNvGraphicFramePr>
            <p:nvPr/>
          </p:nvGraphicFramePr>
          <p:xfrm>
            <a:off x="2015" y="2665"/>
            <a:ext cx="342" cy="317"/>
          </p:xfrm>
          <a:graphic>
            <a:graphicData uri="http://schemas.openxmlformats.org/presentationml/2006/ole">
              <mc:AlternateContent xmlns:mc="http://schemas.openxmlformats.org/markup-compatibility/2006">
                <mc:Choice xmlns:v="urn:schemas-microsoft-com:vml" Requires="v">
                  <p:oleObj spid="_x0000_s63756" r:id="rId4" imgW="771525" imgH="714375" progId="">
                    <p:embed/>
                  </p:oleObj>
                </mc:Choice>
                <mc:Fallback>
                  <p:oleObj r:id="rId4" imgW="771525" imgH="714375" progId="">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5" y="2665"/>
                          <a:ext cx="34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3581" name="Text Box 15"/>
            <p:cNvSpPr txBox="1">
              <a:spLocks noChangeArrowheads="1"/>
            </p:cNvSpPr>
            <p:nvPr/>
          </p:nvSpPr>
          <p:spPr bwMode="auto">
            <a:xfrm>
              <a:off x="1054" y="2837"/>
              <a:ext cx="127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90000"/>
                </a:lnSpc>
                <a:spcBef>
                  <a:spcPct val="50000"/>
                </a:spcBef>
                <a:spcAft>
                  <a:spcPts val="590"/>
                </a:spcAft>
                <a:buSzPct val="80000"/>
                <a:buNone/>
              </a:pPr>
              <a:r>
                <a:rPr lang="en-US" altLang="zh-CN" sz="2400" b="1" dirty="0" err="1">
                  <a:solidFill>
                    <a:srgbClr val="000000"/>
                  </a:solidFill>
                  <a:latin typeface="Monotype Corsiva" panose="03010101010201010101" pitchFamily="66" charset="0"/>
                  <a:ea typeface="华文行楷" panose="02010800040101010101" pitchFamily="2" charset="-122"/>
                </a:rPr>
                <a:t>ZhangMeiShan</a:t>
              </a:r>
              <a:endParaRPr lang="en-US" altLang="zh-CN" sz="2400" b="1" dirty="0">
                <a:solidFill>
                  <a:srgbClr val="000000"/>
                </a:solidFill>
                <a:latin typeface="Monotype Corsiva" panose="03010101010201010101" pitchFamily="66" charset="0"/>
                <a:ea typeface="华文行楷" panose="02010800040101010101" pitchFamily="2" charset="-122"/>
              </a:endParaRPr>
            </a:p>
          </p:txBody>
        </p:sp>
      </p:grpSp>
      <p:grpSp>
        <p:nvGrpSpPr>
          <p:cNvPr id="63492" name="组合 99"/>
          <p:cNvGrpSpPr/>
          <p:nvPr/>
        </p:nvGrpSpPr>
        <p:grpSpPr bwMode="auto">
          <a:xfrm>
            <a:off x="7051675" y="3429001"/>
            <a:ext cx="3581400" cy="2759075"/>
            <a:chOff x="5029200" y="3429000"/>
            <a:chExt cx="3581400" cy="2759075"/>
          </a:xfrm>
        </p:grpSpPr>
        <p:grpSp>
          <p:nvGrpSpPr>
            <p:cNvPr id="63494" name="Group 17"/>
            <p:cNvGrpSpPr>
              <a:grpSpLocks noChangeAspect="1"/>
            </p:cNvGrpSpPr>
            <p:nvPr/>
          </p:nvGrpSpPr>
          <p:grpSpPr bwMode="auto">
            <a:xfrm>
              <a:off x="5029200" y="3429000"/>
              <a:ext cx="3581400" cy="2759075"/>
              <a:chOff x="3168" y="2160"/>
              <a:chExt cx="2256" cy="1738"/>
            </a:xfrm>
          </p:grpSpPr>
          <p:sp>
            <p:nvSpPr>
              <p:cNvPr id="63496" name="AutoShape 16"/>
              <p:cNvSpPr>
                <a:spLocks noChangeAspect="1" noChangeArrowheads="1" noTextEdit="1"/>
              </p:cNvSpPr>
              <p:nvPr/>
            </p:nvSpPr>
            <p:spPr bwMode="auto">
              <a:xfrm>
                <a:off x="3168" y="2160"/>
                <a:ext cx="2256" cy="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3497" name="Rectangle 18"/>
              <p:cNvSpPr>
                <a:spLocks noChangeArrowheads="1"/>
              </p:cNvSpPr>
              <p:nvPr/>
            </p:nvSpPr>
            <p:spPr bwMode="auto">
              <a:xfrm>
                <a:off x="3199" y="2160"/>
                <a:ext cx="1619" cy="89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90000"/>
                  </a:lnSpc>
                  <a:spcBef>
                    <a:spcPct val="50000"/>
                  </a:spcBef>
                  <a:spcAft>
                    <a:spcPts val="590"/>
                  </a:spcAft>
                  <a:buSzPct val="80000"/>
                  <a:buNone/>
                </a:pPr>
                <a:endParaRPr lang="zh-CN" altLang="en-US" sz="2000">
                  <a:latin typeface="Arial" panose="020B0604020202020204" pitchFamily="34" charset="0"/>
                </a:endParaRPr>
              </a:p>
            </p:txBody>
          </p:sp>
          <p:grpSp>
            <p:nvGrpSpPr>
              <p:cNvPr id="63498" name="Group 22"/>
              <p:cNvGrpSpPr/>
              <p:nvPr/>
            </p:nvGrpSpPr>
            <p:grpSpPr bwMode="auto">
              <a:xfrm>
                <a:off x="3846" y="2799"/>
                <a:ext cx="499" cy="473"/>
                <a:chOff x="3846" y="2799"/>
                <a:chExt cx="499" cy="473"/>
              </a:xfrm>
            </p:grpSpPr>
            <p:sp>
              <p:nvSpPr>
                <p:cNvPr id="63575" name="Freeform 19"/>
                <p:cNvSpPr>
                  <a:spLocks noChangeArrowheads="1"/>
                </p:cNvSpPr>
                <p:nvPr/>
              </p:nvSpPr>
              <p:spPr bwMode="auto">
                <a:xfrm>
                  <a:off x="3983" y="2813"/>
                  <a:ext cx="362" cy="459"/>
                </a:xfrm>
                <a:custGeom>
                  <a:avLst/>
                  <a:gdLst>
                    <a:gd name="T0" fmla="*/ 0 w 724"/>
                    <a:gd name="T1" fmla="*/ 1 h 917"/>
                    <a:gd name="T2" fmla="*/ 1 w 724"/>
                    <a:gd name="T3" fmla="*/ 1 h 917"/>
                    <a:gd name="T4" fmla="*/ 1 w 724"/>
                    <a:gd name="T5" fmla="*/ 1 h 917"/>
                    <a:gd name="T6" fmla="*/ 1 w 724"/>
                    <a:gd name="T7" fmla="*/ 1 h 917"/>
                    <a:gd name="T8" fmla="*/ 1 w 724"/>
                    <a:gd name="T9" fmla="*/ 1 h 917"/>
                    <a:gd name="T10" fmla="*/ 1 w 724"/>
                    <a:gd name="T11" fmla="*/ 1 h 917"/>
                    <a:gd name="T12" fmla="*/ 1 w 724"/>
                    <a:gd name="T13" fmla="*/ 1 h 917"/>
                    <a:gd name="T14" fmla="*/ 1 w 724"/>
                    <a:gd name="T15" fmla="*/ 1 h 917"/>
                    <a:gd name="T16" fmla="*/ 1 w 724"/>
                    <a:gd name="T17" fmla="*/ 0 h 917"/>
                    <a:gd name="T18" fmla="*/ 1 w 724"/>
                    <a:gd name="T19" fmla="*/ 1 h 917"/>
                    <a:gd name="T20" fmla="*/ 1 w 724"/>
                    <a:gd name="T21" fmla="*/ 1 h 917"/>
                    <a:gd name="T22" fmla="*/ 1 w 724"/>
                    <a:gd name="T23" fmla="*/ 1 h 917"/>
                    <a:gd name="T24" fmla="*/ 1 w 724"/>
                    <a:gd name="T25" fmla="*/ 1 h 917"/>
                    <a:gd name="T26" fmla="*/ 1 w 724"/>
                    <a:gd name="T27" fmla="*/ 1 h 917"/>
                    <a:gd name="T28" fmla="*/ 1 w 724"/>
                    <a:gd name="T29" fmla="*/ 1 h 917"/>
                    <a:gd name="T30" fmla="*/ 1 w 724"/>
                    <a:gd name="T31" fmla="*/ 1 h 917"/>
                    <a:gd name="T32" fmla="*/ 1 w 724"/>
                    <a:gd name="T33" fmla="*/ 1 h 917"/>
                    <a:gd name="T34" fmla="*/ 1 w 724"/>
                    <a:gd name="T35" fmla="*/ 1 h 917"/>
                    <a:gd name="T36" fmla="*/ 1 w 724"/>
                    <a:gd name="T37" fmla="*/ 1 h 917"/>
                    <a:gd name="T38" fmla="*/ 1 w 724"/>
                    <a:gd name="T39" fmla="*/ 1 h 917"/>
                    <a:gd name="T40" fmla="*/ 1 w 724"/>
                    <a:gd name="T41" fmla="*/ 1 h 917"/>
                    <a:gd name="T42" fmla="*/ 1 w 724"/>
                    <a:gd name="T43" fmla="*/ 1 h 917"/>
                    <a:gd name="T44" fmla="*/ 0 w 724"/>
                    <a:gd name="T45" fmla="*/ 1 h 91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24" h="917">
                      <a:moveTo>
                        <a:pt x="0" y="673"/>
                      </a:moveTo>
                      <a:lnTo>
                        <a:pt x="28" y="630"/>
                      </a:lnTo>
                      <a:lnTo>
                        <a:pt x="19" y="559"/>
                      </a:lnTo>
                      <a:lnTo>
                        <a:pt x="4" y="403"/>
                      </a:lnTo>
                      <a:lnTo>
                        <a:pt x="23" y="242"/>
                      </a:lnTo>
                      <a:lnTo>
                        <a:pt x="71" y="119"/>
                      </a:lnTo>
                      <a:lnTo>
                        <a:pt x="146" y="48"/>
                      </a:lnTo>
                      <a:lnTo>
                        <a:pt x="265" y="15"/>
                      </a:lnTo>
                      <a:lnTo>
                        <a:pt x="402" y="0"/>
                      </a:lnTo>
                      <a:lnTo>
                        <a:pt x="506" y="15"/>
                      </a:lnTo>
                      <a:lnTo>
                        <a:pt x="615" y="81"/>
                      </a:lnTo>
                      <a:lnTo>
                        <a:pt x="662" y="171"/>
                      </a:lnTo>
                      <a:lnTo>
                        <a:pt x="705" y="280"/>
                      </a:lnTo>
                      <a:lnTo>
                        <a:pt x="724" y="441"/>
                      </a:lnTo>
                      <a:lnTo>
                        <a:pt x="700" y="479"/>
                      </a:lnTo>
                      <a:lnTo>
                        <a:pt x="710" y="521"/>
                      </a:lnTo>
                      <a:lnTo>
                        <a:pt x="705" y="606"/>
                      </a:lnTo>
                      <a:lnTo>
                        <a:pt x="681" y="692"/>
                      </a:lnTo>
                      <a:lnTo>
                        <a:pt x="568" y="838"/>
                      </a:lnTo>
                      <a:lnTo>
                        <a:pt x="487" y="871"/>
                      </a:lnTo>
                      <a:lnTo>
                        <a:pt x="393" y="895"/>
                      </a:lnTo>
                      <a:lnTo>
                        <a:pt x="315" y="917"/>
                      </a:lnTo>
                      <a:lnTo>
                        <a:pt x="0" y="673"/>
                      </a:lnTo>
                      <a:close/>
                    </a:path>
                  </a:pathLst>
                </a:custGeom>
                <a:solidFill>
                  <a:srgbClr val="BF7F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576" name="Freeform 20"/>
                <p:cNvSpPr>
                  <a:spLocks noChangeArrowheads="1"/>
                </p:cNvSpPr>
                <p:nvPr/>
              </p:nvSpPr>
              <p:spPr bwMode="auto">
                <a:xfrm>
                  <a:off x="3964" y="2799"/>
                  <a:ext cx="357" cy="372"/>
                </a:xfrm>
                <a:custGeom>
                  <a:avLst/>
                  <a:gdLst>
                    <a:gd name="T0" fmla="*/ 1 w 714"/>
                    <a:gd name="T1" fmla="*/ 1 h 743"/>
                    <a:gd name="T2" fmla="*/ 1 w 714"/>
                    <a:gd name="T3" fmla="*/ 1 h 743"/>
                    <a:gd name="T4" fmla="*/ 0 w 714"/>
                    <a:gd name="T5" fmla="*/ 1 h 743"/>
                    <a:gd name="T6" fmla="*/ 1 w 714"/>
                    <a:gd name="T7" fmla="*/ 1 h 743"/>
                    <a:gd name="T8" fmla="*/ 1 w 714"/>
                    <a:gd name="T9" fmla="*/ 1 h 743"/>
                    <a:gd name="T10" fmla="*/ 1 w 714"/>
                    <a:gd name="T11" fmla="*/ 1 h 743"/>
                    <a:gd name="T12" fmla="*/ 1 w 714"/>
                    <a:gd name="T13" fmla="*/ 1 h 743"/>
                    <a:gd name="T14" fmla="*/ 1 w 714"/>
                    <a:gd name="T15" fmla="*/ 0 h 743"/>
                    <a:gd name="T16" fmla="*/ 1 w 714"/>
                    <a:gd name="T17" fmla="*/ 1 h 743"/>
                    <a:gd name="T18" fmla="*/ 1 w 714"/>
                    <a:gd name="T19" fmla="*/ 1 h 743"/>
                    <a:gd name="T20" fmla="*/ 1 w 714"/>
                    <a:gd name="T21" fmla="*/ 1 h 743"/>
                    <a:gd name="T22" fmla="*/ 1 w 714"/>
                    <a:gd name="T23" fmla="*/ 1 h 743"/>
                    <a:gd name="T24" fmla="*/ 1 w 714"/>
                    <a:gd name="T25" fmla="*/ 1 h 743"/>
                    <a:gd name="T26" fmla="*/ 1 w 714"/>
                    <a:gd name="T27" fmla="*/ 1 h 743"/>
                    <a:gd name="T28" fmla="*/ 1 w 714"/>
                    <a:gd name="T29" fmla="*/ 1 h 743"/>
                    <a:gd name="T30" fmla="*/ 1 w 714"/>
                    <a:gd name="T31" fmla="*/ 1 h 743"/>
                    <a:gd name="T32" fmla="*/ 1 w 714"/>
                    <a:gd name="T33" fmla="*/ 1 h 743"/>
                    <a:gd name="T34" fmla="*/ 1 w 714"/>
                    <a:gd name="T35" fmla="*/ 1 h 743"/>
                    <a:gd name="T36" fmla="*/ 1 w 714"/>
                    <a:gd name="T37" fmla="*/ 1 h 743"/>
                    <a:gd name="T38" fmla="*/ 1 w 714"/>
                    <a:gd name="T39" fmla="*/ 1 h 743"/>
                    <a:gd name="T40" fmla="*/ 1 w 714"/>
                    <a:gd name="T41" fmla="*/ 1 h 743"/>
                    <a:gd name="T42" fmla="*/ 1 w 714"/>
                    <a:gd name="T43" fmla="*/ 1 h 743"/>
                    <a:gd name="T44" fmla="*/ 1 w 714"/>
                    <a:gd name="T45" fmla="*/ 1 h 743"/>
                    <a:gd name="T46" fmla="*/ 1 w 714"/>
                    <a:gd name="T47" fmla="*/ 1 h 743"/>
                    <a:gd name="T48" fmla="*/ 1 w 714"/>
                    <a:gd name="T49" fmla="*/ 1 h 743"/>
                    <a:gd name="T50" fmla="*/ 1 w 714"/>
                    <a:gd name="T51" fmla="*/ 1 h 743"/>
                    <a:gd name="T52" fmla="*/ 1 w 714"/>
                    <a:gd name="T53" fmla="*/ 1 h 743"/>
                    <a:gd name="T54" fmla="*/ 1 w 714"/>
                    <a:gd name="T55" fmla="*/ 1 h 743"/>
                    <a:gd name="T56" fmla="*/ 1 w 714"/>
                    <a:gd name="T57" fmla="*/ 1 h 743"/>
                    <a:gd name="T58" fmla="*/ 1 w 714"/>
                    <a:gd name="T59" fmla="*/ 1 h 743"/>
                    <a:gd name="T60" fmla="*/ 1 w 714"/>
                    <a:gd name="T61" fmla="*/ 1 h 743"/>
                    <a:gd name="T62" fmla="*/ 1 w 714"/>
                    <a:gd name="T63" fmla="*/ 1 h 743"/>
                    <a:gd name="T64" fmla="*/ 1 w 714"/>
                    <a:gd name="T65" fmla="*/ 1 h 743"/>
                    <a:gd name="T66" fmla="*/ 1 w 714"/>
                    <a:gd name="T67" fmla="*/ 1 h 743"/>
                    <a:gd name="T68" fmla="*/ 1 w 714"/>
                    <a:gd name="T69" fmla="*/ 1 h 743"/>
                    <a:gd name="T70" fmla="*/ 1 w 714"/>
                    <a:gd name="T71" fmla="*/ 1 h 743"/>
                    <a:gd name="T72" fmla="*/ 1 w 714"/>
                    <a:gd name="T73" fmla="*/ 1 h 743"/>
                    <a:gd name="T74" fmla="*/ 1 w 714"/>
                    <a:gd name="T75" fmla="*/ 1 h 743"/>
                    <a:gd name="T76" fmla="*/ 1 w 714"/>
                    <a:gd name="T77" fmla="*/ 1 h 743"/>
                    <a:gd name="T78" fmla="*/ 1 w 714"/>
                    <a:gd name="T79" fmla="*/ 1 h 74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714" h="743">
                      <a:moveTo>
                        <a:pt x="33" y="644"/>
                      </a:moveTo>
                      <a:lnTo>
                        <a:pt x="5" y="464"/>
                      </a:lnTo>
                      <a:lnTo>
                        <a:pt x="0" y="365"/>
                      </a:lnTo>
                      <a:lnTo>
                        <a:pt x="23" y="223"/>
                      </a:lnTo>
                      <a:lnTo>
                        <a:pt x="61" y="114"/>
                      </a:lnTo>
                      <a:lnTo>
                        <a:pt x="151" y="28"/>
                      </a:lnTo>
                      <a:lnTo>
                        <a:pt x="260" y="5"/>
                      </a:lnTo>
                      <a:lnTo>
                        <a:pt x="397" y="0"/>
                      </a:lnTo>
                      <a:lnTo>
                        <a:pt x="473" y="10"/>
                      </a:lnTo>
                      <a:lnTo>
                        <a:pt x="549" y="38"/>
                      </a:lnTo>
                      <a:lnTo>
                        <a:pt x="615" y="71"/>
                      </a:lnTo>
                      <a:lnTo>
                        <a:pt x="677" y="118"/>
                      </a:lnTo>
                      <a:lnTo>
                        <a:pt x="696" y="161"/>
                      </a:lnTo>
                      <a:lnTo>
                        <a:pt x="625" y="118"/>
                      </a:lnTo>
                      <a:lnTo>
                        <a:pt x="558" y="114"/>
                      </a:lnTo>
                      <a:lnTo>
                        <a:pt x="535" y="109"/>
                      </a:lnTo>
                      <a:lnTo>
                        <a:pt x="591" y="152"/>
                      </a:lnTo>
                      <a:lnTo>
                        <a:pt x="625" y="199"/>
                      </a:lnTo>
                      <a:lnTo>
                        <a:pt x="643" y="246"/>
                      </a:lnTo>
                      <a:lnTo>
                        <a:pt x="672" y="279"/>
                      </a:lnTo>
                      <a:lnTo>
                        <a:pt x="700" y="322"/>
                      </a:lnTo>
                      <a:lnTo>
                        <a:pt x="710" y="365"/>
                      </a:lnTo>
                      <a:lnTo>
                        <a:pt x="714" y="412"/>
                      </a:lnTo>
                      <a:lnTo>
                        <a:pt x="686" y="502"/>
                      </a:lnTo>
                      <a:lnTo>
                        <a:pt x="658" y="563"/>
                      </a:lnTo>
                      <a:lnTo>
                        <a:pt x="620" y="544"/>
                      </a:lnTo>
                      <a:lnTo>
                        <a:pt x="629" y="521"/>
                      </a:lnTo>
                      <a:lnTo>
                        <a:pt x="634" y="488"/>
                      </a:lnTo>
                      <a:lnTo>
                        <a:pt x="610" y="459"/>
                      </a:lnTo>
                      <a:lnTo>
                        <a:pt x="554" y="473"/>
                      </a:lnTo>
                      <a:lnTo>
                        <a:pt x="483" y="516"/>
                      </a:lnTo>
                      <a:lnTo>
                        <a:pt x="454" y="601"/>
                      </a:lnTo>
                      <a:lnTo>
                        <a:pt x="440" y="639"/>
                      </a:lnTo>
                      <a:lnTo>
                        <a:pt x="454" y="667"/>
                      </a:lnTo>
                      <a:lnTo>
                        <a:pt x="483" y="682"/>
                      </a:lnTo>
                      <a:lnTo>
                        <a:pt x="364" y="720"/>
                      </a:lnTo>
                      <a:lnTo>
                        <a:pt x="270" y="734"/>
                      </a:lnTo>
                      <a:lnTo>
                        <a:pt x="194" y="743"/>
                      </a:lnTo>
                      <a:lnTo>
                        <a:pt x="104" y="691"/>
                      </a:lnTo>
                      <a:lnTo>
                        <a:pt x="33" y="644"/>
                      </a:lnTo>
                      <a:close/>
                    </a:path>
                  </a:pathLst>
                </a:custGeom>
                <a:solidFill>
                  <a:srgbClr val="3F3F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577" name="Freeform 21"/>
                <p:cNvSpPr>
                  <a:spLocks noChangeArrowheads="1"/>
                </p:cNvSpPr>
                <p:nvPr/>
              </p:nvSpPr>
              <p:spPr bwMode="auto">
                <a:xfrm>
                  <a:off x="3846" y="3137"/>
                  <a:ext cx="298" cy="135"/>
                </a:xfrm>
                <a:custGeom>
                  <a:avLst/>
                  <a:gdLst>
                    <a:gd name="T0" fmla="*/ 0 w 597"/>
                    <a:gd name="T1" fmla="*/ 1 h 270"/>
                    <a:gd name="T2" fmla="*/ 0 w 597"/>
                    <a:gd name="T3" fmla="*/ 1 h 270"/>
                    <a:gd name="T4" fmla="*/ 0 w 597"/>
                    <a:gd name="T5" fmla="*/ 0 h 270"/>
                    <a:gd name="T6" fmla="*/ 0 w 597"/>
                    <a:gd name="T7" fmla="*/ 1 h 2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97" h="270">
                      <a:moveTo>
                        <a:pt x="0" y="189"/>
                      </a:moveTo>
                      <a:lnTo>
                        <a:pt x="137" y="128"/>
                      </a:lnTo>
                      <a:lnTo>
                        <a:pt x="246" y="0"/>
                      </a:lnTo>
                      <a:lnTo>
                        <a:pt x="597" y="27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3499" name="Group 75"/>
              <p:cNvGrpSpPr/>
              <p:nvPr/>
            </p:nvGrpSpPr>
            <p:grpSpPr bwMode="auto">
              <a:xfrm>
                <a:off x="4556" y="2168"/>
                <a:ext cx="867" cy="1703"/>
                <a:chOff x="4556" y="2168"/>
                <a:chExt cx="867" cy="1703"/>
              </a:xfrm>
            </p:grpSpPr>
            <p:sp>
              <p:nvSpPr>
                <p:cNvPr id="63523" name="Freeform 23"/>
                <p:cNvSpPr>
                  <a:spLocks noChangeArrowheads="1"/>
                </p:cNvSpPr>
                <p:nvPr/>
              </p:nvSpPr>
              <p:spPr bwMode="auto">
                <a:xfrm>
                  <a:off x="4619" y="3454"/>
                  <a:ext cx="635" cy="417"/>
                </a:xfrm>
                <a:custGeom>
                  <a:avLst/>
                  <a:gdLst>
                    <a:gd name="T0" fmla="*/ 1 w 1270"/>
                    <a:gd name="T1" fmla="*/ 0 h 834"/>
                    <a:gd name="T2" fmla="*/ 0 w 1270"/>
                    <a:gd name="T3" fmla="*/ 1 h 834"/>
                    <a:gd name="T4" fmla="*/ 1 w 1270"/>
                    <a:gd name="T5" fmla="*/ 1 h 834"/>
                    <a:gd name="T6" fmla="*/ 1 w 1270"/>
                    <a:gd name="T7" fmla="*/ 1 h 834"/>
                    <a:gd name="T8" fmla="*/ 1 w 1270"/>
                    <a:gd name="T9" fmla="*/ 0 h 8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70" h="834">
                      <a:moveTo>
                        <a:pt x="104" y="0"/>
                      </a:moveTo>
                      <a:lnTo>
                        <a:pt x="0" y="834"/>
                      </a:lnTo>
                      <a:lnTo>
                        <a:pt x="1270" y="834"/>
                      </a:lnTo>
                      <a:lnTo>
                        <a:pt x="1222" y="9"/>
                      </a:lnTo>
                      <a:lnTo>
                        <a:pt x="104" y="0"/>
                      </a:lnTo>
                      <a:close/>
                    </a:path>
                  </a:pathLst>
                </a:custGeom>
                <a:solidFill>
                  <a:srgbClr val="005F5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63524" name="Group 72"/>
                <p:cNvGrpSpPr/>
                <p:nvPr/>
              </p:nvGrpSpPr>
              <p:grpSpPr bwMode="auto">
                <a:xfrm>
                  <a:off x="4556" y="2168"/>
                  <a:ext cx="746" cy="1321"/>
                  <a:chOff x="4556" y="2168"/>
                  <a:chExt cx="746" cy="1321"/>
                </a:xfrm>
              </p:grpSpPr>
              <p:grpSp>
                <p:nvGrpSpPr>
                  <p:cNvPr id="63527" name="Group 27"/>
                  <p:cNvGrpSpPr/>
                  <p:nvPr/>
                </p:nvGrpSpPr>
                <p:grpSpPr bwMode="auto">
                  <a:xfrm>
                    <a:off x="4821" y="2580"/>
                    <a:ext cx="278" cy="319"/>
                    <a:chOff x="4821" y="2580"/>
                    <a:chExt cx="278" cy="319"/>
                  </a:xfrm>
                </p:grpSpPr>
                <p:sp>
                  <p:nvSpPr>
                    <p:cNvPr id="63572" name="Freeform 24"/>
                    <p:cNvSpPr>
                      <a:spLocks noChangeArrowheads="1"/>
                    </p:cNvSpPr>
                    <p:nvPr/>
                  </p:nvSpPr>
                  <p:spPr bwMode="auto">
                    <a:xfrm>
                      <a:off x="4821" y="2580"/>
                      <a:ext cx="278" cy="319"/>
                    </a:xfrm>
                    <a:custGeom>
                      <a:avLst/>
                      <a:gdLst>
                        <a:gd name="T0" fmla="*/ 1 w 555"/>
                        <a:gd name="T1" fmla="*/ 0 h 639"/>
                        <a:gd name="T2" fmla="*/ 1 w 555"/>
                        <a:gd name="T3" fmla="*/ 0 h 639"/>
                        <a:gd name="T4" fmla="*/ 1 w 555"/>
                        <a:gd name="T5" fmla="*/ 0 h 639"/>
                        <a:gd name="T6" fmla="*/ 1 w 555"/>
                        <a:gd name="T7" fmla="*/ 0 h 639"/>
                        <a:gd name="T8" fmla="*/ 0 w 555"/>
                        <a:gd name="T9" fmla="*/ 0 h 639"/>
                        <a:gd name="T10" fmla="*/ 1 w 555"/>
                        <a:gd name="T11" fmla="*/ 0 h 639"/>
                        <a:gd name="T12" fmla="*/ 1 w 555"/>
                        <a:gd name="T13" fmla="*/ 0 h 639"/>
                        <a:gd name="T14" fmla="*/ 1 w 555"/>
                        <a:gd name="T15" fmla="*/ 0 h 639"/>
                        <a:gd name="T16" fmla="*/ 1 w 555"/>
                        <a:gd name="T17" fmla="*/ 0 h 639"/>
                        <a:gd name="T18" fmla="*/ 1 w 555"/>
                        <a:gd name="T19" fmla="*/ 0 h 639"/>
                        <a:gd name="T20" fmla="*/ 1 w 555"/>
                        <a:gd name="T21" fmla="*/ 0 h 639"/>
                        <a:gd name="T22" fmla="*/ 1 w 555"/>
                        <a:gd name="T23" fmla="*/ 0 h 639"/>
                        <a:gd name="T24" fmla="*/ 1 w 555"/>
                        <a:gd name="T25" fmla="*/ 0 h 639"/>
                        <a:gd name="T26" fmla="*/ 1 w 555"/>
                        <a:gd name="T27" fmla="*/ 0 h 639"/>
                        <a:gd name="T28" fmla="*/ 1 w 555"/>
                        <a:gd name="T29" fmla="*/ 0 h 639"/>
                        <a:gd name="T30" fmla="*/ 1 w 555"/>
                        <a:gd name="T31" fmla="*/ 0 h 639"/>
                        <a:gd name="T32" fmla="*/ 1 w 555"/>
                        <a:gd name="T33" fmla="*/ 0 h 639"/>
                        <a:gd name="T34" fmla="*/ 1 w 555"/>
                        <a:gd name="T35" fmla="*/ 0 h 639"/>
                        <a:gd name="T36" fmla="*/ 1 w 555"/>
                        <a:gd name="T37" fmla="*/ 0 h 639"/>
                        <a:gd name="T38" fmla="*/ 1 w 555"/>
                        <a:gd name="T39" fmla="*/ 0 h 639"/>
                        <a:gd name="T40" fmla="*/ 1 w 555"/>
                        <a:gd name="T41" fmla="*/ 0 h 639"/>
                        <a:gd name="T42" fmla="*/ 1 w 555"/>
                        <a:gd name="T43" fmla="*/ 0 h 639"/>
                        <a:gd name="T44" fmla="*/ 1 w 555"/>
                        <a:gd name="T45" fmla="*/ 0 h 639"/>
                        <a:gd name="T46" fmla="*/ 1 w 555"/>
                        <a:gd name="T47" fmla="*/ 0 h 639"/>
                        <a:gd name="T48" fmla="*/ 1 w 555"/>
                        <a:gd name="T49" fmla="*/ 0 h 63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55" h="639">
                          <a:moveTo>
                            <a:pt x="102" y="0"/>
                          </a:moveTo>
                          <a:lnTo>
                            <a:pt x="72" y="171"/>
                          </a:lnTo>
                          <a:lnTo>
                            <a:pt x="56" y="187"/>
                          </a:lnTo>
                          <a:lnTo>
                            <a:pt x="30" y="204"/>
                          </a:lnTo>
                          <a:lnTo>
                            <a:pt x="0" y="213"/>
                          </a:lnTo>
                          <a:lnTo>
                            <a:pt x="34" y="379"/>
                          </a:lnTo>
                          <a:lnTo>
                            <a:pt x="49" y="460"/>
                          </a:lnTo>
                          <a:lnTo>
                            <a:pt x="63" y="508"/>
                          </a:lnTo>
                          <a:lnTo>
                            <a:pt x="83" y="551"/>
                          </a:lnTo>
                          <a:lnTo>
                            <a:pt x="124" y="578"/>
                          </a:lnTo>
                          <a:lnTo>
                            <a:pt x="191" y="606"/>
                          </a:lnTo>
                          <a:lnTo>
                            <a:pt x="271" y="632"/>
                          </a:lnTo>
                          <a:lnTo>
                            <a:pt x="329" y="639"/>
                          </a:lnTo>
                          <a:lnTo>
                            <a:pt x="381" y="632"/>
                          </a:lnTo>
                          <a:lnTo>
                            <a:pt x="443" y="616"/>
                          </a:lnTo>
                          <a:lnTo>
                            <a:pt x="484" y="589"/>
                          </a:lnTo>
                          <a:lnTo>
                            <a:pt x="541" y="512"/>
                          </a:lnTo>
                          <a:lnTo>
                            <a:pt x="555" y="442"/>
                          </a:lnTo>
                          <a:lnTo>
                            <a:pt x="547" y="346"/>
                          </a:lnTo>
                          <a:lnTo>
                            <a:pt x="527" y="310"/>
                          </a:lnTo>
                          <a:lnTo>
                            <a:pt x="462" y="243"/>
                          </a:lnTo>
                          <a:lnTo>
                            <a:pt x="441" y="223"/>
                          </a:lnTo>
                          <a:lnTo>
                            <a:pt x="438" y="130"/>
                          </a:lnTo>
                          <a:lnTo>
                            <a:pt x="451" y="67"/>
                          </a:lnTo>
                          <a:lnTo>
                            <a:pt x="102" y="0"/>
                          </a:lnTo>
                          <a:close/>
                        </a:path>
                      </a:pathLst>
                    </a:custGeom>
                    <a:solidFill>
                      <a:srgbClr val="FF9F7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573" name="Freeform 25"/>
                    <p:cNvSpPr>
                      <a:spLocks noChangeArrowheads="1"/>
                    </p:cNvSpPr>
                    <p:nvPr/>
                  </p:nvSpPr>
                  <p:spPr bwMode="auto">
                    <a:xfrm>
                      <a:off x="4822" y="2580"/>
                      <a:ext cx="226" cy="275"/>
                    </a:xfrm>
                    <a:custGeom>
                      <a:avLst/>
                      <a:gdLst>
                        <a:gd name="T0" fmla="*/ 1 w 451"/>
                        <a:gd name="T1" fmla="*/ 0 h 551"/>
                        <a:gd name="T2" fmla="*/ 1 w 451"/>
                        <a:gd name="T3" fmla="*/ 0 h 551"/>
                        <a:gd name="T4" fmla="*/ 1 w 451"/>
                        <a:gd name="T5" fmla="*/ 0 h 551"/>
                        <a:gd name="T6" fmla="*/ 1 w 451"/>
                        <a:gd name="T7" fmla="*/ 0 h 551"/>
                        <a:gd name="T8" fmla="*/ 0 w 451"/>
                        <a:gd name="T9" fmla="*/ 0 h 551"/>
                        <a:gd name="T10" fmla="*/ 1 w 451"/>
                        <a:gd name="T11" fmla="*/ 0 h 551"/>
                        <a:gd name="T12" fmla="*/ 1 w 451"/>
                        <a:gd name="T13" fmla="*/ 0 h 551"/>
                        <a:gd name="T14" fmla="*/ 1 w 451"/>
                        <a:gd name="T15" fmla="*/ 0 h 551"/>
                        <a:gd name="T16" fmla="*/ 1 w 451"/>
                        <a:gd name="T17" fmla="*/ 0 h 551"/>
                        <a:gd name="T18" fmla="*/ 1 w 451"/>
                        <a:gd name="T19" fmla="*/ 0 h 551"/>
                        <a:gd name="T20" fmla="*/ 1 w 451"/>
                        <a:gd name="T21" fmla="*/ 0 h 551"/>
                        <a:gd name="T22" fmla="*/ 1 w 451"/>
                        <a:gd name="T23" fmla="*/ 0 h 551"/>
                        <a:gd name="T24" fmla="*/ 1 w 451"/>
                        <a:gd name="T25" fmla="*/ 0 h 551"/>
                        <a:gd name="T26" fmla="*/ 1 w 451"/>
                        <a:gd name="T27" fmla="*/ 0 h 551"/>
                        <a:gd name="T28" fmla="*/ 1 w 451"/>
                        <a:gd name="T29" fmla="*/ 0 h 551"/>
                        <a:gd name="T30" fmla="*/ 1 w 451"/>
                        <a:gd name="T31" fmla="*/ 0 h 551"/>
                        <a:gd name="T32" fmla="*/ 1 w 451"/>
                        <a:gd name="T33" fmla="*/ 0 h 551"/>
                        <a:gd name="T34" fmla="*/ 1 w 451"/>
                        <a:gd name="T35" fmla="*/ 0 h 551"/>
                        <a:gd name="T36" fmla="*/ 1 w 451"/>
                        <a:gd name="T37" fmla="*/ 0 h 551"/>
                        <a:gd name="T38" fmla="*/ 1 w 451"/>
                        <a:gd name="T39" fmla="*/ 0 h 551"/>
                        <a:gd name="T40" fmla="*/ 1 w 451"/>
                        <a:gd name="T41" fmla="*/ 0 h 551"/>
                        <a:gd name="T42" fmla="*/ 1 w 451"/>
                        <a:gd name="T43" fmla="*/ 0 h 551"/>
                        <a:gd name="T44" fmla="*/ 1 w 451"/>
                        <a:gd name="T45" fmla="*/ 0 h 5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51" h="551">
                          <a:moveTo>
                            <a:pt x="103" y="0"/>
                          </a:moveTo>
                          <a:lnTo>
                            <a:pt x="73" y="171"/>
                          </a:lnTo>
                          <a:lnTo>
                            <a:pt x="57" y="187"/>
                          </a:lnTo>
                          <a:lnTo>
                            <a:pt x="30" y="204"/>
                          </a:lnTo>
                          <a:lnTo>
                            <a:pt x="0" y="213"/>
                          </a:lnTo>
                          <a:lnTo>
                            <a:pt x="35" y="379"/>
                          </a:lnTo>
                          <a:lnTo>
                            <a:pt x="49" y="460"/>
                          </a:lnTo>
                          <a:lnTo>
                            <a:pt x="63" y="508"/>
                          </a:lnTo>
                          <a:lnTo>
                            <a:pt x="84" y="551"/>
                          </a:lnTo>
                          <a:lnTo>
                            <a:pt x="89" y="515"/>
                          </a:lnTo>
                          <a:lnTo>
                            <a:pt x="89" y="483"/>
                          </a:lnTo>
                          <a:lnTo>
                            <a:pt x="100" y="453"/>
                          </a:lnTo>
                          <a:lnTo>
                            <a:pt x="103" y="431"/>
                          </a:lnTo>
                          <a:lnTo>
                            <a:pt x="111" y="390"/>
                          </a:lnTo>
                          <a:lnTo>
                            <a:pt x="115" y="359"/>
                          </a:lnTo>
                          <a:lnTo>
                            <a:pt x="130" y="310"/>
                          </a:lnTo>
                          <a:lnTo>
                            <a:pt x="147" y="278"/>
                          </a:lnTo>
                          <a:lnTo>
                            <a:pt x="174" y="253"/>
                          </a:lnTo>
                          <a:lnTo>
                            <a:pt x="201" y="229"/>
                          </a:lnTo>
                          <a:lnTo>
                            <a:pt x="234" y="199"/>
                          </a:lnTo>
                          <a:lnTo>
                            <a:pt x="278" y="172"/>
                          </a:lnTo>
                          <a:lnTo>
                            <a:pt x="451" y="67"/>
                          </a:lnTo>
                          <a:lnTo>
                            <a:pt x="103" y="0"/>
                          </a:lnTo>
                          <a:close/>
                        </a:path>
                      </a:pathLst>
                    </a:custGeom>
                    <a:solidFill>
                      <a:srgbClr val="FF7F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574" name="Freeform 26"/>
                    <p:cNvSpPr>
                      <a:spLocks noChangeArrowheads="1"/>
                    </p:cNvSpPr>
                    <p:nvPr/>
                  </p:nvSpPr>
                  <p:spPr bwMode="auto">
                    <a:xfrm>
                      <a:off x="4821" y="2580"/>
                      <a:ext cx="226" cy="229"/>
                    </a:xfrm>
                    <a:custGeom>
                      <a:avLst/>
                      <a:gdLst>
                        <a:gd name="T0" fmla="*/ 1 w 451"/>
                        <a:gd name="T1" fmla="*/ 0 h 460"/>
                        <a:gd name="T2" fmla="*/ 1 w 451"/>
                        <a:gd name="T3" fmla="*/ 0 h 460"/>
                        <a:gd name="T4" fmla="*/ 1 w 451"/>
                        <a:gd name="T5" fmla="*/ 0 h 460"/>
                        <a:gd name="T6" fmla="*/ 1 w 451"/>
                        <a:gd name="T7" fmla="*/ 0 h 460"/>
                        <a:gd name="T8" fmla="*/ 0 w 451"/>
                        <a:gd name="T9" fmla="*/ 0 h 460"/>
                        <a:gd name="T10" fmla="*/ 1 w 451"/>
                        <a:gd name="T11" fmla="*/ 0 h 460"/>
                        <a:gd name="T12" fmla="*/ 1 w 451"/>
                        <a:gd name="T13" fmla="*/ 0 h 460"/>
                        <a:gd name="T14" fmla="*/ 1 w 451"/>
                        <a:gd name="T15" fmla="*/ 0 h 460"/>
                        <a:gd name="T16" fmla="*/ 1 w 451"/>
                        <a:gd name="T17" fmla="*/ 0 h 460"/>
                        <a:gd name="T18" fmla="*/ 1 w 451"/>
                        <a:gd name="T19" fmla="*/ 0 h 460"/>
                        <a:gd name="T20" fmla="*/ 1 w 451"/>
                        <a:gd name="T21" fmla="*/ 0 h 460"/>
                        <a:gd name="T22" fmla="*/ 1 w 451"/>
                        <a:gd name="T23" fmla="*/ 0 h 460"/>
                        <a:gd name="T24" fmla="*/ 1 w 451"/>
                        <a:gd name="T25" fmla="*/ 0 h 460"/>
                        <a:gd name="T26" fmla="*/ 1 w 451"/>
                        <a:gd name="T27" fmla="*/ 0 h 460"/>
                        <a:gd name="T28" fmla="*/ 1 w 451"/>
                        <a:gd name="T29" fmla="*/ 0 h 460"/>
                        <a:gd name="T30" fmla="*/ 1 w 451"/>
                        <a:gd name="T31" fmla="*/ 0 h 460"/>
                        <a:gd name="T32" fmla="*/ 1 w 451"/>
                        <a:gd name="T33" fmla="*/ 0 h 460"/>
                        <a:gd name="T34" fmla="*/ 1 w 451"/>
                        <a:gd name="T35" fmla="*/ 0 h 460"/>
                        <a:gd name="T36" fmla="*/ 1 w 451"/>
                        <a:gd name="T37" fmla="*/ 0 h 460"/>
                        <a:gd name="T38" fmla="*/ 1 w 451"/>
                        <a:gd name="T39" fmla="*/ 0 h 4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51" h="460">
                          <a:moveTo>
                            <a:pt x="102" y="0"/>
                          </a:moveTo>
                          <a:lnTo>
                            <a:pt x="72" y="171"/>
                          </a:lnTo>
                          <a:lnTo>
                            <a:pt x="56" y="187"/>
                          </a:lnTo>
                          <a:lnTo>
                            <a:pt x="30" y="204"/>
                          </a:lnTo>
                          <a:lnTo>
                            <a:pt x="0" y="213"/>
                          </a:lnTo>
                          <a:lnTo>
                            <a:pt x="34" y="379"/>
                          </a:lnTo>
                          <a:lnTo>
                            <a:pt x="49" y="460"/>
                          </a:lnTo>
                          <a:lnTo>
                            <a:pt x="53" y="417"/>
                          </a:lnTo>
                          <a:lnTo>
                            <a:pt x="60" y="374"/>
                          </a:lnTo>
                          <a:lnTo>
                            <a:pt x="71" y="336"/>
                          </a:lnTo>
                          <a:lnTo>
                            <a:pt x="72" y="305"/>
                          </a:lnTo>
                          <a:lnTo>
                            <a:pt x="83" y="277"/>
                          </a:lnTo>
                          <a:lnTo>
                            <a:pt x="104" y="248"/>
                          </a:lnTo>
                          <a:lnTo>
                            <a:pt x="127" y="231"/>
                          </a:lnTo>
                          <a:lnTo>
                            <a:pt x="159" y="218"/>
                          </a:lnTo>
                          <a:lnTo>
                            <a:pt x="184" y="206"/>
                          </a:lnTo>
                          <a:lnTo>
                            <a:pt x="228" y="182"/>
                          </a:lnTo>
                          <a:lnTo>
                            <a:pt x="268" y="163"/>
                          </a:lnTo>
                          <a:lnTo>
                            <a:pt x="451" y="67"/>
                          </a:lnTo>
                          <a:lnTo>
                            <a:pt x="102" y="0"/>
                          </a:lnTo>
                          <a:close/>
                        </a:path>
                      </a:pathLst>
                    </a:custGeom>
                    <a:solidFill>
                      <a:srgbClr val="FF9F1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63528" name="Group 57"/>
                  <p:cNvGrpSpPr/>
                  <p:nvPr/>
                </p:nvGrpSpPr>
                <p:grpSpPr bwMode="auto">
                  <a:xfrm>
                    <a:off x="4785" y="2168"/>
                    <a:ext cx="430" cy="490"/>
                    <a:chOff x="4785" y="2168"/>
                    <a:chExt cx="430" cy="490"/>
                  </a:xfrm>
                </p:grpSpPr>
                <p:grpSp>
                  <p:nvGrpSpPr>
                    <p:cNvPr id="63543" name="Group 33"/>
                    <p:cNvGrpSpPr/>
                    <p:nvPr/>
                  </p:nvGrpSpPr>
                  <p:grpSpPr bwMode="auto">
                    <a:xfrm>
                      <a:off x="4813" y="2244"/>
                      <a:ext cx="313" cy="414"/>
                      <a:chOff x="4813" y="2244"/>
                      <a:chExt cx="313" cy="414"/>
                    </a:xfrm>
                  </p:grpSpPr>
                  <p:grpSp>
                    <p:nvGrpSpPr>
                      <p:cNvPr id="63567" name="Group 31"/>
                      <p:cNvGrpSpPr/>
                      <p:nvPr/>
                    </p:nvGrpSpPr>
                    <p:grpSpPr bwMode="auto">
                      <a:xfrm>
                        <a:off x="4813" y="2244"/>
                        <a:ext cx="313" cy="414"/>
                        <a:chOff x="4813" y="2244"/>
                        <a:chExt cx="313" cy="414"/>
                      </a:xfrm>
                    </p:grpSpPr>
                    <p:sp>
                      <p:nvSpPr>
                        <p:cNvPr id="63569" name="Freeform 28"/>
                        <p:cNvSpPr>
                          <a:spLocks noChangeArrowheads="1"/>
                        </p:cNvSpPr>
                        <p:nvPr/>
                      </p:nvSpPr>
                      <p:spPr bwMode="auto">
                        <a:xfrm>
                          <a:off x="4876" y="2590"/>
                          <a:ext cx="164" cy="67"/>
                        </a:xfrm>
                        <a:custGeom>
                          <a:avLst/>
                          <a:gdLst>
                            <a:gd name="T0" fmla="*/ 0 w 328"/>
                            <a:gd name="T1" fmla="*/ 0 h 134"/>
                            <a:gd name="T2" fmla="*/ 1 w 328"/>
                            <a:gd name="T3" fmla="*/ 1 h 134"/>
                            <a:gd name="T4" fmla="*/ 1 w 328"/>
                            <a:gd name="T5" fmla="*/ 1 h 134"/>
                            <a:gd name="T6" fmla="*/ 1 w 328"/>
                            <a:gd name="T7" fmla="*/ 1 h 134"/>
                            <a:gd name="T8" fmla="*/ 1 w 328"/>
                            <a:gd name="T9" fmla="*/ 1 h 134"/>
                            <a:gd name="T10" fmla="*/ 1 w 328"/>
                            <a:gd name="T11" fmla="*/ 1 h 134"/>
                            <a:gd name="T12" fmla="*/ 1 w 328"/>
                            <a:gd name="T13" fmla="*/ 1 h 134"/>
                            <a:gd name="T14" fmla="*/ 1 w 328"/>
                            <a:gd name="T15" fmla="*/ 1 h 134"/>
                            <a:gd name="T16" fmla="*/ 1 w 328"/>
                            <a:gd name="T17" fmla="*/ 1 h 134"/>
                            <a:gd name="T18" fmla="*/ 1 w 328"/>
                            <a:gd name="T19" fmla="*/ 1 h 134"/>
                            <a:gd name="T20" fmla="*/ 1 w 328"/>
                            <a:gd name="T21" fmla="*/ 1 h 134"/>
                            <a:gd name="T22" fmla="*/ 1 w 328"/>
                            <a:gd name="T23" fmla="*/ 1 h 134"/>
                            <a:gd name="T24" fmla="*/ 1 w 328"/>
                            <a:gd name="T25" fmla="*/ 1 h 134"/>
                            <a:gd name="T26" fmla="*/ 1 w 328"/>
                            <a:gd name="T27" fmla="*/ 1 h 134"/>
                            <a:gd name="T28" fmla="*/ 1 w 328"/>
                            <a:gd name="T29" fmla="*/ 1 h 134"/>
                            <a:gd name="T30" fmla="*/ 1 w 328"/>
                            <a:gd name="T31" fmla="*/ 1 h 134"/>
                            <a:gd name="T32" fmla="*/ 0 w 328"/>
                            <a:gd name="T33" fmla="*/ 0 h 1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28" h="134">
                              <a:moveTo>
                                <a:pt x="0" y="0"/>
                              </a:moveTo>
                              <a:lnTo>
                                <a:pt x="6" y="22"/>
                              </a:lnTo>
                              <a:lnTo>
                                <a:pt x="15" y="39"/>
                              </a:lnTo>
                              <a:lnTo>
                                <a:pt x="26" y="55"/>
                              </a:lnTo>
                              <a:lnTo>
                                <a:pt x="45" y="76"/>
                              </a:lnTo>
                              <a:lnTo>
                                <a:pt x="64" y="90"/>
                              </a:lnTo>
                              <a:lnTo>
                                <a:pt x="86" y="104"/>
                              </a:lnTo>
                              <a:lnTo>
                                <a:pt x="113" y="118"/>
                              </a:lnTo>
                              <a:lnTo>
                                <a:pt x="137" y="125"/>
                              </a:lnTo>
                              <a:lnTo>
                                <a:pt x="172" y="132"/>
                              </a:lnTo>
                              <a:lnTo>
                                <a:pt x="198" y="134"/>
                              </a:lnTo>
                              <a:lnTo>
                                <a:pt x="243" y="132"/>
                              </a:lnTo>
                              <a:lnTo>
                                <a:pt x="266" y="126"/>
                              </a:lnTo>
                              <a:lnTo>
                                <a:pt x="285" y="118"/>
                              </a:lnTo>
                              <a:lnTo>
                                <a:pt x="304" y="104"/>
                              </a:lnTo>
                              <a:lnTo>
                                <a:pt x="328" y="80"/>
                              </a:lnTo>
                              <a:lnTo>
                                <a:pt x="0" y="0"/>
                              </a:lnTo>
                              <a:close/>
                            </a:path>
                          </a:pathLst>
                        </a:custGeom>
                        <a:solidFill>
                          <a:srgbClr val="7F3F00"/>
                        </a:solidFill>
                        <a:ln w="9525">
                          <a:solidFill>
                            <a:srgbClr val="7F3F00"/>
                          </a:solidFill>
                          <a:round/>
                        </a:ln>
                      </p:spPr>
                      <p:txBody>
                        <a:bodyPr/>
                        <a:lstStyle/>
                        <a:p>
                          <a:endParaRPr lang="zh-CN" altLang="en-US"/>
                        </a:p>
                      </p:txBody>
                    </p:sp>
                    <p:sp>
                      <p:nvSpPr>
                        <p:cNvPr id="63570" name="Freeform 29"/>
                        <p:cNvSpPr>
                          <a:spLocks noChangeArrowheads="1"/>
                        </p:cNvSpPr>
                        <p:nvPr/>
                      </p:nvSpPr>
                      <p:spPr bwMode="auto">
                        <a:xfrm>
                          <a:off x="4813" y="2244"/>
                          <a:ext cx="313" cy="413"/>
                        </a:xfrm>
                        <a:custGeom>
                          <a:avLst/>
                          <a:gdLst>
                            <a:gd name="T0" fmla="*/ 1 w 625"/>
                            <a:gd name="T1" fmla="*/ 1 h 825"/>
                            <a:gd name="T2" fmla="*/ 1 w 625"/>
                            <a:gd name="T3" fmla="*/ 1 h 825"/>
                            <a:gd name="T4" fmla="*/ 1 w 625"/>
                            <a:gd name="T5" fmla="*/ 1 h 825"/>
                            <a:gd name="T6" fmla="*/ 1 w 625"/>
                            <a:gd name="T7" fmla="*/ 1 h 825"/>
                            <a:gd name="T8" fmla="*/ 1 w 625"/>
                            <a:gd name="T9" fmla="*/ 1 h 825"/>
                            <a:gd name="T10" fmla="*/ 1 w 625"/>
                            <a:gd name="T11" fmla="*/ 1 h 825"/>
                            <a:gd name="T12" fmla="*/ 1 w 625"/>
                            <a:gd name="T13" fmla="*/ 1 h 825"/>
                            <a:gd name="T14" fmla="*/ 1 w 625"/>
                            <a:gd name="T15" fmla="*/ 1 h 825"/>
                            <a:gd name="T16" fmla="*/ 1 w 625"/>
                            <a:gd name="T17" fmla="*/ 1 h 825"/>
                            <a:gd name="T18" fmla="*/ 1 w 625"/>
                            <a:gd name="T19" fmla="*/ 1 h 825"/>
                            <a:gd name="T20" fmla="*/ 1 w 625"/>
                            <a:gd name="T21" fmla="*/ 1 h 825"/>
                            <a:gd name="T22" fmla="*/ 1 w 625"/>
                            <a:gd name="T23" fmla="*/ 1 h 825"/>
                            <a:gd name="T24" fmla="*/ 1 w 625"/>
                            <a:gd name="T25" fmla="*/ 1 h 825"/>
                            <a:gd name="T26" fmla="*/ 1 w 625"/>
                            <a:gd name="T27" fmla="*/ 0 h 825"/>
                            <a:gd name="T28" fmla="*/ 1 w 625"/>
                            <a:gd name="T29" fmla="*/ 1 h 825"/>
                            <a:gd name="T30" fmla="*/ 1 w 625"/>
                            <a:gd name="T31" fmla="*/ 1 h 825"/>
                            <a:gd name="T32" fmla="*/ 1 w 625"/>
                            <a:gd name="T33" fmla="*/ 1 h 825"/>
                            <a:gd name="T34" fmla="*/ 1 w 625"/>
                            <a:gd name="T35" fmla="*/ 1 h 825"/>
                            <a:gd name="T36" fmla="*/ 1 w 625"/>
                            <a:gd name="T37" fmla="*/ 1 h 825"/>
                            <a:gd name="T38" fmla="*/ 1 w 625"/>
                            <a:gd name="T39" fmla="*/ 1 h 825"/>
                            <a:gd name="T40" fmla="*/ 1 w 625"/>
                            <a:gd name="T41" fmla="*/ 1 h 825"/>
                            <a:gd name="T42" fmla="*/ 1 w 625"/>
                            <a:gd name="T43" fmla="*/ 1 h 825"/>
                            <a:gd name="T44" fmla="*/ 1 w 625"/>
                            <a:gd name="T45" fmla="*/ 1 h 825"/>
                            <a:gd name="T46" fmla="*/ 1 w 625"/>
                            <a:gd name="T47" fmla="*/ 1 h 825"/>
                            <a:gd name="T48" fmla="*/ 1 w 625"/>
                            <a:gd name="T49" fmla="*/ 1 h 825"/>
                            <a:gd name="T50" fmla="*/ 1 w 625"/>
                            <a:gd name="T51" fmla="*/ 1 h 825"/>
                            <a:gd name="T52" fmla="*/ 1 w 625"/>
                            <a:gd name="T53" fmla="*/ 1 h 825"/>
                            <a:gd name="T54" fmla="*/ 0 w 625"/>
                            <a:gd name="T55" fmla="*/ 1 h 825"/>
                            <a:gd name="T56" fmla="*/ 1 w 625"/>
                            <a:gd name="T57" fmla="*/ 1 h 825"/>
                            <a:gd name="T58" fmla="*/ 1 w 625"/>
                            <a:gd name="T59" fmla="*/ 1 h 825"/>
                            <a:gd name="T60" fmla="*/ 1 w 625"/>
                            <a:gd name="T61" fmla="*/ 1 h 825"/>
                            <a:gd name="T62" fmla="*/ 1 w 625"/>
                            <a:gd name="T63" fmla="*/ 1 h 825"/>
                            <a:gd name="T64" fmla="*/ 1 w 625"/>
                            <a:gd name="T65" fmla="*/ 1 h 825"/>
                            <a:gd name="T66" fmla="*/ 1 w 625"/>
                            <a:gd name="T67" fmla="*/ 1 h 825"/>
                            <a:gd name="T68" fmla="*/ 1 w 625"/>
                            <a:gd name="T69" fmla="*/ 1 h 825"/>
                            <a:gd name="T70" fmla="*/ 1 w 625"/>
                            <a:gd name="T71" fmla="*/ 1 h 825"/>
                            <a:gd name="T72" fmla="*/ 1 w 625"/>
                            <a:gd name="T73" fmla="*/ 1 h 825"/>
                            <a:gd name="T74" fmla="*/ 1 w 625"/>
                            <a:gd name="T75" fmla="*/ 1 h 825"/>
                            <a:gd name="T76" fmla="*/ 1 w 625"/>
                            <a:gd name="T77" fmla="*/ 1 h 825"/>
                            <a:gd name="T78" fmla="*/ 1 w 625"/>
                            <a:gd name="T79" fmla="*/ 1 h 825"/>
                            <a:gd name="T80" fmla="*/ 1 w 625"/>
                            <a:gd name="T81" fmla="*/ 1 h 825"/>
                            <a:gd name="T82" fmla="*/ 1 w 625"/>
                            <a:gd name="T83" fmla="*/ 1 h 825"/>
                            <a:gd name="T84" fmla="*/ 1 w 625"/>
                            <a:gd name="T85" fmla="*/ 1 h 825"/>
                            <a:gd name="T86" fmla="*/ 1 w 625"/>
                            <a:gd name="T87" fmla="*/ 1 h 825"/>
                            <a:gd name="T88" fmla="*/ 1 w 625"/>
                            <a:gd name="T89" fmla="*/ 1 h 825"/>
                            <a:gd name="T90" fmla="*/ 1 w 625"/>
                            <a:gd name="T91" fmla="*/ 1 h 825"/>
                            <a:gd name="T92" fmla="*/ 1 w 625"/>
                            <a:gd name="T93" fmla="*/ 1 h 825"/>
                            <a:gd name="T94" fmla="*/ 1 w 625"/>
                            <a:gd name="T95" fmla="*/ 1 h 825"/>
                            <a:gd name="T96" fmla="*/ 1 w 625"/>
                            <a:gd name="T97" fmla="*/ 1 h 825"/>
                            <a:gd name="T98" fmla="*/ 1 w 625"/>
                            <a:gd name="T99" fmla="*/ 1 h 825"/>
                            <a:gd name="T100" fmla="*/ 1 w 625"/>
                            <a:gd name="T101" fmla="*/ 1 h 825"/>
                            <a:gd name="T102" fmla="*/ 1 w 625"/>
                            <a:gd name="T103" fmla="*/ 1 h 825"/>
                            <a:gd name="T104" fmla="*/ 1 w 625"/>
                            <a:gd name="T105" fmla="*/ 1 h 82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625" h="825">
                              <a:moveTo>
                                <a:pt x="464" y="756"/>
                              </a:moveTo>
                              <a:lnTo>
                                <a:pt x="480" y="732"/>
                              </a:lnTo>
                              <a:lnTo>
                                <a:pt x="494" y="707"/>
                              </a:lnTo>
                              <a:lnTo>
                                <a:pt x="527" y="637"/>
                              </a:lnTo>
                              <a:lnTo>
                                <a:pt x="571" y="528"/>
                              </a:lnTo>
                              <a:lnTo>
                                <a:pt x="595" y="442"/>
                              </a:lnTo>
                              <a:lnTo>
                                <a:pt x="609" y="363"/>
                              </a:lnTo>
                              <a:lnTo>
                                <a:pt x="625" y="252"/>
                              </a:lnTo>
                              <a:lnTo>
                                <a:pt x="620" y="153"/>
                              </a:lnTo>
                              <a:lnTo>
                                <a:pt x="599" y="98"/>
                              </a:lnTo>
                              <a:lnTo>
                                <a:pt x="554" y="55"/>
                              </a:lnTo>
                              <a:lnTo>
                                <a:pt x="486" y="19"/>
                              </a:lnTo>
                              <a:lnTo>
                                <a:pt x="420" y="5"/>
                              </a:lnTo>
                              <a:lnTo>
                                <a:pt x="355" y="0"/>
                              </a:lnTo>
                              <a:lnTo>
                                <a:pt x="292" y="6"/>
                              </a:lnTo>
                              <a:lnTo>
                                <a:pt x="230" y="16"/>
                              </a:lnTo>
                              <a:lnTo>
                                <a:pt x="186" y="31"/>
                              </a:lnTo>
                              <a:lnTo>
                                <a:pt x="143" y="61"/>
                              </a:lnTo>
                              <a:lnTo>
                                <a:pt x="109" y="101"/>
                              </a:lnTo>
                              <a:lnTo>
                                <a:pt x="79" y="154"/>
                              </a:lnTo>
                              <a:lnTo>
                                <a:pt x="60" y="205"/>
                              </a:lnTo>
                              <a:lnTo>
                                <a:pt x="44" y="259"/>
                              </a:lnTo>
                              <a:lnTo>
                                <a:pt x="41" y="322"/>
                              </a:lnTo>
                              <a:lnTo>
                                <a:pt x="36" y="361"/>
                              </a:lnTo>
                              <a:lnTo>
                                <a:pt x="39" y="390"/>
                              </a:lnTo>
                              <a:lnTo>
                                <a:pt x="17" y="393"/>
                              </a:lnTo>
                              <a:lnTo>
                                <a:pt x="3" y="407"/>
                              </a:lnTo>
                              <a:lnTo>
                                <a:pt x="0" y="423"/>
                              </a:lnTo>
                              <a:lnTo>
                                <a:pt x="13" y="459"/>
                              </a:lnTo>
                              <a:lnTo>
                                <a:pt x="30" y="476"/>
                              </a:lnTo>
                              <a:lnTo>
                                <a:pt x="44" y="500"/>
                              </a:lnTo>
                              <a:lnTo>
                                <a:pt x="66" y="516"/>
                              </a:lnTo>
                              <a:lnTo>
                                <a:pt x="95" y="516"/>
                              </a:lnTo>
                              <a:lnTo>
                                <a:pt x="88" y="560"/>
                              </a:lnTo>
                              <a:lnTo>
                                <a:pt x="98" y="609"/>
                              </a:lnTo>
                              <a:lnTo>
                                <a:pt x="112" y="655"/>
                              </a:lnTo>
                              <a:lnTo>
                                <a:pt x="121" y="689"/>
                              </a:lnTo>
                              <a:lnTo>
                                <a:pt x="132" y="715"/>
                              </a:lnTo>
                              <a:lnTo>
                                <a:pt x="145" y="734"/>
                              </a:lnTo>
                              <a:lnTo>
                                <a:pt x="161" y="752"/>
                              </a:lnTo>
                              <a:lnTo>
                                <a:pt x="178" y="773"/>
                              </a:lnTo>
                              <a:lnTo>
                                <a:pt x="203" y="790"/>
                              </a:lnTo>
                              <a:lnTo>
                                <a:pt x="224" y="801"/>
                              </a:lnTo>
                              <a:lnTo>
                                <a:pt x="246" y="811"/>
                              </a:lnTo>
                              <a:lnTo>
                                <a:pt x="268" y="816"/>
                              </a:lnTo>
                              <a:lnTo>
                                <a:pt x="290" y="820"/>
                              </a:lnTo>
                              <a:lnTo>
                                <a:pt x="315" y="823"/>
                              </a:lnTo>
                              <a:lnTo>
                                <a:pt x="342" y="825"/>
                              </a:lnTo>
                              <a:lnTo>
                                <a:pt x="372" y="822"/>
                              </a:lnTo>
                              <a:lnTo>
                                <a:pt x="399" y="814"/>
                              </a:lnTo>
                              <a:lnTo>
                                <a:pt x="420" y="803"/>
                              </a:lnTo>
                              <a:lnTo>
                                <a:pt x="443" y="781"/>
                              </a:lnTo>
                              <a:lnTo>
                                <a:pt x="464" y="756"/>
                              </a:lnTo>
                              <a:close/>
                            </a:path>
                          </a:pathLst>
                        </a:custGeom>
                        <a:solidFill>
                          <a:srgbClr val="FF9F7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571" name="Freeform 30"/>
                        <p:cNvSpPr>
                          <a:spLocks noChangeArrowheads="1"/>
                        </p:cNvSpPr>
                        <p:nvPr/>
                      </p:nvSpPr>
                      <p:spPr bwMode="auto">
                        <a:xfrm>
                          <a:off x="4948" y="2509"/>
                          <a:ext cx="151" cy="149"/>
                        </a:xfrm>
                        <a:custGeom>
                          <a:avLst/>
                          <a:gdLst>
                            <a:gd name="T0" fmla="*/ 0 w 303"/>
                            <a:gd name="T1" fmla="*/ 1 h 297"/>
                            <a:gd name="T2" fmla="*/ 0 w 303"/>
                            <a:gd name="T3" fmla="*/ 1 h 297"/>
                            <a:gd name="T4" fmla="*/ 0 w 303"/>
                            <a:gd name="T5" fmla="*/ 1 h 297"/>
                            <a:gd name="T6" fmla="*/ 0 w 303"/>
                            <a:gd name="T7" fmla="*/ 1 h 297"/>
                            <a:gd name="T8" fmla="*/ 0 w 303"/>
                            <a:gd name="T9" fmla="*/ 0 h 297"/>
                            <a:gd name="T10" fmla="*/ 0 w 303"/>
                            <a:gd name="T11" fmla="*/ 1 h 297"/>
                            <a:gd name="T12" fmla="*/ 0 w 303"/>
                            <a:gd name="T13" fmla="*/ 1 h 297"/>
                            <a:gd name="T14" fmla="*/ 0 w 303"/>
                            <a:gd name="T15" fmla="*/ 1 h 297"/>
                            <a:gd name="T16" fmla="*/ 0 w 303"/>
                            <a:gd name="T17" fmla="*/ 1 h 297"/>
                            <a:gd name="T18" fmla="*/ 0 w 303"/>
                            <a:gd name="T19" fmla="*/ 1 h 297"/>
                            <a:gd name="T20" fmla="*/ 0 w 303"/>
                            <a:gd name="T21" fmla="*/ 1 h 297"/>
                            <a:gd name="T22" fmla="*/ 0 w 303"/>
                            <a:gd name="T23" fmla="*/ 1 h 297"/>
                            <a:gd name="T24" fmla="*/ 0 w 303"/>
                            <a:gd name="T25" fmla="*/ 1 h 297"/>
                            <a:gd name="T26" fmla="*/ 0 w 303"/>
                            <a:gd name="T27" fmla="*/ 1 h 297"/>
                            <a:gd name="T28" fmla="*/ 0 w 303"/>
                            <a:gd name="T29" fmla="*/ 1 h 297"/>
                            <a:gd name="T30" fmla="*/ 0 w 303"/>
                            <a:gd name="T31" fmla="*/ 1 h 297"/>
                            <a:gd name="T32" fmla="*/ 0 w 303"/>
                            <a:gd name="T33" fmla="*/ 1 h 297"/>
                            <a:gd name="T34" fmla="*/ 0 w 303"/>
                            <a:gd name="T35" fmla="*/ 1 h 297"/>
                            <a:gd name="T36" fmla="*/ 0 w 303"/>
                            <a:gd name="T37" fmla="*/ 1 h 297"/>
                            <a:gd name="T38" fmla="*/ 0 w 303"/>
                            <a:gd name="T39" fmla="*/ 1 h 297"/>
                            <a:gd name="T40" fmla="*/ 0 w 303"/>
                            <a:gd name="T41" fmla="*/ 1 h 297"/>
                            <a:gd name="T42" fmla="*/ 0 w 303"/>
                            <a:gd name="T43" fmla="*/ 1 h 297"/>
                            <a:gd name="T44" fmla="*/ 0 w 303"/>
                            <a:gd name="T45" fmla="*/ 1 h 297"/>
                            <a:gd name="T46" fmla="*/ 0 w 303"/>
                            <a:gd name="T47" fmla="*/ 1 h 297"/>
                            <a:gd name="T48" fmla="*/ 0 w 303"/>
                            <a:gd name="T49" fmla="*/ 1 h 297"/>
                            <a:gd name="T50" fmla="*/ 0 w 303"/>
                            <a:gd name="T51" fmla="*/ 1 h 297"/>
                            <a:gd name="T52" fmla="*/ 0 w 303"/>
                            <a:gd name="T53" fmla="*/ 1 h 297"/>
                            <a:gd name="T54" fmla="*/ 0 w 303"/>
                            <a:gd name="T55" fmla="*/ 1 h 297"/>
                            <a:gd name="T56" fmla="*/ 0 w 303"/>
                            <a:gd name="T57" fmla="*/ 1 h 29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03" h="297">
                              <a:moveTo>
                                <a:pt x="196" y="227"/>
                              </a:moveTo>
                              <a:lnTo>
                                <a:pt x="212" y="204"/>
                              </a:lnTo>
                              <a:lnTo>
                                <a:pt x="226" y="178"/>
                              </a:lnTo>
                              <a:lnTo>
                                <a:pt x="259" y="109"/>
                              </a:lnTo>
                              <a:lnTo>
                                <a:pt x="303" y="0"/>
                              </a:lnTo>
                              <a:lnTo>
                                <a:pt x="271" y="46"/>
                              </a:lnTo>
                              <a:lnTo>
                                <a:pt x="241" y="90"/>
                              </a:lnTo>
                              <a:lnTo>
                                <a:pt x="226" y="121"/>
                              </a:lnTo>
                              <a:lnTo>
                                <a:pt x="219" y="148"/>
                              </a:lnTo>
                              <a:lnTo>
                                <a:pt x="204" y="183"/>
                              </a:lnTo>
                              <a:lnTo>
                                <a:pt x="188" y="213"/>
                              </a:lnTo>
                              <a:lnTo>
                                <a:pt x="169" y="230"/>
                              </a:lnTo>
                              <a:lnTo>
                                <a:pt x="153" y="246"/>
                              </a:lnTo>
                              <a:lnTo>
                                <a:pt x="134" y="257"/>
                              </a:lnTo>
                              <a:lnTo>
                                <a:pt x="106" y="248"/>
                              </a:lnTo>
                              <a:lnTo>
                                <a:pt x="100" y="230"/>
                              </a:lnTo>
                              <a:lnTo>
                                <a:pt x="77" y="210"/>
                              </a:lnTo>
                              <a:lnTo>
                                <a:pt x="84" y="246"/>
                              </a:lnTo>
                              <a:lnTo>
                                <a:pt x="68" y="270"/>
                              </a:lnTo>
                              <a:lnTo>
                                <a:pt x="51" y="281"/>
                              </a:lnTo>
                              <a:lnTo>
                                <a:pt x="0" y="287"/>
                              </a:lnTo>
                              <a:lnTo>
                                <a:pt x="22" y="292"/>
                              </a:lnTo>
                              <a:lnTo>
                                <a:pt x="47" y="295"/>
                              </a:lnTo>
                              <a:lnTo>
                                <a:pt x="74" y="297"/>
                              </a:lnTo>
                              <a:lnTo>
                                <a:pt x="104" y="293"/>
                              </a:lnTo>
                              <a:lnTo>
                                <a:pt x="131" y="286"/>
                              </a:lnTo>
                              <a:lnTo>
                                <a:pt x="152" y="275"/>
                              </a:lnTo>
                              <a:lnTo>
                                <a:pt x="175" y="252"/>
                              </a:lnTo>
                              <a:lnTo>
                                <a:pt x="196" y="227"/>
                              </a:lnTo>
                              <a:close/>
                            </a:path>
                          </a:pathLst>
                        </a:custGeom>
                        <a:solidFill>
                          <a:srgbClr val="FF7F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3568" name="Freeform 32"/>
                      <p:cNvSpPr>
                        <a:spLocks noChangeArrowheads="1"/>
                      </p:cNvSpPr>
                      <p:nvPr/>
                    </p:nvSpPr>
                    <p:spPr bwMode="auto">
                      <a:xfrm>
                        <a:off x="4814" y="2450"/>
                        <a:ext cx="66" cy="141"/>
                      </a:xfrm>
                      <a:custGeom>
                        <a:avLst/>
                        <a:gdLst>
                          <a:gd name="T0" fmla="*/ 1 w 131"/>
                          <a:gd name="T1" fmla="*/ 0 h 283"/>
                          <a:gd name="T2" fmla="*/ 1 w 131"/>
                          <a:gd name="T3" fmla="*/ 0 h 283"/>
                          <a:gd name="T4" fmla="*/ 1 w 131"/>
                          <a:gd name="T5" fmla="*/ 0 h 283"/>
                          <a:gd name="T6" fmla="*/ 1 w 131"/>
                          <a:gd name="T7" fmla="*/ 0 h 283"/>
                          <a:gd name="T8" fmla="*/ 1 w 131"/>
                          <a:gd name="T9" fmla="*/ 0 h 283"/>
                          <a:gd name="T10" fmla="*/ 1 w 131"/>
                          <a:gd name="T11" fmla="*/ 0 h 283"/>
                          <a:gd name="T12" fmla="*/ 1 w 131"/>
                          <a:gd name="T13" fmla="*/ 0 h 283"/>
                          <a:gd name="T14" fmla="*/ 1 w 131"/>
                          <a:gd name="T15" fmla="*/ 0 h 283"/>
                          <a:gd name="T16" fmla="*/ 1 w 131"/>
                          <a:gd name="T17" fmla="*/ 0 h 283"/>
                          <a:gd name="T18" fmla="*/ 1 w 131"/>
                          <a:gd name="T19" fmla="*/ 0 h 283"/>
                          <a:gd name="T20" fmla="*/ 1 w 131"/>
                          <a:gd name="T21" fmla="*/ 0 h 283"/>
                          <a:gd name="T22" fmla="*/ 1 w 131"/>
                          <a:gd name="T23" fmla="*/ 0 h 283"/>
                          <a:gd name="T24" fmla="*/ 1 w 131"/>
                          <a:gd name="T25" fmla="*/ 0 h 283"/>
                          <a:gd name="T26" fmla="*/ 1 w 131"/>
                          <a:gd name="T27" fmla="*/ 0 h 283"/>
                          <a:gd name="T28" fmla="*/ 1 w 131"/>
                          <a:gd name="T29" fmla="*/ 0 h 283"/>
                          <a:gd name="T30" fmla="*/ 1 w 131"/>
                          <a:gd name="T31" fmla="*/ 0 h 283"/>
                          <a:gd name="T32" fmla="*/ 1 w 131"/>
                          <a:gd name="T33" fmla="*/ 0 h 283"/>
                          <a:gd name="T34" fmla="*/ 0 w 131"/>
                          <a:gd name="T35" fmla="*/ 0 h 283"/>
                          <a:gd name="T36" fmla="*/ 1 w 131"/>
                          <a:gd name="T37" fmla="*/ 0 h 283"/>
                          <a:gd name="T38" fmla="*/ 1 w 131"/>
                          <a:gd name="T39" fmla="*/ 0 h 283"/>
                          <a:gd name="T40" fmla="*/ 1 w 131"/>
                          <a:gd name="T41" fmla="*/ 0 h 283"/>
                          <a:gd name="T42" fmla="*/ 1 w 131"/>
                          <a:gd name="T43" fmla="*/ 0 h 283"/>
                          <a:gd name="T44" fmla="*/ 1 w 131"/>
                          <a:gd name="T45" fmla="*/ 0 h 283"/>
                          <a:gd name="T46" fmla="*/ 1 w 131"/>
                          <a:gd name="T47" fmla="*/ 0 h 283"/>
                          <a:gd name="T48" fmla="*/ 1 w 131"/>
                          <a:gd name="T49" fmla="*/ 0 h 283"/>
                          <a:gd name="T50" fmla="*/ 1 w 131"/>
                          <a:gd name="T51" fmla="*/ 0 h 283"/>
                          <a:gd name="T52" fmla="*/ 1 w 131"/>
                          <a:gd name="T53" fmla="*/ 0 h 283"/>
                          <a:gd name="T54" fmla="*/ 1 w 131"/>
                          <a:gd name="T55" fmla="*/ 0 h 28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31" h="283">
                            <a:moveTo>
                              <a:pt x="122" y="230"/>
                            </a:moveTo>
                            <a:lnTo>
                              <a:pt x="114" y="212"/>
                            </a:lnTo>
                            <a:lnTo>
                              <a:pt x="114" y="189"/>
                            </a:lnTo>
                            <a:lnTo>
                              <a:pt x="117" y="172"/>
                            </a:lnTo>
                            <a:lnTo>
                              <a:pt x="122" y="152"/>
                            </a:lnTo>
                            <a:lnTo>
                              <a:pt x="127" y="129"/>
                            </a:lnTo>
                            <a:lnTo>
                              <a:pt x="127" y="112"/>
                            </a:lnTo>
                            <a:lnTo>
                              <a:pt x="127" y="95"/>
                            </a:lnTo>
                            <a:lnTo>
                              <a:pt x="131" y="73"/>
                            </a:lnTo>
                            <a:lnTo>
                              <a:pt x="124" y="66"/>
                            </a:lnTo>
                            <a:lnTo>
                              <a:pt x="113" y="54"/>
                            </a:lnTo>
                            <a:lnTo>
                              <a:pt x="105" y="38"/>
                            </a:lnTo>
                            <a:lnTo>
                              <a:pt x="100" y="30"/>
                            </a:lnTo>
                            <a:lnTo>
                              <a:pt x="97" y="17"/>
                            </a:lnTo>
                            <a:lnTo>
                              <a:pt x="86" y="6"/>
                            </a:lnTo>
                            <a:lnTo>
                              <a:pt x="75" y="11"/>
                            </a:lnTo>
                            <a:lnTo>
                              <a:pt x="4" y="0"/>
                            </a:lnTo>
                            <a:lnTo>
                              <a:pt x="0" y="16"/>
                            </a:lnTo>
                            <a:lnTo>
                              <a:pt x="13" y="52"/>
                            </a:lnTo>
                            <a:lnTo>
                              <a:pt x="30" y="69"/>
                            </a:lnTo>
                            <a:lnTo>
                              <a:pt x="45" y="93"/>
                            </a:lnTo>
                            <a:lnTo>
                              <a:pt x="67" y="109"/>
                            </a:lnTo>
                            <a:lnTo>
                              <a:pt x="95" y="109"/>
                            </a:lnTo>
                            <a:lnTo>
                              <a:pt x="89" y="153"/>
                            </a:lnTo>
                            <a:lnTo>
                              <a:pt x="98" y="202"/>
                            </a:lnTo>
                            <a:lnTo>
                              <a:pt x="113" y="248"/>
                            </a:lnTo>
                            <a:lnTo>
                              <a:pt x="122" y="283"/>
                            </a:lnTo>
                            <a:lnTo>
                              <a:pt x="122" y="230"/>
                            </a:lnTo>
                            <a:close/>
                          </a:path>
                        </a:pathLst>
                      </a:custGeom>
                      <a:solidFill>
                        <a:srgbClr val="FF7F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63544" name="Group 48"/>
                    <p:cNvGrpSpPr/>
                    <p:nvPr/>
                  </p:nvGrpSpPr>
                  <p:grpSpPr bwMode="auto">
                    <a:xfrm>
                      <a:off x="4889" y="2381"/>
                      <a:ext cx="193" cy="217"/>
                      <a:chOff x="4889" y="2381"/>
                      <a:chExt cx="193" cy="217"/>
                    </a:xfrm>
                  </p:grpSpPr>
                  <p:grpSp>
                    <p:nvGrpSpPr>
                      <p:cNvPr id="63553" name="Group 37"/>
                      <p:cNvGrpSpPr/>
                      <p:nvPr/>
                    </p:nvGrpSpPr>
                    <p:grpSpPr bwMode="auto">
                      <a:xfrm>
                        <a:off x="4933" y="2554"/>
                        <a:ext cx="78" cy="44"/>
                        <a:chOff x="4933" y="2554"/>
                        <a:chExt cx="78" cy="44"/>
                      </a:xfrm>
                    </p:grpSpPr>
                    <p:sp>
                      <p:nvSpPr>
                        <p:cNvPr id="63564" name="Oval 34"/>
                        <p:cNvSpPr>
                          <a:spLocks noChangeArrowheads="1"/>
                        </p:cNvSpPr>
                        <p:nvPr/>
                      </p:nvSpPr>
                      <p:spPr bwMode="auto">
                        <a:xfrm>
                          <a:off x="4941" y="2568"/>
                          <a:ext cx="55" cy="1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90000"/>
                            </a:lnSpc>
                            <a:spcBef>
                              <a:spcPct val="50000"/>
                            </a:spcBef>
                            <a:spcAft>
                              <a:spcPts val="590"/>
                            </a:spcAft>
                            <a:buSzPct val="80000"/>
                            <a:buNone/>
                          </a:pPr>
                          <a:endParaRPr lang="zh-CN" altLang="en-US" sz="2000">
                            <a:latin typeface="Arial" panose="020B0604020202020204" pitchFamily="34" charset="0"/>
                          </a:endParaRPr>
                        </a:p>
                      </p:txBody>
                    </p:sp>
                    <p:sp>
                      <p:nvSpPr>
                        <p:cNvPr id="63565" name="Freeform 35"/>
                        <p:cNvSpPr>
                          <a:spLocks noChangeArrowheads="1"/>
                        </p:cNvSpPr>
                        <p:nvPr/>
                      </p:nvSpPr>
                      <p:spPr bwMode="auto">
                        <a:xfrm>
                          <a:off x="4933" y="2554"/>
                          <a:ext cx="78" cy="27"/>
                        </a:xfrm>
                        <a:custGeom>
                          <a:avLst/>
                          <a:gdLst>
                            <a:gd name="T0" fmla="*/ 0 w 156"/>
                            <a:gd name="T1" fmla="*/ 0 h 56"/>
                            <a:gd name="T2" fmla="*/ 1 w 156"/>
                            <a:gd name="T3" fmla="*/ 0 h 56"/>
                            <a:gd name="T4" fmla="*/ 1 w 156"/>
                            <a:gd name="T5" fmla="*/ 0 h 56"/>
                            <a:gd name="T6" fmla="*/ 1 w 156"/>
                            <a:gd name="T7" fmla="*/ 0 h 56"/>
                            <a:gd name="T8" fmla="*/ 1 w 156"/>
                            <a:gd name="T9" fmla="*/ 0 h 56"/>
                            <a:gd name="T10" fmla="*/ 1 w 156"/>
                            <a:gd name="T11" fmla="*/ 0 h 56"/>
                            <a:gd name="T12" fmla="*/ 1 w 156"/>
                            <a:gd name="T13" fmla="*/ 0 h 56"/>
                            <a:gd name="T14" fmla="*/ 1 w 156"/>
                            <a:gd name="T15" fmla="*/ 0 h 56"/>
                            <a:gd name="T16" fmla="*/ 1 w 156"/>
                            <a:gd name="T17" fmla="*/ 0 h 56"/>
                            <a:gd name="T18" fmla="*/ 1 w 156"/>
                            <a:gd name="T19" fmla="*/ 0 h 56"/>
                            <a:gd name="T20" fmla="*/ 1 w 156"/>
                            <a:gd name="T21" fmla="*/ 0 h 56"/>
                            <a:gd name="T22" fmla="*/ 1 w 156"/>
                            <a:gd name="T23" fmla="*/ 0 h 56"/>
                            <a:gd name="T24" fmla="*/ 1 w 156"/>
                            <a:gd name="T25" fmla="*/ 0 h 56"/>
                            <a:gd name="T26" fmla="*/ 1 w 156"/>
                            <a:gd name="T27" fmla="*/ 0 h 56"/>
                            <a:gd name="T28" fmla="*/ 1 w 156"/>
                            <a:gd name="T29" fmla="*/ 0 h 56"/>
                            <a:gd name="T30" fmla="*/ 1 w 156"/>
                            <a:gd name="T31" fmla="*/ 0 h 56"/>
                            <a:gd name="T32" fmla="*/ 1 w 156"/>
                            <a:gd name="T33" fmla="*/ 0 h 56"/>
                            <a:gd name="T34" fmla="*/ 1 w 156"/>
                            <a:gd name="T35" fmla="*/ 0 h 56"/>
                            <a:gd name="T36" fmla="*/ 1 w 156"/>
                            <a:gd name="T37" fmla="*/ 0 h 56"/>
                            <a:gd name="T38" fmla="*/ 1 w 156"/>
                            <a:gd name="T39" fmla="*/ 0 h 56"/>
                            <a:gd name="T40" fmla="*/ 1 w 156"/>
                            <a:gd name="T41" fmla="*/ 0 h 56"/>
                            <a:gd name="T42" fmla="*/ 1 w 156"/>
                            <a:gd name="T43" fmla="*/ 0 h 56"/>
                            <a:gd name="T44" fmla="*/ 1 w 156"/>
                            <a:gd name="T45" fmla="*/ 0 h 56"/>
                            <a:gd name="T46" fmla="*/ 1 w 156"/>
                            <a:gd name="T47" fmla="*/ 0 h 56"/>
                            <a:gd name="T48" fmla="*/ 0 w 156"/>
                            <a:gd name="T49" fmla="*/ 0 h 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56" h="56">
                              <a:moveTo>
                                <a:pt x="0" y="32"/>
                              </a:moveTo>
                              <a:lnTo>
                                <a:pt x="13" y="21"/>
                              </a:lnTo>
                              <a:lnTo>
                                <a:pt x="24" y="15"/>
                              </a:lnTo>
                              <a:lnTo>
                                <a:pt x="33" y="8"/>
                              </a:lnTo>
                              <a:lnTo>
                                <a:pt x="44" y="2"/>
                              </a:lnTo>
                              <a:lnTo>
                                <a:pt x="59" y="0"/>
                              </a:lnTo>
                              <a:lnTo>
                                <a:pt x="73" y="4"/>
                              </a:lnTo>
                              <a:lnTo>
                                <a:pt x="82" y="11"/>
                              </a:lnTo>
                              <a:lnTo>
                                <a:pt x="92" y="11"/>
                              </a:lnTo>
                              <a:lnTo>
                                <a:pt x="101" y="10"/>
                              </a:lnTo>
                              <a:lnTo>
                                <a:pt x="115" y="11"/>
                              </a:lnTo>
                              <a:lnTo>
                                <a:pt x="128" y="18"/>
                              </a:lnTo>
                              <a:lnTo>
                                <a:pt x="136" y="29"/>
                              </a:lnTo>
                              <a:lnTo>
                                <a:pt x="141" y="38"/>
                              </a:lnTo>
                              <a:lnTo>
                                <a:pt x="148" y="48"/>
                              </a:lnTo>
                              <a:lnTo>
                                <a:pt x="156" y="56"/>
                              </a:lnTo>
                              <a:lnTo>
                                <a:pt x="114" y="49"/>
                              </a:lnTo>
                              <a:lnTo>
                                <a:pt x="98" y="46"/>
                              </a:lnTo>
                              <a:lnTo>
                                <a:pt x="85" y="41"/>
                              </a:lnTo>
                              <a:lnTo>
                                <a:pt x="74" y="37"/>
                              </a:lnTo>
                              <a:lnTo>
                                <a:pt x="65" y="38"/>
                              </a:lnTo>
                              <a:lnTo>
                                <a:pt x="54" y="37"/>
                              </a:lnTo>
                              <a:lnTo>
                                <a:pt x="35" y="38"/>
                              </a:lnTo>
                              <a:lnTo>
                                <a:pt x="21" y="37"/>
                              </a:lnTo>
                              <a:lnTo>
                                <a:pt x="0" y="3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566" name="Freeform 36"/>
                        <p:cNvSpPr>
                          <a:spLocks noChangeArrowheads="1"/>
                        </p:cNvSpPr>
                        <p:nvPr/>
                      </p:nvSpPr>
                      <p:spPr bwMode="auto">
                        <a:xfrm>
                          <a:off x="4933" y="2569"/>
                          <a:ext cx="77" cy="29"/>
                        </a:xfrm>
                        <a:custGeom>
                          <a:avLst/>
                          <a:gdLst>
                            <a:gd name="T0" fmla="*/ 0 w 155"/>
                            <a:gd name="T1" fmla="*/ 0 h 57"/>
                            <a:gd name="T2" fmla="*/ 0 w 155"/>
                            <a:gd name="T3" fmla="*/ 1 h 57"/>
                            <a:gd name="T4" fmla="*/ 0 w 155"/>
                            <a:gd name="T5" fmla="*/ 1 h 57"/>
                            <a:gd name="T6" fmla="*/ 0 w 155"/>
                            <a:gd name="T7" fmla="*/ 1 h 57"/>
                            <a:gd name="T8" fmla="*/ 0 w 155"/>
                            <a:gd name="T9" fmla="*/ 1 h 57"/>
                            <a:gd name="T10" fmla="*/ 0 w 155"/>
                            <a:gd name="T11" fmla="*/ 1 h 57"/>
                            <a:gd name="T12" fmla="*/ 0 w 155"/>
                            <a:gd name="T13" fmla="*/ 1 h 57"/>
                            <a:gd name="T14" fmla="*/ 0 w 155"/>
                            <a:gd name="T15" fmla="*/ 1 h 57"/>
                            <a:gd name="T16" fmla="*/ 0 w 155"/>
                            <a:gd name="T17" fmla="*/ 1 h 57"/>
                            <a:gd name="T18" fmla="*/ 0 w 155"/>
                            <a:gd name="T19" fmla="*/ 1 h 57"/>
                            <a:gd name="T20" fmla="*/ 0 w 155"/>
                            <a:gd name="T21" fmla="*/ 1 h 57"/>
                            <a:gd name="T22" fmla="*/ 0 w 155"/>
                            <a:gd name="T23" fmla="*/ 1 h 57"/>
                            <a:gd name="T24" fmla="*/ 0 w 155"/>
                            <a:gd name="T25" fmla="*/ 1 h 57"/>
                            <a:gd name="T26" fmla="*/ 0 w 155"/>
                            <a:gd name="T27" fmla="*/ 1 h 57"/>
                            <a:gd name="T28" fmla="*/ 0 w 155"/>
                            <a:gd name="T29" fmla="*/ 1 h 57"/>
                            <a:gd name="T30" fmla="*/ 0 w 155"/>
                            <a:gd name="T31" fmla="*/ 1 h 57"/>
                            <a:gd name="T32" fmla="*/ 0 w 155"/>
                            <a:gd name="T33" fmla="*/ 1 h 57"/>
                            <a:gd name="T34" fmla="*/ 0 w 155"/>
                            <a:gd name="T35" fmla="*/ 1 h 57"/>
                            <a:gd name="T36" fmla="*/ 0 w 155"/>
                            <a:gd name="T37" fmla="*/ 1 h 57"/>
                            <a:gd name="T38" fmla="*/ 0 w 155"/>
                            <a:gd name="T39" fmla="*/ 1 h 57"/>
                            <a:gd name="T40" fmla="*/ 0 w 155"/>
                            <a:gd name="T41" fmla="*/ 1 h 57"/>
                            <a:gd name="T42" fmla="*/ 0 w 155"/>
                            <a:gd name="T43" fmla="*/ 1 h 57"/>
                            <a:gd name="T44" fmla="*/ 0 w 155"/>
                            <a:gd name="T45" fmla="*/ 1 h 57"/>
                            <a:gd name="T46" fmla="*/ 0 w 155"/>
                            <a:gd name="T47" fmla="*/ 1 h 57"/>
                            <a:gd name="T48" fmla="*/ 0 w 155"/>
                            <a:gd name="T49" fmla="*/ 0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55" h="57">
                              <a:moveTo>
                                <a:pt x="0" y="0"/>
                              </a:moveTo>
                              <a:lnTo>
                                <a:pt x="16" y="3"/>
                              </a:lnTo>
                              <a:lnTo>
                                <a:pt x="30" y="8"/>
                              </a:lnTo>
                              <a:lnTo>
                                <a:pt x="41" y="8"/>
                              </a:lnTo>
                              <a:lnTo>
                                <a:pt x="51" y="9"/>
                              </a:lnTo>
                              <a:lnTo>
                                <a:pt x="62" y="11"/>
                              </a:lnTo>
                              <a:lnTo>
                                <a:pt x="71" y="16"/>
                              </a:lnTo>
                              <a:lnTo>
                                <a:pt x="82" y="16"/>
                              </a:lnTo>
                              <a:lnTo>
                                <a:pt x="93" y="16"/>
                              </a:lnTo>
                              <a:lnTo>
                                <a:pt x="109" y="17"/>
                              </a:lnTo>
                              <a:lnTo>
                                <a:pt x="123" y="19"/>
                              </a:lnTo>
                              <a:lnTo>
                                <a:pt x="139" y="20"/>
                              </a:lnTo>
                              <a:lnTo>
                                <a:pt x="155" y="24"/>
                              </a:lnTo>
                              <a:lnTo>
                                <a:pt x="144" y="35"/>
                              </a:lnTo>
                              <a:lnTo>
                                <a:pt x="125" y="47"/>
                              </a:lnTo>
                              <a:lnTo>
                                <a:pt x="109" y="55"/>
                              </a:lnTo>
                              <a:lnTo>
                                <a:pt x="96" y="57"/>
                              </a:lnTo>
                              <a:lnTo>
                                <a:pt x="82" y="57"/>
                              </a:lnTo>
                              <a:lnTo>
                                <a:pt x="68" y="57"/>
                              </a:lnTo>
                              <a:lnTo>
                                <a:pt x="54" y="52"/>
                              </a:lnTo>
                              <a:lnTo>
                                <a:pt x="40" y="44"/>
                              </a:lnTo>
                              <a:lnTo>
                                <a:pt x="29" y="35"/>
                              </a:lnTo>
                              <a:lnTo>
                                <a:pt x="19" y="22"/>
                              </a:lnTo>
                              <a:lnTo>
                                <a:pt x="11" y="11"/>
                              </a:lnTo>
                              <a:lnTo>
                                <a:pt x="0" y="0"/>
                              </a:lnTo>
                              <a:close/>
                            </a:path>
                          </a:pathLst>
                        </a:custGeom>
                        <a:solidFill>
                          <a:srgbClr val="FF001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63554" name="Group 46"/>
                      <p:cNvGrpSpPr/>
                      <p:nvPr/>
                    </p:nvGrpSpPr>
                    <p:grpSpPr bwMode="auto">
                      <a:xfrm>
                        <a:off x="4889" y="2381"/>
                        <a:ext cx="193" cy="84"/>
                        <a:chOff x="4889" y="2381"/>
                        <a:chExt cx="193" cy="84"/>
                      </a:xfrm>
                    </p:grpSpPr>
                    <p:grpSp>
                      <p:nvGrpSpPr>
                        <p:cNvPr id="63556" name="Group 41"/>
                        <p:cNvGrpSpPr/>
                        <p:nvPr/>
                      </p:nvGrpSpPr>
                      <p:grpSpPr bwMode="auto">
                        <a:xfrm>
                          <a:off x="4889" y="2381"/>
                          <a:ext cx="80" cy="55"/>
                          <a:chOff x="4889" y="2381"/>
                          <a:chExt cx="80" cy="55"/>
                        </a:xfrm>
                      </p:grpSpPr>
                      <p:sp>
                        <p:nvSpPr>
                          <p:cNvPr id="63561" name="Freeform 38"/>
                          <p:cNvSpPr>
                            <a:spLocks noChangeArrowheads="1"/>
                          </p:cNvSpPr>
                          <p:nvPr/>
                        </p:nvSpPr>
                        <p:spPr bwMode="auto">
                          <a:xfrm>
                            <a:off x="4895" y="2381"/>
                            <a:ext cx="74" cy="39"/>
                          </a:xfrm>
                          <a:custGeom>
                            <a:avLst/>
                            <a:gdLst>
                              <a:gd name="T0" fmla="*/ 1 w 147"/>
                              <a:gd name="T1" fmla="*/ 0 h 79"/>
                              <a:gd name="T2" fmla="*/ 1 w 147"/>
                              <a:gd name="T3" fmla="*/ 0 h 79"/>
                              <a:gd name="T4" fmla="*/ 1 w 147"/>
                              <a:gd name="T5" fmla="*/ 0 h 79"/>
                              <a:gd name="T6" fmla="*/ 1 w 147"/>
                              <a:gd name="T7" fmla="*/ 0 h 79"/>
                              <a:gd name="T8" fmla="*/ 1 w 147"/>
                              <a:gd name="T9" fmla="*/ 0 h 79"/>
                              <a:gd name="T10" fmla="*/ 1 w 147"/>
                              <a:gd name="T11" fmla="*/ 0 h 79"/>
                              <a:gd name="T12" fmla="*/ 1 w 147"/>
                              <a:gd name="T13" fmla="*/ 0 h 79"/>
                              <a:gd name="T14" fmla="*/ 1 w 147"/>
                              <a:gd name="T15" fmla="*/ 0 h 79"/>
                              <a:gd name="T16" fmla="*/ 1 w 147"/>
                              <a:gd name="T17" fmla="*/ 0 h 79"/>
                              <a:gd name="T18" fmla="*/ 1 w 147"/>
                              <a:gd name="T19" fmla="*/ 0 h 79"/>
                              <a:gd name="T20" fmla="*/ 1 w 147"/>
                              <a:gd name="T21" fmla="*/ 0 h 79"/>
                              <a:gd name="T22" fmla="*/ 1 w 147"/>
                              <a:gd name="T23" fmla="*/ 0 h 79"/>
                              <a:gd name="T24" fmla="*/ 1 w 147"/>
                              <a:gd name="T25" fmla="*/ 0 h 79"/>
                              <a:gd name="T26" fmla="*/ 1 w 147"/>
                              <a:gd name="T27" fmla="*/ 0 h 79"/>
                              <a:gd name="T28" fmla="*/ 1 w 147"/>
                              <a:gd name="T29" fmla="*/ 0 h 79"/>
                              <a:gd name="T30" fmla="*/ 1 w 147"/>
                              <a:gd name="T31" fmla="*/ 0 h 79"/>
                              <a:gd name="T32" fmla="*/ 0 w 147"/>
                              <a:gd name="T33" fmla="*/ 0 h 79"/>
                              <a:gd name="T34" fmla="*/ 1 w 147"/>
                              <a:gd name="T35" fmla="*/ 0 h 7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7" h="79">
                                <a:moveTo>
                                  <a:pt x="5" y="17"/>
                                </a:moveTo>
                                <a:lnTo>
                                  <a:pt x="38" y="1"/>
                                </a:lnTo>
                                <a:lnTo>
                                  <a:pt x="55" y="0"/>
                                </a:lnTo>
                                <a:lnTo>
                                  <a:pt x="68" y="0"/>
                                </a:lnTo>
                                <a:lnTo>
                                  <a:pt x="91" y="5"/>
                                </a:lnTo>
                                <a:lnTo>
                                  <a:pt x="109" y="14"/>
                                </a:lnTo>
                                <a:lnTo>
                                  <a:pt x="121" y="27"/>
                                </a:lnTo>
                                <a:lnTo>
                                  <a:pt x="134" y="42"/>
                                </a:lnTo>
                                <a:lnTo>
                                  <a:pt x="142" y="60"/>
                                </a:lnTo>
                                <a:lnTo>
                                  <a:pt x="147" y="79"/>
                                </a:lnTo>
                                <a:lnTo>
                                  <a:pt x="121" y="60"/>
                                </a:lnTo>
                                <a:lnTo>
                                  <a:pt x="106" y="41"/>
                                </a:lnTo>
                                <a:lnTo>
                                  <a:pt x="91" y="25"/>
                                </a:lnTo>
                                <a:lnTo>
                                  <a:pt x="74" y="14"/>
                                </a:lnTo>
                                <a:lnTo>
                                  <a:pt x="50" y="9"/>
                                </a:lnTo>
                                <a:lnTo>
                                  <a:pt x="33" y="12"/>
                                </a:lnTo>
                                <a:lnTo>
                                  <a:pt x="0" y="25"/>
                                </a:lnTo>
                                <a:lnTo>
                                  <a:pt x="5"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562" name="Freeform 39"/>
                          <p:cNvSpPr>
                            <a:spLocks noChangeArrowheads="1"/>
                          </p:cNvSpPr>
                          <p:nvPr/>
                        </p:nvSpPr>
                        <p:spPr bwMode="auto">
                          <a:xfrm>
                            <a:off x="4889" y="2405"/>
                            <a:ext cx="71" cy="30"/>
                          </a:xfrm>
                          <a:custGeom>
                            <a:avLst/>
                            <a:gdLst>
                              <a:gd name="T0" fmla="*/ 0 w 142"/>
                              <a:gd name="T1" fmla="*/ 1 h 58"/>
                              <a:gd name="T2" fmla="*/ 1 w 142"/>
                              <a:gd name="T3" fmla="*/ 1 h 58"/>
                              <a:gd name="T4" fmla="*/ 1 w 142"/>
                              <a:gd name="T5" fmla="*/ 1 h 58"/>
                              <a:gd name="T6" fmla="*/ 1 w 142"/>
                              <a:gd name="T7" fmla="*/ 1 h 58"/>
                              <a:gd name="T8" fmla="*/ 1 w 142"/>
                              <a:gd name="T9" fmla="*/ 0 h 58"/>
                              <a:gd name="T10" fmla="*/ 1 w 142"/>
                              <a:gd name="T11" fmla="*/ 1 h 58"/>
                              <a:gd name="T12" fmla="*/ 1 w 142"/>
                              <a:gd name="T13" fmla="*/ 1 h 58"/>
                              <a:gd name="T14" fmla="*/ 1 w 142"/>
                              <a:gd name="T15" fmla="*/ 1 h 58"/>
                              <a:gd name="T16" fmla="*/ 1 w 142"/>
                              <a:gd name="T17" fmla="*/ 1 h 58"/>
                              <a:gd name="T18" fmla="*/ 1 w 142"/>
                              <a:gd name="T19" fmla="*/ 1 h 58"/>
                              <a:gd name="T20" fmla="*/ 1 w 142"/>
                              <a:gd name="T21" fmla="*/ 1 h 58"/>
                              <a:gd name="T22" fmla="*/ 1 w 142"/>
                              <a:gd name="T23" fmla="*/ 1 h 58"/>
                              <a:gd name="T24" fmla="*/ 1 w 142"/>
                              <a:gd name="T25" fmla="*/ 1 h 58"/>
                              <a:gd name="T26" fmla="*/ 1 w 142"/>
                              <a:gd name="T27" fmla="*/ 1 h 58"/>
                              <a:gd name="T28" fmla="*/ 1 w 142"/>
                              <a:gd name="T29" fmla="*/ 1 h 58"/>
                              <a:gd name="T30" fmla="*/ 1 w 142"/>
                              <a:gd name="T31" fmla="*/ 1 h 58"/>
                              <a:gd name="T32" fmla="*/ 1 w 142"/>
                              <a:gd name="T33" fmla="*/ 1 h 58"/>
                              <a:gd name="T34" fmla="*/ 1 w 142"/>
                              <a:gd name="T35" fmla="*/ 1 h 58"/>
                              <a:gd name="T36" fmla="*/ 1 w 142"/>
                              <a:gd name="T37" fmla="*/ 1 h 58"/>
                              <a:gd name="T38" fmla="*/ 1 w 142"/>
                              <a:gd name="T39" fmla="*/ 1 h 58"/>
                              <a:gd name="T40" fmla="*/ 1 w 142"/>
                              <a:gd name="T41" fmla="*/ 1 h 58"/>
                              <a:gd name="T42" fmla="*/ 1 w 142"/>
                              <a:gd name="T43" fmla="*/ 1 h 58"/>
                              <a:gd name="T44" fmla="*/ 1 w 142"/>
                              <a:gd name="T45" fmla="*/ 1 h 58"/>
                              <a:gd name="T46" fmla="*/ 1 w 142"/>
                              <a:gd name="T47" fmla="*/ 1 h 58"/>
                              <a:gd name="T48" fmla="*/ 0 w 142"/>
                              <a:gd name="T49" fmla="*/ 1 h 5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42" h="58">
                                <a:moveTo>
                                  <a:pt x="0" y="17"/>
                                </a:moveTo>
                                <a:lnTo>
                                  <a:pt x="22" y="17"/>
                                </a:lnTo>
                                <a:lnTo>
                                  <a:pt x="34" y="11"/>
                                </a:lnTo>
                                <a:lnTo>
                                  <a:pt x="46" y="4"/>
                                </a:lnTo>
                                <a:lnTo>
                                  <a:pt x="65" y="0"/>
                                </a:lnTo>
                                <a:lnTo>
                                  <a:pt x="81" y="1"/>
                                </a:lnTo>
                                <a:lnTo>
                                  <a:pt x="98" y="6"/>
                                </a:lnTo>
                                <a:lnTo>
                                  <a:pt x="108" y="12"/>
                                </a:lnTo>
                                <a:lnTo>
                                  <a:pt x="123" y="23"/>
                                </a:lnTo>
                                <a:lnTo>
                                  <a:pt x="133" y="36"/>
                                </a:lnTo>
                                <a:lnTo>
                                  <a:pt x="142" y="50"/>
                                </a:lnTo>
                                <a:lnTo>
                                  <a:pt x="139" y="57"/>
                                </a:lnTo>
                                <a:lnTo>
                                  <a:pt x="128" y="58"/>
                                </a:lnTo>
                                <a:lnTo>
                                  <a:pt x="114" y="38"/>
                                </a:lnTo>
                                <a:lnTo>
                                  <a:pt x="104" y="31"/>
                                </a:lnTo>
                                <a:lnTo>
                                  <a:pt x="97" y="42"/>
                                </a:lnTo>
                                <a:lnTo>
                                  <a:pt x="87" y="45"/>
                                </a:lnTo>
                                <a:lnTo>
                                  <a:pt x="76" y="45"/>
                                </a:lnTo>
                                <a:lnTo>
                                  <a:pt x="65" y="42"/>
                                </a:lnTo>
                                <a:lnTo>
                                  <a:pt x="59" y="36"/>
                                </a:lnTo>
                                <a:lnTo>
                                  <a:pt x="56" y="27"/>
                                </a:lnTo>
                                <a:lnTo>
                                  <a:pt x="41" y="31"/>
                                </a:lnTo>
                                <a:lnTo>
                                  <a:pt x="24" y="30"/>
                                </a:lnTo>
                                <a:lnTo>
                                  <a:pt x="11" y="30"/>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563" name="Freeform 40"/>
                          <p:cNvSpPr>
                            <a:spLocks noChangeArrowheads="1"/>
                          </p:cNvSpPr>
                          <p:nvPr/>
                        </p:nvSpPr>
                        <p:spPr bwMode="auto">
                          <a:xfrm>
                            <a:off x="4904" y="2424"/>
                            <a:ext cx="33" cy="12"/>
                          </a:xfrm>
                          <a:custGeom>
                            <a:avLst/>
                            <a:gdLst>
                              <a:gd name="T0" fmla="*/ 0 w 65"/>
                              <a:gd name="T1" fmla="*/ 0 h 23"/>
                              <a:gd name="T2" fmla="*/ 1 w 65"/>
                              <a:gd name="T3" fmla="*/ 1 h 23"/>
                              <a:gd name="T4" fmla="*/ 1 w 65"/>
                              <a:gd name="T5" fmla="*/ 1 h 23"/>
                              <a:gd name="T6" fmla="*/ 1 w 65"/>
                              <a:gd name="T7" fmla="*/ 1 h 23"/>
                              <a:gd name="T8" fmla="*/ 1 w 65"/>
                              <a:gd name="T9" fmla="*/ 1 h 23"/>
                              <a:gd name="T10" fmla="*/ 1 w 65"/>
                              <a:gd name="T11" fmla="*/ 1 h 23"/>
                              <a:gd name="T12" fmla="*/ 1 w 65"/>
                              <a:gd name="T13" fmla="*/ 1 h 23"/>
                              <a:gd name="T14" fmla="*/ 1 w 65"/>
                              <a:gd name="T15" fmla="*/ 1 h 23"/>
                              <a:gd name="T16" fmla="*/ 1 w 65"/>
                              <a:gd name="T17" fmla="*/ 1 h 23"/>
                              <a:gd name="T18" fmla="*/ 1 w 65"/>
                              <a:gd name="T19" fmla="*/ 1 h 23"/>
                              <a:gd name="T20" fmla="*/ 1 w 65"/>
                              <a:gd name="T21" fmla="*/ 1 h 23"/>
                              <a:gd name="T22" fmla="*/ 0 w 65"/>
                              <a:gd name="T23" fmla="*/ 0 h 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5" h="23">
                                <a:moveTo>
                                  <a:pt x="0" y="0"/>
                                </a:moveTo>
                                <a:lnTo>
                                  <a:pt x="11" y="3"/>
                                </a:lnTo>
                                <a:lnTo>
                                  <a:pt x="19" y="9"/>
                                </a:lnTo>
                                <a:lnTo>
                                  <a:pt x="30" y="15"/>
                                </a:lnTo>
                                <a:lnTo>
                                  <a:pt x="41" y="19"/>
                                </a:lnTo>
                                <a:lnTo>
                                  <a:pt x="52" y="19"/>
                                </a:lnTo>
                                <a:lnTo>
                                  <a:pt x="65" y="15"/>
                                </a:lnTo>
                                <a:lnTo>
                                  <a:pt x="51" y="20"/>
                                </a:lnTo>
                                <a:lnTo>
                                  <a:pt x="43" y="23"/>
                                </a:lnTo>
                                <a:lnTo>
                                  <a:pt x="32" y="22"/>
                                </a:lnTo>
                                <a:lnTo>
                                  <a:pt x="15" y="1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63557" name="Group 45"/>
                        <p:cNvGrpSpPr/>
                        <p:nvPr/>
                      </p:nvGrpSpPr>
                      <p:grpSpPr bwMode="auto">
                        <a:xfrm>
                          <a:off x="5007" y="2408"/>
                          <a:ext cx="75" cy="57"/>
                          <a:chOff x="5007" y="2408"/>
                          <a:chExt cx="75" cy="57"/>
                        </a:xfrm>
                      </p:grpSpPr>
                      <p:sp>
                        <p:nvSpPr>
                          <p:cNvPr id="63558" name="Freeform 42"/>
                          <p:cNvSpPr>
                            <a:spLocks noChangeArrowheads="1"/>
                          </p:cNvSpPr>
                          <p:nvPr/>
                        </p:nvSpPr>
                        <p:spPr bwMode="auto">
                          <a:xfrm>
                            <a:off x="5007" y="2408"/>
                            <a:ext cx="75" cy="38"/>
                          </a:xfrm>
                          <a:custGeom>
                            <a:avLst/>
                            <a:gdLst>
                              <a:gd name="T0" fmla="*/ 0 w 152"/>
                              <a:gd name="T1" fmla="*/ 0 h 78"/>
                              <a:gd name="T2" fmla="*/ 0 w 152"/>
                              <a:gd name="T3" fmla="*/ 0 h 78"/>
                              <a:gd name="T4" fmla="*/ 0 w 152"/>
                              <a:gd name="T5" fmla="*/ 0 h 78"/>
                              <a:gd name="T6" fmla="*/ 0 w 152"/>
                              <a:gd name="T7" fmla="*/ 0 h 78"/>
                              <a:gd name="T8" fmla="*/ 0 w 152"/>
                              <a:gd name="T9" fmla="*/ 0 h 78"/>
                              <a:gd name="T10" fmla="*/ 0 w 152"/>
                              <a:gd name="T11" fmla="*/ 0 h 78"/>
                              <a:gd name="T12" fmla="*/ 0 w 152"/>
                              <a:gd name="T13" fmla="*/ 0 h 78"/>
                              <a:gd name="T14" fmla="*/ 0 w 152"/>
                              <a:gd name="T15" fmla="*/ 0 h 78"/>
                              <a:gd name="T16" fmla="*/ 0 w 152"/>
                              <a:gd name="T17" fmla="*/ 0 h 78"/>
                              <a:gd name="T18" fmla="*/ 0 w 152"/>
                              <a:gd name="T19" fmla="*/ 0 h 78"/>
                              <a:gd name="T20" fmla="*/ 0 w 152"/>
                              <a:gd name="T21" fmla="*/ 0 h 78"/>
                              <a:gd name="T22" fmla="*/ 0 w 152"/>
                              <a:gd name="T23" fmla="*/ 0 h 78"/>
                              <a:gd name="T24" fmla="*/ 0 w 152"/>
                              <a:gd name="T25" fmla="*/ 0 h 78"/>
                              <a:gd name="T26" fmla="*/ 0 w 152"/>
                              <a:gd name="T27" fmla="*/ 0 h 78"/>
                              <a:gd name="T28" fmla="*/ 0 w 152"/>
                              <a:gd name="T29" fmla="*/ 0 h 78"/>
                              <a:gd name="T30" fmla="*/ 0 w 152"/>
                              <a:gd name="T31" fmla="*/ 0 h 78"/>
                              <a:gd name="T32" fmla="*/ 0 w 152"/>
                              <a:gd name="T33" fmla="*/ 0 h 78"/>
                              <a:gd name="T34" fmla="*/ 0 w 152"/>
                              <a:gd name="T35" fmla="*/ 0 h 78"/>
                              <a:gd name="T36" fmla="*/ 0 w 152"/>
                              <a:gd name="T37" fmla="*/ 0 h 78"/>
                              <a:gd name="T38" fmla="*/ 0 w 152"/>
                              <a:gd name="T39" fmla="*/ 0 h 78"/>
                              <a:gd name="T40" fmla="*/ 0 w 152"/>
                              <a:gd name="T41" fmla="*/ 0 h 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52" h="78">
                                <a:moveTo>
                                  <a:pt x="2" y="78"/>
                                </a:moveTo>
                                <a:lnTo>
                                  <a:pt x="0" y="68"/>
                                </a:lnTo>
                                <a:lnTo>
                                  <a:pt x="8" y="45"/>
                                </a:lnTo>
                                <a:lnTo>
                                  <a:pt x="23" y="26"/>
                                </a:lnTo>
                                <a:lnTo>
                                  <a:pt x="35" y="16"/>
                                </a:lnTo>
                                <a:lnTo>
                                  <a:pt x="54" y="7"/>
                                </a:lnTo>
                                <a:lnTo>
                                  <a:pt x="82" y="0"/>
                                </a:lnTo>
                                <a:lnTo>
                                  <a:pt x="108" y="0"/>
                                </a:lnTo>
                                <a:lnTo>
                                  <a:pt x="130" y="0"/>
                                </a:lnTo>
                                <a:lnTo>
                                  <a:pt x="147" y="11"/>
                                </a:lnTo>
                                <a:lnTo>
                                  <a:pt x="152" y="23"/>
                                </a:lnTo>
                                <a:lnTo>
                                  <a:pt x="142" y="16"/>
                                </a:lnTo>
                                <a:lnTo>
                                  <a:pt x="123" y="11"/>
                                </a:lnTo>
                                <a:lnTo>
                                  <a:pt x="97" y="11"/>
                                </a:lnTo>
                                <a:lnTo>
                                  <a:pt x="76" y="16"/>
                                </a:lnTo>
                                <a:lnTo>
                                  <a:pt x="59" y="24"/>
                                </a:lnTo>
                                <a:lnTo>
                                  <a:pt x="43" y="30"/>
                                </a:lnTo>
                                <a:lnTo>
                                  <a:pt x="32" y="40"/>
                                </a:lnTo>
                                <a:lnTo>
                                  <a:pt x="23" y="53"/>
                                </a:lnTo>
                                <a:lnTo>
                                  <a:pt x="15" y="68"/>
                                </a:lnTo>
                                <a:lnTo>
                                  <a:pt x="2" y="7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559" name="Freeform 43"/>
                          <p:cNvSpPr>
                            <a:spLocks noChangeArrowheads="1"/>
                          </p:cNvSpPr>
                          <p:nvPr/>
                        </p:nvSpPr>
                        <p:spPr bwMode="auto">
                          <a:xfrm>
                            <a:off x="5022" y="2431"/>
                            <a:ext cx="60" cy="34"/>
                          </a:xfrm>
                          <a:custGeom>
                            <a:avLst/>
                            <a:gdLst>
                              <a:gd name="T0" fmla="*/ 0 w 120"/>
                              <a:gd name="T1" fmla="*/ 1 h 68"/>
                              <a:gd name="T2" fmla="*/ 1 w 120"/>
                              <a:gd name="T3" fmla="*/ 1 h 68"/>
                              <a:gd name="T4" fmla="*/ 1 w 120"/>
                              <a:gd name="T5" fmla="*/ 1 h 68"/>
                              <a:gd name="T6" fmla="*/ 1 w 120"/>
                              <a:gd name="T7" fmla="*/ 1 h 68"/>
                              <a:gd name="T8" fmla="*/ 1 w 120"/>
                              <a:gd name="T9" fmla="*/ 0 h 68"/>
                              <a:gd name="T10" fmla="*/ 1 w 120"/>
                              <a:gd name="T11" fmla="*/ 1 h 68"/>
                              <a:gd name="T12" fmla="*/ 1 w 120"/>
                              <a:gd name="T13" fmla="*/ 1 h 68"/>
                              <a:gd name="T14" fmla="*/ 1 w 120"/>
                              <a:gd name="T15" fmla="*/ 1 h 68"/>
                              <a:gd name="T16" fmla="*/ 1 w 120"/>
                              <a:gd name="T17" fmla="*/ 1 h 68"/>
                              <a:gd name="T18" fmla="*/ 1 w 120"/>
                              <a:gd name="T19" fmla="*/ 1 h 68"/>
                              <a:gd name="T20" fmla="*/ 1 w 120"/>
                              <a:gd name="T21" fmla="*/ 1 h 68"/>
                              <a:gd name="T22" fmla="*/ 1 w 120"/>
                              <a:gd name="T23" fmla="*/ 1 h 68"/>
                              <a:gd name="T24" fmla="*/ 1 w 120"/>
                              <a:gd name="T25" fmla="*/ 1 h 68"/>
                              <a:gd name="T26" fmla="*/ 1 w 120"/>
                              <a:gd name="T27" fmla="*/ 1 h 68"/>
                              <a:gd name="T28" fmla="*/ 1 w 120"/>
                              <a:gd name="T29" fmla="*/ 1 h 68"/>
                              <a:gd name="T30" fmla="*/ 1 w 120"/>
                              <a:gd name="T31" fmla="*/ 1 h 68"/>
                              <a:gd name="T32" fmla="*/ 1 w 120"/>
                              <a:gd name="T33" fmla="*/ 1 h 68"/>
                              <a:gd name="T34" fmla="*/ 1 w 120"/>
                              <a:gd name="T35" fmla="*/ 1 h 68"/>
                              <a:gd name="T36" fmla="*/ 1 w 120"/>
                              <a:gd name="T37" fmla="*/ 1 h 68"/>
                              <a:gd name="T38" fmla="*/ 1 w 120"/>
                              <a:gd name="T39" fmla="*/ 1 h 68"/>
                              <a:gd name="T40" fmla="*/ 1 w 120"/>
                              <a:gd name="T41" fmla="*/ 1 h 68"/>
                              <a:gd name="T42" fmla="*/ 1 w 120"/>
                              <a:gd name="T43" fmla="*/ 1 h 68"/>
                              <a:gd name="T44" fmla="*/ 1 w 120"/>
                              <a:gd name="T45" fmla="*/ 1 h 68"/>
                              <a:gd name="T46" fmla="*/ 1 w 120"/>
                              <a:gd name="T47" fmla="*/ 1 h 68"/>
                              <a:gd name="T48" fmla="*/ 1 w 120"/>
                              <a:gd name="T49" fmla="*/ 1 h 68"/>
                              <a:gd name="T50" fmla="*/ 0 w 120"/>
                              <a:gd name="T51" fmla="*/ 1 h 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20" h="68">
                                <a:moveTo>
                                  <a:pt x="0" y="33"/>
                                </a:moveTo>
                                <a:lnTo>
                                  <a:pt x="2" y="19"/>
                                </a:lnTo>
                                <a:lnTo>
                                  <a:pt x="19" y="8"/>
                                </a:lnTo>
                                <a:lnTo>
                                  <a:pt x="33" y="3"/>
                                </a:lnTo>
                                <a:lnTo>
                                  <a:pt x="54" y="0"/>
                                </a:lnTo>
                                <a:lnTo>
                                  <a:pt x="73" y="3"/>
                                </a:lnTo>
                                <a:lnTo>
                                  <a:pt x="87" y="8"/>
                                </a:lnTo>
                                <a:lnTo>
                                  <a:pt x="104" y="8"/>
                                </a:lnTo>
                                <a:lnTo>
                                  <a:pt x="96" y="14"/>
                                </a:lnTo>
                                <a:lnTo>
                                  <a:pt x="109" y="27"/>
                                </a:lnTo>
                                <a:lnTo>
                                  <a:pt x="110" y="41"/>
                                </a:lnTo>
                                <a:lnTo>
                                  <a:pt x="115" y="54"/>
                                </a:lnTo>
                                <a:lnTo>
                                  <a:pt x="120" y="57"/>
                                </a:lnTo>
                                <a:lnTo>
                                  <a:pt x="115" y="68"/>
                                </a:lnTo>
                                <a:lnTo>
                                  <a:pt x="99" y="60"/>
                                </a:lnTo>
                                <a:lnTo>
                                  <a:pt x="93" y="48"/>
                                </a:lnTo>
                                <a:lnTo>
                                  <a:pt x="90" y="40"/>
                                </a:lnTo>
                                <a:lnTo>
                                  <a:pt x="79" y="38"/>
                                </a:lnTo>
                                <a:lnTo>
                                  <a:pt x="73" y="43"/>
                                </a:lnTo>
                                <a:lnTo>
                                  <a:pt x="60" y="46"/>
                                </a:lnTo>
                                <a:lnTo>
                                  <a:pt x="46" y="46"/>
                                </a:lnTo>
                                <a:lnTo>
                                  <a:pt x="35" y="40"/>
                                </a:lnTo>
                                <a:lnTo>
                                  <a:pt x="30" y="32"/>
                                </a:lnTo>
                                <a:lnTo>
                                  <a:pt x="28" y="22"/>
                                </a:lnTo>
                                <a:lnTo>
                                  <a:pt x="13" y="27"/>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560" name="Freeform 44"/>
                          <p:cNvSpPr>
                            <a:spLocks noChangeArrowheads="1"/>
                          </p:cNvSpPr>
                          <p:nvPr/>
                        </p:nvSpPr>
                        <p:spPr bwMode="auto">
                          <a:xfrm>
                            <a:off x="5018" y="2449"/>
                            <a:ext cx="4" cy="8"/>
                          </a:xfrm>
                          <a:custGeom>
                            <a:avLst/>
                            <a:gdLst>
                              <a:gd name="T0" fmla="*/ 0 w 9"/>
                              <a:gd name="T1" fmla="*/ 0 h 18"/>
                              <a:gd name="T2" fmla="*/ 0 w 9"/>
                              <a:gd name="T3" fmla="*/ 0 h 18"/>
                              <a:gd name="T4" fmla="*/ 0 w 9"/>
                              <a:gd name="T5" fmla="*/ 0 h 18"/>
                              <a:gd name="T6" fmla="*/ 0 w 9"/>
                              <a:gd name="T7" fmla="*/ 0 h 18"/>
                              <a:gd name="T8" fmla="*/ 0 w 9"/>
                              <a:gd name="T9" fmla="*/ 0 h 18"/>
                              <a:gd name="T10" fmla="*/ 0 w 9"/>
                              <a:gd name="T11" fmla="*/ 0 h 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18">
                                <a:moveTo>
                                  <a:pt x="9" y="0"/>
                                </a:moveTo>
                                <a:lnTo>
                                  <a:pt x="1" y="8"/>
                                </a:lnTo>
                                <a:lnTo>
                                  <a:pt x="0" y="15"/>
                                </a:lnTo>
                                <a:lnTo>
                                  <a:pt x="4" y="18"/>
                                </a:lnTo>
                                <a:lnTo>
                                  <a:pt x="6" y="4"/>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sp>
                    <p:nvSpPr>
                      <p:cNvPr id="63555" name="Freeform 47"/>
                      <p:cNvSpPr>
                        <a:spLocks noChangeArrowheads="1"/>
                      </p:cNvSpPr>
                      <p:nvPr/>
                    </p:nvSpPr>
                    <p:spPr bwMode="auto">
                      <a:xfrm>
                        <a:off x="4952" y="2490"/>
                        <a:ext cx="58" cy="32"/>
                      </a:xfrm>
                      <a:custGeom>
                        <a:avLst/>
                        <a:gdLst>
                          <a:gd name="T0" fmla="*/ 0 w 117"/>
                          <a:gd name="T1" fmla="*/ 0 h 64"/>
                          <a:gd name="T2" fmla="*/ 0 w 117"/>
                          <a:gd name="T3" fmla="*/ 1 h 64"/>
                          <a:gd name="T4" fmla="*/ 0 w 117"/>
                          <a:gd name="T5" fmla="*/ 1 h 64"/>
                          <a:gd name="T6" fmla="*/ 0 w 117"/>
                          <a:gd name="T7" fmla="*/ 1 h 64"/>
                          <a:gd name="T8" fmla="*/ 0 w 117"/>
                          <a:gd name="T9" fmla="*/ 1 h 64"/>
                          <a:gd name="T10" fmla="*/ 0 w 117"/>
                          <a:gd name="T11" fmla="*/ 1 h 64"/>
                          <a:gd name="T12" fmla="*/ 0 w 117"/>
                          <a:gd name="T13" fmla="*/ 1 h 64"/>
                          <a:gd name="T14" fmla="*/ 0 w 117"/>
                          <a:gd name="T15" fmla="*/ 1 h 64"/>
                          <a:gd name="T16" fmla="*/ 0 w 117"/>
                          <a:gd name="T17" fmla="*/ 1 h 64"/>
                          <a:gd name="T18" fmla="*/ 0 w 117"/>
                          <a:gd name="T19" fmla="*/ 1 h 64"/>
                          <a:gd name="T20" fmla="*/ 0 w 117"/>
                          <a:gd name="T21" fmla="*/ 1 h 64"/>
                          <a:gd name="T22" fmla="*/ 0 w 117"/>
                          <a:gd name="T23" fmla="*/ 1 h 64"/>
                          <a:gd name="T24" fmla="*/ 0 w 117"/>
                          <a:gd name="T25" fmla="*/ 1 h 64"/>
                          <a:gd name="T26" fmla="*/ 0 w 117"/>
                          <a:gd name="T27" fmla="*/ 1 h 6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17" h="64">
                            <a:moveTo>
                              <a:pt x="30" y="0"/>
                            </a:moveTo>
                            <a:lnTo>
                              <a:pt x="19" y="6"/>
                            </a:lnTo>
                            <a:lnTo>
                              <a:pt x="9" y="11"/>
                            </a:lnTo>
                            <a:lnTo>
                              <a:pt x="2" y="20"/>
                            </a:lnTo>
                            <a:lnTo>
                              <a:pt x="0" y="30"/>
                            </a:lnTo>
                            <a:lnTo>
                              <a:pt x="5" y="41"/>
                            </a:lnTo>
                            <a:lnTo>
                              <a:pt x="21" y="42"/>
                            </a:lnTo>
                            <a:lnTo>
                              <a:pt x="35" y="48"/>
                            </a:lnTo>
                            <a:lnTo>
                              <a:pt x="44" y="58"/>
                            </a:lnTo>
                            <a:lnTo>
                              <a:pt x="58" y="64"/>
                            </a:lnTo>
                            <a:lnTo>
                              <a:pt x="76" y="61"/>
                            </a:lnTo>
                            <a:lnTo>
                              <a:pt x="87" y="55"/>
                            </a:lnTo>
                            <a:lnTo>
                              <a:pt x="104" y="48"/>
                            </a:lnTo>
                            <a:lnTo>
                              <a:pt x="117" y="50"/>
                            </a:lnTo>
                          </a:path>
                        </a:pathLst>
                      </a:custGeom>
                      <a:noFill/>
                      <a:ln w="9525">
                        <a:solidFill>
                          <a:srgbClr val="FF7F3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3545" name="Group 55"/>
                    <p:cNvGrpSpPr/>
                    <p:nvPr/>
                  </p:nvGrpSpPr>
                  <p:grpSpPr bwMode="auto">
                    <a:xfrm>
                      <a:off x="4785" y="2168"/>
                      <a:ext cx="430" cy="419"/>
                      <a:chOff x="4785" y="2168"/>
                      <a:chExt cx="430" cy="419"/>
                    </a:xfrm>
                  </p:grpSpPr>
                  <p:sp>
                    <p:nvSpPr>
                      <p:cNvPr id="63547" name="Freeform 49"/>
                      <p:cNvSpPr>
                        <a:spLocks noChangeArrowheads="1"/>
                      </p:cNvSpPr>
                      <p:nvPr/>
                    </p:nvSpPr>
                    <p:spPr bwMode="auto">
                      <a:xfrm>
                        <a:off x="4785" y="2168"/>
                        <a:ext cx="430" cy="419"/>
                      </a:xfrm>
                      <a:custGeom>
                        <a:avLst/>
                        <a:gdLst>
                          <a:gd name="T0" fmla="*/ 1 w 860"/>
                          <a:gd name="T1" fmla="*/ 1 h 838"/>
                          <a:gd name="T2" fmla="*/ 1 w 860"/>
                          <a:gd name="T3" fmla="*/ 1 h 838"/>
                          <a:gd name="T4" fmla="*/ 1 w 860"/>
                          <a:gd name="T5" fmla="*/ 1 h 838"/>
                          <a:gd name="T6" fmla="*/ 1 w 860"/>
                          <a:gd name="T7" fmla="*/ 1 h 838"/>
                          <a:gd name="T8" fmla="*/ 1 w 860"/>
                          <a:gd name="T9" fmla="*/ 1 h 838"/>
                          <a:gd name="T10" fmla="*/ 1 w 860"/>
                          <a:gd name="T11" fmla="*/ 1 h 838"/>
                          <a:gd name="T12" fmla="*/ 0 w 860"/>
                          <a:gd name="T13" fmla="*/ 1 h 838"/>
                          <a:gd name="T14" fmla="*/ 1 w 860"/>
                          <a:gd name="T15" fmla="*/ 1 h 838"/>
                          <a:gd name="T16" fmla="*/ 1 w 860"/>
                          <a:gd name="T17" fmla="*/ 1 h 838"/>
                          <a:gd name="T18" fmla="*/ 1 w 860"/>
                          <a:gd name="T19" fmla="*/ 1 h 838"/>
                          <a:gd name="T20" fmla="*/ 1 w 860"/>
                          <a:gd name="T21" fmla="*/ 1 h 838"/>
                          <a:gd name="T22" fmla="*/ 1 w 860"/>
                          <a:gd name="T23" fmla="*/ 1 h 838"/>
                          <a:gd name="T24" fmla="*/ 1 w 860"/>
                          <a:gd name="T25" fmla="*/ 1 h 838"/>
                          <a:gd name="T26" fmla="*/ 1 w 860"/>
                          <a:gd name="T27" fmla="*/ 1 h 838"/>
                          <a:gd name="T28" fmla="*/ 1 w 860"/>
                          <a:gd name="T29" fmla="*/ 1 h 838"/>
                          <a:gd name="T30" fmla="*/ 1 w 860"/>
                          <a:gd name="T31" fmla="*/ 1 h 838"/>
                          <a:gd name="T32" fmla="*/ 1 w 860"/>
                          <a:gd name="T33" fmla="*/ 1 h 838"/>
                          <a:gd name="T34" fmla="*/ 1 w 860"/>
                          <a:gd name="T35" fmla="*/ 1 h 838"/>
                          <a:gd name="T36" fmla="*/ 1 w 860"/>
                          <a:gd name="T37" fmla="*/ 1 h 838"/>
                          <a:gd name="T38" fmla="*/ 1 w 860"/>
                          <a:gd name="T39" fmla="*/ 1 h 838"/>
                          <a:gd name="T40" fmla="*/ 1 w 860"/>
                          <a:gd name="T41" fmla="*/ 1 h 838"/>
                          <a:gd name="T42" fmla="*/ 1 w 860"/>
                          <a:gd name="T43" fmla="*/ 1 h 838"/>
                          <a:gd name="T44" fmla="*/ 1 w 860"/>
                          <a:gd name="T45" fmla="*/ 1 h 838"/>
                          <a:gd name="T46" fmla="*/ 1 w 860"/>
                          <a:gd name="T47" fmla="*/ 1 h 838"/>
                          <a:gd name="T48" fmla="*/ 1 w 860"/>
                          <a:gd name="T49" fmla="*/ 1 h 838"/>
                          <a:gd name="T50" fmla="*/ 1 w 860"/>
                          <a:gd name="T51" fmla="*/ 1 h 838"/>
                          <a:gd name="T52" fmla="*/ 1 w 860"/>
                          <a:gd name="T53" fmla="*/ 1 h 838"/>
                          <a:gd name="T54" fmla="*/ 1 w 860"/>
                          <a:gd name="T55" fmla="*/ 1 h 838"/>
                          <a:gd name="T56" fmla="*/ 1 w 860"/>
                          <a:gd name="T57" fmla="*/ 1 h 838"/>
                          <a:gd name="T58" fmla="*/ 1 w 860"/>
                          <a:gd name="T59" fmla="*/ 1 h 838"/>
                          <a:gd name="T60" fmla="*/ 1 w 860"/>
                          <a:gd name="T61" fmla="*/ 1 h 838"/>
                          <a:gd name="T62" fmla="*/ 1 w 860"/>
                          <a:gd name="T63" fmla="*/ 1 h 838"/>
                          <a:gd name="T64" fmla="*/ 1 w 860"/>
                          <a:gd name="T65" fmla="*/ 1 h 838"/>
                          <a:gd name="T66" fmla="*/ 1 w 860"/>
                          <a:gd name="T67" fmla="*/ 1 h 838"/>
                          <a:gd name="T68" fmla="*/ 1 w 860"/>
                          <a:gd name="T69" fmla="*/ 1 h 838"/>
                          <a:gd name="T70" fmla="*/ 1 w 860"/>
                          <a:gd name="T71" fmla="*/ 1 h 838"/>
                          <a:gd name="T72" fmla="*/ 1 w 860"/>
                          <a:gd name="T73" fmla="*/ 1 h 838"/>
                          <a:gd name="T74" fmla="*/ 1 w 860"/>
                          <a:gd name="T75" fmla="*/ 1 h 838"/>
                          <a:gd name="T76" fmla="*/ 1 w 860"/>
                          <a:gd name="T77" fmla="*/ 1 h 838"/>
                          <a:gd name="T78" fmla="*/ 1 w 860"/>
                          <a:gd name="T79" fmla="*/ 1 h 838"/>
                          <a:gd name="T80" fmla="*/ 1 w 860"/>
                          <a:gd name="T81" fmla="*/ 1 h 838"/>
                          <a:gd name="T82" fmla="*/ 1 w 860"/>
                          <a:gd name="T83" fmla="*/ 1 h 838"/>
                          <a:gd name="T84" fmla="*/ 1 w 860"/>
                          <a:gd name="T85" fmla="*/ 1 h 838"/>
                          <a:gd name="T86" fmla="*/ 1 w 860"/>
                          <a:gd name="T87" fmla="*/ 1 h 838"/>
                          <a:gd name="T88" fmla="*/ 1 w 860"/>
                          <a:gd name="T89" fmla="*/ 1 h 838"/>
                          <a:gd name="T90" fmla="*/ 1 w 860"/>
                          <a:gd name="T91" fmla="*/ 1 h 83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860" h="838">
                            <a:moveTo>
                              <a:pt x="164" y="789"/>
                            </a:moveTo>
                            <a:lnTo>
                              <a:pt x="131" y="770"/>
                            </a:lnTo>
                            <a:lnTo>
                              <a:pt x="112" y="751"/>
                            </a:lnTo>
                            <a:lnTo>
                              <a:pt x="106" y="733"/>
                            </a:lnTo>
                            <a:lnTo>
                              <a:pt x="98" y="696"/>
                            </a:lnTo>
                            <a:lnTo>
                              <a:pt x="77" y="686"/>
                            </a:lnTo>
                            <a:lnTo>
                              <a:pt x="70" y="651"/>
                            </a:lnTo>
                            <a:lnTo>
                              <a:pt x="60" y="634"/>
                            </a:lnTo>
                            <a:lnTo>
                              <a:pt x="54" y="625"/>
                            </a:lnTo>
                            <a:lnTo>
                              <a:pt x="44" y="595"/>
                            </a:lnTo>
                            <a:lnTo>
                              <a:pt x="11" y="543"/>
                            </a:lnTo>
                            <a:lnTo>
                              <a:pt x="30" y="454"/>
                            </a:lnTo>
                            <a:lnTo>
                              <a:pt x="11" y="443"/>
                            </a:lnTo>
                            <a:lnTo>
                              <a:pt x="0" y="391"/>
                            </a:lnTo>
                            <a:lnTo>
                              <a:pt x="2" y="355"/>
                            </a:lnTo>
                            <a:lnTo>
                              <a:pt x="5" y="314"/>
                            </a:lnTo>
                            <a:lnTo>
                              <a:pt x="25" y="270"/>
                            </a:lnTo>
                            <a:lnTo>
                              <a:pt x="74" y="244"/>
                            </a:lnTo>
                            <a:lnTo>
                              <a:pt x="70" y="199"/>
                            </a:lnTo>
                            <a:lnTo>
                              <a:pt x="112" y="145"/>
                            </a:lnTo>
                            <a:lnTo>
                              <a:pt x="133" y="123"/>
                            </a:lnTo>
                            <a:lnTo>
                              <a:pt x="155" y="88"/>
                            </a:lnTo>
                            <a:lnTo>
                              <a:pt x="189" y="64"/>
                            </a:lnTo>
                            <a:lnTo>
                              <a:pt x="226" y="64"/>
                            </a:lnTo>
                            <a:lnTo>
                              <a:pt x="283" y="14"/>
                            </a:lnTo>
                            <a:lnTo>
                              <a:pt x="330" y="9"/>
                            </a:lnTo>
                            <a:lnTo>
                              <a:pt x="365" y="0"/>
                            </a:lnTo>
                            <a:lnTo>
                              <a:pt x="398" y="5"/>
                            </a:lnTo>
                            <a:lnTo>
                              <a:pt x="429" y="9"/>
                            </a:lnTo>
                            <a:lnTo>
                              <a:pt x="464" y="9"/>
                            </a:lnTo>
                            <a:lnTo>
                              <a:pt x="510" y="14"/>
                            </a:lnTo>
                            <a:lnTo>
                              <a:pt x="559" y="36"/>
                            </a:lnTo>
                            <a:lnTo>
                              <a:pt x="587" y="52"/>
                            </a:lnTo>
                            <a:lnTo>
                              <a:pt x="647" y="69"/>
                            </a:lnTo>
                            <a:lnTo>
                              <a:pt x="686" y="109"/>
                            </a:lnTo>
                            <a:lnTo>
                              <a:pt x="708" y="137"/>
                            </a:lnTo>
                            <a:lnTo>
                              <a:pt x="729" y="170"/>
                            </a:lnTo>
                            <a:lnTo>
                              <a:pt x="738" y="203"/>
                            </a:lnTo>
                            <a:lnTo>
                              <a:pt x="756" y="232"/>
                            </a:lnTo>
                            <a:lnTo>
                              <a:pt x="776" y="259"/>
                            </a:lnTo>
                            <a:lnTo>
                              <a:pt x="808" y="293"/>
                            </a:lnTo>
                            <a:lnTo>
                              <a:pt x="828" y="355"/>
                            </a:lnTo>
                            <a:lnTo>
                              <a:pt x="846" y="405"/>
                            </a:lnTo>
                            <a:lnTo>
                              <a:pt x="860" y="440"/>
                            </a:lnTo>
                            <a:lnTo>
                              <a:pt x="855" y="464"/>
                            </a:lnTo>
                            <a:lnTo>
                              <a:pt x="841" y="514"/>
                            </a:lnTo>
                            <a:lnTo>
                              <a:pt x="822" y="543"/>
                            </a:lnTo>
                            <a:lnTo>
                              <a:pt x="827" y="587"/>
                            </a:lnTo>
                            <a:lnTo>
                              <a:pt x="814" y="614"/>
                            </a:lnTo>
                            <a:lnTo>
                              <a:pt x="772" y="642"/>
                            </a:lnTo>
                            <a:lnTo>
                              <a:pt x="757" y="672"/>
                            </a:lnTo>
                            <a:lnTo>
                              <a:pt x="682" y="733"/>
                            </a:lnTo>
                            <a:lnTo>
                              <a:pt x="682" y="760"/>
                            </a:lnTo>
                            <a:lnTo>
                              <a:pt x="649" y="793"/>
                            </a:lnTo>
                            <a:lnTo>
                              <a:pt x="592" y="823"/>
                            </a:lnTo>
                            <a:lnTo>
                              <a:pt x="562" y="838"/>
                            </a:lnTo>
                            <a:lnTo>
                              <a:pt x="596" y="760"/>
                            </a:lnTo>
                            <a:lnTo>
                              <a:pt x="630" y="677"/>
                            </a:lnTo>
                            <a:lnTo>
                              <a:pt x="649" y="610"/>
                            </a:lnTo>
                            <a:lnTo>
                              <a:pt x="661" y="539"/>
                            </a:lnTo>
                            <a:lnTo>
                              <a:pt x="661" y="505"/>
                            </a:lnTo>
                            <a:lnTo>
                              <a:pt x="652" y="467"/>
                            </a:lnTo>
                            <a:lnTo>
                              <a:pt x="656" y="393"/>
                            </a:lnTo>
                            <a:lnTo>
                              <a:pt x="647" y="369"/>
                            </a:lnTo>
                            <a:lnTo>
                              <a:pt x="630" y="353"/>
                            </a:lnTo>
                            <a:lnTo>
                              <a:pt x="563" y="388"/>
                            </a:lnTo>
                            <a:lnTo>
                              <a:pt x="529" y="405"/>
                            </a:lnTo>
                            <a:lnTo>
                              <a:pt x="477" y="412"/>
                            </a:lnTo>
                            <a:lnTo>
                              <a:pt x="407" y="412"/>
                            </a:lnTo>
                            <a:lnTo>
                              <a:pt x="354" y="408"/>
                            </a:lnTo>
                            <a:lnTo>
                              <a:pt x="325" y="401"/>
                            </a:lnTo>
                            <a:lnTo>
                              <a:pt x="298" y="386"/>
                            </a:lnTo>
                            <a:lnTo>
                              <a:pt x="265" y="386"/>
                            </a:lnTo>
                            <a:lnTo>
                              <a:pt x="232" y="397"/>
                            </a:lnTo>
                            <a:lnTo>
                              <a:pt x="218" y="419"/>
                            </a:lnTo>
                            <a:lnTo>
                              <a:pt x="212" y="449"/>
                            </a:lnTo>
                            <a:lnTo>
                              <a:pt x="197" y="476"/>
                            </a:lnTo>
                            <a:lnTo>
                              <a:pt x="175" y="481"/>
                            </a:lnTo>
                            <a:lnTo>
                              <a:pt x="158" y="514"/>
                            </a:lnTo>
                            <a:lnTo>
                              <a:pt x="152" y="566"/>
                            </a:lnTo>
                            <a:lnTo>
                              <a:pt x="141" y="579"/>
                            </a:lnTo>
                            <a:lnTo>
                              <a:pt x="126" y="585"/>
                            </a:lnTo>
                            <a:lnTo>
                              <a:pt x="111" y="587"/>
                            </a:lnTo>
                            <a:lnTo>
                              <a:pt x="98" y="593"/>
                            </a:lnTo>
                            <a:lnTo>
                              <a:pt x="92" y="604"/>
                            </a:lnTo>
                            <a:lnTo>
                              <a:pt x="88" y="617"/>
                            </a:lnTo>
                            <a:lnTo>
                              <a:pt x="92" y="637"/>
                            </a:lnTo>
                            <a:lnTo>
                              <a:pt x="103" y="655"/>
                            </a:lnTo>
                            <a:lnTo>
                              <a:pt x="123" y="669"/>
                            </a:lnTo>
                            <a:lnTo>
                              <a:pt x="148" y="669"/>
                            </a:lnTo>
                            <a:lnTo>
                              <a:pt x="156" y="738"/>
                            </a:lnTo>
                            <a:lnTo>
                              <a:pt x="164" y="789"/>
                            </a:lnTo>
                            <a:close/>
                          </a:path>
                        </a:pathLst>
                      </a:custGeom>
                      <a:solidFill>
                        <a:srgbClr val="7F5F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63548" name="Group 54"/>
                      <p:cNvGrpSpPr/>
                      <p:nvPr/>
                    </p:nvGrpSpPr>
                    <p:grpSpPr bwMode="auto">
                      <a:xfrm>
                        <a:off x="4799" y="2184"/>
                        <a:ext cx="403" cy="293"/>
                        <a:chOff x="4799" y="2184"/>
                        <a:chExt cx="403" cy="293"/>
                      </a:xfrm>
                    </p:grpSpPr>
                    <p:sp>
                      <p:nvSpPr>
                        <p:cNvPr id="63549" name="Freeform 50"/>
                        <p:cNvSpPr>
                          <a:spLocks noChangeArrowheads="1"/>
                        </p:cNvSpPr>
                        <p:nvPr/>
                      </p:nvSpPr>
                      <p:spPr bwMode="auto">
                        <a:xfrm>
                          <a:off x="4799" y="2295"/>
                          <a:ext cx="170" cy="117"/>
                        </a:xfrm>
                        <a:custGeom>
                          <a:avLst/>
                          <a:gdLst>
                            <a:gd name="T0" fmla="*/ 1 w 339"/>
                            <a:gd name="T1" fmla="*/ 1 h 233"/>
                            <a:gd name="T2" fmla="*/ 1 w 339"/>
                            <a:gd name="T3" fmla="*/ 1 h 233"/>
                            <a:gd name="T4" fmla="*/ 1 w 339"/>
                            <a:gd name="T5" fmla="*/ 1 h 233"/>
                            <a:gd name="T6" fmla="*/ 1 w 339"/>
                            <a:gd name="T7" fmla="*/ 1 h 233"/>
                            <a:gd name="T8" fmla="*/ 1 w 339"/>
                            <a:gd name="T9" fmla="*/ 1 h 233"/>
                            <a:gd name="T10" fmla="*/ 1 w 339"/>
                            <a:gd name="T11" fmla="*/ 1 h 233"/>
                            <a:gd name="T12" fmla="*/ 0 w 339"/>
                            <a:gd name="T13" fmla="*/ 1 h 233"/>
                            <a:gd name="T14" fmla="*/ 1 w 339"/>
                            <a:gd name="T15" fmla="*/ 1 h 233"/>
                            <a:gd name="T16" fmla="*/ 1 w 339"/>
                            <a:gd name="T17" fmla="*/ 1 h 233"/>
                            <a:gd name="T18" fmla="*/ 1 w 339"/>
                            <a:gd name="T19" fmla="*/ 1 h 233"/>
                            <a:gd name="T20" fmla="*/ 1 w 339"/>
                            <a:gd name="T21" fmla="*/ 1 h 233"/>
                            <a:gd name="T22" fmla="*/ 1 w 339"/>
                            <a:gd name="T23" fmla="*/ 1 h 233"/>
                            <a:gd name="T24" fmla="*/ 1 w 339"/>
                            <a:gd name="T25" fmla="*/ 1 h 233"/>
                            <a:gd name="T26" fmla="*/ 1 w 339"/>
                            <a:gd name="T27" fmla="*/ 1 h 233"/>
                            <a:gd name="T28" fmla="*/ 1 w 339"/>
                            <a:gd name="T29" fmla="*/ 1 h 233"/>
                            <a:gd name="T30" fmla="*/ 1 w 339"/>
                            <a:gd name="T31" fmla="*/ 1 h 233"/>
                            <a:gd name="T32" fmla="*/ 1 w 339"/>
                            <a:gd name="T33" fmla="*/ 1 h 233"/>
                            <a:gd name="T34" fmla="*/ 1 w 339"/>
                            <a:gd name="T35" fmla="*/ 0 h 233"/>
                            <a:gd name="T36" fmla="*/ 1 w 339"/>
                            <a:gd name="T37" fmla="*/ 1 h 233"/>
                            <a:gd name="T38" fmla="*/ 1 w 339"/>
                            <a:gd name="T39" fmla="*/ 1 h 233"/>
                            <a:gd name="T40" fmla="*/ 1 w 339"/>
                            <a:gd name="T41" fmla="*/ 1 h 233"/>
                            <a:gd name="T42" fmla="*/ 1 w 339"/>
                            <a:gd name="T43" fmla="*/ 1 h 233"/>
                            <a:gd name="T44" fmla="*/ 1 w 339"/>
                            <a:gd name="T45" fmla="*/ 1 h 233"/>
                            <a:gd name="T46" fmla="*/ 1 w 339"/>
                            <a:gd name="T47" fmla="*/ 1 h 233"/>
                            <a:gd name="T48" fmla="*/ 1 w 339"/>
                            <a:gd name="T49" fmla="*/ 1 h 233"/>
                            <a:gd name="T50" fmla="*/ 1 w 339"/>
                            <a:gd name="T51" fmla="*/ 1 h 23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39" h="233">
                              <a:moveTo>
                                <a:pt x="11" y="233"/>
                              </a:moveTo>
                              <a:lnTo>
                                <a:pt x="71" y="233"/>
                              </a:lnTo>
                              <a:lnTo>
                                <a:pt x="168" y="181"/>
                              </a:lnTo>
                              <a:lnTo>
                                <a:pt x="96" y="175"/>
                              </a:lnTo>
                              <a:lnTo>
                                <a:pt x="42" y="167"/>
                              </a:lnTo>
                              <a:lnTo>
                                <a:pt x="18" y="158"/>
                              </a:lnTo>
                              <a:lnTo>
                                <a:pt x="0" y="129"/>
                              </a:lnTo>
                              <a:lnTo>
                                <a:pt x="1" y="76"/>
                              </a:lnTo>
                              <a:lnTo>
                                <a:pt x="42" y="96"/>
                              </a:lnTo>
                              <a:lnTo>
                                <a:pt x="72" y="109"/>
                              </a:lnTo>
                              <a:lnTo>
                                <a:pt x="119" y="115"/>
                              </a:lnTo>
                              <a:lnTo>
                                <a:pt x="153" y="120"/>
                              </a:lnTo>
                              <a:lnTo>
                                <a:pt x="201" y="139"/>
                              </a:lnTo>
                              <a:lnTo>
                                <a:pt x="167" y="99"/>
                              </a:lnTo>
                              <a:lnTo>
                                <a:pt x="140" y="77"/>
                              </a:lnTo>
                              <a:lnTo>
                                <a:pt x="100" y="58"/>
                              </a:lnTo>
                              <a:lnTo>
                                <a:pt x="105" y="14"/>
                              </a:lnTo>
                              <a:lnTo>
                                <a:pt x="100" y="0"/>
                              </a:lnTo>
                              <a:lnTo>
                                <a:pt x="153" y="1"/>
                              </a:lnTo>
                              <a:lnTo>
                                <a:pt x="154" y="38"/>
                              </a:lnTo>
                              <a:lnTo>
                                <a:pt x="162" y="66"/>
                              </a:lnTo>
                              <a:lnTo>
                                <a:pt x="178" y="85"/>
                              </a:lnTo>
                              <a:lnTo>
                                <a:pt x="209" y="101"/>
                              </a:lnTo>
                              <a:lnTo>
                                <a:pt x="257" y="120"/>
                              </a:lnTo>
                              <a:lnTo>
                                <a:pt x="313" y="139"/>
                              </a:lnTo>
                              <a:lnTo>
                                <a:pt x="339" y="143"/>
                              </a:lnTo>
                            </a:path>
                          </a:pathLst>
                        </a:custGeom>
                        <a:noFill/>
                        <a:ln w="9525">
                          <a:solidFill>
                            <a:srgbClr val="5F3F1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50" name="Freeform 51"/>
                        <p:cNvSpPr>
                          <a:spLocks noChangeArrowheads="1"/>
                        </p:cNvSpPr>
                        <p:nvPr/>
                      </p:nvSpPr>
                      <p:spPr bwMode="auto">
                        <a:xfrm>
                          <a:off x="4826" y="2241"/>
                          <a:ext cx="327" cy="97"/>
                        </a:xfrm>
                        <a:custGeom>
                          <a:avLst/>
                          <a:gdLst>
                            <a:gd name="T0" fmla="*/ 0 w 655"/>
                            <a:gd name="T1" fmla="*/ 1 h 194"/>
                            <a:gd name="T2" fmla="*/ 0 w 655"/>
                            <a:gd name="T3" fmla="*/ 1 h 194"/>
                            <a:gd name="T4" fmla="*/ 0 w 655"/>
                            <a:gd name="T5" fmla="*/ 1 h 194"/>
                            <a:gd name="T6" fmla="*/ 0 w 655"/>
                            <a:gd name="T7" fmla="*/ 1 h 194"/>
                            <a:gd name="T8" fmla="*/ 0 w 655"/>
                            <a:gd name="T9" fmla="*/ 1 h 194"/>
                            <a:gd name="T10" fmla="*/ 0 w 655"/>
                            <a:gd name="T11" fmla="*/ 1 h 194"/>
                            <a:gd name="T12" fmla="*/ 0 w 655"/>
                            <a:gd name="T13" fmla="*/ 1 h 194"/>
                            <a:gd name="T14" fmla="*/ 0 w 655"/>
                            <a:gd name="T15" fmla="*/ 1 h 194"/>
                            <a:gd name="T16" fmla="*/ 0 w 655"/>
                            <a:gd name="T17" fmla="*/ 1 h 194"/>
                            <a:gd name="T18" fmla="*/ 0 w 655"/>
                            <a:gd name="T19" fmla="*/ 1 h 194"/>
                            <a:gd name="T20" fmla="*/ 0 w 655"/>
                            <a:gd name="T21" fmla="*/ 0 h 194"/>
                            <a:gd name="T22" fmla="*/ 0 w 655"/>
                            <a:gd name="T23" fmla="*/ 1 h 194"/>
                            <a:gd name="T24" fmla="*/ 0 w 655"/>
                            <a:gd name="T25" fmla="*/ 1 h 194"/>
                            <a:gd name="T26" fmla="*/ 0 w 655"/>
                            <a:gd name="T27" fmla="*/ 1 h 194"/>
                            <a:gd name="T28" fmla="*/ 0 w 655"/>
                            <a:gd name="T29" fmla="*/ 1 h 194"/>
                            <a:gd name="T30" fmla="*/ 0 w 655"/>
                            <a:gd name="T31" fmla="*/ 1 h 194"/>
                            <a:gd name="T32" fmla="*/ 0 w 655"/>
                            <a:gd name="T33" fmla="*/ 1 h 194"/>
                            <a:gd name="T34" fmla="*/ 0 w 655"/>
                            <a:gd name="T35" fmla="*/ 1 h 194"/>
                            <a:gd name="T36" fmla="*/ 0 w 655"/>
                            <a:gd name="T37" fmla="*/ 1 h 19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55" h="194">
                              <a:moveTo>
                                <a:pt x="0" y="88"/>
                              </a:moveTo>
                              <a:lnTo>
                                <a:pt x="46" y="75"/>
                              </a:lnTo>
                              <a:lnTo>
                                <a:pt x="109" y="78"/>
                              </a:lnTo>
                              <a:lnTo>
                                <a:pt x="153" y="71"/>
                              </a:lnTo>
                              <a:lnTo>
                                <a:pt x="137" y="113"/>
                              </a:lnTo>
                              <a:lnTo>
                                <a:pt x="158" y="146"/>
                              </a:lnTo>
                              <a:lnTo>
                                <a:pt x="201" y="112"/>
                              </a:lnTo>
                              <a:lnTo>
                                <a:pt x="242" y="71"/>
                              </a:lnTo>
                              <a:lnTo>
                                <a:pt x="289" y="42"/>
                              </a:lnTo>
                              <a:lnTo>
                                <a:pt x="350" y="7"/>
                              </a:lnTo>
                              <a:lnTo>
                                <a:pt x="369" y="0"/>
                              </a:lnTo>
                              <a:lnTo>
                                <a:pt x="511" y="37"/>
                              </a:lnTo>
                              <a:lnTo>
                                <a:pt x="560" y="99"/>
                              </a:lnTo>
                              <a:lnTo>
                                <a:pt x="574" y="116"/>
                              </a:lnTo>
                              <a:lnTo>
                                <a:pt x="573" y="189"/>
                              </a:lnTo>
                              <a:lnTo>
                                <a:pt x="603" y="194"/>
                              </a:lnTo>
                              <a:lnTo>
                                <a:pt x="644" y="145"/>
                              </a:lnTo>
                              <a:lnTo>
                                <a:pt x="655" y="107"/>
                              </a:lnTo>
                              <a:lnTo>
                                <a:pt x="653" y="64"/>
                              </a:lnTo>
                            </a:path>
                          </a:pathLst>
                        </a:custGeom>
                        <a:noFill/>
                        <a:ln w="9525">
                          <a:solidFill>
                            <a:srgbClr val="5F3F1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51" name="Freeform 52"/>
                        <p:cNvSpPr>
                          <a:spLocks noChangeArrowheads="1"/>
                        </p:cNvSpPr>
                        <p:nvPr/>
                      </p:nvSpPr>
                      <p:spPr bwMode="auto">
                        <a:xfrm>
                          <a:off x="4845" y="2184"/>
                          <a:ext cx="287" cy="119"/>
                        </a:xfrm>
                        <a:custGeom>
                          <a:avLst/>
                          <a:gdLst>
                            <a:gd name="T0" fmla="*/ 1 w 574"/>
                            <a:gd name="T1" fmla="*/ 0 h 239"/>
                            <a:gd name="T2" fmla="*/ 1 w 574"/>
                            <a:gd name="T3" fmla="*/ 0 h 239"/>
                            <a:gd name="T4" fmla="*/ 1 w 574"/>
                            <a:gd name="T5" fmla="*/ 0 h 239"/>
                            <a:gd name="T6" fmla="*/ 0 w 574"/>
                            <a:gd name="T7" fmla="*/ 0 h 239"/>
                            <a:gd name="T8" fmla="*/ 1 w 574"/>
                            <a:gd name="T9" fmla="*/ 0 h 239"/>
                            <a:gd name="T10" fmla="*/ 1 w 574"/>
                            <a:gd name="T11" fmla="*/ 0 h 239"/>
                            <a:gd name="T12" fmla="*/ 1 w 574"/>
                            <a:gd name="T13" fmla="*/ 0 h 239"/>
                            <a:gd name="T14" fmla="*/ 1 w 574"/>
                            <a:gd name="T15" fmla="*/ 0 h 239"/>
                            <a:gd name="T16" fmla="*/ 1 w 574"/>
                            <a:gd name="T17" fmla="*/ 0 h 239"/>
                            <a:gd name="T18" fmla="*/ 1 w 574"/>
                            <a:gd name="T19" fmla="*/ 0 h 239"/>
                            <a:gd name="T20" fmla="*/ 1 w 574"/>
                            <a:gd name="T21" fmla="*/ 0 h 239"/>
                            <a:gd name="T22" fmla="*/ 1 w 574"/>
                            <a:gd name="T23" fmla="*/ 0 h 239"/>
                            <a:gd name="T24" fmla="*/ 1 w 574"/>
                            <a:gd name="T25" fmla="*/ 0 h 239"/>
                            <a:gd name="T26" fmla="*/ 1 w 574"/>
                            <a:gd name="T27" fmla="*/ 0 h 239"/>
                            <a:gd name="T28" fmla="*/ 1 w 574"/>
                            <a:gd name="T29" fmla="*/ 0 h 239"/>
                            <a:gd name="T30" fmla="*/ 1 w 574"/>
                            <a:gd name="T31" fmla="*/ 0 h 239"/>
                            <a:gd name="T32" fmla="*/ 1 w 574"/>
                            <a:gd name="T33" fmla="*/ 0 h 239"/>
                            <a:gd name="T34" fmla="*/ 1 w 574"/>
                            <a:gd name="T35" fmla="*/ 0 h 239"/>
                            <a:gd name="T36" fmla="*/ 1 w 574"/>
                            <a:gd name="T37" fmla="*/ 0 h 239"/>
                            <a:gd name="T38" fmla="*/ 1 w 574"/>
                            <a:gd name="T39" fmla="*/ 0 h 239"/>
                            <a:gd name="T40" fmla="*/ 1 w 574"/>
                            <a:gd name="T41" fmla="*/ 0 h 239"/>
                            <a:gd name="T42" fmla="*/ 1 w 574"/>
                            <a:gd name="T43" fmla="*/ 0 h 239"/>
                            <a:gd name="T44" fmla="*/ 1 w 574"/>
                            <a:gd name="T45" fmla="*/ 0 h 239"/>
                            <a:gd name="T46" fmla="*/ 1 w 574"/>
                            <a:gd name="T47" fmla="*/ 0 h 239"/>
                            <a:gd name="T48" fmla="*/ 1 w 574"/>
                            <a:gd name="T49" fmla="*/ 0 h 239"/>
                            <a:gd name="T50" fmla="*/ 1 w 574"/>
                            <a:gd name="T51" fmla="*/ 0 h 239"/>
                            <a:gd name="T52" fmla="*/ 1 w 574"/>
                            <a:gd name="T53" fmla="*/ 0 h 239"/>
                            <a:gd name="T54" fmla="*/ 1 w 574"/>
                            <a:gd name="T55" fmla="*/ 0 h 239"/>
                            <a:gd name="T56" fmla="*/ 1 w 574"/>
                            <a:gd name="T57" fmla="*/ 0 h 2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74" h="239">
                              <a:moveTo>
                                <a:pt x="200" y="161"/>
                              </a:moveTo>
                              <a:lnTo>
                                <a:pt x="153" y="142"/>
                              </a:lnTo>
                              <a:lnTo>
                                <a:pt x="77" y="142"/>
                              </a:lnTo>
                              <a:lnTo>
                                <a:pt x="0" y="153"/>
                              </a:lnTo>
                              <a:lnTo>
                                <a:pt x="120" y="109"/>
                              </a:lnTo>
                              <a:lnTo>
                                <a:pt x="218" y="106"/>
                              </a:lnTo>
                              <a:lnTo>
                                <a:pt x="181" y="82"/>
                              </a:lnTo>
                              <a:lnTo>
                                <a:pt x="109" y="62"/>
                              </a:lnTo>
                              <a:lnTo>
                                <a:pt x="204" y="57"/>
                              </a:lnTo>
                              <a:lnTo>
                                <a:pt x="238" y="76"/>
                              </a:lnTo>
                              <a:lnTo>
                                <a:pt x="284" y="97"/>
                              </a:lnTo>
                              <a:lnTo>
                                <a:pt x="314" y="68"/>
                              </a:lnTo>
                              <a:lnTo>
                                <a:pt x="257" y="10"/>
                              </a:lnTo>
                              <a:lnTo>
                                <a:pt x="298" y="0"/>
                              </a:lnTo>
                              <a:lnTo>
                                <a:pt x="331" y="0"/>
                              </a:lnTo>
                              <a:lnTo>
                                <a:pt x="360" y="78"/>
                              </a:lnTo>
                              <a:lnTo>
                                <a:pt x="388" y="49"/>
                              </a:lnTo>
                              <a:lnTo>
                                <a:pt x="398" y="21"/>
                              </a:lnTo>
                              <a:lnTo>
                                <a:pt x="426" y="52"/>
                              </a:lnTo>
                              <a:lnTo>
                                <a:pt x="446" y="86"/>
                              </a:lnTo>
                              <a:lnTo>
                                <a:pt x="456" y="101"/>
                              </a:lnTo>
                              <a:lnTo>
                                <a:pt x="465" y="120"/>
                              </a:lnTo>
                              <a:lnTo>
                                <a:pt x="488" y="128"/>
                              </a:lnTo>
                              <a:lnTo>
                                <a:pt x="497" y="68"/>
                              </a:lnTo>
                              <a:lnTo>
                                <a:pt x="532" y="81"/>
                              </a:lnTo>
                              <a:lnTo>
                                <a:pt x="525" y="130"/>
                              </a:lnTo>
                              <a:lnTo>
                                <a:pt x="521" y="152"/>
                              </a:lnTo>
                              <a:lnTo>
                                <a:pt x="546" y="180"/>
                              </a:lnTo>
                              <a:lnTo>
                                <a:pt x="574" y="239"/>
                              </a:lnTo>
                            </a:path>
                          </a:pathLst>
                        </a:custGeom>
                        <a:noFill/>
                        <a:ln w="9525">
                          <a:solidFill>
                            <a:srgbClr val="5F3F1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52" name="Freeform 53"/>
                        <p:cNvSpPr>
                          <a:spLocks noChangeArrowheads="1"/>
                        </p:cNvSpPr>
                        <p:nvPr/>
                      </p:nvSpPr>
                      <p:spPr bwMode="auto">
                        <a:xfrm>
                          <a:off x="5122" y="2296"/>
                          <a:ext cx="80" cy="181"/>
                        </a:xfrm>
                        <a:custGeom>
                          <a:avLst/>
                          <a:gdLst>
                            <a:gd name="T0" fmla="*/ 0 w 161"/>
                            <a:gd name="T1" fmla="*/ 0 h 363"/>
                            <a:gd name="T2" fmla="*/ 0 w 161"/>
                            <a:gd name="T3" fmla="*/ 0 h 363"/>
                            <a:gd name="T4" fmla="*/ 0 w 161"/>
                            <a:gd name="T5" fmla="*/ 0 h 363"/>
                            <a:gd name="T6" fmla="*/ 0 w 161"/>
                            <a:gd name="T7" fmla="*/ 0 h 363"/>
                            <a:gd name="T8" fmla="*/ 0 w 161"/>
                            <a:gd name="T9" fmla="*/ 0 h 363"/>
                            <a:gd name="T10" fmla="*/ 0 w 161"/>
                            <a:gd name="T11" fmla="*/ 0 h 363"/>
                            <a:gd name="T12" fmla="*/ 0 w 161"/>
                            <a:gd name="T13" fmla="*/ 0 h 363"/>
                            <a:gd name="T14" fmla="*/ 0 w 161"/>
                            <a:gd name="T15" fmla="*/ 0 h 363"/>
                            <a:gd name="T16" fmla="*/ 0 w 161"/>
                            <a:gd name="T17" fmla="*/ 0 h 363"/>
                            <a:gd name="T18" fmla="*/ 0 w 161"/>
                            <a:gd name="T19" fmla="*/ 0 h 363"/>
                            <a:gd name="T20" fmla="*/ 0 w 161"/>
                            <a:gd name="T21" fmla="*/ 0 h 363"/>
                            <a:gd name="T22" fmla="*/ 0 w 161"/>
                            <a:gd name="T23" fmla="*/ 0 h 363"/>
                            <a:gd name="T24" fmla="*/ 0 w 161"/>
                            <a:gd name="T25" fmla="*/ 0 h 363"/>
                            <a:gd name="T26" fmla="*/ 0 w 161"/>
                            <a:gd name="T27" fmla="*/ 0 h 363"/>
                            <a:gd name="T28" fmla="*/ 0 w 161"/>
                            <a:gd name="T29" fmla="*/ 0 h 363"/>
                            <a:gd name="T30" fmla="*/ 0 w 161"/>
                            <a:gd name="T31" fmla="*/ 0 h 363"/>
                            <a:gd name="T32" fmla="*/ 0 w 161"/>
                            <a:gd name="T33" fmla="*/ 0 h 363"/>
                            <a:gd name="T34" fmla="*/ 0 w 161"/>
                            <a:gd name="T35" fmla="*/ 0 h 3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61" h="363">
                              <a:moveTo>
                                <a:pt x="85" y="0"/>
                              </a:moveTo>
                              <a:lnTo>
                                <a:pt x="124" y="86"/>
                              </a:lnTo>
                              <a:lnTo>
                                <a:pt x="143" y="131"/>
                              </a:lnTo>
                              <a:lnTo>
                                <a:pt x="158" y="176"/>
                              </a:lnTo>
                              <a:lnTo>
                                <a:pt x="161" y="209"/>
                              </a:lnTo>
                              <a:lnTo>
                                <a:pt x="151" y="250"/>
                              </a:lnTo>
                              <a:lnTo>
                                <a:pt x="139" y="269"/>
                              </a:lnTo>
                              <a:lnTo>
                                <a:pt x="124" y="212"/>
                              </a:lnTo>
                              <a:lnTo>
                                <a:pt x="109" y="164"/>
                              </a:lnTo>
                              <a:lnTo>
                                <a:pt x="77" y="108"/>
                              </a:lnTo>
                              <a:lnTo>
                                <a:pt x="49" y="65"/>
                              </a:lnTo>
                              <a:lnTo>
                                <a:pt x="30" y="160"/>
                              </a:lnTo>
                              <a:lnTo>
                                <a:pt x="71" y="213"/>
                              </a:lnTo>
                              <a:lnTo>
                                <a:pt x="91" y="242"/>
                              </a:lnTo>
                              <a:lnTo>
                                <a:pt x="104" y="363"/>
                              </a:lnTo>
                              <a:lnTo>
                                <a:pt x="34" y="335"/>
                              </a:lnTo>
                              <a:lnTo>
                                <a:pt x="20" y="288"/>
                              </a:lnTo>
                              <a:lnTo>
                                <a:pt x="0" y="231"/>
                              </a:lnTo>
                            </a:path>
                          </a:pathLst>
                        </a:custGeom>
                        <a:noFill/>
                        <a:ln w="9525">
                          <a:solidFill>
                            <a:srgbClr val="5F3F1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63546" name="Oval 56"/>
                    <p:cNvSpPr>
                      <a:spLocks noChangeArrowheads="1"/>
                    </p:cNvSpPr>
                    <p:nvPr/>
                  </p:nvSpPr>
                  <p:spPr bwMode="auto">
                    <a:xfrm>
                      <a:off x="4844" y="2490"/>
                      <a:ext cx="19" cy="21"/>
                    </a:xfrm>
                    <a:prstGeom prst="ellipse">
                      <a:avLst/>
                    </a:prstGeom>
                    <a:solidFill>
                      <a:srgbClr val="FF5FBF"/>
                    </a:solidFill>
                    <a:ln w="9525">
                      <a:solidFill>
                        <a:srgbClr val="FF009F"/>
                      </a:solidFill>
                      <a:round/>
                    </a:ln>
                  </p:spPr>
                  <p:txBody>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90000"/>
                        </a:lnSpc>
                        <a:spcBef>
                          <a:spcPct val="50000"/>
                        </a:spcBef>
                        <a:spcAft>
                          <a:spcPts val="590"/>
                        </a:spcAft>
                        <a:buSzPct val="80000"/>
                        <a:buNone/>
                      </a:pPr>
                      <a:endParaRPr lang="zh-CN" altLang="en-US" sz="2000">
                        <a:latin typeface="Arial" panose="020B0604020202020204" pitchFamily="34" charset="0"/>
                      </a:endParaRPr>
                    </a:p>
                  </p:txBody>
                </p:sp>
              </p:grpSp>
              <p:grpSp>
                <p:nvGrpSpPr>
                  <p:cNvPr id="63529" name="Group 71"/>
                  <p:cNvGrpSpPr/>
                  <p:nvPr/>
                </p:nvGrpSpPr>
                <p:grpSpPr bwMode="auto">
                  <a:xfrm>
                    <a:off x="4556" y="2572"/>
                    <a:ext cx="746" cy="917"/>
                    <a:chOff x="4556" y="2572"/>
                    <a:chExt cx="746" cy="917"/>
                  </a:xfrm>
                </p:grpSpPr>
                <p:sp>
                  <p:nvSpPr>
                    <p:cNvPr id="63530" name="Freeform 58"/>
                    <p:cNvSpPr>
                      <a:spLocks noChangeArrowheads="1"/>
                    </p:cNvSpPr>
                    <p:nvPr/>
                  </p:nvSpPr>
                  <p:spPr bwMode="auto">
                    <a:xfrm>
                      <a:off x="4907" y="2572"/>
                      <a:ext cx="68" cy="286"/>
                    </a:xfrm>
                    <a:custGeom>
                      <a:avLst/>
                      <a:gdLst>
                        <a:gd name="T0" fmla="*/ 1 w 135"/>
                        <a:gd name="T1" fmla="*/ 1 h 572"/>
                        <a:gd name="T2" fmla="*/ 1 w 135"/>
                        <a:gd name="T3" fmla="*/ 1 h 572"/>
                        <a:gd name="T4" fmla="*/ 0 w 135"/>
                        <a:gd name="T5" fmla="*/ 1 h 572"/>
                        <a:gd name="T6" fmla="*/ 1 w 135"/>
                        <a:gd name="T7" fmla="*/ 1 h 572"/>
                        <a:gd name="T8" fmla="*/ 1 w 135"/>
                        <a:gd name="T9" fmla="*/ 0 h 572"/>
                        <a:gd name="T10" fmla="*/ 1 w 135"/>
                        <a:gd name="T11" fmla="*/ 0 h 572"/>
                        <a:gd name="T12" fmla="*/ 1 w 135"/>
                        <a:gd name="T13" fmla="*/ 1 h 5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572">
                          <a:moveTo>
                            <a:pt x="135" y="8"/>
                          </a:moveTo>
                          <a:lnTo>
                            <a:pt x="26" y="553"/>
                          </a:lnTo>
                          <a:lnTo>
                            <a:pt x="0" y="572"/>
                          </a:lnTo>
                          <a:lnTo>
                            <a:pt x="115" y="4"/>
                          </a:lnTo>
                          <a:lnTo>
                            <a:pt x="121" y="0"/>
                          </a:lnTo>
                          <a:lnTo>
                            <a:pt x="131" y="0"/>
                          </a:lnTo>
                          <a:lnTo>
                            <a:pt x="135" y="8"/>
                          </a:lnTo>
                          <a:close/>
                        </a:path>
                      </a:pathLst>
                    </a:custGeom>
                    <a:solidFill>
                      <a:srgbClr val="BF7F1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63531" name="Group 67"/>
                    <p:cNvGrpSpPr/>
                    <p:nvPr/>
                  </p:nvGrpSpPr>
                  <p:grpSpPr bwMode="auto">
                    <a:xfrm>
                      <a:off x="4556" y="2679"/>
                      <a:ext cx="746" cy="810"/>
                      <a:chOff x="4556" y="2679"/>
                      <a:chExt cx="746" cy="810"/>
                    </a:xfrm>
                  </p:grpSpPr>
                  <p:sp>
                    <p:nvSpPr>
                      <p:cNvPr id="63535" name="Freeform 59"/>
                      <p:cNvSpPr>
                        <a:spLocks noChangeArrowheads="1"/>
                      </p:cNvSpPr>
                      <p:nvPr/>
                    </p:nvSpPr>
                    <p:spPr bwMode="auto">
                      <a:xfrm>
                        <a:off x="4556" y="2679"/>
                        <a:ext cx="746" cy="810"/>
                      </a:xfrm>
                      <a:custGeom>
                        <a:avLst/>
                        <a:gdLst>
                          <a:gd name="T0" fmla="*/ 1 w 1490"/>
                          <a:gd name="T1" fmla="*/ 0 h 1621"/>
                          <a:gd name="T2" fmla="*/ 1 w 1490"/>
                          <a:gd name="T3" fmla="*/ 0 h 1621"/>
                          <a:gd name="T4" fmla="*/ 1 w 1490"/>
                          <a:gd name="T5" fmla="*/ 0 h 1621"/>
                          <a:gd name="T6" fmla="*/ 1 w 1490"/>
                          <a:gd name="T7" fmla="*/ 0 h 1621"/>
                          <a:gd name="T8" fmla="*/ 1 w 1490"/>
                          <a:gd name="T9" fmla="*/ 0 h 1621"/>
                          <a:gd name="T10" fmla="*/ 1 w 1490"/>
                          <a:gd name="T11" fmla="*/ 0 h 1621"/>
                          <a:gd name="T12" fmla="*/ 1 w 1490"/>
                          <a:gd name="T13" fmla="*/ 0 h 1621"/>
                          <a:gd name="T14" fmla="*/ 1 w 1490"/>
                          <a:gd name="T15" fmla="*/ 0 h 1621"/>
                          <a:gd name="T16" fmla="*/ 0 w 1490"/>
                          <a:gd name="T17" fmla="*/ 0 h 1621"/>
                          <a:gd name="T18" fmla="*/ 1 w 1490"/>
                          <a:gd name="T19" fmla="*/ 0 h 1621"/>
                          <a:gd name="T20" fmla="*/ 1 w 1490"/>
                          <a:gd name="T21" fmla="*/ 0 h 1621"/>
                          <a:gd name="T22" fmla="*/ 1 w 1490"/>
                          <a:gd name="T23" fmla="*/ 0 h 1621"/>
                          <a:gd name="T24" fmla="*/ 1 w 1490"/>
                          <a:gd name="T25" fmla="*/ 0 h 1621"/>
                          <a:gd name="T26" fmla="*/ 1 w 1490"/>
                          <a:gd name="T27" fmla="*/ 0 h 1621"/>
                          <a:gd name="T28" fmla="*/ 1 w 1490"/>
                          <a:gd name="T29" fmla="*/ 0 h 1621"/>
                          <a:gd name="T30" fmla="*/ 1 w 1490"/>
                          <a:gd name="T31" fmla="*/ 0 h 1621"/>
                          <a:gd name="T32" fmla="*/ 1 w 1490"/>
                          <a:gd name="T33" fmla="*/ 0 h 1621"/>
                          <a:gd name="T34" fmla="*/ 1 w 1490"/>
                          <a:gd name="T35" fmla="*/ 0 h 1621"/>
                          <a:gd name="T36" fmla="*/ 1 w 1490"/>
                          <a:gd name="T37" fmla="*/ 0 h 1621"/>
                          <a:gd name="T38" fmla="*/ 1 w 1490"/>
                          <a:gd name="T39" fmla="*/ 0 h 1621"/>
                          <a:gd name="T40" fmla="*/ 1 w 1490"/>
                          <a:gd name="T41" fmla="*/ 0 h 1621"/>
                          <a:gd name="T42" fmla="*/ 1 w 1490"/>
                          <a:gd name="T43" fmla="*/ 0 h 1621"/>
                          <a:gd name="T44" fmla="*/ 1 w 1490"/>
                          <a:gd name="T45" fmla="*/ 0 h 1621"/>
                          <a:gd name="T46" fmla="*/ 1 w 1490"/>
                          <a:gd name="T47" fmla="*/ 0 h 1621"/>
                          <a:gd name="T48" fmla="*/ 1 w 1490"/>
                          <a:gd name="T49" fmla="*/ 0 h 1621"/>
                          <a:gd name="T50" fmla="*/ 1 w 1490"/>
                          <a:gd name="T51" fmla="*/ 0 h 1621"/>
                          <a:gd name="T52" fmla="*/ 1 w 1490"/>
                          <a:gd name="T53" fmla="*/ 0 h 1621"/>
                          <a:gd name="T54" fmla="*/ 1 w 1490"/>
                          <a:gd name="T55" fmla="*/ 0 h 1621"/>
                          <a:gd name="T56" fmla="*/ 1 w 1490"/>
                          <a:gd name="T57" fmla="*/ 0 h 1621"/>
                          <a:gd name="T58" fmla="*/ 1 w 1490"/>
                          <a:gd name="T59" fmla="*/ 0 h 1621"/>
                          <a:gd name="T60" fmla="*/ 1 w 1490"/>
                          <a:gd name="T61" fmla="*/ 0 h 1621"/>
                          <a:gd name="T62" fmla="*/ 1 w 1490"/>
                          <a:gd name="T63" fmla="*/ 0 h 1621"/>
                          <a:gd name="T64" fmla="*/ 1 w 1490"/>
                          <a:gd name="T65" fmla="*/ 0 h 1621"/>
                          <a:gd name="T66" fmla="*/ 1 w 1490"/>
                          <a:gd name="T67" fmla="*/ 0 h 1621"/>
                          <a:gd name="T68" fmla="*/ 1 w 1490"/>
                          <a:gd name="T69" fmla="*/ 0 h 1621"/>
                          <a:gd name="T70" fmla="*/ 1 w 1490"/>
                          <a:gd name="T71" fmla="*/ 0 h 1621"/>
                          <a:gd name="T72" fmla="*/ 1 w 1490"/>
                          <a:gd name="T73" fmla="*/ 0 h 1621"/>
                          <a:gd name="T74" fmla="*/ 1 w 1490"/>
                          <a:gd name="T75" fmla="*/ 0 h 1621"/>
                          <a:gd name="T76" fmla="*/ 1 w 1490"/>
                          <a:gd name="T77" fmla="*/ 0 h 1621"/>
                          <a:gd name="T78" fmla="*/ 1 w 1490"/>
                          <a:gd name="T79" fmla="*/ 0 h 1621"/>
                          <a:gd name="T80" fmla="*/ 1 w 1490"/>
                          <a:gd name="T81" fmla="*/ 0 h 1621"/>
                          <a:gd name="T82" fmla="*/ 1 w 1490"/>
                          <a:gd name="T83" fmla="*/ 0 h 1621"/>
                          <a:gd name="T84" fmla="*/ 1 w 1490"/>
                          <a:gd name="T85" fmla="*/ 0 h 162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490" h="1621">
                            <a:moveTo>
                              <a:pt x="541" y="8"/>
                            </a:moveTo>
                            <a:lnTo>
                              <a:pt x="515" y="16"/>
                            </a:lnTo>
                            <a:lnTo>
                              <a:pt x="478" y="25"/>
                            </a:lnTo>
                            <a:lnTo>
                              <a:pt x="443" y="33"/>
                            </a:lnTo>
                            <a:lnTo>
                              <a:pt x="402" y="43"/>
                            </a:lnTo>
                            <a:lnTo>
                              <a:pt x="364" y="51"/>
                            </a:lnTo>
                            <a:lnTo>
                              <a:pt x="331" y="60"/>
                            </a:lnTo>
                            <a:lnTo>
                              <a:pt x="307" y="68"/>
                            </a:lnTo>
                            <a:lnTo>
                              <a:pt x="285" y="79"/>
                            </a:lnTo>
                            <a:lnTo>
                              <a:pt x="260" y="93"/>
                            </a:lnTo>
                            <a:lnTo>
                              <a:pt x="239" y="109"/>
                            </a:lnTo>
                            <a:lnTo>
                              <a:pt x="220" y="125"/>
                            </a:lnTo>
                            <a:lnTo>
                              <a:pt x="202" y="142"/>
                            </a:lnTo>
                            <a:lnTo>
                              <a:pt x="181" y="164"/>
                            </a:lnTo>
                            <a:lnTo>
                              <a:pt x="161" y="193"/>
                            </a:lnTo>
                            <a:lnTo>
                              <a:pt x="126" y="246"/>
                            </a:lnTo>
                            <a:lnTo>
                              <a:pt x="69" y="344"/>
                            </a:lnTo>
                            <a:lnTo>
                              <a:pt x="0" y="464"/>
                            </a:lnTo>
                            <a:lnTo>
                              <a:pt x="8" y="481"/>
                            </a:lnTo>
                            <a:lnTo>
                              <a:pt x="34" y="500"/>
                            </a:lnTo>
                            <a:lnTo>
                              <a:pt x="353" y="620"/>
                            </a:lnTo>
                            <a:lnTo>
                              <a:pt x="364" y="657"/>
                            </a:lnTo>
                            <a:lnTo>
                              <a:pt x="367" y="802"/>
                            </a:lnTo>
                            <a:lnTo>
                              <a:pt x="353" y="999"/>
                            </a:lnTo>
                            <a:lnTo>
                              <a:pt x="339" y="1150"/>
                            </a:lnTo>
                            <a:lnTo>
                              <a:pt x="323" y="1248"/>
                            </a:lnTo>
                            <a:lnTo>
                              <a:pt x="290" y="1381"/>
                            </a:lnTo>
                            <a:lnTo>
                              <a:pt x="238" y="1490"/>
                            </a:lnTo>
                            <a:lnTo>
                              <a:pt x="168" y="1621"/>
                            </a:lnTo>
                            <a:lnTo>
                              <a:pt x="1404" y="1621"/>
                            </a:lnTo>
                            <a:lnTo>
                              <a:pt x="1273" y="1291"/>
                            </a:lnTo>
                            <a:lnTo>
                              <a:pt x="1216" y="1008"/>
                            </a:lnTo>
                            <a:lnTo>
                              <a:pt x="1244" y="983"/>
                            </a:lnTo>
                            <a:lnTo>
                              <a:pt x="1277" y="947"/>
                            </a:lnTo>
                            <a:lnTo>
                              <a:pt x="1298" y="903"/>
                            </a:lnTo>
                            <a:lnTo>
                              <a:pt x="1311" y="849"/>
                            </a:lnTo>
                            <a:lnTo>
                              <a:pt x="1312" y="800"/>
                            </a:lnTo>
                            <a:lnTo>
                              <a:pt x="1314" y="753"/>
                            </a:lnTo>
                            <a:lnTo>
                              <a:pt x="1315" y="717"/>
                            </a:lnTo>
                            <a:lnTo>
                              <a:pt x="1320" y="668"/>
                            </a:lnTo>
                            <a:lnTo>
                              <a:pt x="1490" y="526"/>
                            </a:lnTo>
                            <a:lnTo>
                              <a:pt x="1382" y="213"/>
                            </a:lnTo>
                            <a:lnTo>
                              <a:pt x="1364" y="167"/>
                            </a:lnTo>
                            <a:lnTo>
                              <a:pt x="1339" y="134"/>
                            </a:lnTo>
                            <a:lnTo>
                              <a:pt x="1307" y="108"/>
                            </a:lnTo>
                            <a:lnTo>
                              <a:pt x="1266" y="89"/>
                            </a:lnTo>
                            <a:lnTo>
                              <a:pt x="1080" y="32"/>
                            </a:lnTo>
                            <a:lnTo>
                              <a:pt x="1049" y="21"/>
                            </a:lnTo>
                            <a:lnTo>
                              <a:pt x="1027" y="13"/>
                            </a:lnTo>
                            <a:lnTo>
                              <a:pt x="1008" y="8"/>
                            </a:lnTo>
                            <a:lnTo>
                              <a:pt x="989" y="3"/>
                            </a:lnTo>
                            <a:lnTo>
                              <a:pt x="970" y="0"/>
                            </a:lnTo>
                            <a:lnTo>
                              <a:pt x="970" y="27"/>
                            </a:lnTo>
                            <a:lnTo>
                              <a:pt x="981" y="44"/>
                            </a:lnTo>
                            <a:lnTo>
                              <a:pt x="992" y="65"/>
                            </a:lnTo>
                            <a:lnTo>
                              <a:pt x="1008" y="89"/>
                            </a:lnTo>
                            <a:lnTo>
                              <a:pt x="1022" y="111"/>
                            </a:lnTo>
                            <a:lnTo>
                              <a:pt x="1036" y="139"/>
                            </a:lnTo>
                            <a:lnTo>
                              <a:pt x="1044" y="161"/>
                            </a:lnTo>
                            <a:lnTo>
                              <a:pt x="1050" y="180"/>
                            </a:lnTo>
                            <a:lnTo>
                              <a:pt x="1053" y="205"/>
                            </a:lnTo>
                            <a:lnTo>
                              <a:pt x="1053" y="234"/>
                            </a:lnTo>
                            <a:lnTo>
                              <a:pt x="1047" y="259"/>
                            </a:lnTo>
                            <a:lnTo>
                              <a:pt x="1038" y="286"/>
                            </a:lnTo>
                            <a:lnTo>
                              <a:pt x="1023" y="308"/>
                            </a:lnTo>
                            <a:lnTo>
                              <a:pt x="1003" y="325"/>
                            </a:lnTo>
                            <a:lnTo>
                              <a:pt x="975" y="344"/>
                            </a:lnTo>
                            <a:lnTo>
                              <a:pt x="946" y="357"/>
                            </a:lnTo>
                            <a:lnTo>
                              <a:pt x="916" y="369"/>
                            </a:lnTo>
                            <a:lnTo>
                              <a:pt x="885" y="377"/>
                            </a:lnTo>
                            <a:lnTo>
                              <a:pt x="855" y="382"/>
                            </a:lnTo>
                            <a:lnTo>
                              <a:pt x="815" y="377"/>
                            </a:lnTo>
                            <a:lnTo>
                              <a:pt x="784" y="368"/>
                            </a:lnTo>
                            <a:lnTo>
                              <a:pt x="751" y="357"/>
                            </a:lnTo>
                            <a:lnTo>
                              <a:pt x="714" y="338"/>
                            </a:lnTo>
                            <a:lnTo>
                              <a:pt x="672" y="314"/>
                            </a:lnTo>
                            <a:lnTo>
                              <a:pt x="648" y="298"/>
                            </a:lnTo>
                            <a:lnTo>
                              <a:pt x="620" y="267"/>
                            </a:lnTo>
                            <a:lnTo>
                              <a:pt x="609" y="237"/>
                            </a:lnTo>
                            <a:lnTo>
                              <a:pt x="593" y="205"/>
                            </a:lnTo>
                            <a:lnTo>
                              <a:pt x="580" y="172"/>
                            </a:lnTo>
                            <a:lnTo>
                              <a:pt x="569" y="134"/>
                            </a:lnTo>
                            <a:lnTo>
                              <a:pt x="560" y="100"/>
                            </a:lnTo>
                            <a:lnTo>
                              <a:pt x="545" y="55"/>
                            </a:lnTo>
                            <a:lnTo>
                              <a:pt x="539" y="24"/>
                            </a:lnTo>
                            <a:lnTo>
                              <a:pt x="541" y="8"/>
                            </a:lnTo>
                            <a:close/>
                          </a:path>
                        </a:pathLst>
                      </a:custGeom>
                      <a:solidFill>
                        <a:srgbClr val="FFFF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63536" name="Group 65"/>
                      <p:cNvGrpSpPr/>
                      <p:nvPr/>
                    </p:nvGrpSpPr>
                    <p:grpSpPr bwMode="auto">
                      <a:xfrm>
                        <a:off x="4582" y="2811"/>
                        <a:ext cx="403" cy="594"/>
                        <a:chOff x="4582" y="2811"/>
                        <a:chExt cx="403" cy="594"/>
                      </a:xfrm>
                    </p:grpSpPr>
                    <p:sp>
                      <p:nvSpPr>
                        <p:cNvPr id="63538" name="Freeform 60"/>
                        <p:cNvSpPr>
                          <a:spLocks noChangeArrowheads="1"/>
                        </p:cNvSpPr>
                        <p:nvPr/>
                      </p:nvSpPr>
                      <p:spPr bwMode="auto">
                        <a:xfrm>
                          <a:off x="4582" y="2811"/>
                          <a:ext cx="403" cy="594"/>
                        </a:xfrm>
                        <a:custGeom>
                          <a:avLst/>
                          <a:gdLst>
                            <a:gd name="T0" fmla="*/ 1 w 806"/>
                            <a:gd name="T1" fmla="*/ 1 h 1188"/>
                            <a:gd name="T2" fmla="*/ 0 w 806"/>
                            <a:gd name="T3" fmla="*/ 1 h 1188"/>
                            <a:gd name="T4" fmla="*/ 1 w 806"/>
                            <a:gd name="T5" fmla="*/ 1 h 1188"/>
                            <a:gd name="T6" fmla="*/ 1 w 806"/>
                            <a:gd name="T7" fmla="*/ 1 h 1188"/>
                            <a:gd name="T8" fmla="*/ 1 w 806"/>
                            <a:gd name="T9" fmla="*/ 1 h 1188"/>
                            <a:gd name="T10" fmla="*/ 1 w 806"/>
                            <a:gd name="T11" fmla="*/ 1 h 1188"/>
                            <a:gd name="T12" fmla="*/ 1 w 806"/>
                            <a:gd name="T13" fmla="*/ 1 h 1188"/>
                            <a:gd name="T14" fmla="*/ 1 w 806"/>
                            <a:gd name="T15" fmla="*/ 1 h 1188"/>
                            <a:gd name="T16" fmla="*/ 1 w 806"/>
                            <a:gd name="T17" fmla="*/ 1 h 1188"/>
                            <a:gd name="T18" fmla="*/ 1 w 806"/>
                            <a:gd name="T19" fmla="*/ 1 h 1188"/>
                            <a:gd name="T20" fmla="*/ 1 w 806"/>
                            <a:gd name="T21" fmla="*/ 1 h 1188"/>
                            <a:gd name="T22" fmla="*/ 1 w 806"/>
                            <a:gd name="T23" fmla="*/ 1 h 1188"/>
                            <a:gd name="T24" fmla="*/ 1 w 806"/>
                            <a:gd name="T25" fmla="*/ 1 h 1188"/>
                            <a:gd name="T26" fmla="*/ 1 w 806"/>
                            <a:gd name="T27" fmla="*/ 1 h 1188"/>
                            <a:gd name="T28" fmla="*/ 1 w 806"/>
                            <a:gd name="T29" fmla="*/ 1 h 1188"/>
                            <a:gd name="T30" fmla="*/ 1 w 806"/>
                            <a:gd name="T31" fmla="*/ 1 h 1188"/>
                            <a:gd name="T32" fmla="*/ 1 w 806"/>
                            <a:gd name="T33" fmla="*/ 1 h 1188"/>
                            <a:gd name="T34" fmla="*/ 1 w 806"/>
                            <a:gd name="T35" fmla="*/ 1 h 1188"/>
                            <a:gd name="T36" fmla="*/ 1 w 806"/>
                            <a:gd name="T37" fmla="*/ 1 h 1188"/>
                            <a:gd name="T38" fmla="*/ 1 w 806"/>
                            <a:gd name="T39" fmla="*/ 1 h 1188"/>
                            <a:gd name="T40" fmla="*/ 1 w 806"/>
                            <a:gd name="T41" fmla="*/ 1 h 1188"/>
                            <a:gd name="T42" fmla="*/ 1 w 806"/>
                            <a:gd name="T43" fmla="*/ 1 h 1188"/>
                            <a:gd name="T44" fmla="*/ 1 w 806"/>
                            <a:gd name="T45" fmla="*/ 1 h 1188"/>
                            <a:gd name="T46" fmla="*/ 1 w 806"/>
                            <a:gd name="T47" fmla="*/ 1 h 1188"/>
                            <a:gd name="T48" fmla="*/ 1 w 806"/>
                            <a:gd name="T49" fmla="*/ 1 h 1188"/>
                            <a:gd name="T50" fmla="*/ 1 w 806"/>
                            <a:gd name="T51" fmla="*/ 1 h 1188"/>
                            <a:gd name="T52" fmla="*/ 1 w 806"/>
                            <a:gd name="T53" fmla="*/ 1 h 1188"/>
                            <a:gd name="T54" fmla="*/ 1 w 806"/>
                            <a:gd name="T55" fmla="*/ 1 h 1188"/>
                            <a:gd name="T56" fmla="*/ 1 w 806"/>
                            <a:gd name="T57" fmla="*/ 0 h 1188"/>
                            <a:gd name="T58" fmla="*/ 1 w 806"/>
                            <a:gd name="T59" fmla="*/ 1 h 1188"/>
                            <a:gd name="T60" fmla="*/ 1 w 806"/>
                            <a:gd name="T61" fmla="*/ 1 h 1188"/>
                            <a:gd name="T62" fmla="*/ 1 w 806"/>
                            <a:gd name="T63" fmla="*/ 1 h 1188"/>
                            <a:gd name="T64" fmla="*/ 1 w 806"/>
                            <a:gd name="T65" fmla="*/ 1 h 1188"/>
                            <a:gd name="T66" fmla="*/ 1 w 806"/>
                            <a:gd name="T67" fmla="*/ 1 h 1188"/>
                            <a:gd name="T68" fmla="*/ 1 w 806"/>
                            <a:gd name="T69" fmla="*/ 1 h 1188"/>
                            <a:gd name="T70" fmla="*/ 1 w 806"/>
                            <a:gd name="T71" fmla="*/ 1 h 118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06" h="1188">
                              <a:moveTo>
                                <a:pt x="28" y="203"/>
                              </a:moveTo>
                              <a:lnTo>
                                <a:pt x="8" y="277"/>
                              </a:lnTo>
                              <a:lnTo>
                                <a:pt x="5" y="331"/>
                              </a:lnTo>
                              <a:lnTo>
                                <a:pt x="0" y="435"/>
                              </a:lnTo>
                              <a:lnTo>
                                <a:pt x="14" y="563"/>
                              </a:lnTo>
                              <a:lnTo>
                                <a:pt x="14" y="722"/>
                              </a:lnTo>
                              <a:lnTo>
                                <a:pt x="6" y="803"/>
                              </a:lnTo>
                              <a:lnTo>
                                <a:pt x="2" y="874"/>
                              </a:lnTo>
                              <a:lnTo>
                                <a:pt x="5" y="961"/>
                              </a:lnTo>
                              <a:lnTo>
                                <a:pt x="19" y="1041"/>
                              </a:lnTo>
                              <a:lnTo>
                                <a:pt x="38" y="1122"/>
                              </a:lnTo>
                              <a:lnTo>
                                <a:pt x="77" y="1188"/>
                              </a:lnTo>
                              <a:lnTo>
                                <a:pt x="156" y="1180"/>
                              </a:lnTo>
                              <a:lnTo>
                                <a:pt x="227" y="1170"/>
                              </a:lnTo>
                              <a:lnTo>
                                <a:pt x="322" y="1141"/>
                              </a:lnTo>
                              <a:lnTo>
                                <a:pt x="401" y="1054"/>
                              </a:lnTo>
                              <a:lnTo>
                                <a:pt x="454" y="980"/>
                              </a:lnTo>
                              <a:lnTo>
                                <a:pt x="685" y="625"/>
                              </a:lnTo>
                              <a:lnTo>
                                <a:pt x="734" y="558"/>
                              </a:lnTo>
                              <a:lnTo>
                                <a:pt x="743" y="538"/>
                              </a:lnTo>
                              <a:lnTo>
                                <a:pt x="751" y="514"/>
                              </a:lnTo>
                              <a:lnTo>
                                <a:pt x="761" y="492"/>
                              </a:lnTo>
                              <a:lnTo>
                                <a:pt x="767" y="467"/>
                              </a:lnTo>
                              <a:lnTo>
                                <a:pt x="787" y="400"/>
                              </a:lnTo>
                              <a:lnTo>
                                <a:pt x="790" y="386"/>
                              </a:lnTo>
                              <a:lnTo>
                                <a:pt x="787" y="369"/>
                              </a:lnTo>
                              <a:lnTo>
                                <a:pt x="779" y="353"/>
                              </a:lnTo>
                              <a:lnTo>
                                <a:pt x="770" y="337"/>
                              </a:lnTo>
                              <a:lnTo>
                                <a:pt x="759" y="320"/>
                              </a:lnTo>
                              <a:lnTo>
                                <a:pt x="743" y="303"/>
                              </a:lnTo>
                              <a:lnTo>
                                <a:pt x="738" y="287"/>
                              </a:lnTo>
                              <a:lnTo>
                                <a:pt x="727" y="274"/>
                              </a:lnTo>
                              <a:lnTo>
                                <a:pt x="705" y="257"/>
                              </a:lnTo>
                              <a:lnTo>
                                <a:pt x="729" y="246"/>
                              </a:lnTo>
                              <a:lnTo>
                                <a:pt x="749" y="241"/>
                              </a:lnTo>
                              <a:lnTo>
                                <a:pt x="761" y="255"/>
                              </a:lnTo>
                              <a:lnTo>
                                <a:pt x="773" y="276"/>
                              </a:lnTo>
                              <a:lnTo>
                                <a:pt x="778" y="292"/>
                              </a:lnTo>
                              <a:lnTo>
                                <a:pt x="783" y="303"/>
                              </a:lnTo>
                              <a:lnTo>
                                <a:pt x="790" y="312"/>
                              </a:lnTo>
                              <a:lnTo>
                                <a:pt x="802" y="317"/>
                              </a:lnTo>
                              <a:lnTo>
                                <a:pt x="806" y="306"/>
                              </a:lnTo>
                              <a:lnTo>
                                <a:pt x="805" y="290"/>
                              </a:lnTo>
                              <a:lnTo>
                                <a:pt x="803" y="268"/>
                              </a:lnTo>
                              <a:lnTo>
                                <a:pt x="798" y="232"/>
                              </a:lnTo>
                              <a:lnTo>
                                <a:pt x="794" y="195"/>
                              </a:lnTo>
                              <a:lnTo>
                                <a:pt x="786" y="187"/>
                              </a:lnTo>
                              <a:lnTo>
                                <a:pt x="784" y="159"/>
                              </a:lnTo>
                              <a:lnTo>
                                <a:pt x="781" y="150"/>
                              </a:lnTo>
                              <a:lnTo>
                                <a:pt x="762" y="142"/>
                              </a:lnTo>
                              <a:lnTo>
                                <a:pt x="749" y="104"/>
                              </a:lnTo>
                              <a:lnTo>
                                <a:pt x="740" y="77"/>
                              </a:lnTo>
                              <a:lnTo>
                                <a:pt x="731" y="53"/>
                              </a:lnTo>
                              <a:lnTo>
                                <a:pt x="727" y="33"/>
                              </a:lnTo>
                              <a:lnTo>
                                <a:pt x="726" y="19"/>
                              </a:lnTo>
                              <a:lnTo>
                                <a:pt x="718" y="4"/>
                              </a:lnTo>
                              <a:lnTo>
                                <a:pt x="705" y="0"/>
                              </a:lnTo>
                              <a:lnTo>
                                <a:pt x="693" y="0"/>
                              </a:lnTo>
                              <a:lnTo>
                                <a:pt x="682" y="49"/>
                              </a:lnTo>
                              <a:lnTo>
                                <a:pt x="589" y="153"/>
                              </a:lnTo>
                              <a:lnTo>
                                <a:pt x="570" y="181"/>
                              </a:lnTo>
                              <a:lnTo>
                                <a:pt x="560" y="195"/>
                              </a:lnTo>
                              <a:lnTo>
                                <a:pt x="555" y="210"/>
                              </a:lnTo>
                              <a:lnTo>
                                <a:pt x="554" y="222"/>
                              </a:lnTo>
                              <a:lnTo>
                                <a:pt x="570" y="270"/>
                              </a:lnTo>
                              <a:lnTo>
                                <a:pt x="590" y="350"/>
                              </a:lnTo>
                              <a:lnTo>
                                <a:pt x="611" y="397"/>
                              </a:lnTo>
                              <a:lnTo>
                                <a:pt x="626" y="468"/>
                              </a:lnTo>
                              <a:lnTo>
                                <a:pt x="488" y="577"/>
                              </a:lnTo>
                              <a:lnTo>
                                <a:pt x="312" y="726"/>
                              </a:lnTo>
                              <a:lnTo>
                                <a:pt x="319" y="549"/>
                              </a:lnTo>
                              <a:lnTo>
                                <a:pt x="312" y="359"/>
                              </a:lnTo>
                              <a:lnTo>
                                <a:pt x="28" y="203"/>
                              </a:lnTo>
                              <a:close/>
                            </a:path>
                          </a:pathLst>
                        </a:custGeom>
                        <a:solidFill>
                          <a:srgbClr val="FF9F7F"/>
                        </a:solidFill>
                        <a:ln w="9525">
                          <a:solidFill>
                            <a:srgbClr val="BF3F00"/>
                          </a:solidFill>
                          <a:round/>
                        </a:ln>
                      </p:spPr>
                      <p:txBody>
                        <a:bodyPr/>
                        <a:lstStyle/>
                        <a:p>
                          <a:endParaRPr lang="zh-CN" altLang="en-US"/>
                        </a:p>
                      </p:txBody>
                    </p:sp>
                    <p:sp>
                      <p:nvSpPr>
                        <p:cNvPr id="63539" name="Freeform 61"/>
                        <p:cNvSpPr>
                          <a:spLocks noChangeArrowheads="1"/>
                        </p:cNvSpPr>
                        <p:nvPr/>
                      </p:nvSpPr>
                      <p:spPr bwMode="auto">
                        <a:xfrm>
                          <a:off x="4905" y="2884"/>
                          <a:ext cx="57" cy="11"/>
                        </a:xfrm>
                        <a:custGeom>
                          <a:avLst/>
                          <a:gdLst>
                            <a:gd name="T0" fmla="*/ 0 w 114"/>
                            <a:gd name="T1" fmla="*/ 0 h 23"/>
                            <a:gd name="T2" fmla="*/ 1 w 114"/>
                            <a:gd name="T3" fmla="*/ 0 h 23"/>
                            <a:gd name="T4" fmla="*/ 1 w 114"/>
                            <a:gd name="T5" fmla="*/ 0 h 23"/>
                            <a:gd name="T6" fmla="*/ 0 60000 65536"/>
                            <a:gd name="T7" fmla="*/ 0 60000 65536"/>
                            <a:gd name="T8" fmla="*/ 0 60000 65536"/>
                          </a:gdLst>
                          <a:ahLst/>
                          <a:cxnLst>
                            <a:cxn ang="T6">
                              <a:pos x="T0" y="T1"/>
                            </a:cxn>
                            <a:cxn ang="T7">
                              <a:pos x="T2" y="T3"/>
                            </a:cxn>
                            <a:cxn ang="T8">
                              <a:pos x="T4" y="T5"/>
                            </a:cxn>
                          </a:cxnLst>
                          <a:rect l="0" t="0" r="r" b="b"/>
                          <a:pathLst>
                            <a:path w="114" h="23">
                              <a:moveTo>
                                <a:pt x="0" y="23"/>
                              </a:moveTo>
                              <a:lnTo>
                                <a:pt x="74" y="0"/>
                              </a:lnTo>
                              <a:lnTo>
                                <a:pt x="114" y="0"/>
                              </a:lnTo>
                            </a:path>
                          </a:pathLst>
                        </a:custGeom>
                        <a:noFill/>
                        <a:ln w="9525">
                          <a:solidFill>
                            <a:srgbClr val="BF3F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40" name="Freeform 62"/>
                        <p:cNvSpPr>
                          <a:spLocks noChangeArrowheads="1"/>
                        </p:cNvSpPr>
                        <p:nvPr/>
                      </p:nvSpPr>
                      <p:spPr bwMode="auto">
                        <a:xfrm>
                          <a:off x="4897" y="2909"/>
                          <a:ext cx="75" cy="15"/>
                        </a:xfrm>
                        <a:custGeom>
                          <a:avLst/>
                          <a:gdLst>
                            <a:gd name="T0" fmla="*/ 0 w 150"/>
                            <a:gd name="T1" fmla="*/ 0 h 32"/>
                            <a:gd name="T2" fmla="*/ 1 w 150"/>
                            <a:gd name="T3" fmla="*/ 0 h 32"/>
                            <a:gd name="T4" fmla="*/ 1 w 150"/>
                            <a:gd name="T5" fmla="*/ 0 h 32"/>
                            <a:gd name="T6" fmla="*/ 0 60000 65536"/>
                            <a:gd name="T7" fmla="*/ 0 60000 65536"/>
                            <a:gd name="T8" fmla="*/ 0 60000 65536"/>
                          </a:gdLst>
                          <a:ahLst/>
                          <a:cxnLst>
                            <a:cxn ang="T6">
                              <a:pos x="T0" y="T1"/>
                            </a:cxn>
                            <a:cxn ang="T7">
                              <a:pos x="T2" y="T3"/>
                            </a:cxn>
                            <a:cxn ang="T8">
                              <a:pos x="T4" y="T5"/>
                            </a:cxn>
                          </a:cxnLst>
                          <a:rect l="0" t="0" r="r" b="b"/>
                          <a:pathLst>
                            <a:path w="150" h="32">
                              <a:moveTo>
                                <a:pt x="0" y="32"/>
                              </a:moveTo>
                              <a:lnTo>
                                <a:pt x="87" y="7"/>
                              </a:lnTo>
                              <a:lnTo>
                                <a:pt x="150" y="0"/>
                              </a:lnTo>
                            </a:path>
                          </a:pathLst>
                        </a:custGeom>
                        <a:noFill/>
                        <a:ln w="9525">
                          <a:solidFill>
                            <a:srgbClr val="BF3F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41" name="Freeform 63"/>
                        <p:cNvSpPr>
                          <a:spLocks noChangeArrowheads="1"/>
                        </p:cNvSpPr>
                        <p:nvPr/>
                      </p:nvSpPr>
                      <p:spPr bwMode="auto">
                        <a:xfrm>
                          <a:off x="4904" y="2872"/>
                          <a:ext cx="33" cy="22"/>
                        </a:xfrm>
                        <a:custGeom>
                          <a:avLst/>
                          <a:gdLst>
                            <a:gd name="T0" fmla="*/ 0 w 65"/>
                            <a:gd name="T1" fmla="*/ 1 h 44"/>
                            <a:gd name="T2" fmla="*/ 1 w 65"/>
                            <a:gd name="T3" fmla="*/ 0 h 44"/>
                            <a:gd name="T4" fmla="*/ 1 w 65"/>
                            <a:gd name="T5" fmla="*/ 1 h 44"/>
                            <a:gd name="T6" fmla="*/ 0 60000 65536"/>
                            <a:gd name="T7" fmla="*/ 0 60000 65536"/>
                            <a:gd name="T8" fmla="*/ 0 60000 65536"/>
                          </a:gdLst>
                          <a:ahLst/>
                          <a:cxnLst>
                            <a:cxn ang="T6">
                              <a:pos x="T0" y="T1"/>
                            </a:cxn>
                            <a:cxn ang="T7">
                              <a:pos x="T2" y="T3"/>
                            </a:cxn>
                            <a:cxn ang="T8">
                              <a:pos x="T4" y="T5"/>
                            </a:cxn>
                          </a:cxnLst>
                          <a:rect l="0" t="0" r="r" b="b"/>
                          <a:pathLst>
                            <a:path w="65" h="44">
                              <a:moveTo>
                                <a:pt x="0" y="44"/>
                              </a:moveTo>
                              <a:lnTo>
                                <a:pt x="54" y="0"/>
                              </a:lnTo>
                              <a:lnTo>
                                <a:pt x="65" y="23"/>
                              </a:lnTo>
                            </a:path>
                          </a:pathLst>
                        </a:custGeom>
                        <a:noFill/>
                        <a:ln w="9525">
                          <a:solidFill>
                            <a:srgbClr val="BF3F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42" name="Line 64"/>
                        <p:cNvSpPr>
                          <a:spLocks noChangeShapeType="1"/>
                        </p:cNvSpPr>
                        <p:nvPr/>
                      </p:nvSpPr>
                      <p:spPr bwMode="auto">
                        <a:xfrm flipH="1" flipV="1">
                          <a:off x="4929" y="2834"/>
                          <a:ext cx="15" cy="7"/>
                        </a:xfrm>
                        <a:prstGeom prst="line">
                          <a:avLst/>
                        </a:prstGeom>
                        <a:noFill/>
                        <a:ln w="9525">
                          <a:solidFill>
                            <a:srgbClr val="BF3F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63537" name="Freeform 66"/>
                      <p:cNvSpPr>
                        <a:spLocks noChangeArrowheads="1"/>
                      </p:cNvSpPr>
                      <p:nvPr/>
                    </p:nvSpPr>
                    <p:spPr bwMode="auto">
                      <a:xfrm>
                        <a:off x="4556" y="2879"/>
                        <a:ext cx="190" cy="118"/>
                      </a:xfrm>
                      <a:custGeom>
                        <a:avLst/>
                        <a:gdLst>
                          <a:gd name="T0" fmla="*/ 1 w 380"/>
                          <a:gd name="T1" fmla="*/ 1 h 235"/>
                          <a:gd name="T2" fmla="*/ 1 w 380"/>
                          <a:gd name="T3" fmla="*/ 0 h 235"/>
                          <a:gd name="T4" fmla="*/ 0 w 380"/>
                          <a:gd name="T5" fmla="*/ 1 h 235"/>
                          <a:gd name="T6" fmla="*/ 1 w 380"/>
                          <a:gd name="T7" fmla="*/ 1 h 235"/>
                          <a:gd name="T8" fmla="*/ 1 w 380"/>
                          <a:gd name="T9" fmla="*/ 1 h 235"/>
                          <a:gd name="T10" fmla="*/ 1 w 380"/>
                          <a:gd name="T11" fmla="*/ 1 h 235"/>
                          <a:gd name="T12" fmla="*/ 1 w 380"/>
                          <a:gd name="T13" fmla="*/ 1 h 235"/>
                          <a:gd name="T14" fmla="*/ 1 w 380"/>
                          <a:gd name="T15" fmla="*/ 1 h 2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0" h="235">
                            <a:moveTo>
                              <a:pt x="173" y="87"/>
                            </a:moveTo>
                            <a:lnTo>
                              <a:pt x="31" y="0"/>
                            </a:lnTo>
                            <a:lnTo>
                              <a:pt x="0" y="63"/>
                            </a:lnTo>
                            <a:lnTo>
                              <a:pt x="8" y="80"/>
                            </a:lnTo>
                            <a:lnTo>
                              <a:pt x="34" y="99"/>
                            </a:lnTo>
                            <a:lnTo>
                              <a:pt x="380" y="235"/>
                            </a:lnTo>
                            <a:lnTo>
                              <a:pt x="380" y="204"/>
                            </a:lnTo>
                            <a:lnTo>
                              <a:pt x="173" y="87"/>
                            </a:lnTo>
                            <a:close/>
                          </a:path>
                        </a:pathLst>
                      </a:custGeom>
                      <a:solidFill>
                        <a:srgbClr val="FFFF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63532" name="Group 70"/>
                    <p:cNvGrpSpPr/>
                    <p:nvPr/>
                  </p:nvGrpSpPr>
                  <p:grpSpPr bwMode="auto">
                    <a:xfrm>
                      <a:off x="4869" y="2750"/>
                      <a:ext cx="77" cy="137"/>
                      <a:chOff x="4869" y="2750"/>
                      <a:chExt cx="77" cy="137"/>
                    </a:xfrm>
                  </p:grpSpPr>
                  <p:sp>
                    <p:nvSpPr>
                      <p:cNvPr id="63533" name="Freeform 68"/>
                      <p:cNvSpPr>
                        <a:spLocks noChangeArrowheads="1"/>
                      </p:cNvSpPr>
                      <p:nvPr/>
                    </p:nvSpPr>
                    <p:spPr bwMode="auto">
                      <a:xfrm>
                        <a:off x="4869" y="2752"/>
                        <a:ext cx="73" cy="135"/>
                      </a:xfrm>
                      <a:custGeom>
                        <a:avLst/>
                        <a:gdLst>
                          <a:gd name="T0" fmla="*/ 1 w 145"/>
                          <a:gd name="T1" fmla="*/ 0 h 270"/>
                          <a:gd name="T2" fmla="*/ 1 w 145"/>
                          <a:gd name="T3" fmla="*/ 1 h 270"/>
                          <a:gd name="T4" fmla="*/ 1 w 145"/>
                          <a:gd name="T5" fmla="*/ 1 h 270"/>
                          <a:gd name="T6" fmla="*/ 1 w 145"/>
                          <a:gd name="T7" fmla="*/ 1 h 270"/>
                          <a:gd name="T8" fmla="*/ 0 w 145"/>
                          <a:gd name="T9" fmla="*/ 1 h 270"/>
                          <a:gd name="T10" fmla="*/ 1 w 145"/>
                          <a:gd name="T11" fmla="*/ 1 h 270"/>
                          <a:gd name="T12" fmla="*/ 1 w 145"/>
                          <a:gd name="T13" fmla="*/ 1 h 270"/>
                          <a:gd name="T14" fmla="*/ 1 w 145"/>
                          <a:gd name="T15" fmla="*/ 1 h 270"/>
                          <a:gd name="T16" fmla="*/ 1 w 145"/>
                          <a:gd name="T17" fmla="*/ 1 h 270"/>
                          <a:gd name="T18" fmla="*/ 1 w 145"/>
                          <a:gd name="T19" fmla="*/ 1 h 270"/>
                          <a:gd name="T20" fmla="*/ 1 w 145"/>
                          <a:gd name="T21" fmla="*/ 1 h 270"/>
                          <a:gd name="T22" fmla="*/ 1 w 145"/>
                          <a:gd name="T23" fmla="*/ 1 h 270"/>
                          <a:gd name="T24" fmla="*/ 1 w 145"/>
                          <a:gd name="T25" fmla="*/ 1 h 270"/>
                          <a:gd name="T26" fmla="*/ 1 w 145"/>
                          <a:gd name="T27" fmla="*/ 1 h 270"/>
                          <a:gd name="T28" fmla="*/ 1 w 145"/>
                          <a:gd name="T29" fmla="*/ 1 h 270"/>
                          <a:gd name="T30" fmla="*/ 1 w 145"/>
                          <a:gd name="T31" fmla="*/ 1 h 270"/>
                          <a:gd name="T32" fmla="*/ 1 w 145"/>
                          <a:gd name="T33" fmla="*/ 1 h 270"/>
                          <a:gd name="T34" fmla="*/ 1 w 145"/>
                          <a:gd name="T35" fmla="*/ 1 h 270"/>
                          <a:gd name="T36" fmla="*/ 1 w 145"/>
                          <a:gd name="T37" fmla="*/ 1 h 270"/>
                          <a:gd name="T38" fmla="*/ 1 w 145"/>
                          <a:gd name="T39" fmla="*/ 1 h 270"/>
                          <a:gd name="T40" fmla="*/ 1 w 145"/>
                          <a:gd name="T41" fmla="*/ 1 h 270"/>
                          <a:gd name="T42" fmla="*/ 1 w 145"/>
                          <a:gd name="T43" fmla="*/ 1 h 270"/>
                          <a:gd name="T44" fmla="*/ 1 w 145"/>
                          <a:gd name="T45" fmla="*/ 0 h 27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45" h="270">
                            <a:moveTo>
                              <a:pt x="139" y="0"/>
                            </a:moveTo>
                            <a:lnTo>
                              <a:pt x="91" y="17"/>
                            </a:lnTo>
                            <a:lnTo>
                              <a:pt x="50" y="39"/>
                            </a:lnTo>
                            <a:lnTo>
                              <a:pt x="22" y="85"/>
                            </a:lnTo>
                            <a:lnTo>
                              <a:pt x="0" y="118"/>
                            </a:lnTo>
                            <a:lnTo>
                              <a:pt x="5" y="155"/>
                            </a:lnTo>
                            <a:lnTo>
                              <a:pt x="8" y="226"/>
                            </a:lnTo>
                            <a:lnTo>
                              <a:pt x="17" y="270"/>
                            </a:lnTo>
                            <a:lnTo>
                              <a:pt x="65" y="219"/>
                            </a:lnTo>
                            <a:lnTo>
                              <a:pt x="66" y="175"/>
                            </a:lnTo>
                            <a:lnTo>
                              <a:pt x="63" y="155"/>
                            </a:lnTo>
                            <a:lnTo>
                              <a:pt x="57" y="140"/>
                            </a:lnTo>
                            <a:lnTo>
                              <a:pt x="66" y="134"/>
                            </a:lnTo>
                            <a:lnTo>
                              <a:pt x="74" y="123"/>
                            </a:lnTo>
                            <a:lnTo>
                              <a:pt x="85" y="106"/>
                            </a:lnTo>
                            <a:lnTo>
                              <a:pt x="90" y="87"/>
                            </a:lnTo>
                            <a:lnTo>
                              <a:pt x="95" y="69"/>
                            </a:lnTo>
                            <a:lnTo>
                              <a:pt x="110" y="66"/>
                            </a:lnTo>
                            <a:lnTo>
                              <a:pt x="125" y="58"/>
                            </a:lnTo>
                            <a:lnTo>
                              <a:pt x="136" y="49"/>
                            </a:lnTo>
                            <a:lnTo>
                              <a:pt x="143" y="35"/>
                            </a:lnTo>
                            <a:lnTo>
                              <a:pt x="145" y="16"/>
                            </a:lnTo>
                            <a:lnTo>
                              <a:pt x="139" y="0"/>
                            </a:lnTo>
                            <a:close/>
                          </a:path>
                        </a:pathLst>
                      </a:custGeom>
                      <a:solidFill>
                        <a:srgbClr val="FF9F7F"/>
                      </a:solidFill>
                      <a:ln w="9525">
                        <a:solidFill>
                          <a:srgbClr val="BF3F00"/>
                        </a:solidFill>
                        <a:round/>
                      </a:ln>
                    </p:spPr>
                    <p:txBody>
                      <a:bodyPr/>
                      <a:lstStyle/>
                      <a:p>
                        <a:endParaRPr lang="zh-CN" altLang="en-US"/>
                      </a:p>
                    </p:txBody>
                  </p:sp>
                  <p:sp>
                    <p:nvSpPr>
                      <p:cNvPr id="63534" name="Freeform 69"/>
                      <p:cNvSpPr>
                        <a:spLocks noChangeArrowheads="1"/>
                      </p:cNvSpPr>
                      <p:nvPr/>
                    </p:nvSpPr>
                    <p:spPr bwMode="auto">
                      <a:xfrm>
                        <a:off x="4915" y="2750"/>
                        <a:ext cx="31" cy="14"/>
                      </a:xfrm>
                      <a:custGeom>
                        <a:avLst/>
                        <a:gdLst>
                          <a:gd name="T0" fmla="*/ 0 w 62"/>
                          <a:gd name="T1" fmla="*/ 0 h 29"/>
                          <a:gd name="T2" fmla="*/ 1 w 62"/>
                          <a:gd name="T3" fmla="*/ 0 h 29"/>
                          <a:gd name="T4" fmla="*/ 1 w 62"/>
                          <a:gd name="T5" fmla="*/ 0 h 29"/>
                          <a:gd name="T6" fmla="*/ 1 w 62"/>
                          <a:gd name="T7" fmla="*/ 0 h 29"/>
                          <a:gd name="T8" fmla="*/ 1 w 62"/>
                          <a:gd name="T9" fmla="*/ 0 h 29"/>
                          <a:gd name="T10" fmla="*/ 1 w 62"/>
                          <a:gd name="T11" fmla="*/ 0 h 29"/>
                          <a:gd name="T12" fmla="*/ 1 w 62"/>
                          <a:gd name="T13" fmla="*/ 0 h 29"/>
                          <a:gd name="T14" fmla="*/ 0 w 62"/>
                          <a:gd name="T15" fmla="*/ 0 h 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2" h="29">
                            <a:moveTo>
                              <a:pt x="0" y="22"/>
                            </a:moveTo>
                            <a:lnTo>
                              <a:pt x="60" y="0"/>
                            </a:lnTo>
                            <a:lnTo>
                              <a:pt x="62" y="8"/>
                            </a:lnTo>
                            <a:lnTo>
                              <a:pt x="56" y="18"/>
                            </a:lnTo>
                            <a:lnTo>
                              <a:pt x="24" y="27"/>
                            </a:lnTo>
                            <a:lnTo>
                              <a:pt x="16" y="29"/>
                            </a:lnTo>
                            <a:lnTo>
                              <a:pt x="7" y="27"/>
                            </a:lnTo>
                            <a:lnTo>
                              <a:pt x="0" y="22"/>
                            </a:lnTo>
                            <a:close/>
                          </a:path>
                        </a:pathLst>
                      </a:custGeom>
                      <a:solidFill>
                        <a:srgbClr val="FF001F"/>
                      </a:solidFill>
                      <a:ln w="9525">
                        <a:solidFill>
                          <a:srgbClr val="FF001F"/>
                        </a:solidFill>
                        <a:round/>
                      </a:ln>
                    </p:spPr>
                    <p:txBody>
                      <a:bodyPr/>
                      <a:lstStyle/>
                      <a:p>
                        <a:endParaRPr lang="zh-CN" altLang="en-US"/>
                      </a:p>
                    </p:txBody>
                  </p:sp>
                </p:grpSp>
              </p:grpSp>
            </p:grpSp>
            <p:sp>
              <p:nvSpPr>
                <p:cNvPr id="63525" name="Freeform 73"/>
                <p:cNvSpPr>
                  <a:spLocks noChangeArrowheads="1"/>
                </p:cNvSpPr>
                <p:nvPr/>
              </p:nvSpPr>
              <p:spPr bwMode="auto">
                <a:xfrm>
                  <a:off x="4935" y="2679"/>
                  <a:ext cx="488" cy="585"/>
                </a:xfrm>
                <a:custGeom>
                  <a:avLst/>
                  <a:gdLst>
                    <a:gd name="T0" fmla="*/ 1 w 976"/>
                    <a:gd name="T1" fmla="*/ 0 h 1169"/>
                    <a:gd name="T2" fmla="*/ 1 w 976"/>
                    <a:gd name="T3" fmla="*/ 1 h 1169"/>
                    <a:gd name="T4" fmla="*/ 1 w 976"/>
                    <a:gd name="T5" fmla="*/ 1 h 1169"/>
                    <a:gd name="T6" fmla="*/ 1 w 976"/>
                    <a:gd name="T7" fmla="*/ 1 h 1169"/>
                    <a:gd name="T8" fmla="*/ 1 w 976"/>
                    <a:gd name="T9" fmla="*/ 1 h 1169"/>
                    <a:gd name="T10" fmla="*/ 1 w 976"/>
                    <a:gd name="T11" fmla="*/ 1 h 1169"/>
                    <a:gd name="T12" fmla="*/ 0 w 976"/>
                    <a:gd name="T13" fmla="*/ 1 h 1169"/>
                    <a:gd name="T14" fmla="*/ 1 w 976"/>
                    <a:gd name="T15" fmla="*/ 0 h 116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76" h="1169">
                      <a:moveTo>
                        <a:pt x="379" y="0"/>
                      </a:moveTo>
                      <a:lnTo>
                        <a:pt x="946" y="114"/>
                      </a:lnTo>
                      <a:lnTo>
                        <a:pt x="904" y="128"/>
                      </a:lnTo>
                      <a:lnTo>
                        <a:pt x="976" y="161"/>
                      </a:lnTo>
                      <a:lnTo>
                        <a:pt x="653" y="1169"/>
                      </a:lnTo>
                      <a:lnTo>
                        <a:pt x="241" y="1122"/>
                      </a:lnTo>
                      <a:lnTo>
                        <a:pt x="0" y="990"/>
                      </a:lnTo>
                      <a:lnTo>
                        <a:pt x="379" y="0"/>
                      </a:lnTo>
                      <a:close/>
                    </a:path>
                  </a:pathLst>
                </a:custGeom>
                <a:solidFill>
                  <a:srgbClr val="9FB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526" name="Freeform 74"/>
                <p:cNvSpPr>
                  <a:spLocks noChangeArrowheads="1"/>
                </p:cNvSpPr>
                <p:nvPr/>
              </p:nvSpPr>
              <p:spPr bwMode="auto">
                <a:xfrm>
                  <a:off x="4861" y="3044"/>
                  <a:ext cx="509" cy="284"/>
                </a:xfrm>
                <a:custGeom>
                  <a:avLst/>
                  <a:gdLst>
                    <a:gd name="T0" fmla="*/ 1 w 1017"/>
                    <a:gd name="T1" fmla="*/ 0 h 570"/>
                    <a:gd name="T2" fmla="*/ 1 w 1017"/>
                    <a:gd name="T3" fmla="*/ 0 h 570"/>
                    <a:gd name="T4" fmla="*/ 1 w 1017"/>
                    <a:gd name="T5" fmla="*/ 0 h 570"/>
                    <a:gd name="T6" fmla="*/ 1 w 1017"/>
                    <a:gd name="T7" fmla="*/ 0 h 570"/>
                    <a:gd name="T8" fmla="*/ 1 w 1017"/>
                    <a:gd name="T9" fmla="*/ 0 h 570"/>
                    <a:gd name="T10" fmla="*/ 1 w 1017"/>
                    <a:gd name="T11" fmla="*/ 0 h 570"/>
                    <a:gd name="T12" fmla="*/ 1 w 1017"/>
                    <a:gd name="T13" fmla="*/ 0 h 570"/>
                    <a:gd name="T14" fmla="*/ 1 w 1017"/>
                    <a:gd name="T15" fmla="*/ 0 h 570"/>
                    <a:gd name="T16" fmla="*/ 1 w 1017"/>
                    <a:gd name="T17" fmla="*/ 0 h 570"/>
                    <a:gd name="T18" fmla="*/ 1 w 1017"/>
                    <a:gd name="T19" fmla="*/ 0 h 570"/>
                    <a:gd name="T20" fmla="*/ 1 w 1017"/>
                    <a:gd name="T21" fmla="*/ 0 h 570"/>
                    <a:gd name="T22" fmla="*/ 1 w 1017"/>
                    <a:gd name="T23" fmla="*/ 0 h 570"/>
                    <a:gd name="T24" fmla="*/ 1 w 1017"/>
                    <a:gd name="T25" fmla="*/ 0 h 570"/>
                    <a:gd name="T26" fmla="*/ 1 w 1017"/>
                    <a:gd name="T27" fmla="*/ 0 h 570"/>
                    <a:gd name="T28" fmla="*/ 1 w 1017"/>
                    <a:gd name="T29" fmla="*/ 0 h 570"/>
                    <a:gd name="T30" fmla="*/ 1 w 1017"/>
                    <a:gd name="T31" fmla="*/ 0 h 570"/>
                    <a:gd name="T32" fmla="*/ 1 w 1017"/>
                    <a:gd name="T33" fmla="*/ 0 h 570"/>
                    <a:gd name="T34" fmla="*/ 1 w 1017"/>
                    <a:gd name="T35" fmla="*/ 0 h 570"/>
                    <a:gd name="T36" fmla="*/ 1 w 1017"/>
                    <a:gd name="T37" fmla="*/ 0 h 570"/>
                    <a:gd name="T38" fmla="*/ 1 w 1017"/>
                    <a:gd name="T39" fmla="*/ 0 h 570"/>
                    <a:gd name="T40" fmla="*/ 1 w 1017"/>
                    <a:gd name="T41" fmla="*/ 0 h 570"/>
                    <a:gd name="T42" fmla="*/ 1 w 1017"/>
                    <a:gd name="T43" fmla="*/ 0 h 570"/>
                    <a:gd name="T44" fmla="*/ 1 w 1017"/>
                    <a:gd name="T45" fmla="*/ 0 h 570"/>
                    <a:gd name="T46" fmla="*/ 1 w 1017"/>
                    <a:gd name="T47" fmla="*/ 0 h 570"/>
                    <a:gd name="T48" fmla="*/ 1 w 1017"/>
                    <a:gd name="T49" fmla="*/ 0 h 570"/>
                    <a:gd name="T50" fmla="*/ 1 w 1017"/>
                    <a:gd name="T51" fmla="*/ 0 h 570"/>
                    <a:gd name="T52" fmla="*/ 1 w 1017"/>
                    <a:gd name="T53" fmla="*/ 0 h 570"/>
                    <a:gd name="T54" fmla="*/ 1 w 1017"/>
                    <a:gd name="T55" fmla="*/ 0 h 570"/>
                    <a:gd name="T56" fmla="*/ 1 w 1017"/>
                    <a:gd name="T57" fmla="*/ 0 h 570"/>
                    <a:gd name="T58" fmla="*/ 1 w 1017"/>
                    <a:gd name="T59" fmla="*/ 0 h 570"/>
                    <a:gd name="T60" fmla="*/ 1 w 1017"/>
                    <a:gd name="T61" fmla="*/ 0 h 570"/>
                    <a:gd name="T62" fmla="*/ 1 w 1017"/>
                    <a:gd name="T63" fmla="*/ 0 h 57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17" h="570">
                      <a:moveTo>
                        <a:pt x="924" y="0"/>
                      </a:moveTo>
                      <a:lnTo>
                        <a:pt x="937" y="40"/>
                      </a:lnTo>
                      <a:lnTo>
                        <a:pt x="959" y="152"/>
                      </a:lnTo>
                      <a:lnTo>
                        <a:pt x="970" y="229"/>
                      </a:lnTo>
                      <a:lnTo>
                        <a:pt x="987" y="343"/>
                      </a:lnTo>
                      <a:lnTo>
                        <a:pt x="1001" y="390"/>
                      </a:lnTo>
                      <a:lnTo>
                        <a:pt x="1012" y="437"/>
                      </a:lnTo>
                      <a:lnTo>
                        <a:pt x="1017" y="478"/>
                      </a:lnTo>
                      <a:lnTo>
                        <a:pt x="1012" y="502"/>
                      </a:lnTo>
                      <a:lnTo>
                        <a:pt x="998" y="530"/>
                      </a:lnTo>
                      <a:lnTo>
                        <a:pt x="968" y="549"/>
                      </a:lnTo>
                      <a:lnTo>
                        <a:pt x="847" y="563"/>
                      </a:lnTo>
                      <a:lnTo>
                        <a:pt x="698" y="563"/>
                      </a:lnTo>
                      <a:lnTo>
                        <a:pt x="539" y="546"/>
                      </a:lnTo>
                      <a:lnTo>
                        <a:pt x="443" y="565"/>
                      </a:lnTo>
                      <a:lnTo>
                        <a:pt x="381" y="570"/>
                      </a:lnTo>
                      <a:lnTo>
                        <a:pt x="320" y="563"/>
                      </a:lnTo>
                      <a:lnTo>
                        <a:pt x="260" y="554"/>
                      </a:lnTo>
                      <a:lnTo>
                        <a:pt x="213" y="551"/>
                      </a:lnTo>
                      <a:lnTo>
                        <a:pt x="102" y="540"/>
                      </a:lnTo>
                      <a:lnTo>
                        <a:pt x="63" y="508"/>
                      </a:lnTo>
                      <a:lnTo>
                        <a:pt x="60" y="474"/>
                      </a:lnTo>
                      <a:lnTo>
                        <a:pt x="36" y="442"/>
                      </a:lnTo>
                      <a:lnTo>
                        <a:pt x="28" y="417"/>
                      </a:lnTo>
                      <a:lnTo>
                        <a:pt x="28" y="376"/>
                      </a:lnTo>
                      <a:lnTo>
                        <a:pt x="7" y="343"/>
                      </a:lnTo>
                      <a:lnTo>
                        <a:pt x="0" y="313"/>
                      </a:lnTo>
                      <a:lnTo>
                        <a:pt x="3" y="298"/>
                      </a:lnTo>
                      <a:lnTo>
                        <a:pt x="12" y="286"/>
                      </a:lnTo>
                      <a:lnTo>
                        <a:pt x="26" y="284"/>
                      </a:lnTo>
                      <a:lnTo>
                        <a:pt x="37" y="291"/>
                      </a:lnTo>
                      <a:lnTo>
                        <a:pt x="52" y="308"/>
                      </a:lnTo>
                      <a:lnTo>
                        <a:pt x="71" y="322"/>
                      </a:lnTo>
                      <a:lnTo>
                        <a:pt x="112" y="336"/>
                      </a:lnTo>
                      <a:lnTo>
                        <a:pt x="88" y="317"/>
                      </a:lnTo>
                      <a:lnTo>
                        <a:pt x="80" y="295"/>
                      </a:lnTo>
                      <a:lnTo>
                        <a:pt x="94" y="281"/>
                      </a:lnTo>
                      <a:lnTo>
                        <a:pt x="126" y="270"/>
                      </a:lnTo>
                      <a:lnTo>
                        <a:pt x="164" y="270"/>
                      </a:lnTo>
                      <a:lnTo>
                        <a:pt x="217" y="261"/>
                      </a:lnTo>
                      <a:lnTo>
                        <a:pt x="279" y="261"/>
                      </a:lnTo>
                      <a:lnTo>
                        <a:pt x="298" y="261"/>
                      </a:lnTo>
                      <a:lnTo>
                        <a:pt x="268" y="248"/>
                      </a:lnTo>
                      <a:lnTo>
                        <a:pt x="222" y="251"/>
                      </a:lnTo>
                      <a:lnTo>
                        <a:pt x="202" y="251"/>
                      </a:lnTo>
                      <a:lnTo>
                        <a:pt x="173" y="251"/>
                      </a:lnTo>
                      <a:lnTo>
                        <a:pt x="145" y="242"/>
                      </a:lnTo>
                      <a:lnTo>
                        <a:pt x="135" y="229"/>
                      </a:lnTo>
                      <a:lnTo>
                        <a:pt x="131" y="210"/>
                      </a:lnTo>
                      <a:lnTo>
                        <a:pt x="184" y="201"/>
                      </a:lnTo>
                      <a:lnTo>
                        <a:pt x="258" y="194"/>
                      </a:lnTo>
                      <a:lnTo>
                        <a:pt x="312" y="190"/>
                      </a:lnTo>
                      <a:lnTo>
                        <a:pt x="355" y="201"/>
                      </a:lnTo>
                      <a:lnTo>
                        <a:pt x="388" y="215"/>
                      </a:lnTo>
                      <a:lnTo>
                        <a:pt x="414" y="253"/>
                      </a:lnTo>
                      <a:lnTo>
                        <a:pt x="433" y="281"/>
                      </a:lnTo>
                      <a:lnTo>
                        <a:pt x="473" y="306"/>
                      </a:lnTo>
                      <a:lnTo>
                        <a:pt x="520" y="327"/>
                      </a:lnTo>
                      <a:lnTo>
                        <a:pt x="582" y="336"/>
                      </a:lnTo>
                      <a:lnTo>
                        <a:pt x="648" y="333"/>
                      </a:lnTo>
                      <a:lnTo>
                        <a:pt x="779" y="298"/>
                      </a:lnTo>
                      <a:lnTo>
                        <a:pt x="799" y="298"/>
                      </a:lnTo>
                      <a:lnTo>
                        <a:pt x="850" y="220"/>
                      </a:lnTo>
                      <a:lnTo>
                        <a:pt x="867" y="133"/>
                      </a:lnTo>
                      <a:lnTo>
                        <a:pt x="924" y="0"/>
                      </a:lnTo>
                      <a:close/>
                    </a:path>
                  </a:pathLst>
                </a:custGeom>
                <a:solidFill>
                  <a:srgbClr val="FF9F7F"/>
                </a:solidFill>
                <a:ln w="9525">
                  <a:solidFill>
                    <a:srgbClr val="BF3F00"/>
                  </a:solidFill>
                  <a:round/>
                </a:ln>
              </p:spPr>
              <p:txBody>
                <a:bodyPr/>
                <a:lstStyle/>
                <a:p>
                  <a:endParaRPr lang="zh-CN" altLang="en-US"/>
                </a:p>
              </p:txBody>
            </p:sp>
          </p:grpSp>
          <p:grpSp>
            <p:nvGrpSpPr>
              <p:cNvPr id="63500" name="Group 83"/>
              <p:cNvGrpSpPr/>
              <p:nvPr/>
            </p:nvGrpSpPr>
            <p:grpSpPr bwMode="auto">
              <a:xfrm>
                <a:off x="3409" y="3098"/>
                <a:ext cx="560" cy="639"/>
                <a:chOff x="3409" y="3098"/>
                <a:chExt cx="560" cy="639"/>
              </a:xfrm>
            </p:grpSpPr>
            <p:sp>
              <p:nvSpPr>
                <p:cNvPr id="63516" name="Freeform 76"/>
                <p:cNvSpPr>
                  <a:spLocks noChangeArrowheads="1"/>
                </p:cNvSpPr>
                <p:nvPr/>
              </p:nvSpPr>
              <p:spPr bwMode="auto">
                <a:xfrm>
                  <a:off x="3476" y="3181"/>
                  <a:ext cx="433" cy="507"/>
                </a:xfrm>
                <a:custGeom>
                  <a:avLst/>
                  <a:gdLst>
                    <a:gd name="T0" fmla="*/ 0 w 868"/>
                    <a:gd name="T1" fmla="*/ 1 h 1014"/>
                    <a:gd name="T2" fmla="*/ 0 w 868"/>
                    <a:gd name="T3" fmla="*/ 1 h 1014"/>
                    <a:gd name="T4" fmla="*/ 0 w 868"/>
                    <a:gd name="T5" fmla="*/ 1 h 1014"/>
                    <a:gd name="T6" fmla="*/ 0 w 868"/>
                    <a:gd name="T7" fmla="*/ 1 h 1014"/>
                    <a:gd name="T8" fmla="*/ 0 w 868"/>
                    <a:gd name="T9" fmla="*/ 1 h 1014"/>
                    <a:gd name="T10" fmla="*/ 0 w 868"/>
                    <a:gd name="T11" fmla="*/ 1 h 1014"/>
                    <a:gd name="T12" fmla="*/ 0 w 868"/>
                    <a:gd name="T13" fmla="*/ 1 h 1014"/>
                    <a:gd name="T14" fmla="*/ 0 w 868"/>
                    <a:gd name="T15" fmla="*/ 1 h 1014"/>
                    <a:gd name="T16" fmla="*/ 0 w 868"/>
                    <a:gd name="T17" fmla="*/ 1 h 1014"/>
                    <a:gd name="T18" fmla="*/ 0 w 868"/>
                    <a:gd name="T19" fmla="*/ 1 h 1014"/>
                    <a:gd name="T20" fmla="*/ 0 w 868"/>
                    <a:gd name="T21" fmla="*/ 0 h 1014"/>
                    <a:gd name="T22" fmla="*/ 0 w 868"/>
                    <a:gd name="T23" fmla="*/ 1 h 1014"/>
                    <a:gd name="T24" fmla="*/ 0 w 868"/>
                    <a:gd name="T25" fmla="*/ 1 h 1014"/>
                    <a:gd name="T26" fmla="*/ 0 w 868"/>
                    <a:gd name="T27" fmla="*/ 1 h 1014"/>
                    <a:gd name="T28" fmla="*/ 0 w 868"/>
                    <a:gd name="T29" fmla="*/ 1 h 1014"/>
                    <a:gd name="T30" fmla="*/ 0 w 868"/>
                    <a:gd name="T31" fmla="*/ 1 h 1014"/>
                    <a:gd name="T32" fmla="*/ 0 w 868"/>
                    <a:gd name="T33" fmla="*/ 1 h 1014"/>
                    <a:gd name="T34" fmla="*/ 0 w 868"/>
                    <a:gd name="T35" fmla="*/ 1 h 1014"/>
                    <a:gd name="T36" fmla="*/ 0 w 868"/>
                    <a:gd name="T37" fmla="*/ 1 h 1014"/>
                    <a:gd name="T38" fmla="*/ 0 w 868"/>
                    <a:gd name="T39" fmla="*/ 1 h 1014"/>
                    <a:gd name="T40" fmla="*/ 0 w 868"/>
                    <a:gd name="T41" fmla="*/ 1 h 1014"/>
                    <a:gd name="T42" fmla="*/ 0 w 868"/>
                    <a:gd name="T43" fmla="*/ 1 h 1014"/>
                    <a:gd name="T44" fmla="*/ 0 w 868"/>
                    <a:gd name="T45" fmla="*/ 1 h 1014"/>
                    <a:gd name="T46" fmla="*/ 0 w 868"/>
                    <a:gd name="T47" fmla="*/ 1 h 1014"/>
                    <a:gd name="T48" fmla="*/ 0 w 868"/>
                    <a:gd name="T49" fmla="*/ 1 h 1014"/>
                    <a:gd name="T50" fmla="*/ 0 w 868"/>
                    <a:gd name="T51" fmla="*/ 1 h 1014"/>
                    <a:gd name="T52" fmla="*/ 0 w 868"/>
                    <a:gd name="T53" fmla="*/ 1 h 1014"/>
                    <a:gd name="T54" fmla="*/ 0 w 868"/>
                    <a:gd name="T55" fmla="*/ 1 h 1014"/>
                    <a:gd name="T56" fmla="*/ 0 w 868"/>
                    <a:gd name="T57" fmla="*/ 1 h 1014"/>
                    <a:gd name="T58" fmla="*/ 0 w 868"/>
                    <a:gd name="T59" fmla="*/ 1 h 1014"/>
                    <a:gd name="T60" fmla="*/ 0 w 868"/>
                    <a:gd name="T61" fmla="*/ 1 h 1014"/>
                    <a:gd name="T62" fmla="*/ 0 w 868"/>
                    <a:gd name="T63" fmla="*/ 1 h 1014"/>
                    <a:gd name="T64" fmla="*/ 0 w 868"/>
                    <a:gd name="T65" fmla="*/ 1 h 10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68" h="1014">
                      <a:moveTo>
                        <a:pt x="0" y="749"/>
                      </a:moveTo>
                      <a:lnTo>
                        <a:pt x="19" y="697"/>
                      </a:lnTo>
                      <a:lnTo>
                        <a:pt x="0" y="574"/>
                      </a:lnTo>
                      <a:lnTo>
                        <a:pt x="0" y="492"/>
                      </a:lnTo>
                      <a:lnTo>
                        <a:pt x="14" y="359"/>
                      </a:lnTo>
                      <a:lnTo>
                        <a:pt x="48" y="265"/>
                      </a:lnTo>
                      <a:lnTo>
                        <a:pt x="85" y="189"/>
                      </a:lnTo>
                      <a:lnTo>
                        <a:pt x="138" y="113"/>
                      </a:lnTo>
                      <a:lnTo>
                        <a:pt x="223" y="57"/>
                      </a:lnTo>
                      <a:lnTo>
                        <a:pt x="322" y="14"/>
                      </a:lnTo>
                      <a:lnTo>
                        <a:pt x="450" y="0"/>
                      </a:lnTo>
                      <a:lnTo>
                        <a:pt x="603" y="38"/>
                      </a:lnTo>
                      <a:lnTo>
                        <a:pt x="745" y="118"/>
                      </a:lnTo>
                      <a:lnTo>
                        <a:pt x="821" y="194"/>
                      </a:lnTo>
                      <a:lnTo>
                        <a:pt x="868" y="288"/>
                      </a:lnTo>
                      <a:lnTo>
                        <a:pt x="863" y="393"/>
                      </a:lnTo>
                      <a:lnTo>
                        <a:pt x="844" y="492"/>
                      </a:lnTo>
                      <a:lnTo>
                        <a:pt x="788" y="606"/>
                      </a:lnTo>
                      <a:lnTo>
                        <a:pt x="783" y="683"/>
                      </a:lnTo>
                      <a:lnTo>
                        <a:pt x="776" y="716"/>
                      </a:lnTo>
                      <a:lnTo>
                        <a:pt x="769" y="749"/>
                      </a:lnTo>
                      <a:lnTo>
                        <a:pt x="698" y="853"/>
                      </a:lnTo>
                      <a:lnTo>
                        <a:pt x="660" y="896"/>
                      </a:lnTo>
                      <a:lnTo>
                        <a:pt x="627" y="942"/>
                      </a:lnTo>
                      <a:lnTo>
                        <a:pt x="611" y="961"/>
                      </a:lnTo>
                      <a:lnTo>
                        <a:pt x="597" y="972"/>
                      </a:lnTo>
                      <a:lnTo>
                        <a:pt x="582" y="978"/>
                      </a:lnTo>
                      <a:lnTo>
                        <a:pt x="562" y="978"/>
                      </a:lnTo>
                      <a:lnTo>
                        <a:pt x="529" y="969"/>
                      </a:lnTo>
                      <a:lnTo>
                        <a:pt x="508" y="965"/>
                      </a:lnTo>
                      <a:lnTo>
                        <a:pt x="488" y="967"/>
                      </a:lnTo>
                      <a:lnTo>
                        <a:pt x="428" y="1014"/>
                      </a:lnTo>
                      <a:lnTo>
                        <a:pt x="0" y="749"/>
                      </a:lnTo>
                      <a:close/>
                    </a:path>
                  </a:pathLst>
                </a:custGeom>
                <a:solidFill>
                  <a:srgbClr val="FFBF7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517" name="Oval 77"/>
                <p:cNvSpPr>
                  <a:spLocks noChangeArrowheads="1"/>
                </p:cNvSpPr>
                <p:nvPr/>
              </p:nvSpPr>
              <p:spPr bwMode="auto">
                <a:xfrm>
                  <a:off x="3721" y="3578"/>
                  <a:ext cx="55" cy="65"/>
                </a:xfrm>
                <a:prstGeom prst="ellipse">
                  <a:avLst/>
                </a:prstGeom>
                <a:noFill/>
                <a:ln w="20638">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90000"/>
                    </a:lnSpc>
                    <a:spcBef>
                      <a:spcPct val="50000"/>
                    </a:spcBef>
                    <a:spcAft>
                      <a:spcPts val="590"/>
                    </a:spcAft>
                    <a:buSzPct val="80000"/>
                    <a:buNone/>
                  </a:pPr>
                  <a:endParaRPr lang="zh-CN" altLang="en-US" sz="2000">
                    <a:latin typeface="Arial" panose="020B0604020202020204" pitchFamily="34" charset="0"/>
                  </a:endParaRPr>
                </a:p>
              </p:txBody>
            </p:sp>
            <p:sp>
              <p:nvSpPr>
                <p:cNvPr id="63518" name="Freeform 78"/>
                <p:cNvSpPr>
                  <a:spLocks noChangeArrowheads="1"/>
                </p:cNvSpPr>
                <p:nvPr/>
              </p:nvSpPr>
              <p:spPr bwMode="auto">
                <a:xfrm>
                  <a:off x="3713" y="3511"/>
                  <a:ext cx="51" cy="98"/>
                </a:xfrm>
                <a:custGeom>
                  <a:avLst/>
                  <a:gdLst>
                    <a:gd name="T0" fmla="*/ 0 w 103"/>
                    <a:gd name="T1" fmla="*/ 0 h 196"/>
                    <a:gd name="T2" fmla="*/ 0 w 103"/>
                    <a:gd name="T3" fmla="*/ 1 h 196"/>
                    <a:gd name="T4" fmla="*/ 0 w 103"/>
                    <a:gd name="T5" fmla="*/ 1 h 196"/>
                    <a:gd name="T6" fmla="*/ 0 w 103"/>
                    <a:gd name="T7" fmla="*/ 1 h 196"/>
                    <a:gd name="T8" fmla="*/ 0 w 103"/>
                    <a:gd name="T9" fmla="*/ 1 h 196"/>
                    <a:gd name="T10" fmla="*/ 0 w 103"/>
                    <a:gd name="T11" fmla="*/ 1 h 196"/>
                    <a:gd name="T12" fmla="*/ 0 w 103"/>
                    <a:gd name="T13" fmla="*/ 1 h 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3" h="196">
                      <a:moveTo>
                        <a:pt x="6" y="0"/>
                      </a:moveTo>
                      <a:lnTo>
                        <a:pt x="0" y="30"/>
                      </a:lnTo>
                      <a:lnTo>
                        <a:pt x="0" y="61"/>
                      </a:lnTo>
                      <a:lnTo>
                        <a:pt x="19" y="128"/>
                      </a:lnTo>
                      <a:lnTo>
                        <a:pt x="46" y="186"/>
                      </a:lnTo>
                      <a:lnTo>
                        <a:pt x="79" y="196"/>
                      </a:lnTo>
                      <a:lnTo>
                        <a:pt x="103" y="186"/>
                      </a:lnTo>
                    </a:path>
                  </a:pathLst>
                </a:custGeom>
                <a:noFill/>
                <a:ln w="9525">
                  <a:solidFill>
                    <a:srgbClr val="FF7F3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19" name="Freeform 79"/>
                <p:cNvSpPr>
                  <a:spLocks noChangeArrowheads="1"/>
                </p:cNvSpPr>
                <p:nvPr/>
              </p:nvSpPr>
              <p:spPr bwMode="auto">
                <a:xfrm>
                  <a:off x="3443" y="3526"/>
                  <a:ext cx="280" cy="211"/>
                </a:xfrm>
                <a:custGeom>
                  <a:avLst/>
                  <a:gdLst>
                    <a:gd name="T0" fmla="*/ 1 w 558"/>
                    <a:gd name="T1" fmla="*/ 0 h 421"/>
                    <a:gd name="T2" fmla="*/ 1 w 558"/>
                    <a:gd name="T3" fmla="*/ 1 h 421"/>
                    <a:gd name="T4" fmla="*/ 1 w 558"/>
                    <a:gd name="T5" fmla="*/ 1 h 421"/>
                    <a:gd name="T6" fmla="*/ 1 w 558"/>
                    <a:gd name="T7" fmla="*/ 1 h 421"/>
                    <a:gd name="T8" fmla="*/ 1 w 558"/>
                    <a:gd name="T9" fmla="*/ 1 h 421"/>
                    <a:gd name="T10" fmla="*/ 1 w 558"/>
                    <a:gd name="T11" fmla="*/ 1 h 421"/>
                    <a:gd name="T12" fmla="*/ 1 w 558"/>
                    <a:gd name="T13" fmla="*/ 1 h 421"/>
                    <a:gd name="T14" fmla="*/ 1 w 558"/>
                    <a:gd name="T15" fmla="*/ 1 h 421"/>
                    <a:gd name="T16" fmla="*/ 1 w 558"/>
                    <a:gd name="T17" fmla="*/ 1 h 421"/>
                    <a:gd name="T18" fmla="*/ 0 w 558"/>
                    <a:gd name="T19" fmla="*/ 1 h 421"/>
                    <a:gd name="T20" fmla="*/ 1 w 558"/>
                    <a:gd name="T21" fmla="*/ 0 h 4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58" h="421">
                      <a:moveTo>
                        <a:pt x="94" y="0"/>
                      </a:moveTo>
                      <a:lnTo>
                        <a:pt x="342" y="113"/>
                      </a:lnTo>
                      <a:lnTo>
                        <a:pt x="430" y="167"/>
                      </a:lnTo>
                      <a:lnTo>
                        <a:pt x="479" y="205"/>
                      </a:lnTo>
                      <a:lnTo>
                        <a:pt x="511" y="237"/>
                      </a:lnTo>
                      <a:lnTo>
                        <a:pt x="531" y="265"/>
                      </a:lnTo>
                      <a:lnTo>
                        <a:pt x="549" y="295"/>
                      </a:lnTo>
                      <a:lnTo>
                        <a:pt x="558" y="322"/>
                      </a:lnTo>
                      <a:lnTo>
                        <a:pt x="487" y="421"/>
                      </a:lnTo>
                      <a:lnTo>
                        <a:pt x="0" y="66"/>
                      </a:lnTo>
                      <a:lnTo>
                        <a:pt x="94" y="0"/>
                      </a:lnTo>
                      <a:close/>
                    </a:path>
                  </a:pathLst>
                </a:custGeom>
                <a:solidFill>
                  <a:srgbClr val="5F3F1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63520" name="Group 82"/>
                <p:cNvGrpSpPr/>
                <p:nvPr/>
              </p:nvGrpSpPr>
              <p:grpSpPr bwMode="auto">
                <a:xfrm>
                  <a:off x="3409" y="3098"/>
                  <a:ext cx="560" cy="469"/>
                  <a:chOff x="3409" y="3098"/>
                  <a:chExt cx="560" cy="469"/>
                </a:xfrm>
              </p:grpSpPr>
              <p:sp>
                <p:nvSpPr>
                  <p:cNvPr id="63521" name="Freeform 80"/>
                  <p:cNvSpPr>
                    <a:spLocks noChangeArrowheads="1"/>
                  </p:cNvSpPr>
                  <p:nvPr/>
                </p:nvSpPr>
                <p:spPr bwMode="auto">
                  <a:xfrm>
                    <a:off x="3409" y="3098"/>
                    <a:ext cx="560" cy="469"/>
                  </a:xfrm>
                  <a:custGeom>
                    <a:avLst/>
                    <a:gdLst>
                      <a:gd name="T0" fmla="*/ 1 w 1118"/>
                      <a:gd name="T1" fmla="*/ 1 h 937"/>
                      <a:gd name="T2" fmla="*/ 1 w 1118"/>
                      <a:gd name="T3" fmla="*/ 0 h 937"/>
                      <a:gd name="T4" fmla="*/ 1 w 1118"/>
                      <a:gd name="T5" fmla="*/ 1 h 937"/>
                      <a:gd name="T6" fmla="*/ 1 w 1118"/>
                      <a:gd name="T7" fmla="*/ 1 h 937"/>
                      <a:gd name="T8" fmla="*/ 1 w 1118"/>
                      <a:gd name="T9" fmla="*/ 1 h 937"/>
                      <a:gd name="T10" fmla="*/ 1 w 1118"/>
                      <a:gd name="T11" fmla="*/ 1 h 937"/>
                      <a:gd name="T12" fmla="*/ 1 w 1118"/>
                      <a:gd name="T13" fmla="*/ 1 h 937"/>
                      <a:gd name="T14" fmla="*/ 1 w 1118"/>
                      <a:gd name="T15" fmla="*/ 1 h 937"/>
                      <a:gd name="T16" fmla="*/ 1 w 1118"/>
                      <a:gd name="T17" fmla="*/ 1 h 937"/>
                      <a:gd name="T18" fmla="*/ 1 w 1118"/>
                      <a:gd name="T19" fmla="*/ 1 h 937"/>
                      <a:gd name="T20" fmla="*/ 1 w 1118"/>
                      <a:gd name="T21" fmla="*/ 1 h 937"/>
                      <a:gd name="T22" fmla="*/ 1 w 1118"/>
                      <a:gd name="T23" fmla="*/ 1 h 937"/>
                      <a:gd name="T24" fmla="*/ 1 w 1118"/>
                      <a:gd name="T25" fmla="*/ 1 h 937"/>
                      <a:gd name="T26" fmla="*/ 1 w 1118"/>
                      <a:gd name="T27" fmla="*/ 1 h 937"/>
                      <a:gd name="T28" fmla="*/ 1 w 1118"/>
                      <a:gd name="T29" fmla="*/ 1 h 937"/>
                      <a:gd name="T30" fmla="*/ 1 w 1118"/>
                      <a:gd name="T31" fmla="*/ 1 h 937"/>
                      <a:gd name="T32" fmla="*/ 1 w 1118"/>
                      <a:gd name="T33" fmla="*/ 1 h 937"/>
                      <a:gd name="T34" fmla="*/ 1 w 1118"/>
                      <a:gd name="T35" fmla="*/ 1 h 937"/>
                      <a:gd name="T36" fmla="*/ 1 w 1118"/>
                      <a:gd name="T37" fmla="*/ 1 h 937"/>
                      <a:gd name="T38" fmla="*/ 1 w 1118"/>
                      <a:gd name="T39" fmla="*/ 1 h 937"/>
                      <a:gd name="T40" fmla="*/ 1 w 1118"/>
                      <a:gd name="T41" fmla="*/ 1 h 937"/>
                      <a:gd name="T42" fmla="*/ 1 w 1118"/>
                      <a:gd name="T43" fmla="*/ 1 h 937"/>
                      <a:gd name="T44" fmla="*/ 1 w 1118"/>
                      <a:gd name="T45" fmla="*/ 1 h 937"/>
                      <a:gd name="T46" fmla="*/ 1 w 1118"/>
                      <a:gd name="T47" fmla="*/ 1 h 937"/>
                      <a:gd name="T48" fmla="*/ 1 w 1118"/>
                      <a:gd name="T49" fmla="*/ 1 h 937"/>
                      <a:gd name="T50" fmla="*/ 1 w 1118"/>
                      <a:gd name="T51" fmla="*/ 1 h 937"/>
                      <a:gd name="T52" fmla="*/ 1 w 1118"/>
                      <a:gd name="T53" fmla="*/ 1 h 937"/>
                      <a:gd name="T54" fmla="*/ 1 w 1118"/>
                      <a:gd name="T55" fmla="*/ 1 h 937"/>
                      <a:gd name="T56" fmla="*/ 1 w 1118"/>
                      <a:gd name="T57" fmla="*/ 1 h 937"/>
                      <a:gd name="T58" fmla="*/ 1 w 1118"/>
                      <a:gd name="T59" fmla="*/ 1 h 937"/>
                      <a:gd name="T60" fmla="*/ 1 w 1118"/>
                      <a:gd name="T61" fmla="*/ 1 h 937"/>
                      <a:gd name="T62" fmla="*/ 1 w 1118"/>
                      <a:gd name="T63" fmla="*/ 1 h 937"/>
                      <a:gd name="T64" fmla="*/ 1 w 1118"/>
                      <a:gd name="T65" fmla="*/ 1 h 937"/>
                      <a:gd name="T66" fmla="*/ 1 w 1118"/>
                      <a:gd name="T67" fmla="*/ 1 h 937"/>
                      <a:gd name="T68" fmla="*/ 1 w 1118"/>
                      <a:gd name="T69" fmla="*/ 1 h 937"/>
                      <a:gd name="T70" fmla="*/ 1 w 1118"/>
                      <a:gd name="T71" fmla="*/ 1 h 937"/>
                      <a:gd name="T72" fmla="*/ 0 w 1118"/>
                      <a:gd name="T73" fmla="*/ 1 h 937"/>
                      <a:gd name="T74" fmla="*/ 1 w 1118"/>
                      <a:gd name="T75" fmla="*/ 1 h 937"/>
                      <a:gd name="T76" fmla="*/ 1 w 1118"/>
                      <a:gd name="T77" fmla="*/ 1 h 937"/>
                      <a:gd name="T78" fmla="*/ 1 w 1118"/>
                      <a:gd name="T79" fmla="*/ 1 h 937"/>
                      <a:gd name="T80" fmla="*/ 1 w 1118"/>
                      <a:gd name="T81" fmla="*/ 1 h 937"/>
                      <a:gd name="T82" fmla="*/ 1 w 1118"/>
                      <a:gd name="T83" fmla="*/ 1 h 937"/>
                      <a:gd name="T84" fmla="*/ 1 w 1118"/>
                      <a:gd name="T85" fmla="*/ 1 h 937"/>
                      <a:gd name="T86" fmla="*/ 1 w 1118"/>
                      <a:gd name="T87" fmla="*/ 1 h 937"/>
                      <a:gd name="T88" fmla="*/ 1 w 1118"/>
                      <a:gd name="T89" fmla="*/ 1 h 937"/>
                      <a:gd name="T90" fmla="*/ 1 w 1118"/>
                      <a:gd name="T91" fmla="*/ 1 h 93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118" h="937">
                        <a:moveTo>
                          <a:pt x="522" y="30"/>
                        </a:moveTo>
                        <a:lnTo>
                          <a:pt x="569" y="0"/>
                        </a:lnTo>
                        <a:lnTo>
                          <a:pt x="666" y="46"/>
                        </a:lnTo>
                        <a:lnTo>
                          <a:pt x="796" y="115"/>
                        </a:lnTo>
                        <a:lnTo>
                          <a:pt x="1058" y="410"/>
                        </a:lnTo>
                        <a:lnTo>
                          <a:pt x="1099" y="459"/>
                        </a:lnTo>
                        <a:lnTo>
                          <a:pt x="1112" y="508"/>
                        </a:lnTo>
                        <a:lnTo>
                          <a:pt x="1118" y="559"/>
                        </a:lnTo>
                        <a:lnTo>
                          <a:pt x="1114" y="601"/>
                        </a:lnTo>
                        <a:lnTo>
                          <a:pt x="1103" y="641"/>
                        </a:lnTo>
                        <a:lnTo>
                          <a:pt x="1084" y="677"/>
                        </a:lnTo>
                        <a:lnTo>
                          <a:pt x="1057" y="704"/>
                        </a:lnTo>
                        <a:lnTo>
                          <a:pt x="924" y="783"/>
                        </a:lnTo>
                        <a:lnTo>
                          <a:pt x="890" y="797"/>
                        </a:lnTo>
                        <a:lnTo>
                          <a:pt x="856" y="798"/>
                        </a:lnTo>
                        <a:lnTo>
                          <a:pt x="800" y="836"/>
                        </a:lnTo>
                        <a:lnTo>
                          <a:pt x="713" y="839"/>
                        </a:lnTo>
                        <a:lnTo>
                          <a:pt x="684" y="847"/>
                        </a:lnTo>
                        <a:lnTo>
                          <a:pt x="669" y="814"/>
                        </a:lnTo>
                        <a:lnTo>
                          <a:pt x="639" y="809"/>
                        </a:lnTo>
                        <a:lnTo>
                          <a:pt x="610" y="816"/>
                        </a:lnTo>
                        <a:lnTo>
                          <a:pt x="596" y="836"/>
                        </a:lnTo>
                        <a:lnTo>
                          <a:pt x="588" y="857"/>
                        </a:lnTo>
                        <a:lnTo>
                          <a:pt x="591" y="871"/>
                        </a:lnTo>
                        <a:lnTo>
                          <a:pt x="549" y="884"/>
                        </a:lnTo>
                        <a:lnTo>
                          <a:pt x="498" y="910"/>
                        </a:lnTo>
                        <a:lnTo>
                          <a:pt x="432" y="914"/>
                        </a:lnTo>
                        <a:lnTo>
                          <a:pt x="358" y="928"/>
                        </a:lnTo>
                        <a:lnTo>
                          <a:pt x="273" y="937"/>
                        </a:lnTo>
                        <a:lnTo>
                          <a:pt x="159" y="910"/>
                        </a:lnTo>
                        <a:lnTo>
                          <a:pt x="69" y="871"/>
                        </a:lnTo>
                        <a:lnTo>
                          <a:pt x="55" y="839"/>
                        </a:lnTo>
                        <a:lnTo>
                          <a:pt x="39" y="811"/>
                        </a:lnTo>
                        <a:lnTo>
                          <a:pt x="30" y="754"/>
                        </a:lnTo>
                        <a:lnTo>
                          <a:pt x="9" y="653"/>
                        </a:lnTo>
                        <a:lnTo>
                          <a:pt x="4" y="603"/>
                        </a:lnTo>
                        <a:lnTo>
                          <a:pt x="0" y="555"/>
                        </a:lnTo>
                        <a:lnTo>
                          <a:pt x="6" y="514"/>
                        </a:lnTo>
                        <a:lnTo>
                          <a:pt x="30" y="464"/>
                        </a:lnTo>
                        <a:lnTo>
                          <a:pt x="55" y="402"/>
                        </a:lnTo>
                        <a:lnTo>
                          <a:pt x="104" y="319"/>
                        </a:lnTo>
                        <a:lnTo>
                          <a:pt x="197" y="197"/>
                        </a:lnTo>
                        <a:lnTo>
                          <a:pt x="276" y="129"/>
                        </a:lnTo>
                        <a:lnTo>
                          <a:pt x="393" y="62"/>
                        </a:lnTo>
                        <a:lnTo>
                          <a:pt x="467" y="46"/>
                        </a:lnTo>
                        <a:lnTo>
                          <a:pt x="522" y="30"/>
                        </a:lnTo>
                        <a:close/>
                      </a:path>
                    </a:pathLst>
                  </a:custGeom>
                  <a:solidFill>
                    <a:srgbClr val="9F7F5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522" name="Freeform 81"/>
                  <p:cNvSpPr>
                    <a:spLocks noChangeArrowheads="1"/>
                  </p:cNvSpPr>
                  <p:nvPr/>
                </p:nvSpPr>
                <p:spPr bwMode="auto">
                  <a:xfrm>
                    <a:off x="3840" y="3467"/>
                    <a:ext cx="81" cy="85"/>
                  </a:xfrm>
                  <a:custGeom>
                    <a:avLst/>
                    <a:gdLst>
                      <a:gd name="T0" fmla="*/ 0 w 163"/>
                      <a:gd name="T1" fmla="*/ 0 h 171"/>
                      <a:gd name="T2" fmla="*/ 0 w 163"/>
                      <a:gd name="T3" fmla="*/ 0 h 171"/>
                      <a:gd name="T4" fmla="*/ 0 w 163"/>
                      <a:gd name="T5" fmla="*/ 0 h 171"/>
                      <a:gd name="T6" fmla="*/ 0 w 163"/>
                      <a:gd name="T7" fmla="*/ 0 h 171"/>
                      <a:gd name="T8" fmla="*/ 0 w 163"/>
                      <a:gd name="T9" fmla="*/ 0 h 171"/>
                      <a:gd name="T10" fmla="*/ 0 w 163"/>
                      <a:gd name="T11" fmla="*/ 0 h 171"/>
                      <a:gd name="T12" fmla="*/ 0 w 163"/>
                      <a:gd name="T13" fmla="*/ 0 h 171"/>
                      <a:gd name="T14" fmla="*/ 0 w 163"/>
                      <a:gd name="T15" fmla="*/ 0 h 171"/>
                      <a:gd name="T16" fmla="*/ 0 w 163"/>
                      <a:gd name="T17" fmla="*/ 0 h 171"/>
                      <a:gd name="T18" fmla="*/ 0 w 163"/>
                      <a:gd name="T19" fmla="*/ 0 h 171"/>
                      <a:gd name="T20" fmla="*/ 0 w 163"/>
                      <a:gd name="T21" fmla="*/ 0 h 171"/>
                      <a:gd name="T22" fmla="*/ 0 w 163"/>
                      <a:gd name="T23" fmla="*/ 0 h 171"/>
                      <a:gd name="T24" fmla="*/ 0 w 163"/>
                      <a:gd name="T25" fmla="*/ 0 h 171"/>
                      <a:gd name="T26" fmla="*/ 0 w 163"/>
                      <a:gd name="T27" fmla="*/ 0 h 171"/>
                      <a:gd name="T28" fmla="*/ 0 w 163"/>
                      <a:gd name="T29" fmla="*/ 0 h 171"/>
                      <a:gd name="T30" fmla="*/ 0 w 163"/>
                      <a:gd name="T31" fmla="*/ 0 h 171"/>
                      <a:gd name="T32" fmla="*/ 0 w 163"/>
                      <a:gd name="T33" fmla="*/ 0 h 171"/>
                      <a:gd name="T34" fmla="*/ 0 w 163"/>
                      <a:gd name="T35" fmla="*/ 0 h 171"/>
                      <a:gd name="T36" fmla="*/ 0 w 163"/>
                      <a:gd name="T37" fmla="*/ 0 h 171"/>
                      <a:gd name="T38" fmla="*/ 0 w 163"/>
                      <a:gd name="T39" fmla="*/ 0 h 171"/>
                      <a:gd name="T40" fmla="*/ 0 w 163"/>
                      <a:gd name="T41" fmla="*/ 0 h 171"/>
                      <a:gd name="T42" fmla="*/ 0 w 163"/>
                      <a:gd name="T43" fmla="*/ 0 h 171"/>
                      <a:gd name="T44" fmla="*/ 0 w 163"/>
                      <a:gd name="T45" fmla="*/ 0 h 171"/>
                      <a:gd name="T46" fmla="*/ 0 w 163"/>
                      <a:gd name="T47" fmla="*/ 0 h 171"/>
                      <a:gd name="T48" fmla="*/ 0 w 163"/>
                      <a:gd name="T49" fmla="*/ 0 h 171"/>
                      <a:gd name="T50" fmla="*/ 0 w 163"/>
                      <a:gd name="T51" fmla="*/ 0 h 171"/>
                      <a:gd name="T52" fmla="*/ 0 w 163"/>
                      <a:gd name="T53" fmla="*/ 0 h 171"/>
                      <a:gd name="T54" fmla="*/ 0 w 163"/>
                      <a:gd name="T55" fmla="*/ 0 h 17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63" h="171">
                        <a:moveTo>
                          <a:pt x="30" y="21"/>
                        </a:moveTo>
                        <a:lnTo>
                          <a:pt x="128" y="21"/>
                        </a:lnTo>
                        <a:lnTo>
                          <a:pt x="117" y="2"/>
                        </a:lnTo>
                        <a:lnTo>
                          <a:pt x="136" y="0"/>
                        </a:lnTo>
                        <a:lnTo>
                          <a:pt x="163" y="24"/>
                        </a:lnTo>
                        <a:lnTo>
                          <a:pt x="163" y="43"/>
                        </a:lnTo>
                        <a:lnTo>
                          <a:pt x="145" y="45"/>
                        </a:lnTo>
                        <a:lnTo>
                          <a:pt x="141" y="71"/>
                        </a:lnTo>
                        <a:lnTo>
                          <a:pt x="134" y="98"/>
                        </a:lnTo>
                        <a:lnTo>
                          <a:pt x="125" y="122"/>
                        </a:lnTo>
                        <a:lnTo>
                          <a:pt x="117" y="136"/>
                        </a:lnTo>
                        <a:lnTo>
                          <a:pt x="109" y="146"/>
                        </a:lnTo>
                        <a:lnTo>
                          <a:pt x="96" y="155"/>
                        </a:lnTo>
                        <a:lnTo>
                          <a:pt x="82" y="163"/>
                        </a:lnTo>
                        <a:lnTo>
                          <a:pt x="68" y="168"/>
                        </a:lnTo>
                        <a:lnTo>
                          <a:pt x="52" y="169"/>
                        </a:lnTo>
                        <a:lnTo>
                          <a:pt x="41" y="171"/>
                        </a:lnTo>
                        <a:lnTo>
                          <a:pt x="54" y="154"/>
                        </a:lnTo>
                        <a:lnTo>
                          <a:pt x="68" y="150"/>
                        </a:lnTo>
                        <a:lnTo>
                          <a:pt x="85" y="143"/>
                        </a:lnTo>
                        <a:lnTo>
                          <a:pt x="100" y="133"/>
                        </a:lnTo>
                        <a:lnTo>
                          <a:pt x="107" y="122"/>
                        </a:lnTo>
                        <a:lnTo>
                          <a:pt x="114" y="109"/>
                        </a:lnTo>
                        <a:lnTo>
                          <a:pt x="120" y="89"/>
                        </a:lnTo>
                        <a:lnTo>
                          <a:pt x="125" y="67"/>
                        </a:lnTo>
                        <a:lnTo>
                          <a:pt x="128" y="45"/>
                        </a:lnTo>
                        <a:lnTo>
                          <a:pt x="0" y="57"/>
                        </a:lnTo>
                        <a:lnTo>
                          <a:pt x="30" y="21"/>
                        </a:lnTo>
                        <a:close/>
                      </a:path>
                    </a:pathLst>
                  </a:custGeom>
                  <a:solidFill>
                    <a:srgbClr val="9F7F5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63501" name="Group 88"/>
              <p:cNvGrpSpPr/>
              <p:nvPr/>
            </p:nvGrpSpPr>
            <p:grpSpPr bwMode="auto">
              <a:xfrm>
                <a:off x="4032" y="3205"/>
                <a:ext cx="545" cy="626"/>
                <a:chOff x="4032" y="3205"/>
                <a:chExt cx="545" cy="626"/>
              </a:xfrm>
            </p:grpSpPr>
            <p:grpSp>
              <p:nvGrpSpPr>
                <p:cNvPr id="63512" name="Group 86"/>
                <p:cNvGrpSpPr/>
                <p:nvPr/>
              </p:nvGrpSpPr>
              <p:grpSpPr bwMode="auto">
                <a:xfrm>
                  <a:off x="4032" y="3205"/>
                  <a:ext cx="518" cy="626"/>
                  <a:chOff x="4032" y="3205"/>
                  <a:chExt cx="518" cy="626"/>
                </a:xfrm>
              </p:grpSpPr>
              <p:sp>
                <p:nvSpPr>
                  <p:cNvPr id="63514" name="Freeform 84"/>
                  <p:cNvSpPr>
                    <a:spLocks noChangeArrowheads="1"/>
                  </p:cNvSpPr>
                  <p:nvPr/>
                </p:nvSpPr>
                <p:spPr bwMode="auto">
                  <a:xfrm>
                    <a:off x="4070" y="3234"/>
                    <a:ext cx="480" cy="597"/>
                  </a:xfrm>
                  <a:custGeom>
                    <a:avLst/>
                    <a:gdLst>
                      <a:gd name="T0" fmla="*/ 0 w 961"/>
                      <a:gd name="T1" fmla="*/ 0 h 1195"/>
                      <a:gd name="T2" fmla="*/ 0 w 961"/>
                      <a:gd name="T3" fmla="*/ 0 h 1195"/>
                      <a:gd name="T4" fmla="*/ 0 w 961"/>
                      <a:gd name="T5" fmla="*/ 0 h 1195"/>
                      <a:gd name="T6" fmla="*/ 0 w 961"/>
                      <a:gd name="T7" fmla="*/ 0 h 1195"/>
                      <a:gd name="T8" fmla="*/ 0 w 961"/>
                      <a:gd name="T9" fmla="*/ 0 h 1195"/>
                      <a:gd name="T10" fmla="*/ 0 w 961"/>
                      <a:gd name="T11" fmla="*/ 0 h 1195"/>
                      <a:gd name="T12" fmla="*/ 0 w 961"/>
                      <a:gd name="T13" fmla="*/ 0 h 1195"/>
                      <a:gd name="T14" fmla="*/ 0 w 961"/>
                      <a:gd name="T15" fmla="*/ 0 h 1195"/>
                      <a:gd name="T16" fmla="*/ 0 w 961"/>
                      <a:gd name="T17" fmla="*/ 0 h 1195"/>
                      <a:gd name="T18" fmla="*/ 0 w 961"/>
                      <a:gd name="T19" fmla="*/ 0 h 1195"/>
                      <a:gd name="T20" fmla="*/ 0 w 961"/>
                      <a:gd name="T21" fmla="*/ 0 h 1195"/>
                      <a:gd name="T22" fmla="*/ 0 w 961"/>
                      <a:gd name="T23" fmla="*/ 0 h 1195"/>
                      <a:gd name="T24" fmla="*/ 0 w 961"/>
                      <a:gd name="T25" fmla="*/ 0 h 1195"/>
                      <a:gd name="T26" fmla="*/ 0 w 961"/>
                      <a:gd name="T27" fmla="*/ 0 h 1195"/>
                      <a:gd name="T28" fmla="*/ 0 w 961"/>
                      <a:gd name="T29" fmla="*/ 0 h 1195"/>
                      <a:gd name="T30" fmla="*/ 0 w 961"/>
                      <a:gd name="T31" fmla="*/ 0 h 1195"/>
                      <a:gd name="T32" fmla="*/ 0 w 961"/>
                      <a:gd name="T33" fmla="*/ 0 h 1195"/>
                      <a:gd name="T34" fmla="*/ 0 w 961"/>
                      <a:gd name="T35" fmla="*/ 0 h 1195"/>
                      <a:gd name="T36" fmla="*/ 0 w 961"/>
                      <a:gd name="T37" fmla="*/ 0 h 1195"/>
                      <a:gd name="T38" fmla="*/ 0 w 961"/>
                      <a:gd name="T39" fmla="*/ 0 h 1195"/>
                      <a:gd name="T40" fmla="*/ 0 w 961"/>
                      <a:gd name="T41" fmla="*/ 0 h 1195"/>
                      <a:gd name="T42" fmla="*/ 0 w 961"/>
                      <a:gd name="T43" fmla="*/ 0 h 1195"/>
                      <a:gd name="T44" fmla="*/ 0 w 961"/>
                      <a:gd name="T45" fmla="*/ 0 h 1195"/>
                      <a:gd name="T46" fmla="*/ 0 w 961"/>
                      <a:gd name="T47" fmla="*/ 0 h 1195"/>
                      <a:gd name="T48" fmla="*/ 0 w 961"/>
                      <a:gd name="T49" fmla="*/ 0 h 1195"/>
                      <a:gd name="T50" fmla="*/ 0 w 961"/>
                      <a:gd name="T51" fmla="*/ 0 h 1195"/>
                      <a:gd name="T52" fmla="*/ 0 w 961"/>
                      <a:gd name="T53" fmla="*/ 0 h 1195"/>
                      <a:gd name="T54" fmla="*/ 0 w 961"/>
                      <a:gd name="T55" fmla="*/ 0 h 1195"/>
                      <a:gd name="T56" fmla="*/ 0 w 961"/>
                      <a:gd name="T57" fmla="*/ 0 h 1195"/>
                      <a:gd name="T58" fmla="*/ 0 w 961"/>
                      <a:gd name="T59" fmla="*/ 0 h 1195"/>
                      <a:gd name="T60" fmla="*/ 0 w 961"/>
                      <a:gd name="T61" fmla="*/ 0 h 1195"/>
                      <a:gd name="T62" fmla="*/ 0 w 961"/>
                      <a:gd name="T63" fmla="*/ 0 h 1195"/>
                      <a:gd name="T64" fmla="*/ 0 w 961"/>
                      <a:gd name="T65" fmla="*/ 0 h 11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61" h="1195">
                        <a:moveTo>
                          <a:pt x="828" y="171"/>
                        </a:moveTo>
                        <a:lnTo>
                          <a:pt x="895" y="341"/>
                        </a:lnTo>
                        <a:lnTo>
                          <a:pt x="899" y="398"/>
                        </a:lnTo>
                        <a:lnTo>
                          <a:pt x="885" y="456"/>
                        </a:lnTo>
                        <a:lnTo>
                          <a:pt x="895" y="542"/>
                        </a:lnTo>
                        <a:lnTo>
                          <a:pt x="961" y="674"/>
                        </a:lnTo>
                        <a:lnTo>
                          <a:pt x="914" y="736"/>
                        </a:lnTo>
                        <a:lnTo>
                          <a:pt x="933" y="769"/>
                        </a:lnTo>
                        <a:lnTo>
                          <a:pt x="918" y="845"/>
                        </a:lnTo>
                        <a:lnTo>
                          <a:pt x="904" y="906"/>
                        </a:lnTo>
                        <a:lnTo>
                          <a:pt x="899" y="949"/>
                        </a:lnTo>
                        <a:lnTo>
                          <a:pt x="904" y="1006"/>
                        </a:lnTo>
                        <a:lnTo>
                          <a:pt x="885" y="1058"/>
                        </a:lnTo>
                        <a:lnTo>
                          <a:pt x="843" y="1077"/>
                        </a:lnTo>
                        <a:lnTo>
                          <a:pt x="776" y="1091"/>
                        </a:lnTo>
                        <a:lnTo>
                          <a:pt x="592" y="1195"/>
                        </a:lnTo>
                        <a:lnTo>
                          <a:pt x="66" y="864"/>
                        </a:lnTo>
                        <a:lnTo>
                          <a:pt x="57" y="736"/>
                        </a:lnTo>
                        <a:lnTo>
                          <a:pt x="24" y="641"/>
                        </a:lnTo>
                        <a:lnTo>
                          <a:pt x="14" y="580"/>
                        </a:lnTo>
                        <a:lnTo>
                          <a:pt x="0" y="494"/>
                        </a:lnTo>
                        <a:lnTo>
                          <a:pt x="14" y="384"/>
                        </a:lnTo>
                        <a:lnTo>
                          <a:pt x="43" y="270"/>
                        </a:lnTo>
                        <a:lnTo>
                          <a:pt x="76" y="190"/>
                        </a:lnTo>
                        <a:lnTo>
                          <a:pt x="133" y="128"/>
                        </a:lnTo>
                        <a:lnTo>
                          <a:pt x="204" y="62"/>
                        </a:lnTo>
                        <a:lnTo>
                          <a:pt x="289" y="24"/>
                        </a:lnTo>
                        <a:lnTo>
                          <a:pt x="393" y="5"/>
                        </a:lnTo>
                        <a:lnTo>
                          <a:pt x="474" y="0"/>
                        </a:lnTo>
                        <a:lnTo>
                          <a:pt x="568" y="5"/>
                        </a:lnTo>
                        <a:lnTo>
                          <a:pt x="677" y="29"/>
                        </a:lnTo>
                        <a:lnTo>
                          <a:pt x="757" y="76"/>
                        </a:lnTo>
                        <a:lnTo>
                          <a:pt x="828" y="171"/>
                        </a:lnTo>
                        <a:close/>
                      </a:path>
                    </a:pathLst>
                  </a:custGeom>
                  <a:solidFill>
                    <a:srgbClr val="BF7F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515" name="Freeform 85"/>
                  <p:cNvSpPr>
                    <a:spLocks noChangeArrowheads="1"/>
                  </p:cNvSpPr>
                  <p:nvPr/>
                </p:nvSpPr>
                <p:spPr bwMode="auto">
                  <a:xfrm>
                    <a:off x="4032" y="3205"/>
                    <a:ext cx="492" cy="505"/>
                  </a:xfrm>
                  <a:custGeom>
                    <a:avLst/>
                    <a:gdLst>
                      <a:gd name="T0" fmla="*/ 0 w 985"/>
                      <a:gd name="T1" fmla="*/ 1 h 1009"/>
                      <a:gd name="T2" fmla="*/ 0 w 985"/>
                      <a:gd name="T3" fmla="*/ 1 h 1009"/>
                      <a:gd name="T4" fmla="*/ 0 w 985"/>
                      <a:gd name="T5" fmla="*/ 1 h 1009"/>
                      <a:gd name="T6" fmla="*/ 0 w 985"/>
                      <a:gd name="T7" fmla="*/ 1 h 1009"/>
                      <a:gd name="T8" fmla="*/ 0 w 985"/>
                      <a:gd name="T9" fmla="*/ 1 h 1009"/>
                      <a:gd name="T10" fmla="*/ 0 w 985"/>
                      <a:gd name="T11" fmla="*/ 1 h 1009"/>
                      <a:gd name="T12" fmla="*/ 0 w 985"/>
                      <a:gd name="T13" fmla="*/ 1 h 1009"/>
                      <a:gd name="T14" fmla="*/ 0 w 985"/>
                      <a:gd name="T15" fmla="*/ 1 h 1009"/>
                      <a:gd name="T16" fmla="*/ 0 w 985"/>
                      <a:gd name="T17" fmla="*/ 1 h 1009"/>
                      <a:gd name="T18" fmla="*/ 0 w 985"/>
                      <a:gd name="T19" fmla="*/ 1 h 1009"/>
                      <a:gd name="T20" fmla="*/ 0 w 985"/>
                      <a:gd name="T21" fmla="*/ 1 h 1009"/>
                      <a:gd name="T22" fmla="*/ 0 w 985"/>
                      <a:gd name="T23" fmla="*/ 1 h 1009"/>
                      <a:gd name="T24" fmla="*/ 0 w 985"/>
                      <a:gd name="T25" fmla="*/ 0 h 1009"/>
                      <a:gd name="T26" fmla="*/ 0 w 985"/>
                      <a:gd name="T27" fmla="*/ 0 h 1009"/>
                      <a:gd name="T28" fmla="*/ 0 w 985"/>
                      <a:gd name="T29" fmla="*/ 1 h 1009"/>
                      <a:gd name="T30" fmla="*/ 0 w 985"/>
                      <a:gd name="T31" fmla="*/ 1 h 1009"/>
                      <a:gd name="T32" fmla="*/ 0 w 985"/>
                      <a:gd name="T33" fmla="*/ 1 h 1009"/>
                      <a:gd name="T34" fmla="*/ 0 w 985"/>
                      <a:gd name="T35" fmla="*/ 1 h 1009"/>
                      <a:gd name="T36" fmla="*/ 0 w 985"/>
                      <a:gd name="T37" fmla="*/ 1 h 1009"/>
                      <a:gd name="T38" fmla="*/ 0 w 985"/>
                      <a:gd name="T39" fmla="*/ 1 h 1009"/>
                      <a:gd name="T40" fmla="*/ 0 w 985"/>
                      <a:gd name="T41" fmla="*/ 1 h 1009"/>
                      <a:gd name="T42" fmla="*/ 0 w 985"/>
                      <a:gd name="T43" fmla="*/ 1 h 1009"/>
                      <a:gd name="T44" fmla="*/ 0 w 985"/>
                      <a:gd name="T45" fmla="*/ 1 h 1009"/>
                      <a:gd name="T46" fmla="*/ 0 w 985"/>
                      <a:gd name="T47" fmla="*/ 1 h 1009"/>
                      <a:gd name="T48" fmla="*/ 0 w 985"/>
                      <a:gd name="T49" fmla="*/ 1 h 1009"/>
                      <a:gd name="T50" fmla="*/ 0 w 985"/>
                      <a:gd name="T51" fmla="*/ 1 h 1009"/>
                      <a:gd name="T52" fmla="*/ 0 w 985"/>
                      <a:gd name="T53" fmla="*/ 1 h 1009"/>
                      <a:gd name="T54" fmla="*/ 0 w 985"/>
                      <a:gd name="T55" fmla="*/ 1 h 1009"/>
                      <a:gd name="T56" fmla="*/ 0 w 985"/>
                      <a:gd name="T57" fmla="*/ 1 h 1009"/>
                      <a:gd name="T58" fmla="*/ 0 w 985"/>
                      <a:gd name="T59" fmla="*/ 1 h 1009"/>
                      <a:gd name="T60" fmla="*/ 0 w 985"/>
                      <a:gd name="T61" fmla="*/ 1 h 1009"/>
                      <a:gd name="T62" fmla="*/ 0 w 985"/>
                      <a:gd name="T63" fmla="*/ 1 h 1009"/>
                      <a:gd name="T64" fmla="*/ 0 w 985"/>
                      <a:gd name="T65" fmla="*/ 1 h 1009"/>
                      <a:gd name="T66" fmla="*/ 0 w 985"/>
                      <a:gd name="T67" fmla="*/ 1 h 1009"/>
                      <a:gd name="T68" fmla="*/ 0 w 985"/>
                      <a:gd name="T69" fmla="*/ 1 h 1009"/>
                      <a:gd name="T70" fmla="*/ 0 w 985"/>
                      <a:gd name="T71" fmla="*/ 1 h 1009"/>
                      <a:gd name="T72" fmla="*/ 0 w 985"/>
                      <a:gd name="T73" fmla="*/ 1 h 1009"/>
                      <a:gd name="T74" fmla="*/ 0 w 985"/>
                      <a:gd name="T75" fmla="*/ 1 h 1009"/>
                      <a:gd name="T76" fmla="*/ 0 w 985"/>
                      <a:gd name="T77" fmla="*/ 1 h 1009"/>
                      <a:gd name="T78" fmla="*/ 0 w 985"/>
                      <a:gd name="T79" fmla="*/ 1 h 1009"/>
                      <a:gd name="T80" fmla="*/ 0 w 985"/>
                      <a:gd name="T81" fmla="*/ 1 h 1009"/>
                      <a:gd name="T82" fmla="*/ 0 w 985"/>
                      <a:gd name="T83" fmla="*/ 1 h 1009"/>
                      <a:gd name="T84" fmla="*/ 0 w 985"/>
                      <a:gd name="T85" fmla="*/ 1 h 1009"/>
                      <a:gd name="T86" fmla="*/ 0 w 985"/>
                      <a:gd name="T87" fmla="*/ 1 h 1009"/>
                      <a:gd name="T88" fmla="*/ 0 w 985"/>
                      <a:gd name="T89" fmla="*/ 1 h 1009"/>
                      <a:gd name="T90" fmla="*/ 0 w 985"/>
                      <a:gd name="T91" fmla="*/ 1 h 1009"/>
                      <a:gd name="T92" fmla="*/ 0 w 985"/>
                      <a:gd name="T93" fmla="*/ 1 h 1009"/>
                      <a:gd name="T94" fmla="*/ 0 w 985"/>
                      <a:gd name="T95" fmla="*/ 1 h 1009"/>
                      <a:gd name="T96" fmla="*/ 0 w 985"/>
                      <a:gd name="T97" fmla="*/ 1 h 1009"/>
                      <a:gd name="T98" fmla="*/ 0 w 985"/>
                      <a:gd name="T99" fmla="*/ 1 h 1009"/>
                      <a:gd name="T100" fmla="*/ 0 w 985"/>
                      <a:gd name="T101" fmla="*/ 1 h 1009"/>
                      <a:gd name="T102" fmla="*/ 0 w 985"/>
                      <a:gd name="T103" fmla="*/ 1 h 1009"/>
                      <a:gd name="T104" fmla="*/ 0 w 985"/>
                      <a:gd name="T105" fmla="*/ 1 h 100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985" h="1009">
                        <a:moveTo>
                          <a:pt x="81" y="891"/>
                        </a:moveTo>
                        <a:lnTo>
                          <a:pt x="62" y="768"/>
                        </a:lnTo>
                        <a:lnTo>
                          <a:pt x="43" y="716"/>
                        </a:lnTo>
                        <a:lnTo>
                          <a:pt x="10" y="636"/>
                        </a:lnTo>
                        <a:lnTo>
                          <a:pt x="0" y="569"/>
                        </a:lnTo>
                        <a:lnTo>
                          <a:pt x="0" y="487"/>
                        </a:lnTo>
                        <a:lnTo>
                          <a:pt x="15" y="383"/>
                        </a:lnTo>
                        <a:lnTo>
                          <a:pt x="53" y="279"/>
                        </a:lnTo>
                        <a:lnTo>
                          <a:pt x="100" y="184"/>
                        </a:lnTo>
                        <a:lnTo>
                          <a:pt x="161" y="109"/>
                        </a:lnTo>
                        <a:lnTo>
                          <a:pt x="218" y="61"/>
                        </a:lnTo>
                        <a:lnTo>
                          <a:pt x="294" y="19"/>
                        </a:lnTo>
                        <a:lnTo>
                          <a:pt x="374" y="0"/>
                        </a:lnTo>
                        <a:lnTo>
                          <a:pt x="497" y="0"/>
                        </a:lnTo>
                        <a:lnTo>
                          <a:pt x="630" y="19"/>
                        </a:lnTo>
                        <a:lnTo>
                          <a:pt x="729" y="19"/>
                        </a:lnTo>
                        <a:lnTo>
                          <a:pt x="819" y="28"/>
                        </a:lnTo>
                        <a:lnTo>
                          <a:pt x="857" y="38"/>
                        </a:lnTo>
                        <a:lnTo>
                          <a:pt x="895" y="66"/>
                        </a:lnTo>
                        <a:lnTo>
                          <a:pt x="928" y="127"/>
                        </a:lnTo>
                        <a:lnTo>
                          <a:pt x="952" y="170"/>
                        </a:lnTo>
                        <a:lnTo>
                          <a:pt x="985" y="217"/>
                        </a:lnTo>
                        <a:lnTo>
                          <a:pt x="961" y="288"/>
                        </a:lnTo>
                        <a:lnTo>
                          <a:pt x="933" y="355"/>
                        </a:lnTo>
                        <a:lnTo>
                          <a:pt x="933" y="388"/>
                        </a:lnTo>
                        <a:lnTo>
                          <a:pt x="919" y="430"/>
                        </a:lnTo>
                        <a:lnTo>
                          <a:pt x="914" y="482"/>
                        </a:lnTo>
                        <a:lnTo>
                          <a:pt x="886" y="506"/>
                        </a:lnTo>
                        <a:lnTo>
                          <a:pt x="867" y="664"/>
                        </a:lnTo>
                        <a:lnTo>
                          <a:pt x="838" y="692"/>
                        </a:lnTo>
                        <a:lnTo>
                          <a:pt x="810" y="688"/>
                        </a:lnTo>
                        <a:lnTo>
                          <a:pt x="791" y="650"/>
                        </a:lnTo>
                        <a:lnTo>
                          <a:pt x="762" y="607"/>
                        </a:lnTo>
                        <a:lnTo>
                          <a:pt x="725" y="607"/>
                        </a:lnTo>
                        <a:lnTo>
                          <a:pt x="706" y="664"/>
                        </a:lnTo>
                        <a:lnTo>
                          <a:pt x="696" y="744"/>
                        </a:lnTo>
                        <a:lnTo>
                          <a:pt x="706" y="811"/>
                        </a:lnTo>
                        <a:lnTo>
                          <a:pt x="720" y="849"/>
                        </a:lnTo>
                        <a:lnTo>
                          <a:pt x="748" y="877"/>
                        </a:lnTo>
                        <a:lnTo>
                          <a:pt x="800" y="910"/>
                        </a:lnTo>
                        <a:lnTo>
                          <a:pt x="725" y="896"/>
                        </a:lnTo>
                        <a:lnTo>
                          <a:pt x="687" y="896"/>
                        </a:lnTo>
                        <a:lnTo>
                          <a:pt x="677" y="910"/>
                        </a:lnTo>
                        <a:lnTo>
                          <a:pt x="621" y="972"/>
                        </a:lnTo>
                        <a:lnTo>
                          <a:pt x="583" y="981"/>
                        </a:lnTo>
                        <a:lnTo>
                          <a:pt x="535" y="1000"/>
                        </a:lnTo>
                        <a:lnTo>
                          <a:pt x="497" y="1009"/>
                        </a:lnTo>
                        <a:lnTo>
                          <a:pt x="346" y="991"/>
                        </a:lnTo>
                        <a:lnTo>
                          <a:pt x="280" y="986"/>
                        </a:lnTo>
                        <a:lnTo>
                          <a:pt x="270" y="967"/>
                        </a:lnTo>
                        <a:lnTo>
                          <a:pt x="190" y="938"/>
                        </a:lnTo>
                        <a:lnTo>
                          <a:pt x="133" y="929"/>
                        </a:lnTo>
                        <a:lnTo>
                          <a:pt x="81" y="891"/>
                        </a:lnTo>
                        <a:close/>
                      </a:path>
                    </a:pathLst>
                  </a:custGeom>
                  <a:solidFill>
                    <a:srgbClr val="5F5F5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3513" name="Freeform 87"/>
                <p:cNvSpPr>
                  <a:spLocks noChangeArrowheads="1"/>
                </p:cNvSpPr>
                <p:nvPr/>
              </p:nvSpPr>
              <p:spPr bwMode="auto">
                <a:xfrm>
                  <a:off x="4450" y="3417"/>
                  <a:ext cx="127" cy="151"/>
                </a:xfrm>
                <a:custGeom>
                  <a:avLst/>
                  <a:gdLst>
                    <a:gd name="T0" fmla="*/ 1 w 254"/>
                    <a:gd name="T1" fmla="*/ 1 h 302"/>
                    <a:gd name="T2" fmla="*/ 1 w 254"/>
                    <a:gd name="T3" fmla="*/ 1 h 302"/>
                    <a:gd name="T4" fmla="*/ 1 w 254"/>
                    <a:gd name="T5" fmla="*/ 1 h 302"/>
                    <a:gd name="T6" fmla="*/ 1 w 254"/>
                    <a:gd name="T7" fmla="*/ 0 h 302"/>
                    <a:gd name="T8" fmla="*/ 1 w 254"/>
                    <a:gd name="T9" fmla="*/ 1 h 302"/>
                    <a:gd name="T10" fmla="*/ 1 w 254"/>
                    <a:gd name="T11" fmla="*/ 1 h 302"/>
                    <a:gd name="T12" fmla="*/ 1 w 254"/>
                    <a:gd name="T13" fmla="*/ 1 h 302"/>
                    <a:gd name="T14" fmla="*/ 1 w 254"/>
                    <a:gd name="T15" fmla="*/ 1 h 302"/>
                    <a:gd name="T16" fmla="*/ 1 w 254"/>
                    <a:gd name="T17" fmla="*/ 1 h 302"/>
                    <a:gd name="T18" fmla="*/ 1 w 254"/>
                    <a:gd name="T19" fmla="*/ 1 h 302"/>
                    <a:gd name="T20" fmla="*/ 1 w 254"/>
                    <a:gd name="T21" fmla="*/ 1 h 302"/>
                    <a:gd name="T22" fmla="*/ 1 w 254"/>
                    <a:gd name="T23" fmla="*/ 1 h 302"/>
                    <a:gd name="T24" fmla="*/ 1 w 254"/>
                    <a:gd name="T25" fmla="*/ 1 h 302"/>
                    <a:gd name="T26" fmla="*/ 1 w 254"/>
                    <a:gd name="T27" fmla="*/ 1 h 302"/>
                    <a:gd name="T28" fmla="*/ 1 w 254"/>
                    <a:gd name="T29" fmla="*/ 1 h 302"/>
                    <a:gd name="T30" fmla="*/ 1 w 254"/>
                    <a:gd name="T31" fmla="*/ 1 h 302"/>
                    <a:gd name="T32" fmla="*/ 1 w 254"/>
                    <a:gd name="T33" fmla="*/ 1 h 302"/>
                    <a:gd name="T34" fmla="*/ 1 w 254"/>
                    <a:gd name="T35" fmla="*/ 1 h 302"/>
                    <a:gd name="T36" fmla="*/ 1 w 254"/>
                    <a:gd name="T37" fmla="*/ 1 h 302"/>
                    <a:gd name="T38" fmla="*/ 1 w 254"/>
                    <a:gd name="T39" fmla="*/ 1 h 302"/>
                    <a:gd name="T40" fmla="*/ 1 w 254"/>
                    <a:gd name="T41" fmla="*/ 1 h 302"/>
                    <a:gd name="T42" fmla="*/ 0 w 254"/>
                    <a:gd name="T43" fmla="*/ 1 h 302"/>
                    <a:gd name="T44" fmla="*/ 1 w 254"/>
                    <a:gd name="T45" fmla="*/ 1 h 30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54" h="302">
                      <a:moveTo>
                        <a:pt x="26" y="94"/>
                      </a:moveTo>
                      <a:lnTo>
                        <a:pt x="184" y="23"/>
                      </a:lnTo>
                      <a:lnTo>
                        <a:pt x="131" y="23"/>
                      </a:lnTo>
                      <a:lnTo>
                        <a:pt x="135" y="0"/>
                      </a:lnTo>
                      <a:lnTo>
                        <a:pt x="249" y="3"/>
                      </a:lnTo>
                      <a:lnTo>
                        <a:pt x="254" y="23"/>
                      </a:lnTo>
                      <a:lnTo>
                        <a:pt x="232" y="55"/>
                      </a:lnTo>
                      <a:lnTo>
                        <a:pt x="236" y="110"/>
                      </a:lnTo>
                      <a:lnTo>
                        <a:pt x="236" y="170"/>
                      </a:lnTo>
                      <a:lnTo>
                        <a:pt x="235" y="209"/>
                      </a:lnTo>
                      <a:lnTo>
                        <a:pt x="222" y="247"/>
                      </a:lnTo>
                      <a:lnTo>
                        <a:pt x="206" y="269"/>
                      </a:lnTo>
                      <a:lnTo>
                        <a:pt x="187" y="290"/>
                      </a:lnTo>
                      <a:lnTo>
                        <a:pt x="164" y="298"/>
                      </a:lnTo>
                      <a:lnTo>
                        <a:pt x="140" y="302"/>
                      </a:lnTo>
                      <a:lnTo>
                        <a:pt x="140" y="288"/>
                      </a:lnTo>
                      <a:lnTo>
                        <a:pt x="173" y="269"/>
                      </a:lnTo>
                      <a:lnTo>
                        <a:pt x="197" y="241"/>
                      </a:lnTo>
                      <a:lnTo>
                        <a:pt x="216" y="176"/>
                      </a:lnTo>
                      <a:lnTo>
                        <a:pt x="217" y="127"/>
                      </a:lnTo>
                      <a:lnTo>
                        <a:pt x="208" y="80"/>
                      </a:lnTo>
                      <a:lnTo>
                        <a:pt x="0" y="195"/>
                      </a:lnTo>
                      <a:lnTo>
                        <a:pt x="26" y="94"/>
                      </a:lnTo>
                      <a:close/>
                    </a:path>
                  </a:pathLst>
                </a:custGeom>
                <a:solidFill>
                  <a:srgbClr val="9F9F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3502" name="Rectangle 89"/>
              <p:cNvSpPr>
                <a:spLocks noChangeArrowheads="1"/>
              </p:cNvSpPr>
              <p:nvPr/>
            </p:nvSpPr>
            <p:spPr bwMode="auto">
              <a:xfrm>
                <a:off x="4974" y="3058"/>
                <a:ext cx="22" cy="19"/>
              </a:xfrm>
              <a:prstGeom prst="rect">
                <a:avLst/>
              </a:prstGeom>
              <a:solidFill>
                <a:srgbClr val="FADB3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90000"/>
                  </a:lnSpc>
                  <a:spcBef>
                    <a:spcPct val="50000"/>
                  </a:spcBef>
                  <a:spcAft>
                    <a:spcPts val="590"/>
                  </a:spcAft>
                  <a:buSzPct val="80000"/>
                  <a:buNone/>
                </a:pPr>
                <a:endParaRPr lang="zh-CN" altLang="en-US" sz="2000">
                  <a:latin typeface="Arial" panose="020B0604020202020204" pitchFamily="34" charset="0"/>
                </a:endParaRPr>
              </a:p>
            </p:txBody>
          </p:sp>
          <p:sp>
            <p:nvSpPr>
              <p:cNvPr id="63503" name="Freeform 90"/>
              <p:cNvSpPr>
                <a:spLocks noChangeArrowheads="1"/>
              </p:cNvSpPr>
              <p:nvPr/>
            </p:nvSpPr>
            <p:spPr bwMode="auto">
              <a:xfrm>
                <a:off x="4910" y="2777"/>
                <a:ext cx="26" cy="71"/>
              </a:xfrm>
              <a:custGeom>
                <a:avLst/>
                <a:gdLst>
                  <a:gd name="T0" fmla="*/ 0 w 52"/>
                  <a:gd name="T1" fmla="*/ 1 h 142"/>
                  <a:gd name="T2" fmla="*/ 1 w 52"/>
                  <a:gd name="T3" fmla="*/ 1 h 142"/>
                  <a:gd name="T4" fmla="*/ 1 w 52"/>
                  <a:gd name="T5" fmla="*/ 1 h 142"/>
                  <a:gd name="T6" fmla="*/ 1 w 52"/>
                  <a:gd name="T7" fmla="*/ 0 h 142"/>
                  <a:gd name="T8" fmla="*/ 1 w 52"/>
                  <a:gd name="T9" fmla="*/ 1 h 142"/>
                  <a:gd name="T10" fmla="*/ 0 w 52"/>
                  <a:gd name="T11" fmla="*/ 1 h 1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 h="142">
                    <a:moveTo>
                      <a:pt x="0" y="142"/>
                    </a:moveTo>
                    <a:lnTo>
                      <a:pt x="26" y="19"/>
                    </a:lnTo>
                    <a:lnTo>
                      <a:pt x="35" y="9"/>
                    </a:lnTo>
                    <a:lnTo>
                      <a:pt x="52" y="0"/>
                    </a:lnTo>
                    <a:lnTo>
                      <a:pt x="30" y="121"/>
                    </a:lnTo>
                    <a:lnTo>
                      <a:pt x="0" y="142"/>
                    </a:lnTo>
                    <a:close/>
                  </a:path>
                </a:pathLst>
              </a:custGeom>
              <a:solidFill>
                <a:srgbClr val="E56C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504" name="Freeform 91"/>
              <p:cNvSpPr>
                <a:spLocks noChangeArrowheads="1"/>
              </p:cNvSpPr>
              <p:nvPr/>
            </p:nvSpPr>
            <p:spPr bwMode="auto">
              <a:xfrm>
                <a:off x="3881" y="3459"/>
                <a:ext cx="21" cy="19"/>
              </a:xfrm>
              <a:custGeom>
                <a:avLst/>
                <a:gdLst>
                  <a:gd name="T0" fmla="*/ 0 w 43"/>
                  <a:gd name="T1" fmla="*/ 1 h 36"/>
                  <a:gd name="T2" fmla="*/ 0 w 43"/>
                  <a:gd name="T3" fmla="*/ 0 h 36"/>
                  <a:gd name="T4" fmla="*/ 0 w 43"/>
                  <a:gd name="T5" fmla="*/ 1 h 36"/>
                  <a:gd name="T6" fmla="*/ 0 w 43"/>
                  <a:gd name="T7" fmla="*/ 1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 h="36">
                    <a:moveTo>
                      <a:pt x="0" y="36"/>
                    </a:moveTo>
                    <a:lnTo>
                      <a:pt x="38" y="0"/>
                    </a:lnTo>
                    <a:lnTo>
                      <a:pt x="43" y="34"/>
                    </a:lnTo>
                    <a:lnTo>
                      <a:pt x="0" y="3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505" name="Freeform 92"/>
              <p:cNvSpPr>
                <a:spLocks noChangeArrowheads="1"/>
              </p:cNvSpPr>
              <p:nvPr/>
            </p:nvSpPr>
            <p:spPr bwMode="auto">
              <a:xfrm>
                <a:off x="5138" y="3205"/>
                <a:ext cx="63" cy="127"/>
              </a:xfrm>
              <a:custGeom>
                <a:avLst/>
                <a:gdLst>
                  <a:gd name="T0" fmla="*/ 0 w 127"/>
                  <a:gd name="T1" fmla="*/ 1 h 254"/>
                  <a:gd name="T2" fmla="*/ 0 w 127"/>
                  <a:gd name="T3" fmla="*/ 1 h 254"/>
                  <a:gd name="T4" fmla="*/ 0 w 127"/>
                  <a:gd name="T5" fmla="*/ 1 h 254"/>
                  <a:gd name="T6" fmla="*/ 0 w 127"/>
                  <a:gd name="T7" fmla="*/ 1 h 254"/>
                  <a:gd name="T8" fmla="*/ 0 w 127"/>
                  <a:gd name="T9" fmla="*/ 1 h 254"/>
                  <a:gd name="T10" fmla="*/ 0 w 127"/>
                  <a:gd name="T11" fmla="*/ 1 h 254"/>
                  <a:gd name="T12" fmla="*/ 0 w 127"/>
                  <a:gd name="T13" fmla="*/ 1 h 254"/>
                  <a:gd name="T14" fmla="*/ 0 w 127"/>
                  <a:gd name="T15" fmla="*/ 1 h 254"/>
                  <a:gd name="T16" fmla="*/ 0 w 127"/>
                  <a:gd name="T17" fmla="*/ 1 h 254"/>
                  <a:gd name="T18" fmla="*/ 0 w 127"/>
                  <a:gd name="T19" fmla="*/ 1 h 254"/>
                  <a:gd name="T20" fmla="*/ 0 w 127"/>
                  <a:gd name="T21" fmla="*/ 1 h 254"/>
                  <a:gd name="T22" fmla="*/ 0 w 127"/>
                  <a:gd name="T23" fmla="*/ 1 h 254"/>
                  <a:gd name="T24" fmla="*/ 0 w 127"/>
                  <a:gd name="T25" fmla="*/ 1 h 254"/>
                  <a:gd name="T26" fmla="*/ 0 w 127"/>
                  <a:gd name="T27" fmla="*/ 1 h 254"/>
                  <a:gd name="T28" fmla="*/ 0 w 127"/>
                  <a:gd name="T29" fmla="*/ 1 h 254"/>
                  <a:gd name="T30" fmla="*/ 0 w 127"/>
                  <a:gd name="T31" fmla="*/ 1 h 254"/>
                  <a:gd name="T32" fmla="*/ 0 w 127"/>
                  <a:gd name="T33" fmla="*/ 1 h 254"/>
                  <a:gd name="T34" fmla="*/ 0 w 127"/>
                  <a:gd name="T35" fmla="*/ 1 h 254"/>
                  <a:gd name="T36" fmla="*/ 0 w 127"/>
                  <a:gd name="T37" fmla="*/ 1 h 254"/>
                  <a:gd name="T38" fmla="*/ 0 w 127"/>
                  <a:gd name="T39" fmla="*/ 1 h 254"/>
                  <a:gd name="T40" fmla="*/ 0 w 127"/>
                  <a:gd name="T41" fmla="*/ 1 h 254"/>
                  <a:gd name="T42" fmla="*/ 0 w 127"/>
                  <a:gd name="T43" fmla="*/ 1 h 254"/>
                  <a:gd name="T44" fmla="*/ 0 w 127"/>
                  <a:gd name="T45" fmla="*/ 1 h 254"/>
                  <a:gd name="T46" fmla="*/ 0 w 127"/>
                  <a:gd name="T47" fmla="*/ 1 h 254"/>
                  <a:gd name="T48" fmla="*/ 0 w 127"/>
                  <a:gd name="T49" fmla="*/ 1 h 254"/>
                  <a:gd name="T50" fmla="*/ 0 w 127"/>
                  <a:gd name="T51" fmla="*/ 1 h 254"/>
                  <a:gd name="T52" fmla="*/ 0 w 127"/>
                  <a:gd name="T53" fmla="*/ 1 h 254"/>
                  <a:gd name="T54" fmla="*/ 0 w 127"/>
                  <a:gd name="T55" fmla="*/ 1 h 254"/>
                  <a:gd name="T56" fmla="*/ 0 w 127"/>
                  <a:gd name="T57" fmla="*/ 0 h 254"/>
                  <a:gd name="T58" fmla="*/ 0 w 127"/>
                  <a:gd name="T59" fmla="*/ 0 h 254"/>
                  <a:gd name="T60" fmla="*/ 0 w 127"/>
                  <a:gd name="T61" fmla="*/ 1 h 254"/>
                  <a:gd name="T62" fmla="*/ 0 w 127"/>
                  <a:gd name="T63" fmla="*/ 1 h 25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27" h="254">
                    <a:moveTo>
                      <a:pt x="38" y="14"/>
                    </a:moveTo>
                    <a:lnTo>
                      <a:pt x="48" y="38"/>
                    </a:lnTo>
                    <a:lnTo>
                      <a:pt x="56" y="67"/>
                    </a:lnTo>
                    <a:lnTo>
                      <a:pt x="59" y="94"/>
                    </a:lnTo>
                    <a:lnTo>
                      <a:pt x="57" y="121"/>
                    </a:lnTo>
                    <a:lnTo>
                      <a:pt x="51" y="159"/>
                    </a:lnTo>
                    <a:lnTo>
                      <a:pt x="38" y="180"/>
                    </a:lnTo>
                    <a:lnTo>
                      <a:pt x="21" y="206"/>
                    </a:lnTo>
                    <a:lnTo>
                      <a:pt x="0" y="227"/>
                    </a:lnTo>
                    <a:lnTo>
                      <a:pt x="13" y="241"/>
                    </a:lnTo>
                    <a:lnTo>
                      <a:pt x="22" y="246"/>
                    </a:lnTo>
                    <a:lnTo>
                      <a:pt x="32" y="246"/>
                    </a:lnTo>
                    <a:lnTo>
                      <a:pt x="41" y="246"/>
                    </a:lnTo>
                    <a:lnTo>
                      <a:pt x="51" y="241"/>
                    </a:lnTo>
                    <a:lnTo>
                      <a:pt x="60" y="239"/>
                    </a:lnTo>
                    <a:lnTo>
                      <a:pt x="74" y="239"/>
                    </a:lnTo>
                    <a:lnTo>
                      <a:pt x="79" y="243"/>
                    </a:lnTo>
                    <a:lnTo>
                      <a:pt x="84" y="249"/>
                    </a:lnTo>
                    <a:lnTo>
                      <a:pt x="97" y="254"/>
                    </a:lnTo>
                    <a:lnTo>
                      <a:pt x="109" y="247"/>
                    </a:lnTo>
                    <a:lnTo>
                      <a:pt x="117" y="227"/>
                    </a:lnTo>
                    <a:lnTo>
                      <a:pt x="123" y="187"/>
                    </a:lnTo>
                    <a:lnTo>
                      <a:pt x="127" y="146"/>
                    </a:lnTo>
                    <a:lnTo>
                      <a:pt x="125" y="101"/>
                    </a:lnTo>
                    <a:lnTo>
                      <a:pt x="120" y="69"/>
                    </a:lnTo>
                    <a:lnTo>
                      <a:pt x="108" y="28"/>
                    </a:lnTo>
                    <a:lnTo>
                      <a:pt x="101" y="14"/>
                    </a:lnTo>
                    <a:lnTo>
                      <a:pt x="93" y="4"/>
                    </a:lnTo>
                    <a:lnTo>
                      <a:pt x="79" y="0"/>
                    </a:lnTo>
                    <a:lnTo>
                      <a:pt x="65" y="0"/>
                    </a:lnTo>
                    <a:lnTo>
                      <a:pt x="49" y="4"/>
                    </a:lnTo>
                    <a:lnTo>
                      <a:pt x="38" y="14"/>
                    </a:lnTo>
                    <a:close/>
                  </a:path>
                </a:pathLst>
              </a:custGeom>
              <a:solidFill>
                <a:srgbClr val="7F5F3F"/>
              </a:solidFill>
              <a:ln w="9525">
                <a:solidFill>
                  <a:srgbClr val="3F1F00"/>
                </a:solidFill>
                <a:round/>
              </a:ln>
            </p:spPr>
            <p:txBody>
              <a:bodyPr/>
              <a:lstStyle/>
              <a:p>
                <a:endParaRPr lang="zh-CN" altLang="en-US"/>
              </a:p>
            </p:txBody>
          </p:sp>
          <p:grpSp>
            <p:nvGrpSpPr>
              <p:cNvPr id="63506" name="Group 95"/>
              <p:cNvGrpSpPr/>
              <p:nvPr/>
            </p:nvGrpSpPr>
            <p:grpSpPr bwMode="auto">
              <a:xfrm>
                <a:off x="4727" y="3137"/>
                <a:ext cx="477" cy="650"/>
                <a:chOff x="4727" y="3137"/>
                <a:chExt cx="477" cy="650"/>
              </a:xfrm>
            </p:grpSpPr>
            <p:sp>
              <p:nvSpPr>
                <p:cNvPr id="63510" name="Freeform 93"/>
                <p:cNvSpPr>
                  <a:spLocks noChangeArrowheads="1"/>
                </p:cNvSpPr>
                <p:nvPr/>
              </p:nvSpPr>
              <p:spPr bwMode="auto">
                <a:xfrm>
                  <a:off x="4727" y="3161"/>
                  <a:ext cx="456" cy="626"/>
                </a:xfrm>
                <a:custGeom>
                  <a:avLst/>
                  <a:gdLst>
                    <a:gd name="T0" fmla="*/ 1 w 910"/>
                    <a:gd name="T1" fmla="*/ 1 h 1252"/>
                    <a:gd name="T2" fmla="*/ 1 w 910"/>
                    <a:gd name="T3" fmla="*/ 1 h 1252"/>
                    <a:gd name="T4" fmla="*/ 1 w 910"/>
                    <a:gd name="T5" fmla="*/ 1 h 1252"/>
                    <a:gd name="T6" fmla="*/ 1 w 910"/>
                    <a:gd name="T7" fmla="*/ 1 h 1252"/>
                    <a:gd name="T8" fmla="*/ 0 w 910"/>
                    <a:gd name="T9" fmla="*/ 1 h 1252"/>
                    <a:gd name="T10" fmla="*/ 1 w 910"/>
                    <a:gd name="T11" fmla="*/ 1 h 1252"/>
                    <a:gd name="T12" fmla="*/ 1 w 910"/>
                    <a:gd name="T13" fmla="*/ 1 h 1252"/>
                    <a:gd name="T14" fmla="*/ 1 w 910"/>
                    <a:gd name="T15" fmla="*/ 1 h 1252"/>
                    <a:gd name="T16" fmla="*/ 1 w 910"/>
                    <a:gd name="T17" fmla="*/ 1 h 1252"/>
                    <a:gd name="T18" fmla="*/ 1 w 910"/>
                    <a:gd name="T19" fmla="*/ 1 h 1252"/>
                    <a:gd name="T20" fmla="*/ 1 w 910"/>
                    <a:gd name="T21" fmla="*/ 1 h 1252"/>
                    <a:gd name="T22" fmla="*/ 1 w 910"/>
                    <a:gd name="T23" fmla="*/ 1 h 1252"/>
                    <a:gd name="T24" fmla="*/ 1 w 910"/>
                    <a:gd name="T25" fmla="*/ 1 h 1252"/>
                    <a:gd name="T26" fmla="*/ 1 w 910"/>
                    <a:gd name="T27" fmla="*/ 1 h 1252"/>
                    <a:gd name="T28" fmla="*/ 1 w 910"/>
                    <a:gd name="T29" fmla="*/ 1 h 1252"/>
                    <a:gd name="T30" fmla="*/ 1 w 910"/>
                    <a:gd name="T31" fmla="*/ 1 h 1252"/>
                    <a:gd name="T32" fmla="*/ 1 w 910"/>
                    <a:gd name="T33" fmla="*/ 1 h 1252"/>
                    <a:gd name="T34" fmla="*/ 1 w 910"/>
                    <a:gd name="T35" fmla="*/ 1 h 1252"/>
                    <a:gd name="T36" fmla="*/ 1 w 910"/>
                    <a:gd name="T37" fmla="*/ 1 h 1252"/>
                    <a:gd name="T38" fmla="*/ 1 w 910"/>
                    <a:gd name="T39" fmla="*/ 1 h 1252"/>
                    <a:gd name="T40" fmla="*/ 1 w 910"/>
                    <a:gd name="T41" fmla="*/ 1 h 1252"/>
                    <a:gd name="T42" fmla="*/ 1 w 910"/>
                    <a:gd name="T43" fmla="*/ 1 h 1252"/>
                    <a:gd name="T44" fmla="*/ 1 w 910"/>
                    <a:gd name="T45" fmla="*/ 1 h 1252"/>
                    <a:gd name="T46" fmla="*/ 1 w 910"/>
                    <a:gd name="T47" fmla="*/ 0 h 1252"/>
                    <a:gd name="T48" fmla="*/ 1 w 910"/>
                    <a:gd name="T49" fmla="*/ 1 h 1252"/>
                    <a:gd name="T50" fmla="*/ 1 w 910"/>
                    <a:gd name="T51" fmla="*/ 1 h 1252"/>
                    <a:gd name="T52" fmla="*/ 1 w 910"/>
                    <a:gd name="T53" fmla="*/ 1 h 1252"/>
                    <a:gd name="T54" fmla="*/ 1 w 910"/>
                    <a:gd name="T55" fmla="*/ 1 h 1252"/>
                    <a:gd name="T56" fmla="*/ 1 w 910"/>
                    <a:gd name="T57" fmla="*/ 1 h 1252"/>
                    <a:gd name="T58" fmla="*/ 1 w 910"/>
                    <a:gd name="T59" fmla="*/ 1 h 125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910" h="1252">
                      <a:moveTo>
                        <a:pt x="90" y="317"/>
                      </a:moveTo>
                      <a:lnTo>
                        <a:pt x="47" y="478"/>
                      </a:lnTo>
                      <a:lnTo>
                        <a:pt x="28" y="573"/>
                      </a:lnTo>
                      <a:lnTo>
                        <a:pt x="5" y="669"/>
                      </a:lnTo>
                      <a:lnTo>
                        <a:pt x="0" y="773"/>
                      </a:lnTo>
                      <a:lnTo>
                        <a:pt x="9" y="849"/>
                      </a:lnTo>
                      <a:lnTo>
                        <a:pt x="24" y="897"/>
                      </a:lnTo>
                      <a:lnTo>
                        <a:pt x="28" y="972"/>
                      </a:lnTo>
                      <a:lnTo>
                        <a:pt x="71" y="1020"/>
                      </a:lnTo>
                      <a:lnTo>
                        <a:pt x="104" y="1091"/>
                      </a:lnTo>
                      <a:lnTo>
                        <a:pt x="180" y="1252"/>
                      </a:lnTo>
                      <a:lnTo>
                        <a:pt x="825" y="1114"/>
                      </a:lnTo>
                      <a:lnTo>
                        <a:pt x="797" y="991"/>
                      </a:lnTo>
                      <a:lnTo>
                        <a:pt x="839" y="892"/>
                      </a:lnTo>
                      <a:lnTo>
                        <a:pt x="877" y="759"/>
                      </a:lnTo>
                      <a:lnTo>
                        <a:pt x="906" y="608"/>
                      </a:lnTo>
                      <a:lnTo>
                        <a:pt x="910" y="469"/>
                      </a:lnTo>
                      <a:lnTo>
                        <a:pt x="891" y="332"/>
                      </a:lnTo>
                      <a:lnTo>
                        <a:pt x="853" y="223"/>
                      </a:lnTo>
                      <a:lnTo>
                        <a:pt x="773" y="114"/>
                      </a:lnTo>
                      <a:lnTo>
                        <a:pt x="693" y="48"/>
                      </a:lnTo>
                      <a:lnTo>
                        <a:pt x="617" y="19"/>
                      </a:lnTo>
                      <a:lnTo>
                        <a:pt x="517" y="5"/>
                      </a:lnTo>
                      <a:lnTo>
                        <a:pt x="399" y="0"/>
                      </a:lnTo>
                      <a:lnTo>
                        <a:pt x="309" y="19"/>
                      </a:lnTo>
                      <a:lnTo>
                        <a:pt x="241" y="62"/>
                      </a:lnTo>
                      <a:lnTo>
                        <a:pt x="170" y="119"/>
                      </a:lnTo>
                      <a:lnTo>
                        <a:pt x="132" y="180"/>
                      </a:lnTo>
                      <a:lnTo>
                        <a:pt x="99" y="256"/>
                      </a:lnTo>
                      <a:lnTo>
                        <a:pt x="90" y="317"/>
                      </a:lnTo>
                      <a:close/>
                    </a:path>
                  </a:pathLst>
                </a:custGeom>
                <a:solidFill>
                  <a:srgbClr val="FFBF5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511" name="Freeform 94"/>
                <p:cNvSpPr>
                  <a:spLocks noChangeArrowheads="1"/>
                </p:cNvSpPr>
                <p:nvPr/>
              </p:nvSpPr>
              <p:spPr bwMode="auto">
                <a:xfrm>
                  <a:off x="4727" y="3137"/>
                  <a:ext cx="477" cy="567"/>
                </a:xfrm>
                <a:custGeom>
                  <a:avLst/>
                  <a:gdLst>
                    <a:gd name="T0" fmla="*/ 1 w 953"/>
                    <a:gd name="T1" fmla="*/ 1 h 1133"/>
                    <a:gd name="T2" fmla="*/ 1 w 953"/>
                    <a:gd name="T3" fmla="*/ 1 h 1133"/>
                    <a:gd name="T4" fmla="*/ 1 w 953"/>
                    <a:gd name="T5" fmla="*/ 0 h 1133"/>
                    <a:gd name="T6" fmla="*/ 1 w 953"/>
                    <a:gd name="T7" fmla="*/ 0 h 1133"/>
                    <a:gd name="T8" fmla="*/ 1 w 953"/>
                    <a:gd name="T9" fmla="*/ 1 h 1133"/>
                    <a:gd name="T10" fmla="*/ 1 w 953"/>
                    <a:gd name="T11" fmla="*/ 1 h 1133"/>
                    <a:gd name="T12" fmla="*/ 1 w 953"/>
                    <a:gd name="T13" fmla="*/ 1 h 1133"/>
                    <a:gd name="T14" fmla="*/ 1 w 953"/>
                    <a:gd name="T15" fmla="*/ 1 h 1133"/>
                    <a:gd name="T16" fmla="*/ 1 w 953"/>
                    <a:gd name="T17" fmla="*/ 1 h 1133"/>
                    <a:gd name="T18" fmla="*/ 1 w 953"/>
                    <a:gd name="T19" fmla="*/ 1 h 1133"/>
                    <a:gd name="T20" fmla="*/ 1 w 953"/>
                    <a:gd name="T21" fmla="*/ 1 h 1133"/>
                    <a:gd name="T22" fmla="*/ 1 w 953"/>
                    <a:gd name="T23" fmla="*/ 1 h 1133"/>
                    <a:gd name="T24" fmla="*/ 1 w 953"/>
                    <a:gd name="T25" fmla="*/ 1 h 1133"/>
                    <a:gd name="T26" fmla="*/ 1 w 953"/>
                    <a:gd name="T27" fmla="*/ 1 h 1133"/>
                    <a:gd name="T28" fmla="*/ 1 w 953"/>
                    <a:gd name="T29" fmla="*/ 1 h 1133"/>
                    <a:gd name="T30" fmla="*/ 1 w 953"/>
                    <a:gd name="T31" fmla="*/ 1 h 1133"/>
                    <a:gd name="T32" fmla="*/ 1 w 953"/>
                    <a:gd name="T33" fmla="*/ 1 h 1133"/>
                    <a:gd name="T34" fmla="*/ 1 w 953"/>
                    <a:gd name="T35" fmla="*/ 1 h 1133"/>
                    <a:gd name="T36" fmla="*/ 1 w 953"/>
                    <a:gd name="T37" fmla="*/ 1 h 1133"/>
                    <a:gd name="T38" fmla="*/ 1 w 953"/>
                    <a:gd name="T39" fmla="*/ 1 h 1133"/>
                    <a:gd name="T40" fmla="*/ 1 w 953"/>
                    <a:gd name="T41" fmla="*/ 1 h 1133"/>
                    <a:gd name="T42" fmla="*/ 1 w 953"/>
                    <a:gd name="T43" fmla="*/ 1 h 1133"/>
                    <a:gd name="T44" fmla="*/ 1 w 953"/>
                    <a:gd name="T45" fmla="*/ 1 h 1133"/>
                    <a:gd name="T46" fmla="*/ 1 w 953"/>
                    <a:gd name="T47" fmla="*/ 1 h 1133"/>
                    <a:gd name="T48" fmla="*/ 1 w 953"/>
                    <a:gd name="T49" fmla="*/ 1 h 1133"/>
                    <a:gd name="T50" fmla="*/ 1 w 953"/>
                    <a:gd name="T51" fmla="*/ 1 h 1133"/>
                    <a:gd name="T52" fmla="*/ 1 w 953"/>
                    <a:gd name="T53" fmla="*/ 1 h 1133"/>
                    <a:gd name="T54" fmla="*/ 1 w 953"/>
                    <a:gd name="T55" fmla="*/ 1 h 1133"/>
                    <a:gd name="T56" fmla="*/ 1 w 953"/>
                    <a:gd name="T57" fmla="*/ 1 h 1133"/>
                    <a:gd name="T58" fmla="*/ 1 w 953"/>
                    <a:gd name="T59" fmla="*/ 1 h 1133"/>
                    <a:gd name="T60" fmla="*/ 1 w 953"/>
                    <a:gd name="T61" fmla="*/ 1 h 1133"/>
                    <a:gd name="T62" fmla="*/ 1 w 953"/>
                    <a:gd name="T63" fmla="*/ 1 h 113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53" h="1133">
                      <a:moveTo>
                        <a:pt x="118" y="218"/>
                      </a:moveTo>
                      <a:lnTo>
                        <a:pt x="137" y="147"/>
                      </a:lnTo>
                      <a:lnTo>
                        <a:pt x="175" y="76"/>
                      </a:lnTo>
                      <a:lnTo>
                        <a:pt x="222" y="43"/>
                      </a:lnTo>
                      <a:lnTo>
                        <a:pt x="276" y="19"/>
                      </a:lnTo>
                      <a:lnTo>
                        <a:pt x="371" y="0"/>
                      </a:lnTo>
                      <a:lnTo>
                        <a:pt x="442" y="0"/>
                      </a:lnTo>
                      <a:lnTo>
                        <a:pt x="532" y="0"/>
                      </a:lnTo>
                      <a:lnTo>
                        <a:pt x="603" y="14"/>
                      </a:lnTo>
                      <a:lnTo>
                        <a:pt x="650" y="38"/>
                      </a:lnTo>
                      <a:lnTo>
                        <a:pt x="688" y="57"/>
                      </a:lnTo>
                      <a:lnTo>
                        <a:pt x="740" y="99"/>
                      </a:lnTo>
                      <a:lnTo>
                        <a:pt x="787" y="142"/>
                      </a:lnTo>
                      <a:lnTo>
                        <a:pt x="825" y="175"/>
                      </a:lnTo>
                      <a:lnTo>
                        <a:pt x="863" y="218"/>
                      </a:lnTo>
                      <a:lnTo>
                        <a:pt x="901" y="284"/>
                      </a:lnTo>
                      <a:lnTo>
                        <a:pt x="920" y="355"/>
                      </a:lnTo>
                      <a:lnTo>
                        <a:pt x="943" y="454"/>
                      </a:lnTo>
                      <a:lnTo>
                        <a:pt x="953" y="530"/>
                      </a:lnTo>
                      <a:lnTo>
                        <a:pt x="948" y="611"/>
                      </a:lnTo>
                      <a:lnTo>
                        <a:pt x="943" y="693"/>
                      </a:lnTo>
                      <a:lnTo>
                        <a:pt x="920" y="783"/>
                      </a:lnTo>
                      <a:lnTo>
                        <a:pt x="896" y="877"/>
                      </a:lnTo>
                      <a:lnTo>
                        <a:pt x="877" y="967"/>
                      </a:lnTo>
                      <a:lnTo>
                        <a:pt x="839" y="1033"/>
                      </a:lnTo>
                      <a:lnTo>
                        <a:pt x="797" y="1062"/>
                      </a:lnTo>
                      <a:lnTo>
                        <a:pt x="745" y="1086"/>
                      </a:lnTo>
                      <a:lnTo>
                        <a:pt x="688" y="1104"/>
                      </a:lnTo>
                      <a:lnTo>
                        <a:pt x="650" y="1123"/>
                      </a:lnTo>
                      <a:lnTo>
                        <a:pt x="598" y="1133"/>
                      </a:lnTo>
                      <a:lnTo>
                        <a:pt x="551" y="1128"/>
                      </a:lnTo>
                      <a:lnTo>
                        <a:pt x="480" y="1109"/>
                      </a:lnTo>
                      <a:lnTo>
                        <a:pt x="424" y="1106"/>
                      </a:lnTo>
                      <a:lnTo>
                        <a:pt x="398" y="1100"/>
                      </a:lnTo>
                      <a:lnTo>
                        <a:pt x="402" y="1119"/>
                      </a:lnTo>
                      <a:lnTo>
                        <a:pt x="241" y="1090"/>
                      </a:lnTo>
                      <a:lnTo>
                        <a:pt x="260" y="1033"/>
                      </a:lnTo>
                      <a:lnTo>
                        <a:pt x="257" y="1007"/>
                      </a:lnTo>
                      <a:lnTo>
                        <a:pt x="256" y="981"/>
                      </a:lnTo>
                      <a:lnTo>
                        <a:pt x="249" y="951"/>
                      </a:lnTo>
                      <a:lnTo>
                        <a:pt x="241" y="936"/>
                      </a:lnTo>
                      <a:lnTo>
                        <a:pt x="226" y="915"/>
                      </a:lnTo>
                      <a:lnTo>
                        <a:pt x="244" y="893"/>
                      </a:lnTo>
                      <a:lnTo>
                        <a:pt x="262" y="866"/>
                      </a:lnTo>
                      <a:lnTo>
                        <a:pt x="268" y="843"/>
                      </a:lnTo>
                      <a:lnTo>
                        <a:pt x="256" y="787"/>
                      </a:lnTo>
                      <a:lnTo>
                        <a:pt x="251" y="716"/>
                      </a:lnTo>
                      <a:lnTo>
                        <a:pt x="218" y="674"/>
                      </a:lnTo>
                      <a:lnTo>
                        <a:pt x="170" y="659"/>
                      </a:lnTo>
                      <a:lnTo>
                        <a:pt x="123" y="620"/>
                      </a:lnTo>
                      <a:lnTo>
                        <a:pt x="90" y="620"/>
                      </a:lnTo>
                      <a:lnTo>
                        <a:pt x="57" y="659"/>
                      </a:lnTo>
                      <a:lnTo>
                        <a:pt x="57" y="716"/>
                      </a:lnTo>
                      <a:lnTo>
                        <a:pt x="79" y="760"/>
                      </a:lnTo>
                      <a:lnTo>
                        <a:pt x="84" y="827"/>
                      </a:lnTo>
                      <a:lnTo>
                        <a:pt x="66" y="822"/>
                      </a:lnTo>
                      <a:lnTo>
                        <a:pt x="49" y="809"/>
                      </a:lnTo>
                      <a:lnTo>
                        <a:pt x="28" y="664"/>
                      </a:lnTo>
                      <a:lnTo>
                        <a:pt x="0" y="568"/>
                      </a:lnTo>
                      <a:lnTo>
                        <a:pt x="19" y="492"/>
                      </a:lnTo>
                      <a:lnTo>
                        <a:pt x="33" y="407"/>
                      </a:lnTo>
                      <a:lnTo>
                        <a:pt x="47" y="317"/>
                      </a:lnTo>
                      <a:lnTo>
                        <a:pt x="47" y="274"/>
                      </a:lnTo>
                      <a:lnTo>
                        <a:pt x="118" y="218"/>
                      </a:lnTo>
                      <a:close/>
                    </a:path>
                  </a:pathLst>
                </a:custGeom>
                <a:solidFill>
                  <a:srgbClr val="5F3F1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3507" name="Freeform 96"/>
              <p:cNvSpPr>
                <a:spLocks noChangeArrowheads="1"/>
              </p:cNvSpPr>
              <p:nvPr/>
            </p:nvSpPr>
            <p:spPr bwMode="auto">
              <a:xfrm>
                <a:off x="4069" y="3623"/>
                <a:ext cx="333" cy="147"/>
              </a:xfrm>
              <a:custGeom>
                <a:avLst/>
                <a:gdLst>
                  <a:gd name="T0" fmla="*/ 0 w 667"/>
                  <a:gd name="T1" fmla="*/ 1 h 293"/>
                  <a:gd name="T2" fmla="*/ 0 w 667"/>
                  <a:gd name="T3" fmla="*/ 0 h 293"/>
                  <a:gd name="T4" fmla="*/ 0 w 667"/>
                  <a:gd name="T5" fmla="*/ 1 h 293"/>
                  <a:gd name="T6" fmla="*/ 0 w 667"/>
                  <a:gd name="T7" fmla="*/ 1 h 293"/>
                  <a:gd name="T8" fmla="*/ 0 w 667"/>
                  <a:gd name="T9" fmla="*/ 1 h 293"/>
                  <a:gd name="T10" fmla="*/ 0 w 667"/>
                  <a:gd name="T11" fmla="*/ 1 h 293"/>
                  <a:gd name="T12" fmla="*/ 0 w 667"/>
                  <a:gd name="T13" fmla="*/ 1 h 293"/>
                  <a:gd name="T14" fmla="*/ 0 w 667"/>
                  <a:gd name="T15" fmla="*/ 1 h 293"/>
                  <a:gd name="T16" fmla="*/ 0 w 667"/>
                  <a:gd name="T17" fmla="*/ 1 h 293"/>
                  <a:gd name="T18" fmla="*/ 0 w 667"/>
                  <a:gd name="T19" fmla="*/ 1 h 293"/>
                  <a:gd name="T20" fmla="*/ 0 w 667"/>
                  <a:gd name="T21" fmla="*/ 1 h 293"/>
                  <a:gd name="T22" fmla="*/ 0 w 667"/>
                  <a:gd name="T23" fmla="*/ 1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67" h="293">
                    <a:moveTo>
                      <a:pt x="0" y="35"/>
                    </a:moveTo>
                    <a:lnTo>
                      <a:pt x="14" y="0"/>
                    </a:lnTo>
                    <a:lnTo>
                      <a:pt x="96" y="5"/>
                    </a:lnTo>
                    <a:lnTo>
                      <a:pt x="186" y="20"/>
                    </a:lnTo>
                    <a:lnTo>
                      <a:pt x="321" y="66"/>
                    </a:lnTo>
                    <a:lnTo>
                      <a:pt x="392" y="96"/>
                    </a:lnTo>
                    <a:lnTo>
                      <a:pt x="473" y="132"/>
                    </a:lnTo>
                    <a:lnTo>
                      <a:pt x="560" y="172"/>
                    </a:lnTo>
                    <a:lnTo>
                      <a:pt x="634" y="213"/>
                    </a:lnTo>
                    <a:lnTo>
                      <a:pt x="659" y="241"/>
                    </a:lnTo>
                    <a:lnTo>
                      <a:pt x="667" y="293"/>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508" name="Freeform 97"/>
              <p:cNvSpPr>
                <a:spLocks noChangeArrowheads="1"/>
              </p:cNvSpPr>
              <p:nvPr/>
            </p:nvSpPr>
            <p:spPr bwMode="auto">
              <a:xfrm>
                <a:off x="3168" y="3535"/>
                <a:ext cx="2219" cy="361"/>
              </a:xfrm>
              <a:custGeom>
                <a:avLst/>
                <a:gdLst>
                  <a:gd name="T0" fmla="*/ 1 w 4438"/>
                  <a:gd name="T1" fmla="*/ 1 h 721"/>
                  <a:gd name="T2" fmla="*/ 1 w 4438"/>
                  <a:gd name="T3" fmla="*/ 1 h 721"/>
                  <a:gd name="T4" fmla="*/ 1 w 4438"/>
                  <a:gd name="T5" fmla="*/ 1 h 721"/>
                  <a:gd name="T6" fmla="*/ 1 w 4438"/>
                  <a:gd name="T7" fmla="*/ 1 h 721"/>
                  <a:gd name="T8" fmla="*/ 1 w 4438"/>
                  <a:gd name="T9" fmla="*/ 1 h 721"/>
                  <a:gd name="T10" fmla="*/ 1 w 4438"/>
                  <a:gd name="T11" fmla="*/ 0 h 721"/>
                  <a:gd name="T12" fmla="*/ 1 w 4438"/>
                  <a:gd name="T13" fmla="*/ 1 h 721"/>
                  <a:gd name="T14" fmla="*/ 1 w 4438"/>
                  <a:gd name="T15" fmla="*/ 1 h 721"/>
                  <a:gd name="T16" fmla="*/ 1 w 4438"/>
                  <a:gd name="T17" fmla="*/ 1 h 721"/>
                  <a:gd name="T18" fmla="*/ 1 w 4438"/>
                  <a:gd name="T19" fmla="*/ 1 h 721"/>
                  <a:gd name="T20" fmla="*/ 1 w 4438"/>
                  <a:gd name="T21" fmla="*/ 1 h 721"/>
                  <a:gd name="T22" fmla="*/ 1 w 4438"/>
                  <a:gd name="T23" fmla="*/ 1 h 721"/>
                  <a:gd name="T24" fmla="*/ 1 w 4438"/>
                  <a:gd name="T25" fmla="*/ 1 h 721"/>
                  <a:gd name="T26" fmla="*/ 1 w 4438"/>
                  <a:gd name="T27" fmla="*/ 1 h 721"/>
                  <a:gd name="T28" fmla="*/ 1 w 4438"/>
                  <a:gd name="T29" fmla="*/ 1 h 721"/>
                  <a:gd name="T30" fmla="*/ 1 w 4438"/>
                  <a:gd name="T31" fmla="*/ 1 h 721"/>
                  <a:gd name="T32" fmla="*/ 1 w 4438"/>
                  <a:gd name="T33" fmla="*/ 1 h 721"/>
                  <a:gd name="T34" fmla="*/ 1 w 4438"/>
                  <a:gd name="T35" fmla="*/ 1 h 721"/>
                  <a:gd name="T36" fmla="*/ 1 w 4438"/>
                  <a:gd name="T37" fmla="*/ 1 h 721"/>
                  <a:gd name="T38" fmla="*/ 1 w 4438"/>
                  <a:gd name="T39" fmla="*/ 1 h 721"/>
                  <a:gd name="T40" fmla="*/ 1 w 4438"/>
                  <a:gd name="T41" fmla="*/ 1 h 721"/>
                  <a:gd name="T42" fmla="*/ 1 w 4438"/>
                  <a:gd name="T43" fmla="*/ 1 h 721"/>
                  <a:gd name="T44" fmla="*/ 1 w 4438"/>
                  <a:gd name="T45" fmla="*/ 1 h 721"/>
                  <a:gd name="T46" fmla="*/ 1 w 4438"/>
                  <a:gd name="T47" fmla="*/ 1 h 721"/>
                  <a:gd name="T48" fmla="*/ 1 w 4438"/>
                  <a:gd name="T49" fmla="*/ 1 h 721"/>
                  <a:gd name="T50" fmla="*/ 1 w 4438"/>
                  <a:gd name="T51" fmla="*/ 1 h 721"/>
                  <a:gd name="T52" fmla="*/ 1 w 4438"/>
                  <a:gd name="T53" fmla="*/ 1 h 721"/>
                  <a:gd name="T54" fmla="*/ 1 w 4438"/>
                  <a:gd name="T55" fmla="*/ 1 h 721"/>
                  <a:gd name="T56" fmla="*/ 0 w 4438"/>
                  <a:gd name="T57" fmla="*/ 1 h 721"/>
                  <a:gd name="T58" fmla="*/ 1 w 4438"/>
                  <a:gd name="T59" fmla="*/ 1 h 72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438" h="721">
                    <a:moveTo>
                      <a:pt x="19" y="521"/>
                    </a:moveTo>
                    <a:lnTo>
                      <a:pt x="189" y="311"/>
                    </a:lnTo>
                    <a:lnTo>
                      <a:pt x="284" y="220"/>
                    </a:lnTo>
                    <a:lnTo>
                      <a:pt x="368" y="150"/>
                    </a:lnTo>
                    <a:lnTo>
                      <a:pt x="500" y="41"/>
                    </a:lnTo>
                    <a:lnTo>
                      <a:pt x="557" y="0"/>
                    </a:lnTo>
                    <a:lnTo>
                      <a:pt x="943" y="190"/>
                    </a:lnTo>
                    <a:lnTo>
                      <a:pt x="1029" y="291"/>
                    </a:lnTo>
                    <a:lnTo>
                      <a:pt x="1095" y="371"/>
                    </a:lnTo>
                    <a:lnTo>
                      <a:pt x="1172" y="461"/>
                    </a:lnTo>
                    <a:lnTo>
                      <a:pt x="1210" y="521"/>
                    </a:lnTo>
                    <a:lnTo>
                      <a:pt x="1445" y="391"/>
                    </a:lnTo>
                    <a:lnTo>
                      <a:pt x="1549" y="332"/>
                    </a:lnTo>
                    <a:lnTo>
                      <a:pt x="1690" y="281"/>
                    </a:lnTo>
                    <a:lnTo>
                      <a:pt x="1803" y="190"/>
                    </a:lnTo>
                    <a:lnTo>
                      <a:pt x="1983" y="240"/>
                    </a:lnTo>
                    <a:lnTo>
                      <a:pt x="2133" y="300"/>
                    </a:lnTo>
                    <a:lnTo>
                      <a:pt x="2284" y="362"/>
                    </a:lnTo>
                    <a:lnTo>
                      <a:pt x="2303" y="371"/>
                    </a:lnTo>
                    <a:lnTo>
                      <a:pt x="2417" y="391"/>
                    </a:lnTo>
                    <a:lnTo>
                      <a:pt x="2540" y="521"/>
                    </a:lnTo>
                    <a:lnTo>
                      <a:pt x="2606" y="600"/>
                    </a:lnTo>
                    <a:lnTo>
                      <a:pt x="2766" y="682"/>
                    </a:lnTo>
                    <a:lnTo>
                      <a:pt x="3220" y="442"/>
                    </a:lnTo>
                    <a:lnTo>
                      <a:pt x="3881" y="291"/>
                    </a:lnTo>
                    <a:lnTo>
                      <a:pt x="4127" y="371"/>
                    </a:lnTo>
                    <a:lnTo>
                      <a:pt x="4372" y="530"/>
                    </a:lnTo>
                    <a:lnTo>
                      <a:pt x="4438" y="721"/>
                    </a:lnTo>
                    <a:lnTo>
                      <a:pt x="0" y="721"/>
                    </a:lnTo>
                    <a:lnTo>
                      <a:pt x="19" y="521"/>
                    </a:lnTo>
                    <a:close/>
                  </a:path>
                </a:pathLst>
              </a:custGeom>
              <a:solidFill>
                <a:srgbClr val="5F5F5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509" name="Freeform 98"/>
              <p:cNvSpPr>
                <a:spLocks noChangeArrowheads="1"/>
              </p:cNvSpPr>
              <p:nvPr/>
            </p:nvSpPr>
            <p:spPr bwMode="auto">
              <a:xfrm>
                <a:off x="3410" y="3636"/>
                <a:ext cx="280" cy="200"/>
              </a:xfrm>
              <a:custGeom>
                <a:avLst/>
                <a:gdLst>
                  <a:gd name="T0" fmla="*/ 0 w 560"/>
                  <a:gd name="T1" fmla="*/ 0 h 401"/>
                  <a:gd name="T2" fmla="*/ 1 w 560"/>
                  <a:gd name="T3" fmla="*/ 0 h 401"/>
                  <a:gd name="T4" fmla="*/ 1 w 560"/>
                  <a:gd name="T5" fmla="*/ 0 h 401"/>
                  <a:gd name="T6" fmla="*/ 1 w 560"/>
                  <a:gd name="T7" fmla="*/ 0 h 401"/>
                  <a:gd name="T8" fmla="*/ 1 w 560"/>
                  <a:gd name="T9" fmla="*/ 0 h 401"/>
                  <a:gd name="T10" fmla="*/ 1 w 560"/>
                  <a:gd name="T11" fmla="*/ 0 h 401"/>
                  <a:gd name="T12" fmla="*/ 1 w 560"/>
                  <a:gd name="T13" fmla="*/ 0 h 401"/>
                  <a:gd name="T14" fmla="*/ 1 w 560"/>
                  <a:gd name="T15" fmla="*/ 0 h 401"/>
                  <a:gd name="T16" fmla="*/ 1 w 560"/>
                  <a:gd name="T17" fmla="*/ 0 h 401"/>
                  <a:gd name="T18" fmla="*/ 1 w 560"/>
                  <a:gd name="T19" fmla="*/ 0 h 401"/>
                  <a:gd name="T20" fmla="*/ 1 w 560"/>
                  <a:gd name="T21" fmla="*/ 0 h 401"/>
                  <a:gd name="T22" fmla="*/ 1 w 560"/>
                  <a:gd name="T23" fmla="*/ 0 h 401"/>
                  <a:gd name="T24" fmla="*/ 1 w 560"/>
                  <a:gd name="T25" fmla="*/ 0 h 401"/>
                  <a:gd name="T26" fmla="*/ 1 w 560"/>
                  <a:gd name="T27" fmla="*/ 0 h 401"/>
                  <a:gd name="T28" fmla="*/ 1 w 560"/>
                  <a:gd name="T29" fmla="*/ 0 h 401"/>
                  <a:gd name="T30" fmla="*/ 1 w 560"/>
                  <a:gd name="T31" fmla="*/ 0 h 401"/>
                  <a:gd name="T32" fmla="*/ 1 w 560"/>
                  <a:gd name="T33" fmla="*/ 0 h 401"/>
                  <a:gd name="T34" fmla="*/ 0 w 560"/>
                  <a:gd name="T35" fmla="*/ 0 h 4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60" h="401">
                    <a:moveTo>
                      <a:pt x="0" y="0"/>
                    </a:moveTo>
                    <a:lnTo>
                      <a:pt x="272" y="65"/>
                    </a:lnTo>
                    <a:lnTo>
                      <a:pt x="365" y="100"/>
                    </a:lnTo>
                    <a:lnTo>
                      <a:pt x="414" y="128"/>
                    </a:lnTo>
                    <a:lnTo>
                      <a:pt x="464" y="169"/>
                    </a:lnTo>
                    <a:lnTo>
                      <a:pt x="508" y="223"/>
                    </a:lnTo>
                    <a:lnTo>
                      <a:pt x="537" y="278"/>
                    </a:lnTo>
                    <a:lnTo>
                      <a:pt x="560" y="336"/>
                    </a:lnTo>
                    <a:lnTo>
                      <a:pt x="518" y="401"/>
                    </a:lnTo>
                    <a:lnTo>
                      <a:pt x="497" y="332"/>
                    </a:lnTo>
                    <a:lnTo>
                      <a:pt x="461" y="270"/>
                    </a:lnTo>
                    <a:lnTo>
                      <a:pt x="428" y="227"/>
                    </a:lnTo>
                    <a:lnTo>
                      <a:pt x="398" y="197"/>
                    </a:lnTo>
                    <a:lnTo>
                      <a:pt x="343" y="164"/>
                    </a:lnTo>
                    <a:lnTo>
                      <a:pt x="280" y="133"/>
                    </a:lnTo>
                    <a:lnTo>
                      <a:pt x="191" y="95"/>
                    </a:lnTo>
                    <a:lnTo>
                      <a:pt x="106" y="55"/>
                    </a:lnTo>
                    <a:lnTo>
                      <a:pt x="0" y="0"/>
                    </a:lnTo>
                    <a:close/>
                  </a:path>
                </a:pathLst>
              </a:custGeom>
              <a:solidFill>
                <a:srgbClr val="7F7F7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3495" name="Rectangle 3"/>
            <p:cNvSpPr txBox="1">
              <a:spLocks noChangeArrowheads="1"/>
            </p:cNvSpPr>
            <p:nvPr/>
          </p:nvSpPr>
          <p:spPr bwMode="auto">
            <a:xfrm>
              <a:off x="5097463" y="3573463"/>
              <a:ext cx="2376487"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buFont typeface="Monotype Sorts"/>
                <a:buChar char=""/>
              </a:pPr>
              <a:r>
                <a:rPr lang="en-US" altLang="zh-CN" sz="5400">
                  <a:solidFill>
                    <a:srgbClr val="FFFFC2"/>
                  </a:solidFill>
                  <a:latin typeface="Arial" panose="020B0604020202020204" pitchFamily="34" charset="0"/>
                </a:rPr>
                <a:t>Q&amp;A</a:t>
              </a:r>
            </a:p>
          </p:txBody>
        </p:sp>
      </p:grpSp>
      <p:sp>
        <p:nvSpPr>
          <p:cNvPr id="63493" name="灯片编号占位符 98"/>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ts val="590"/>
              </a:spcBef>
              <a:buSzPct val="80000"/>
              <a:buNone/>
            </a:pPr>
            <a:fld id="{87D214E0-410F-4333-9053-8AECA3BCA647}" type="slidenum">
              <a:rPr lang="en-US" altLang="zh-CN" sz="1100">
                <a:solidFill>
                  <a:srgbClr val="636363"/>
                </a:solidFill>
                <a:latin typeface="Arial" panose="020B0604020202020204" pitchFamily="34" charset="0"/>
              </a:rPr>
              <a:pPr>
                <a:spcBef>
                  <a:spcPts val="590"/>
                </a:spcBef>
                <a:buSzPct val="80000"/>
                <a:buNone/>
              </a:pPr>
              <a:t>44</a:t>
            </a:fld>
            <a:r>
              <a:rPr lang="en-US" altLang="zh-CN" sz="1100">
                <a:solidFill>
                  <a:srgbClr val="636363"/>
                </a:solidFill>
                <a:latin typeface="Arial" panose="020B0604020202020204" pitchFamily="34" charset="0"/>
              </a:rPr>
              <a:t>/37</a:t>
            </a:r>
            <a:endParaRPr lang="zh-CN" altLang="en-US" sz="1100">
              <a:solidFill>
                <a:srgbClr val="636363"/>
              </a:solidFill>
              <a:latin typeface="Arial" panose="020B0604020202020204" pitchFamily="34" charset="0"/>
            </a:endParaRPr>
          </a:p>
        </p:txBody>
      </p:sp>
    </p:spTree>
  </p:cSld>
  <p:clrMapOvr>
    <a:masterClrMapping/>
  </p:clrMapOvr>
  <p:transition>
    <p:newsflash/>
  </p:transition>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64514" name="标题 1"/>
          <p:cNvSpPr>
            <a:spLocks noGrp="1" noChangeArrowheads="1"/>
          </p:cNvSpPr>
          <p:nvPr>
            <p:ph type="title"/>
          </p:nvPr>
        </p:nvSpPr>
        <p:spPr>
          <a:xfrm>
            <a:off x="1638300" y="269875"/>
            <a:ext cx="8915400" cy="1143000"/>
          </a:xfrm>
        </p:spPr>
        <p:txBody>
          <a:bodyPr/>
          <a:lstStyle/>
          <a:p>
            <a:r>
              <a:rPr lang="en-US" altLang="zh-CN" dirty="0"/>
              <a:t>Homework</a:t>
            </a:r>
            <a:endParaRPr lang="zh-CN" altLang="en-US" dirty="0"/>
          </a:p>
        </p:txBody>
      </p:sp>
      <p:sp>
        <p:nvSpPr>
          <p:cNvPr id="64515" name="内容占位符 2"/>
          <p:cNvSpPr>
            <a:spLocks noGrp="1" noChangeArrowheads="1"/>
          </p:cNvSpPr>
          <p:nvPr>
            <p:ph idx="1"/>
          </p:nvPr>
        </p:nvSpPr>
        <p:spPr>
          <a:xfrm>
            <a:off x="1625600" y="1412875"/>
            <a:ext cx="8915400" cy="4686300"/>
          </a:xfrm>
        </p:spPr>
        <p:txBody>
          <a:bodyPr/>
          <a:lstStyle/>
          <a:p>
            <a:r>
              <a:rPr lang="en-US" altLang="zh-CN" dirty="0"/>
              <a:t>1. Write statements to define each of the following: </a:t>
            </a:r>
          </a:p>
          <a:p>
            <a:pPr marL="457200" lvl="1" indent="0">
              <a:buNone/>
            </a:pPr>
            <a:r>
              <a:rPr lang="en-US" altLang="zh-CN" dirty="0"/>
              <a:t>(a) a one-dimensional array of floating-point numbers with ten elements </a:t>
            </a:r>
          </a:p>
          <a:p>
            <a:pPr marL="457200" lvl="1" indent="0">
              <a:buNone/>
            </a:pPr>
            <a:r>
              <a:rPr lang="en-US" altLang="zh-CN" dirty="0"/>
              <a:t>(b) a one-dimensional array of characters with five elements </a:t>
            </a:r>
          </a:p>
          <a:p>
            <a:pPr marL="457200" lvl="1" indent="0">
              <a:buNone/>
            </a:pPr>
            <a:r>
              <a:rPr lang="en-US" altLang="zh-CN" dirty="0"/>
              <a:t>(c) a two-dimensional array of integers with seven rows and eight columns </a:t>
            </a:r>
          </a:p>
          <a:p>
            <a:pPr marL="457200" lvl="1" indent="0">
              <a:buNone/>
            </a:pPr>
            <a:r>
              <a:rPr lang="en-US" altLang="zh-CN" dirty="0"/>
              <a:t>(d) a 10 by 5 two-dimensional array of double precision numbers </a:t>
            </a:r>
          </a:p>
          <a:p>
            <a:pPr marL="457200" lvl="1" indent="0">
              <a:buNone/>
            </a:pPr>
            <a:r>
              <a:rPr lang="en-US" altLang="zh-CN" dirty="0"/>
              <a:t>(e) a 10 by 8 by 15 three-dimensional array of integers.</a:t>
            </a:r>
            <a:r>
              <a:rPr lang="zh-CN" altLang="zh-CN" dirty="0"/>
              <a:t> </a:t>
            </a:r>
            <a:endParaRPr lang="en-US" altLang="zh-CN" dirty="0"/>
          </a:p>
          <a:p>
            <a:pPr marL="0" indent="0">
              <a:buNone/>
            </a:pP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64514" name="标题 1"/>
          <p:cNvSpPr>
            <a:spLocks noGrp="1" noChangeArrowheads="1"/>
          </p:cNvSpPr>
          <p:nvPr>
            <p:ph type="title"/>
          </p:nvPr>
        </p:nvSpPr>
        <p:spPr>
          <a:xfrm>
            <a:off x="1638300" y="269875"/>
            <a:ext cx="8915400" cy="1143000"/>
          </a:xfrm>
        </p:spPr>
        <p:txBody>
          <a:bodyPr/>
          <a:lstStyle/>
          <a:p>
            <a:r>
              <a:rPr lang="en-US" altLang="zh-CN" dirty="0"/>
              <a:t>Homework</a:t>
            </a:r>
            <a:endParaRPr lang="zh-CN" altLang="en-US" dirty="0"/>
          </a:p>
        </p:txBody>
      </p:sp>
      <p:sp>
        <p:nvSpPr>
          <p:cNvPr id="64515" name="内容占位符 2"/>
          <p:cNvSpPr>
            <a:spLocks noGrp="1" noChangeArrowheads="1"/>
          </p:cNvSpPr>
          <p:nvPr>
            <p:ph idx="1"/>
          </p:nvPr>
        </p:nvSpPr>
        <p:spPr>
          <a:xfrm>
            <a:off x="1625600" y="1412875"/>
            <a:ext cx="8915400" cy="4686300"/>
          </a:xfrm>
        </p:spPr>
        <p:txBody>
          <a:bodyPr/>
          <a:lstStyle/>
          <a:p>
            <a:r>
              <a:rPr lang="en-US" altLang="zh-CN" dirty="0"/>
              <a:t>2. In a magic square the rows, columns and diagonals all have the same sum. For example:</a:t>
            </a:r>
          </a:p>
          <a:p>
            <a:endParaRPr lang="en-US" altLang="zh-CN" dirty="0"/>
          </a:p>
          <a:p>
            <a:endParaRPr lang="en-US" altLang="zh-CN" dirty="0"/>
          </a:p>
          <a:p>
            <a:endParaRPr lang="en-US" altLang="zh-CN" dirty="0"/>
          </a:p>
          <a:p>
            <a:endParaRPr lang="en-US" altLang="zh-CN" dirty="0"/>
          </a:p>
          <a:p>
            <a:endParaRPr lang="en-US" altLang="zh-CN" dirty="0"/>
          </a:p>
          <a:p>
            <a:pPr marL="457200" lvl="1" indent="0">
              <a:buNone/>
            </a:pPr>
            <a:r>
              <a:rPr lang="en-US" altLang="zh-CN" sz="2800" dirty="0">
                <a:solidFill>
                  <a:schemeClr val="tx1"/>
                </a:solidFill>
              </a:rPr>
              <a:t>Write a program to read in a two-dimensional integer array and check if it is a magic square.	</a:t>
            </a:r>
          </a:p>
          <a:p>
            <a:endParaRPr lang="en-US" altLang="zh-CN" dirty="0"/>
          </a:p>
          <a:p>
            <a:pPr marL="0" indent="0">
              <a:buNone/>
            </a:pPr>
            <a:endParaRPr lang="en-US" altLang="zh-CN" dirty="0"/>
          </a:p>
          <a:p>
            <a:endParaRPr lang="en-US" altLang="zh-CN" dirty="0"/>
          </a:p>
          <a:p>
            <a:pPr marL="0" indent="0">
              <a:buNone/>
            </a:pPr>
            <a:endParaRPr lang="zh-CN" altLang="en-US" dirty="0"/>
          </a:p>
        </p:txBody>
      </p:sp>
      <p:pic>
        <p:nvPicPr>
          <p:cNvPr id="2" name="图片 1"/>
          <p:cNvPicPr>
            <a:picLocks noChangeAspect="1"/>
          </p:cNvPicPr>
          <p:nvPr/>
        </p:nvPicPr>
        <p:blipFill>
          <a:blip r:embed="rId3"/>
          <a:stretch>
            <a:fillRect/>
          </a:stretch>
        </p:blipFill>
        <p:spPr>
          <a:xfrm>
            <a:off x="3021013" y="2636913"/>
            <a:ext cx="6124575" cy="204787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64514" name="标题 1"/>
          <p:cNvSpPr>
            <a:spLocks noGrp="1" noChangeArrowheads="1"/>
          </p:cNvSpPr>
          <p:nvPr>
            <p:ph type="title"/>
          </p:nvPr>
        </p:nvSpPr>
        <p:spPr>
          <a:xfrm>
            <a:off x="1638300" y="269875"/>
            <a:ext cx="8915400" cy="1143000"/>
          </a:xfrm>
        </p:spPr>
        <p:txBody>
          <a:bodyPr/>
          <a:lstStyle/>
          <a:p>
            <a:r>
              <a:rPr lang="en-US" altLang="zh-CN" dirty="0"/>
              <a:t>Homework</a:t>
            </a:r>
            <a:endParaRPr lang="zh-CN" altLang="en-US" dirty="0"/>
          </a:p>
        </p:txBody>
      </p:sp>
      <p:sp>
        <p:nvSpPr>
          <p:cNvPr id="64515" name="内容占位符 2"/>
          <p:cNvSpPr>
            <a:spLocks noGrp="1" noChangeArrowheads="1"/>
          </p:cNvSpPr>
          <p:nvPr>
            <p:ph idx="1"/>
          </p:nvPr>
        </p:nvSpPr>
        <p:spPr>
          <a:xfrm>
            <a:off x="1625600" y="1412875"/>
            <a:ext cx="8915400" cy="4686300"/>
          </a:xfrm>
        </p:spPr>
        <p:txBody>
          <a:bodyPr>
            <a:normAutofit lnSpcReduction="10000"/>
          </a:bodyPr>
          <a:lstStyle/>
          <a:p>
            <a:r>
              <a:rPr lang="en-US" altLang="zh-CN" dirty="0"/>
              <a:t>3. Given the following definitions,</a:t>
            </a:r>
          </a:p>
          <a:p>
            <a:endParaRPr lang="en-US" altLang="zh-CN" dirty="0"/>
          </a:p>
          <a:p>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457200" lvl="1" indent="0">
              <a:buNone/>
            </a:pPr>
            <a:r>
              <a:rPr lang="en-US" altLang="zh-CN" sz="2800" dirty="0">
                <a:solidFill>
                  <a:schemeClr val="tx1"/>
                </a:solidFill>
              </a:rPr>
              <a:t>write statements to </a:t>
            </a:r>
          </a:p>
          <a:p>
            <a:pPr marL="857250" lvl="2" indent="0">
              <a:lnSpc>
                <a:spcPct val="100000"/>
              </a:lnSpc>
              <a:buNone/>
            </a:pPr>
            <a:r>
              <a:rPr lang="en-US" altLang="zh-CN" sz="2400" dirty="0"/>
              <a:t>(a) assign a value to each member of </a:t>
            </a:r>
            <a:r>
              <a:rPr lang="en-US" altLang="zh-CN" sz="2400" dirty="0" err="1"/>
              <a:t>stock_item</a:t>
            </a:r>
            <a:r>
              <a:rPr lang="en-US" altLang="zh-CN" sz="2400" dirty="0"/>
              <a:t> </a:t>
            </a:r>
          </a:p>
          <a:p>
            <a:pPr marL="857250" lvl="2" indent="0">
              <a:lnSpc>
                <a:spcPct val="100000"/>
              </a:lnSpc>
              <a:buNone/>
            </a:pPr>
            <a:r>
              <a:rPr lang="en-US" altLang="zh-CN" sz="2400" dirty="0"/>
              <a:t>(b) input a value to each member of </a:t>
            </a:r>
            <a:r>
              <a:rPr lang="en-US" altLang="zh-CN" sz="2400" dirty="0" err="1"/>
              <a:t>stock_item</a:t>
            </a:r>
            <a:r>
              <a:rPr lang="en-US" altLang="zh-CN" sz="2400" dirty="0"/>
              <a:t> </a:t>
            </a:r>
          </a:p>
          <a:p>
            <a:pPr marL="857250" lvl="2" indent="0">
              <a:lnSpc>
                <a:spcPct val="100000"/>
              </a:lnSpc>
              <a:buNone/>
            </a:pPr>
            <a:r>
              <a:rPr lang="en-US" altLang="zh-CN" sz="2400" dirty="0"/>
              <a:t>(c) display the value of each member of </a:t>
            </a:r>
            <a:r>
              <a:rPr lang="en-US" altLang="zh-CN" sz="2400" dirty="0" err="1"/>
              <a:t>stock_item</a:t>
            </a:r>
            <a:r>
              <a:rPr lang="en-US" altLang="zh-CN" dirty="0"/>
              <a:t>	</a:t>
            </a:r>
          </a:p>
          <a:p>
            <a:pPr marL="0" indent="0">
              <a:buNone/>
            </a:pPr>
            <a:endParaRPr lang="en-US" altLang="zh-CN" dirty="0"/>
          </a:p>
          <a:p>
            <a:endParaRPr lang="en-US" altLang="zh-CN" dirty="0"/>
          </a:p>
          <a:p>
            <a:pPr marL="0" indent="0">
              <a:buNone/>
            </a:pPr>
            <a:endParaRPr lang="zh-CN" altLang="en-US" dirty="0"/>
          </a:p>
        </p:txBody>
      </p:sp>
      <p:pic>
        <p:nvPicPr>
          <p:cNvPr id="3" name="图片 2"/>
          <p:cNvPicPr>
            <a:picLocks noChangeAspect="1"/>
          </p:cNvPicPr>
          <p:nvPr/>
        </p:nvPicPr>
        <p:blipFill rotWithShape="1">
          <a:blip r:embed="rId3"/>
          <a:srcRect l="-782" r="782" b="4707"/>
          <a:stretch>
            <a:fillRect/>
          </a:stretch>
        </p:blipFill>
        <p:spPr>
          <a:xfrm>
            <a:off x="4267200" y="1916832"/>
            <a:ext cx="3657600" cy="216024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64514" name="标题 1"/>
          <p:cNvSpPr>
            <a:spLocks noGrp="1" noChangeArrowheads="1"/>
          </p:cNvSpPr>
          <p:nvPr>
            <p:ph type="title"/>
          </p:nvPr>
        </p:nvSpPr>
        <p:spPr>
          <a:xfrm>
            <a:off x="1638300" y="269875"/>
            <a:ext cx="8915400" cy="1143000"/>
          </a:xfrm>
        </p:spPr>
        <p:txBody>
          <a:bodyPr/>
          <a:lstStyle/>
          <a:p>
            <a:r>
              <a:rPr lang="en-US" altLang="zh-CN" dirty="0"/>
              <a:t>Homework</a:t>
            </a:r>
            <a:endParaRPr lang="zh-CN" altLang="en-US" dirty="0"/>
          </a:p>
        </p:txBody>
      </p:sp>
      <p:sp>
        <p:nvSpPr>
          <p:cNvPr id="64515" name="内容占位符 2"/>
          <p:cNvSpPr>
            <a:spLocks noGrp="1" noChangeArrowheads="1"/>
          </p:cNvSpPr>
          <p:nvPr>
            <p:ph idx="1"/>
          </p:nvPr>
        </p:nvSpPr>
        <p:spPr>
          <a:xfrm>
            <a:off x="1299549" y="1412875"/>
            <a:ext cx="9222928" cy="4686300"/>
          </a:xfrm>
        </p:spPr>
        <p:txBody>
          <a:bodyPr/>
          <a:lstStyle/>
          <a:p>
            <a:r>
              <a:rPr lang="en-US" altLang="zh-CN" dirty="0"/>
              <a:t>4. Create an enumerated data type for each of the following: </a:t>
            </a:r>
          </a:p>
          <a:p>
            <a:pPr marL="457200" lvl="1" indent="0">
              <a:buNone/>
            </a:pPr>
            <a:r>
              <a:rPr lang="en-US" altLang="zh-CN" dirty="0"/>
              <a:t>(a) the days of the week: Monday, Tuesday, Wednesday, and so on </a:t>
            </a:r>
          </a:p>
          <a:p>
            <a:pPr marL="457200" lvl="1" indent="0">
              <a:buNone/>
            </a:pPr>
            <a:r>
              <a:rPr lang="en-US" altLang="zh-CN" dirty="0"/>
              <a:t>(b) the months of the year </a:t>
            </a:r>
          </a:p>
          <a:p>
            <a:pPr marL="457200" lvl="1" indent="0">
              <a:buNone/>
            </a:pPr>
            <a:r>
              <a:rPr lang="en-US" altLang="zh-CN" dirty="0"/>
              <a:t>(e) the points on a compass.</a:t>
            </a:r>
          </a:p>
          <a:p>
            <a:pPr marL="0" indent="0">
              <a:buNone/>
            </a:pPr>
            <a:endParaRPr lang="en-US" altLang="zh-CN" dirty="0"/>
          </a:p>
          <a:p>
            <a:pPr marL="457200" lvl="1" indent="0">
              <a:buNone/>
            </a:pPr>
            <a:r>
              <a:rPr lang="en-US" altLang="zh-CN" dirty="0"/>
              <a:t>	</a:t>
            </a:r>
          </a:p>
          <a:p>
            <a:pPr marL="0" indent="0">
              <a:buNone/>
            </a:pPr>
            <a:endParaRPr lang="en-US" altLang="zh-CN" dirty="0"/>
          </a:p>
          <a:p>
            <a:endParaRPr lang="en-US" altLang="zh-CN" dirty="0"/>
          </a:p>
          <a:p>
            <a:pPr marL="0" indent="0">
              <a:buNone/>
            </a:pP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64514" name="标题 1"/>
          <p:cNvSpPr>
            <a:spLocks noGrp="1" noChangeArrowheads="1"/>
          </p:cNvSpPr>
          <p:nvPr>
            <p:ph type="title"/>
          </p:nvPr>
        </p:nvSpPr>
        <p:spPr>
          <a:xfrm>
            <a:off x="1638300" y="269875"/>
            <a:ext cx="8915400" cy="1143000"/>
          </a:xfrm>
        </p:spPr>
        <p:txBody>
          <a:bodyPr/>
          <a:lstStyle/>
          <a:p>
            <a:r>
              <a:rPr lang="en-US" altLang="zh-CN" dirty="0"/>
              <a:t>Homework</a:t>
            </a:r>
            <a:endParaRPr lang="zh-CN" altLang="en-US" dirty="0"/>
          </a:p>
        </p:txBody>
      </p:sp>
      <p:sp>
        <p:nvSpPr>
          <p:cNvPr id="64515" name="内容占位符 2"/>
          <p:cNvSpPr>
            <a:spLocks noGrp="1" noChangeArrowheads="1"/>
          </p:cNvSpPr>
          <p:nvPr>
            <p:ph idx="1"/>
          </p:nvPr>
        </p:nvSpPr>
        <p:spPr>
          <a:xfrm>
            <a:off x="1055440" y="1412875"/>
            <a:ext cx="9937104" cy="4686300"/>
          </a:xfrm>
        </p:spPr>
        <p:txBody>
          <a:bodyPr/>
          <a:lstStyle/>
          <a:p>
            <a:r>
              <a:rPr lang="en-US" altLang="zh-CN" sz="3200" dirty="0"/>
              <a:t>5. Given the array [22, 3, 1, 9, 6, 12, 8], provide the sorting results for each round of selection sort. For example, given the array [3, 2, 1], the sorting results for first round is [1, 2, 3].</a:t>
            </a:r>
          </a:p>
          <a:p>
            <a:pPr marL="0" indent="0">
              <a:buNone/>
            </a:pPr>
            <a:endParaRPr lang="en-US" altLang="zh-CN" dirty="0"/>
          </a:p>
          <a:p>
            <a:pPr marL="457200" lvl="1" indent="0">
              <a:buNone/>
            </a:pPr>
            <a:r>
              <a:rPr lang="en-US" altLang="zh-CN" dirty="0"/>
              <a:t>	</a:t>
            </a:r>
          </a:p>
          <a:p>
            <a:pPr marL="0" indent="0">
              <a:buNone/>
            </a:pPr>
            <a:endParaRPr lang="en-US" altLang="zh-CN" dirty="0"/>
          </a:p>
          <a:p>
            <a:endParaRPr lang="en-US" altLang="zh-CN" dirty="0"/>
          </a:p>
          <a:p>
            <a:pPr marL="0" indent="0">
              <a:buNone/>
            </a:pPr>
            <a:endParaRPr lang="zh-CN" altLang="en-US" dirty="0"/>
          </a:p>
        </p:txBody>
      </p:sp>
      <p:pic>
        <p:nvPicPr>
          <p:cNvPr id="4" name="图片 3"/>
          <p:cNvPicPr>
            <a:picLocks noChangeAspect="1"/>
          </p:cNvPicPr>
          <p:nvPr/>
        </p:nvPicPr>
        <p:blipFill>
          <a:blip r:embed="rId3"/>
          <a:stretch>
            <a:fillRect/>
          </a:stretch>
        </p:blipFill>
        <p:spPr>
          <a:xfrm>
            <a:off x="3431704" y="3449783"/>
            <a:ext cx="4936784" cy="266429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1487489" y="2558560"/>
            <a:ext cx="4922931" cy="3205630"/>
          </a:xfrm>
          <a:prstGeom prst="rect">
            <a:avLst/>
          </a:prstGeom>
        </p:spPr>
      </p:pic>
      <p:sp>
        <p:nvSpPr>
          <p:cNvPr id="23555" name="标题 1"/>
          <p:cNvSpPr>
            <a:spLocks noGrp="1" noChangeArrowheads="1"/>
          </p:cNvSpPr>
          <p:nvPr>
            <p:ph type="title"/>
          </p:nvPr>
        </p:nvSpPr>
        <p:spPr/>
        <p:txBody>
          <a:bodyPr/>
          <a:lstStyle/>
          <a:p>
            <a:pPr eaLnBrk="1" hangingPunct="1"/>
            <a:r>
              <a:rPr lang="en-US" altLang="zh-CN"/>
              <a:t>6.1 Arrays</a:t>
            </a:r>
            <a:endParaRPr lang="zh-CN" altLang="en-US"/>
          </a:p>
        </p:txBody>
      </p:sp>
      <p:sp>
        <p:nvSpPr>
          <p:cNvPr id="23556" name="内容占位符 2"/>
          <p:cNvSpPr>
            <a:spLocks noGrp="1" noChangeArrowheads="1"/>
          </p:cNvSpPr>
          <p:nvPr>
            <p:ph idx="1"/>
          </p:nvPr>
        </p:nvSpPr>
        <p:spPr>
          <a:xfrm>
            <a:off x="1319845" y="1437309"/>
            <a:ext cx="7208937" cy="402431"/>
          </a:xfrm>
        </p:spPr>
        <p:txBody>
          <a:bodyPr>
            <a:normAutofit fontScale="92500" lnSpcReduction="20000"/>
          </a:bodyPr>
          <a:lstStyle/>
          <a:p>
            <a:pPr eaLnBrk="1" hangingPunct="1"/>
            <a:r>
              <a:rPr lang="en-US" altLang="zh-CN" dirty="0"/>
              <a:t>Program Example</a:t>
            </a:r>
          </a:p>
          <a:p>
            <a:pPr eaLnBrk="1" hangingPunct="1"/>
            <a:endParaRPr lang="zh-CN" altLang="en-US" dirty="0"/>
          </a:p>
        </p:txBody>
      </p:sp>
      <p:cxnSp>
        <p:nvCxnSpPr>
          <p:cNvPr id="23558" name="直接箭头连接符 7"/>
          <p:cNvCxnSpPr>
            <a:cxnSpLocks noChangeShapeType="1"/>
            <a:stCxn id="7" idx="1"/>
          </p:cNvCxnSpPr>
          <p:nvPr/>
        </p:nvCxnSpPr>
        <p:spPr bwMode="auto">
          <a:xfrm flipH="1">
            <a:off x="3188592" y="2146002"/>
            <a:ext cx="3411464" cy="1349183"/>
          </a:xfrm>
          <a:prstGeom prst="straightConnector1">
            <a:avLst/>
          </a:prstGeom>
          <a:noFill/>
          <a:ln w="9525" algn="ctr">
            <a:solidFill>
              <a:srgbClr val="0000CC"/>
            </a:solidFill>
            <a:round/>
            <a:tailEnd type="arrow" w="med" len="med"/>
          </a:ln>
          <a:extLst>
            <a:ext uri="{909E8E84-426E-40DD-AFC4-6F175D3DCCD1}">
              <a14:hiddenFill xmlns:a14="http://schemas.microsoft.com/office/drawing/2010/main">
                <a:noFill/>
              </a14:hiddenFill>
            </a:ext>
          </a:extLst>
        </p:spPr>
      </p:cxnSp>
      <p:grpSp>
        <p:nvGrpSpPr>
          <p:cNvPr id="23559" name="组合 15"/>
          <p:cNvGrpSpPr/>
          <p:nvPr/>
        </p:nvGrpSpPr>
        <p:grpSpPr bwMode="auto">
          <a:xfrm>
            <a:off x="6600056" y="1737516"/>
            <a:ext cx="4104456" cy="816970"/>
            <a:chOff x="4238620" y="1928802"/>
            <a:chExt cx="7311271" cy="1714512"/>
          </a:xfrm>
        </p:grpSpPr>
        <p:sp>
          <p:nvSpPr>
            <p:cNvPr id="7" name="矩形 6"/>
            <p:cNvSpPr/>
            <p:nvPr/>
          </p:nvSpPr>
          <p:spPr bwMode="auto">
            <a:xfrm>
              <a:off x="4238620" y="1928802"/>
              <a:ext cx="7311271" cy="1714512"/>
            </a:xfrm>
            <a:prstGeom prst="rect">
              <a:avLst/>
            </a:prstGeom>
            <a:ln>
              <a:solidFill>
                <a:srgbClr val="FF0000"/>
              </a:solidFill>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73277" tIns="36639" rIns="73277" bIns="36639"/>
            <a:lstStyle/>
            <a:p>
              <a:pPr>
                <a:lnSpc>
                  <a:spcPct val="90000"/>
                </a:lnSpc>
                <a:spcBef>
                  <a:spcPts val="480"/>
                </a:spcBef>
                <a:spcAft>
                  <a:spcPts val="480"/>
                </a:spcAft>
                <a:buClr>
                  <a:schemeClr val="tx2"/>
                </a:buClr>
                <a:buSzPct val="80000"/>
                <a:buFont typeface="Arial" panose="020B0604020202020204" pitchFamily="34" charset="0"/>
                <a:buChar char="•"/>
                <a:defRPr/>
              </a:pPr>
              <a:r>
                <a:rPr lang="en-US" altLang="zh-CN" sz="1625" dirty="0"/>
                <a:t> define ages as an array of 10 integers</a:t>
              </a:r>
            </a:p>
            <a:p>
              <a:pPr>
                <a:lnSpc>
                  <a:spcPct val="90000"/>
                </a:lnSpc>
                <a:spcBef>
                  <a:spcPts val="480"/>
                </a:spcBef>
                <a:spcAft>
                  <a:spcPts val="480"/>
                </a:spcAft>
                <a:buClr>
                  <a:schemeClr val="tx2"/>
                </a:buClr>
                <a:buSzPct val="80000"/>
                <a:buFont typeface="Arial" panose="020B0604020202020204" pitchFamily="34" charset="0"/>
                <a:buChar char="•"/>
                <a:defRPr/>
              </a:pPr>
              <a:r>
                <a:rPr lang="en-US" altLang="zh-CN" sz="1625" dirty="0"/>
                <a:t> format:</a:t>
              </a:r>
              <a:endParaRPr lang="zh-CN" altLang="en-US" sz="1625" dirty="0"/>
            </a:p>
          </p:txBody>
        </p:sp>
        <p:pic>
          <p:nvPicPr>
            <p:cNvPr id="2356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3421" y="2528072"/>
              <a:ext cx="5762494" cy="956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矩形 20"/>
          <p:cNvSpPr/>
          <p:nvPr/>
        </p:nvSpPr>
        <p:spPr bwMode="auto">
          <a:xfrm>
            <a:off x="6661472" y="5214716"/>
            <a:ext cx="4259064" cy="531416"/>
          </a:xfrm>
          <a:prstGeom prst="rect">
            <a:avLst/>
          </a:prstGeom>
          <a:ln>
            <a:solidFill>
              <a:srgbClr val="FF0000"/>
            </a:solidFill>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73277" tIns="36639" rIns="73277" bIns="36639"/>
          <a:lstStyle/>
          <a:p>
            <a:pPr>
              <a:lnSpc>
                <a:spcPct val="90000"/>
              </a:lnSpc>
              <a:spcBef>
                <a:spcPts val="480"/>
              </a:spcBef>
              <a:spcAft>
                <a:spcPts val="480"/>
              </a:spcAft>
              <a:buClr>
                <a:schemeClr val="tx2"/>
              </a:buClr>
              <a:buSzPct val="80000"/>
              <a:buFont typeface="Arial" panose="020B0604020202020204" pitchFamily="34" charset="0"/>
              <a:buChar char="•"/>
              <a:defRPr/>
            </a:pPr>
            <a:r>
              <a:rPr lang="en-US" altLang="zh-CN" sz="1625" dirty="0"/>
              <a:t>The for loop is used to read each element of the array and add them to </a:t>
            </a:r>
            <a:r>
              <a:rPr lang="en-US" altLang="zh-CN" sz="1625" dirty="0" err="1"/>
              <a:t>total_age</a:t>
            </a:r>
            <a:r>
              <a:rPr lang="en-US" altLang="zh-CN" sz="1625" dirty="0"/>
              <a:t>.</a:t>
            </a:r>
          </a:p>
          <a:p>
            <a:pPr>
              <a:lnSpc>
                <a:spcPct val="90000"/>
              </a:lnSpc>
              <a:spcBef>
                <a:spcPts val="480"/>
              </a:spcBef>
              <a:spcAft>
                <a:spcPts val="480"/>
              </a:spcAft>
              <a:buClr>
                <a:schemeClr val="tx2"/>
              </a:buClr>
              <a:buSzPct val="80000"/>
              <a:buFont typeface="Arial" panose="020B0604020202020204" pitchFamily="34" charset="0"/>
              <a:buChar char="•"/>
              <a:defRPr/>
            </a:pPr>
            <a:endParaRPr lang="zh-CN" altLang="en-US" sz="1625" dirty="0"/>
          </a:p>
        </p:txBody>
      </p:sp>
      <p:cxnSp>
        <p:nvCxnSpPr>
          <p:cNvPr id="23562" name="直接箭头连接符 18"/>
          <p:cNvCxnSpPr>
            <a:cxnSpLocks noChangeShapeType="1"/>
            <a:stCxn id="21" idx="1"/>
          </p:cNvCxnSpPr>
          <p:nvPr/>
        </p:nvCxnSpPr>
        <p:spPr bwMode="auto">
          <a:xfrm flipH="1" flipV="1">
            <a:off x="5530530" y="4834932"/>
            <a:ext cx="1130943" cy="645493"/>
          </a:xfrm>
          <a:prstGeom prst="straightConnector1">
            <a:avLst/>
          </a:prstGeom>
          <a:noFill/>
          <a:ln w="9525" algn="ctr">
            <a:solidFill>
              <a:srgbClr val="0000CC"/>
            </a:solidFill>
            <a:round/>
            <a:tailEnd type="arrow" w="med" len="med"/>
          </a:ln>
          <a:extLst>
            <a:ext uri="{909E8E84-426E-40DD-AFC4-6F175D3DCCD1}">
              <a14:hiddenFill xmlns:a14="http://schemas.microsoft.com/office/drawing/2010/main">
                <a:noFill/>
              </a14:hiddenFill>
            </a:ext>
          </a:extLst>
        </p:spPr>
      </p:cxnSp>
      <p:pic>
        <p:nvPicPr>
          <p:cNvPr id="18" name="Picture 3"/>
          <p:cNvPicPr>
            <a:picLocks noChangeAspect="1" noChangeArrowheads="1"/>
          </p:cNvPicPr>
          <p:nvPr/>
        </p:nvPicPr>
        <p:blipFill>
          <a:blip r:embed="rId5"/>
          <a:srcRect/>
          <a:stretch>
            <a:fillRect/>
          </a:stretch>
        </p:blipFill>
        <p:spPr bwMode="auto">
          <a:xfrm>
            <a:off x="6744072" y="2764579"/>
            <a:ext cx="2592288" cy="2210082"/>
          </a:xfrm>
          <a:prstGeom prst="rect">
            <a:avLst/>
          </a:prstGeom>
          <a:noFill/>
          <a:ln w="9525">
            <a:solidFill>
              <a:schemeClr val="tx2">
                <a:lumMod val="60000"/>
                <a:lumOff val="40000"/>
              </a:schemeClr>
            </a:solid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272610" y="2984373"/>
            <a:ext cx="5327447" cy="2508214"/>
          </a:xfrm>
          <a:prstGeom prst="rect">
            <a:avLst/>
          </a:prstGeom>
        </p:spPr>
      </p:pic>
      <p:sp>
        <p:nvSpPr>
          <p:cNvPr id="24579" name="标题 1"/>
          <p:cNvSpPr>
            <a:spLocks noGrp="1" noChangeArrowheads="1"/>
          </p:cNvSpPr>
          <p:nvPr>
            <p:ph type="title"/>
          </p:nvPr>
        </p:nvSpPr>
        <p:spPr/>
        <p:txBody>
          <a:bodyPr/>
          <a:lstStyle/>
          <a:p>
            <a:pPr eaLnBrk="1" hangingPunct="1"/>
            <a:r>
              <a:rPr lang="en-US" altLang="zh-CN"/>
              <a:t>6.1 Arrays</a:t>
            </a:r>
            <a:endParaRPr lang="zh-CN" altLang="en-US"/>
          </a:p>
        </p:txBody>
      </p:sp>
      <p:sp>
        <p:nvSpPr>
          <p:cNvPr id="24580" name="内容占位符 2"/>
          <p:cNvSpPr>
            <a:spLocks noGrp="1" noChangeArrowheads="1"/>
          </p:cNvSpPr>
          <p:nvPr>
            <p:ph idx="1"/>
          </p:nvPr>
        </p:nvSpPr>
        <p:spPr>
          <a:xfrm>
            <a:off x="1272610" y="1428886"/>
            <a:ext cx="9143871" cy="1143000"/>
          </a:xfrm>
        </p:spPr>
        <p:txBody>
          <a:bodyPr/>
          <a:lstStyle/>
          <a:p>
            <a:pPr eaLnBrk="1" hangingPunct="1"/>
            <a:r>
              <a:rPr lang="en-US" altLang="zh-CN" sz="2400" dirty="0"/>
              <a:t>Program Example:  find the minimum and maximum values in an array</a:t>
            </a:r>
          </a:p>
        </p:txBody>
      </p:sp>
      <p:cxnSp>
        <p:nvCxnSpPr>
          <p:cNvPr id="24581" name="直接箭头连接符 7"/>
          <p:cNvCxnSpPr>
            <a:cxnSpLocks noChangeShapeType="1"/>
            <a:stCxn id="20" idx="1"/>
          </p:cNvCxnSpPr>
          <p:nvPr/>
        </p:nvCxnSpPr>
        <p:spPr bwMode="auto">
          <a:xfrm flipH="1" flipV="1">
            <a:off x="3431706" y="4221091"/>
            <a:ext cx="3307926" cy="170456"/>
          </a:xfrm>
          <a:prstGeom prst="straightConnector1">
            <a:avLst/>
          </a:prstGeom>
          <a:noFill/>
          <a:ln w="9525" algn="ctr">
            <a:solidFill>
              <a:srgbClr val="0000CC"/>
            </a:solidFill>
            <a:round/>
            <a:tailEnd type="arrow" w="med" len="med"/>
          </a:ln>
          <a:extLst>
            <a:ext uri="{909E8E84-426E-40DD-AFC4-6F175D3DCCD1}">
              <a14:hiddenFill xmlns:a14="http://schemas.microsoft.com/office/drawing/2010/main">
                <a:noFill/>
              </a14:hiddenFill>
            </a:ext>
          </a:extLst>
        </p:spPr>
      </p:cxnSp>
      <p:sp>
        <p:nvSpPr>
          <p:cNvPr id="21" name="矩形 20"/>
          <p:cNvSpPr/>
          <p:nvPr/>
        </p:nvSpPr>
        <p:spPr bwMode="auto">
          <a:xfrm>
            <a:off x="6739632" y="2665404"/>
            <a:ext cx="4614167" cy="567725"/>
          </a:xfrm>
          <a:prstGeom prst="rect">
            <a:avLst/>
          </a:prstGeom>
          <a:ln>
            <a:solidFill>
              <a:srgbClr val="FF0000"/>
            </a:solidFill>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73277" tIns="36639" rIns="73277" bIns="36639"/>
          <a:lstStyle/>
          <a:p>
            <a:pPr>
              <a:lnSpc>
                <a:spcPct val="90000"/>
              </a:lnSpc>
              <a:spcBef>
                <a:spcPts val="480"/>
              </a:spcBef>
              <a:spcAft>
                <a:spcPts val="480"/>
              </a:spcAft>
              <a:buClr>
                <a:schemeClr val="tx2"/>
              </a:buClr>
              <a:buSzPct val="80000"/>
              <a:buFont typeface="Arial" panose="020B0604020202020204" pitchFamily="34" charset="0"/>
              <a:buChar char="•"/>
              <a:defRPr/>
            </a:pPr>
            <a:r>
              <a:rPr lang="en-US" altLang="zh-CN" sz="1800" dirty="0">
                <a:solidFill>
                  <a:schemeClr val="tx1"/>
                </a:solidFill>
                <a:latin typeface="Times New Roman" panose="02020603050405020304" pitchFamily="18" charset="0"/>
                <a:cs typeface="Times New Roman" panose="02020603050405020304" pitchFamily="18" charset="0"/>
              </a:rPr>
              <a:t>define a constant integer </a:t>
            </a:r>
            <a:r>
              <a:rPr lang="en-US" altLang="zh-CN" sz="1800" i="1" dirty="0">
                <a:solidFill>
                  <a:schemeClr val="tx1"/>
                </a:solidFill>
                <a:latin typeface="Times New Roman" panose="02020603050405020304" pitchFamily="18" charset="0"/>
                <a:cs typeface="Times New Roman" panose="02020603050405020304" pitchFamily="18" charset="0"/>
              </a:rPr>
              <a:t>SIZE</a:t>
            </a:r>
            <a:r>
              <a:rPr lang="en-US" altLang="zh-CN" sz="1800" dirty="0">
                <a:solidFill>
                  <a:schemeClr val="tx1"/>
                </a:solidFill>
                <a:latin typeface="Times New Roman" panose="02020603050405020304" pitchFamily="18" charset="0"/>
                <a:cs typeface="Times New Roman" panose="02020603050405020304" pitchFamily="18" charset="0"/>
              </a:rPr>
              <a:t> and an array “</a:t>
            </a:r>
            <a:r>
              <a:rPr lang="en-US" altLang="zh-CN" sz="1800" i="1" dirty="0">
                <a:solidFill>
                  <a:schemeClr val="tx1"/>
                </a:solidFill>
                <a:latin typeface="Times New Roman" panose="02020603050405020304" pitchFamily="18" charset="0"/>
                <a:cs typeface="Times New Roman" panose="02020603050405020304" pitchFamily="18" charset="0"/>
              </a:rPr>
              <a:t>ages</a:t>
            </a:r>
            <a:r>
              <a:rPr lang="en-US" altLang="zh-CN" sz="1800" dirty="0">
                <a:solidFill>
                  <a:schemeClr val="tx1"/>
                </a:solidFill>
                <a:latin typeface="Times New Roman" panose="02020603050405020304" pitchFamily="18" charset="0"/>
                <a:cs typeface="Times New Roman" panose="02020603050405020304" pitchFamily="18" charset="0"/>
              </a:rPr>
              <a:t>” with size </a:t>
            </a:r>
            <a:r>
              <a:rPr lang="en-US" altLang="zh-CN" sz="1800" i="1" dirty="0" err="1">
                <a:solidFill>
                  <a:schemeClr val="tx1"/>
                </a:solidFill>
                <a:latin typeface="Times New Roman" panose="02020603050405020304" pitchFamily="18" charset="0"/>
                <a:cs typeface="Times New Roman" panose="02020603050405020304" pitchFamily="18" charset="0"/>
              </a:rPr>
              <a:t>SIZE</a:t>
            </a:r>
            <a:endParaRPr lang="en-US" altLang="zh-CN" sz="1800" i="1" dirty="0">
              <a:solidFill>
                <a:schemeClr val="tx1"/>
              </a:solidFill>
              <a:latin typeface="Times New Roman" panose="02020603050405020304" pitchFamily="18" charset="0"/>
              <a:cs typeface="Times New Roman" panose="02020603050405020304" pitchFamily="18" charset="0"/>
            </a:endParaRPr>
          </a:p>
        </p:txBody>
      </p:sp>
      <p:sp>
        <p:nvSpPr>
          <p:cNvPr id="24583" name="矩形 5"/>
          <p:cNvSpPr>
            <a:spLocks noChangeArrowheads="1"/>
          </p:cNvSpPr>
          <p:nvPr/>
        </p:nvSpPr>
        <p:spPr bwMode="auto">
          <a:xfrm>
            <a:off x="1638300" y="4014689"/>
            <a:ext cx="1793404" cy="432048"/>
          </a:xfrm>
          <a:prstGeom prst="rect">
            <a:avLst/>
          </a:prstGeom>
          <a:noFill/>
          <a:ln w="28575" algn="ctr">
            <a:solidFill>
              <a:srgbClr val="00B050"/>
            </a:solidFill>
            <a:round/>
          </a:ln>
          <a:extLst>
            <a:ext uri="{909E8E84-426E-40DD-AFC4-6F175D3DCCD1}">
              <a14:hiddenFill xmlns:a14="http://schemas.microsoft.com/office/drawing/2010/main">
                <a:solidFill>
                  <a:srgbClr val="FFFFFF"/>
                </a:solidFill>
              </a14:hiddenFill>
            </a:ext>
          </a:extLst>
        </p:spPr>
        <p:txBody>
          <a:bodyPr lIns="73277" tIns="36639" rIns="73277" bIns="36639"/>
          <a:lstStyle>
            <a:lvl1pPr>
              <a:spcBef>
                <a:spcPts val="590"/>
              </a:spcBef>
              <a:spcAft>
                <a:spcPts val="590"/>
              </a:spcAft>
              <a:buClr>
                <a:schemeClr val="tx2"/>
              </a:buClr>
              <a:buSzPct val="80000"/>
              <a:buFont typeface="Wingdings" panose="05000000000000000000" pitchFamily="2" charset="2"/>
              <a:buChar char="u"/>
              <a:defRPr sz="2400">
                <a:solidFill>
                  <a:schemeClr val="tx1"/>
                </a:solidFill>
                <a:latin typeface="Arial" panose="020B0604020202020204" pitchFamily="34" charset="0"/>
                <a:ea typeface="宋体" panose="02010600030101010101" pitchFamily="2" charset="-122"/>
              </a:defRPr>
            </a:lvl1pPr>
            <a:lvl2pPr marL="742950" indent="-285750">
              <a:spcBef>
                <a:spcPts val="590"/>
              </a:spcBef>
              <a:spcAft>
                <a:spcPts val="590"/>
              </a:spcAft>
              <a:buClr>
                <a:srgbClr val="FF9900"/>
              </a:buClr>
              <a:buSzPct val="80000"/>
              <a:buFont typeface="Wingdings" panose="05000000000000000000" pitchFamily="2" charset="2"/>
              <a:buChar char="l"/>
              <a:defRPr sz="2200">
                <a:solidFill>
                  <a:schemeClr val="tx1"/>
                </a:solidFill>
                <a:latin typeface="Arial" panose="020B0604020202020204" pitchFamily="34" charset="0"/>
                <a:ea typeface="宋体" panose="02010600030101010101" pitchFamily="2" charset="-122"/>
              </a:defRPr>
            </a:lvl2pPr>
            <a:lvl3pPr marL="1143000" indent="-228600">
              <a:spcBef>
                <a:spcPts val="590"/>
              </a:spcBef>
              <a:spcAft>
                <a:spcPts val="590"/>
              </a:spcAft>
              <a:buClr>
                <a:srgbClr val="800080"/>
              </a:buClr>
              <a:buFont typeface="Wingdings" panose="05000000000000000000" pitchFamily="2" charset="2"/>
              <a:buChar char="ü"/>
              <a:defRPr sz="2000">
                <a:solidFill>
                  <a:schemeClr val="tx1"/>
                </a:solidFill>
                <a:latin typeface="Arial" panose="020B0604020202020204" pitchFamily="34" charset="0"/>
                <a:ea typeface="宋体" panose="02010600030101010101" pitchFamily="2" charset="-122"/>
              </a:defRPr>
            </a:lvl3pPr>
            <a:lvl4pPr marL="1600200" indent="-228600">
              <a:spcBef>
                <a:spcPts val="590"/>
              </a:spcBef>
              <a:spcAft>
                <a:spcPts val="590"/>
              </a:spcAft>
              <a:buClr>
                <a:schemeClr val="tx2"/>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9pPr>
          </a:lstStyle>
          <a:p>
            <a:pPr>
              <a:lnSpc>
                <a:spcPct val="90000"/>
              </a:lnSpc>
              <a:buFont typeface="Wingdings" panose="05000000000000000000" pitchFamily="2" charset="2"/>
              <a:buNone/>
            </a:pPr>
            <a:endParaRPr lang="zh-CN" altLang="en-US" sz="1625"/>
          </a:p>
        </p:txBody>
      </p:sp>
      <p:cxnSp>
        <p:nvCxnSpPr>
          <p:cNvPr id="24584" name="直接箭头连接符 18"/>
          <p:cNvCxnSpPr>
            <a:cxnSpLocks noChangeShapeType="1"/>
            <a:endCxn id="24583" idx="0"/>
          </p:cNvCxnSpPr>
          <p:nvPr/>
        </p:nvCxnSpPr>
        <p:spPr bwMode="auto">
          <a:xfrm flipH="1">
            <a:off x="2535002" y="2984373"/>
            <a:ext cx="4204632" cy="1030316"/>
          </a:xfrm>
          <a:prstGeom prst="straightConnector1">
            <a:avLst/>
          </a:prstGeom>
          <a:noFill/>
          <a:ln w="9525" algn="ctr">
            <a:solidFill>
              <a:srgbClr val="0000CC"/>
            </a:solidFill>
            <a:round/>
            <a:tailEnd type="arrow" w="med" len="med"/>
          </a:ln>
          <a:extLst>
            <a:ext uri="{909E8E84-426E-40DD-AFC4-6F175D3DCCD1}">
              <a14:hiddenFill xmlns:a14="http://schemas.microsoft.com/office/drawing/2010/main">
                <a:noFill/>
              </a14:hiddenFill>
            </a:ext>
          </a:extLst>
        </p:spPr>
      </p:cxnSp>
      <p:sp>
        <p:nvSpPr>
          <p:cNvPr id="20" name="矩形 19"/>
          <p:cNvSpPr/>
          <p:nvPr/>
        </p:nvSpPr>
        <p:spPr bwMode="auto">
          <a:xfrm>
            <a:off x="6739632" y="3481885"/>
            <a:ext cx="4614167" cy="1819323"/>
          </a:xfrm>
          <a:prstGeom prst="rect">
            <a:avLst/>
          </a:prstGeom>
          <a:ln>
            <a:solidFill>
              <a:srgbClr val="FF0000"/>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73277" tIns="36639" rIns="73277" bIns="36639"/>
          <a:lstStyle/>
          <a:p>
            <a:pPr>
              <a:lnSpc>
                <a:spcPct val="90000"/>
              </a:lnSpc>
              <a:spcBef>
                <a:spcPts val="480"/>
              </a:spcBef>
              <a:spcAft>
                <a:spcPts val="480"/>
              </a:spcAft>
              <a:buClr>
                <a:schemeClr val="tx2"/>
              </a:buClr>
              <a:buSzPct val="80000"/>
              <a:defRPr/>
            </a:pPr>
            <a:r>
              <a:rPr lang="en-US" altLang="zh-CN" sz="1625" i="1" dirty="0">
                <a:latin typeface="Times New Roman" panose="02020603050405020304" pitchFamily="18" charset="0"/>
                <a:cs typeface="Times New Roman" panose="02020603050405020304" pitchFamily="18" charset="0"/>
              </a:rPr>
              <a:t>symbolic constant</a:t>
            </a:r>
          </a:p>
          <a:p>
            <a:pPr>
              <a:lnSpc>
                <a:spcPct val="90000"/>
              </a:lnSpc>
              <a:spcBef>
                <a:spcPts val="480"/>
              </a:spcBef>
              <a:spcAft>
                <a:spcPts val="480"/>
              </a:spcAft>
              <a:buClr>
                <a:schemeClr val="tx2"/>
              </a:buClr>
              <a:buSzPct val="80000"/>
              <a:buFont typeface="Arial" panose="020B0604020202020204" pitchFamily="34" charset="0"/>
              <a:buChar char="•"/>
              <a:defRPr/>
            </a:pPr>
            <a:r>
              <a:rPr lang="en-US" altLang="zh-CN" sz="1625" dirty="0">
                <a:latin typeface="Times New Roman" panose="02020603050405020304" pitchFamily="18" charset="0"/>
                <a:cs typeface="Times New Roman" panose="02020603050405020304" pitchFamily="18" charset="0"/>
              </a:rPr>
              <a:t> The </a:t>
            </a:r>
            <a:r>
              <a:rPr lang="en-US" altLang="zh-CN" sz="1625"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const</a:t>
            </a:r>
            <a:r>
              <a:rPr lang="en-US" altLang="zh-CN" sz="1625" dirty="0">
                <a:latin typeface="Times New Roman" panose="02020603050405020304" pitchFamily="18" charset="0"/>
                <a:cs typeface="Times New Roman" panose="02020603050405020304" pitchFamily="18" charset="0"/>
              </a:rPr>
              <a:t> keyword is used in the definition to specify that its value cannot be changed. </a:t>
            </a:r>
          </a:p>
          <a:p>
            <a:pPr>
              <a:lnSpc>
                <a:spcPct val="90000"/>
              </a:lnSpc>
              <a:spcBef>
                <a:spcPts val="480"/>
              </a:spcBef>
              <a:spcAft>
                <a:spcPts val="480"/>
              </a:spcAft>
              <a:buClr>
                <a:schemeClr val="tx2"/>
              </a:buClr>
              <a:buSzPct val="80000"/>
              <a:buFont typeface="Arial" panose="020B0604020202020204" pitchFamily="34" charset="0"/>
              <a:buChar char="•"/>
              <a:defRPr/>
            </a:pPr>
            <a:r>
              <a:rPr lang="en-US" altLang="zh-CN" sz="1625" dirty="0">
                <a:latin typeface="Times New Roman" panose="02020603050405020304" pitchFamily="18" charset="0"/>
                <a:cs typeface="Times New Roman" panose="02020603050405020304" pitchFamily="18" charset="0"/>
              </a:rPr>
              <a:t> The identifier is usually written in uppercase. </a:t>
            </a:r>
          </a:p>
          <a:p>
            <a:pPr>
              <a:lnSpc>
                <a:spcPct val="90000"/>
              </a:lnSpc>
              <a:spcBef>
                <a:spcPts val="480"/>
              </a:spcBef>
              <a:spcAft>
                <a:spcPts val="480"/>
              </a:spcAft>
              <a:buClr>
                <a:schemeClr val="tx2"/>
              </a:buClr>
              <a:buSzPct val="80000"/>
              <a:buFont typeface="Arial" panose="020B0604020202020204" pitchFamily="34" charset="0"/>
              <a:buChar char="•"/>
              <a:defRPr/>
            </a:pPr>
            <a:r>
              <a:rPr lang="en-US" altLang="zh-CN" sz="1625" dirty="0">
                <a:latin typeface="Times New Roman" panose="02020603050405020304" pitchFamily="18" charset="0"/>
                <a:cs typeface="Times New Roman" panose="02020603050405020304" pitchFamily="18" charset="0"/>
              </a:rPr>
              <a:t>Using a symbolic constant makes the program easier to modify.</a:t>
            </a:r>
            <a:endParaRPr lang="en-US" altLang="zh-CN" sz="1625" b="1" dirty="0">
              <a:latin typeface="Times New Roman" panose="02020603050405020304" pitchFamily="18" charset="0"/>
              <a:cs typeface="Times New Roman" panose="02020603050405020304" pitchFamily="18" charset="0"/>
            </a:endParaRPr>
          </a:p>
          <a:p>
            <a:pPr>
              <a:lnSpc>
                <a:spcPct val="90000"/>
              </a:lnSpc>
              <a:spcBef>
                <a:spcPts val="480"/>
              </a:spcBef>
              <a:spcAft>
                <a:spcPts val="480"/>
              </a:spcAft>
              <a:buClr>
                <a:schemeClr val="tx2"/>
              </a:buClr>
              <a:buSzPct val="80000"/>
              <a:defRPr/>
            </a:pPr>
            <a:endParaRPr lang="zh-CN" altLang="en-US" sz="1625" dirty="0"/>
          </a:p>
          <a:p>
            <a:pPr>
              <a:lnSpc>
                <a:spcPct val="90000"/>
              </a:lnSpc>
              <a:spcBef>
                <a:spcPts val="480"/>
              </a:spcBef>
              <a:spcAft>
                <a:spcPts val="480"/>
              </a:spcAft>
              <a:buClr>
                <a:schemeClr val="tx2"/>
              </a:buClr>
              <a:buSzPct val="80000"/>
              <a:defRPr/>
            </a:pPr>
            <a:endParaRPr lang="zh-CN" altLang="en-US" sz="1625"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pic>
        <p:nvPicPr>
          <p:cNvPr id="25602"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4543" y="2150766"/>
            <a:ext cx="4276203" cy="3870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标题 1"/>
          <p:cNvSpPr>
            <a:spLocks noGrp="1" noChangeArrowheads="1"/>
          </p:cNvSpPr>
          <p:nvPr>
            <p:ph type="title"/>
          </p:nvPr>
        </p:nvSpPr>
        <p:spPr/>
        <p:txBody>
          <a:bodyPr/>
          <a:lstStyle/>
          <a:p>
            <a:pPr eaLnBrk="1" hangingPunct="1"/>
            <a:r>
              <a:rPr lang="en-US" altLang="zh-CN"/>
              <a:t>6.1 Arrays</a:t>
            </a:r>
            <a:endParaRPr lang="zh-CN" altLang="en-US"/>
          </a:p>
        </p:txBody>
      </p:sp>
      <p:sp>
        <p:nvSpPr>
          <p:cNvPr id="25604" name="内容占位符 2"/>
          <p:cNvSpPr>
            <a:spLocks noGrp="1" noChangeArrowheads="1"/>
          </p:cNvSpPr>
          <p:nvPr>
            <p:ph idx="1"/>
          </p:nvPr>
        </p:nvSpPr>
        <p:spPr>
          <a:xfrm>
            <a:off x="1257152" y="1426294"/>
            <a:ext cx="7208937" cy="573981"/>
          </a:xfrm>
        </p:spPr>
        <p:txBody>
          <a:bodyPr/>
          <a:lstStyle/>
          <a:p>
            <a:pPr eaLnBrk="1" hangingPunct="1"/>
            <a:r>
              <a:rPr lang="en-US" altLang="zh-CN" sz="2400" dirty="0"/>
              <a:t>Program Example</a:t>
            </a:r>
          </a:p>
          <a:p>
            <a:pPr eaLnBrk="1" hangingPunct="1"/>
            <a:endParaRPr lang="en-US" altLang="zh-CN" sz="2400" dirty="0"/>
          </a:p>
          <a:p>
            <a:pPr eaLnBrk="1" hangingPunct="1"/>
            <a:endParaRPr lang="zh-CN" altLang="en-US" sz="2400" dirty="0"/>
          </a:p>
        </p:txBody>
      </p:sp>
      <p:sp>
        <p:nvSpPr>
          <p:cNvPr id="25605" name="矩形 5"/>
          <p:cNvSpPr>
            <a:spLocks noChangeArrowheads="1"/>
          </p:cNvSpPr>
          <p:nvPr/>
        </p:nvSpPr>
        <p:spPr bwMode="auto">
          <a:xfrm>
            <a:off x="1966386" y="2303113"/>
            <a:ext cx="2281733" cy="928688"/>
          </a:xfrm>
          <a:prstGeom prst="rect">
            <a:avLst/>
          </a:prstGeom>
          <a:noFill/>
          <a:ln w="28575" algn="ctr">
            <a:solidFill>
              <a:srgbClr val="00B050"/>
            </a:solidFill>
            <a:round/>
          </a:ln>
          <a:extLst>
            <a:ext uri="{909E8E84-426E-40DD-AFC4-6F175D3DCCD1}">
              <a14:hiddenFill xmlns:a14="http://schemas.microsoft.com/office/drawing/2010/main">
                <a:solidFill>
                  <a:srgbClr val="FFFFFF"/>
                </a:solidFill>
              </a14:hiddenFill>
            </a:ext>
          </a:extLst>
        </p:spPr>
        <p:txBody>
          <a:bodyPr lIns="73277" tIns="36639" rIns="73277" bIns="36639"/>
          <a:lstStyle>
            <a:lvl1pPr>
              <a:spcBef>
                <a:spcPts val="590"/>
              </a:spcBef>
              <a:spcAft>
                <a:spcPts val="590"/>
              </a:spcAft>
              <a:buClr>
                <a:schemeClr val="tx2"/>
              </a:buClr>
              <a:buSzPct val="80000"/>
              <a:buFont typeface="Wingdings" panose="05000000000000000000" pitchFamily="2" charset="2"/>
              <a:buChar char="u"/>
              <a:defRPr sz="2400">
                <a:solidFill>
                  <a:schemeClr val="tx1"/>
                </a:solidFill>
                <a:latin typeface="Arial" panose="020B0604020202020204" pitchFamily="34" charset="0"/>
                <a:ea typeface="宋体" panose="02010600030101010101" pitchFamily="2" charset="-122"/>
              </a:defRPr>
            </a:lvl1pPr>
            <a:lvl2pPr marL="742950" indent="-285750">
              <a:spcBef>
                <a:spcPts val="590"/>
              </a:spcBef>
              <a:spcAft>
                <a:spcPts val="590"/>
              </a:spcAft>
              <a:buClr>
                <a:srgbClr val="FF9900"/>
              </a:buClr>
              <a:buSzPct val="80000"/>
              <a:buFont typeface="Wingdings" panose="05000000000000000000" pitchFamily="2" charset="2"/>
              <a:buChar char="l"/>
              <a:defRPr sz="2200">
                <a:solidFill>
                  <a:schemeClr val="tx1"/>
                </a:solidFill>
                <a:latin typeface="Arial" panose="020B0604020202020204" pitchFamily="34" charset="0"/>
                <a:ea typeface="宋体" panose="02010600030101010101" pitchFamily="2" charset="-122"/>
              </a:defRPr>
            </a:lvl2pPr>
            <a:lvl3pPr marL="1143000" indent="-228600">
              <a:spcBef>
                <a:spcPts val="590"/>
              </a:spcBef>
              <a:spcAft>
                <a:spcPts val="590"/>
              </a:spcAft>
              <a:buClr>
                <a:srgbClr val="800080"/>
              </a:buClr>
              <a:buFont typeface="Wingdings" panose="05000000000000000000" pitchFamily="2" charset="2"/>
              <a:buChar char="ü"/>
              <a:defRPr sz="2000">
                <a:solidFill>
                  <a:schemeClr val="tx1"/>
                </a:solidFill>
                <a:latin typeface="Arial" panose="020B0604020202020204" pitchFamily="34" charset="0"/>
                <a:ea typeface="宋体" panose="02010600030101010101" pitchFamily="2" charset="-122"/>
              </a:defRPr>
            </a:lvl3pPr>
            <a:lvl4pPr marL="1600200" indent="-228600">
              <a:spcBef>
                <a:spcPts val="590"/>
              </a:spcBef>
              <a:spcAft>
                <a:spcPts val="590"/>
              </a:spcAft>
              <a:buClr>
                <a:schemeClr val="tx2"/>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9pPr>
          </a:lstStyle>
          <a:p>
            <a:pPr>
              <a:lnSpc>
                <a:spcPct val="90000"/>
              </a:lnSpc>
              <a:buFont typeface="Wingdings" panose="05000000000000000000" pitchFamily="2" charset="2"/>
              <a:buNone/>
            </a:pPr>
            <a:endParaRPr lang="zh-CN" altLang="en-US" sz="1625"/>
          </a:p>
        </p:txBody>
      </p:sp>
      <p:sp>
        <p:nvSpPr>
          <p:cNvPr id="25606" name="矩形 11"/>
          <p:cNvSpPr>
            <a:spLocks noChangeArrowheads="1"/>
          </p:cNvSpPr>
          <p:nvPr/>
        </p:nvSpPr>
        <p:spPr bwMode="auto">
          <a:xfrm>
            <a:off x="1966386" y="3901085"/>
            <a:ext cx="2752527" cy="2120203"/>
          </a:xfrm>
          <a:prstGeom prst="rect">
            <a:avLst/>
          </a:prstGeom>
          <a:noFill/>
          <a:ln w="28575" algn="ctr">
            <a:solidFill>
              <a:srgbClr val="00B050"/>
            </a:solidFill>
            <a:round/>
          </a:ln>
          <a:extLst>
            <a:ext uri="{909E8E84-426E-40DD-AFC4-6F175D3DCCD1}">
              <a14:hiddenFill xmlns:a14="http://schemas.microsoft.com/office/drawing/2010/main">
                <a:solidFill>
                  <a:srgbClr val="FFFFFF"/>
                </a:solidFill>
              </a14:hiddenFill>
            </a:ext>
          </a:extLst>
        </p:spPr>
        <p:txBody>
          <a:bodyPr lIns="73277" tIns="36639" rIns="73277" bIns="36639"/>
          <a:lstStyle>
            <a:lvl1pPr>
              <a:spcBef>
                <a:spcPts val="590"/>
              </a:spcBef>
              <a:spcAft>
                <a:spcPts val="590"/>
              </a:spcAft>
              <a:buClr>
                <a:schemeClr val="tx2"/>
              </a:buClr>
              <a:buSzPct val="80000"/>
              <a:buFont typeface="Wingdings" panose="05000000000000000000" pitchFamily="2" charset="2"/>
              <a:buChar char="u"/>
              <a:defRPr sz="2400">
                <a:solidFill>
                  <a:schemeClr val="tx1"/>
                </a:solidFill>
                <a:latin typeface="Arial" panose="020B0604020202020204" pitchFamily="34" charset="0"/>
                <a:ea typeface="宋体" panose="02010600030101010101" pitchFamily="2" charset="-122"/>
              </a:defRPr>
            </a:lvl1pPr>
            <a:lvl2pPr marL="742950" indent="-285750">
              <a:spcBef>
                <a:spcPts val="590"/>
              </a:spcBef>
              <a:spcAft>
                <a:spcPts val="590"/>
              </a:spcAft>
              <a:buClr>
                <a:srgbClr val="FF9900"/>
              </a:buClr>
              <a:buSzPct val="80000"/>
              <a:buFont typeface="Wingdings" panose="05000000000000000000" pitchFamily="2" charset="2"/>
              <a:buChar char="l"/>
              <a:defRPr sz="2200">
                <a:solidFill>
                  <a:schemeClr val="tx1"/>
                </a:solidFill>
                <a:latin typeface="Arial" panose="020B0604020202020204" pitchFamily="34" charset="0"/>
                <a:ea typeface="宋体" panose="02010600030101010101" pitchFamily="2" charset="-122"/>
              </a:defRPr>
            </a:lvl2pPr>
            <a:lvl3pPr marL="1143000" indent="-228600">
              <a:spcBef>
                <a:spcPts val="590"/>
              </a:spcBef>
              <a:spcAft>
                <a:spcPts val="590"/>
              </a:spcAft>
              <a:buClr>
                <a:srgbClr val="800080"/>
              </a:buClr>
              <a:buFont typeface="Wingdings" panose="05000000000000000000" pitchFamily="2" charset="2"/>
              <a:buChar char="ü"/>
              <a:defRPr sz="2000">
                <a:solidFill>
                  <a:schemeClr val="tx1"/>
                </a:solidFill>
                <a:latin typeface="Arial" panose="020B0604020202020204" pitchFamily="34" charset="0"/>
                <a:ea typeface="宋体" panose="02010600030101010101" pitchFamily="2" charset="-122"/>
              </a:defRPr>
            </a:lvl3pPr>
            <a:lvl4pPr marL="1600200" indent="-228600">
              <a:spcBef>
                <a:spcPts val="590"/>
              </a:spcBef>
              <a:spcAft>
                <a:spcPts val="590"/>
              </a:spcAft>
              <a:buClr>
                <a:schemeClr val="tx2"/>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9pPr>
          </a:lstStyle>
          <a:p>
            <a:pPr>
              <a:lnSpc>
                <a:spcPct val="90000"/>
              </a:lnSpc>
              <a:buFont typeface="Wingdings" panose="05000000000000000000" pitchFamily="2" charset="2"/>
              <a:buNone/>
            </a:pPr>
            <a:endParaRPr lang="zh-CN" altLang="en-US" sz="1625"/>
          </a:p>
        </p:txBody>
      </p:sp>
      <p:sp>
        <p:nvSpPr>
          <p:cNvPr id="21" name="矩形 20"/>
          <p:cNvSpPr/>
          <p:nvPr/>
        </p:nvSpPr>
        <p:spPr bwMode="auto">
          <a:xfrm>
            <a:off x="6399114" y="2509342"/>
            <a:ext cx="4506714" cy="573980"/>
          </a:xfrm>
          <a:prstGeom prst="rect">
            <a:avLst/>
          </a:prstGeom>
          <a:ln>
            <a:solidFill>
              <a:srgbClr val="FF0000"/>
            </a:solidFill>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73277" tIns="36639" rIns="73277" bIns="36639"/>
          <a:lstStyle/>
          <a:p>
            <a:pPr>
              <a:lnSpc>
                <a:spcPct val="90000"/>
              </a:lnSpc>
              <a:spcBef>
                <a:spcPts val="480"/>
              </a:spcBef>
              <a:spcAft>
                <a:spcPts val="480"/>
              </a:spcAft>
              <a:buClr>
                <a:schemeClr val="tx2"/>
              </a:buClr>
              <a:buSzPct val="80000"/>
              <a:buFont typeface="Arial" panose="020B0604020202020204" pitchFamily="34" charset="0"/>
              <a:buChar char="•"/>
              <a:defRPr/>
            </a:pPr>
            <a:r>
              <a:rPr lang="en-US" altLang="zh-CN" sz="1800" dirty="0">
                <a:solidFill>
                  <a:schemeClr val="tx1"/>
                </a:solidFill>
                <a:latin typeface="Times New Roman" panose="02020603050405020304" pitchFamily="18" charset="0"/>
                <a:cs typeface="Times New Roman" panose="02020603050405020304" pitchFamily="18" charset="0"/>
              </a:rPr>
              <a:t> The for loop reads in values into the array </a:t>
            </a:r>
            <a:r>
              <a:rPr lang="en-US" altLang="zh-CN" sz="1800" b="1" i="1" dirty="0">
                <a:solidFill>
                  <a:srgbClr val="C00000"/>
                </a:solidFill>
                <a:latin typeface="Times New Roman" panose="02020603050405020304" pitchFamily="18" charset="0"/>
                <a:cs typeface="Times New Roman" panose="02020603050405020304" pitchFamily="18" charset="0"/>
              </a:rPr>
              <a:t>ages</a:t>
            </a:r>
            <a:r>
              <a:rPr lang="en-US" altLang="zh-CN" sz="1800" dirty="0">
                <a:solidFill>
                  <a:schemeClr val="tx1"/>
                </a:solidFill>
                <a:latin typeface="Times New Roman" panose="02020603050405020304" pitchFamily="18" charset="0"/>
                <a:cs typeface="Times New Roman" panose="02020603050405020304" pitchFamily="18" charset="0"/>
              </a:rPr>
              <a:t> and totals them up.</a:t>
            </a:r>
          </a:p>
        </p:txBody>
      </p:sp>
      <p:cxnSp>
        <p:nvCxnSpPr>
          <p:cNvPr id="25608" name="直接箭头连接符 18"/>
          <p:cNvCxnSpPr>
            <a:cxnSpLocks noChangeShapeType="1"/>
            <a:stCxn id="21" idx="1"/>
            <a:endCxn id="25605" idx="3"/>
          </p:cNvCxnSpPr>
          <p:nvPr/>
        </p:nvCxnSpPr>
        <p:spPr bwMode="auto">
          <a:xfrm flipH="1" flipV="1">
            <a:off x="4248118" y="2767458"/>
            <a:ext cx="2150996" cy="28875"/>
          </a:xfrm>
          <a:prstGeom prst="straightConnector1">
            <a:avLst/>
          </a:prstGeom>
          <a:noFill/>
          <a:ln w="9525" algn="ctr">
            <a:solidFill>
              <a:srgbClr val="0000CC"/>
            </a:solidFill>
            <a:round/>
            <a:tailEnd type="arrow" w="med" len="med"/>
          </a:ln>
          <a:extLst>
            <a:ext uri="{909E8E84-426E-40DD-AFC4-6F175D3DCCD1}">
              <a14:hiddenFill xmlns:a14="http://schemas.microsoft.com/office/drawing/2010/main">
                <a:noFill/>
              </a14:hiddenFill>
            </a:ext>
          </a:extLst>
        </p:spPr>
      </p:cxnSp>
      <p:sp>
        <p:nvSpPr>
          <p:cNvPr id="16" name="矩形 15"/>
          <p:cNvSpPr/>
          <p:nvPr/>
        </p:nvSpPr>
        <p:spPr bwMode="auto">
          <a:xfrm>
            <a:off x="5921873" y="3429001"/>
            <a:ext cx="5088433" cy="2419397"/>
          </a:xfrm>
          <a:prstGeom prst="rect">
            <a:avLst/>
          </a:prstGeom>
          <a:ln>
            <a:solidFill>
              <a:srgbClr val="FF0000"/>
            </a:solidFill>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73277" tIns="36639" rIns="73277" bIns="36639"/>
          <a:lstStyle/>
          <a:p>
            <a:pPr>
              <a:lnSpc>
                <a:spcPct val="90000"/>
              </a:lnSpc>
              <a:spcBef>
                <a:spcPts val="480"/>
              </a:spcBef>
              <a:spcAft>
                <a:spcPts val="480"/>
              </a:spcAft>
              <a:buClr>
                <a:schemeClr val="tx2"/>
              </a:buClr>
              <a:buSzPct val="80000"/>
              <a:buFont typeface="Arial" panose="020B0604020202020204" pitchFamily="34" charset="0"/>
              <a:buChar char="•"/>
              <a:defRPr/>
            </a:pPr>
            <a:r>
              <a:rPr lang="en-US" altLang="zh-CN" sz="1800" dirty="0">
                <a:solidFill>
                  <a:schemeClr val="tx1"/>
                </a:solidFill>
                <a:latin typeface="Times New Roman" panose="02020603050405020304" pitchFamily="18" charset="0"/>
                <a:cs typeface="Times New Roman" panose="02020603050405020304" pitchFamily="18" charset="0"/>
              </a:rPr>
              <a:t>  The for loop compares each element in the array with the values </a:t>
            </a:r>
            <a:r>
              <a:rPr lang="en-US" altLang="zh-CN" sz="1800" i="1" dirty="0">
                <a:solidFill>
                  <a:schemeClr val="tx1"/>
                </a:solidFill>
                <a:latin typeface="Times New Roman" panose="02020603050405020304" pitchFamily="18" charset="0"/>
                <a:cs typeface="Times New Roman" panose="02020603050405020304" pitchFamily="18" charset="0"/>
              </a:rPr>
              <a:t>youngest </a:t>
            </a:r>
            <a:r>
              <a:rPr lang="en-US" altLang="zh-CN" sz="1800" dirty="0">
                <a:solidFill>
                  <a:schemeClr val="tx1"/>
                </a:solidFill>
                <a:latin typeface="Times New Roman" panose="02020603050405020304" pitchFamily="18" charset="0"/>
                <a:cs typeface="Times New Roman" panose="02020603050405020304" pitchFamily="18" charset="0"/>
              </a:rPr>
              <a:t>and </a:t>
            </a:r>
            <a:r>
              <a:rPr lang="en-US" altLang="zh-CN" sz="1800" i="1" dirty="0">
                <a:solidFill>
                  <a:schemeClr val="tx1"/>
                </a:solidFill>
                <a:latin typeface="Times New Roman" panose="02020603050405020304" pitchFamily="18" charset="0"/>
                <a:cs typeface="Times New Roman" panose="02020603050405020304" pitchFamily="18" charset="0"/>
              </a:rPr>
              <a:t>oldest</a:t>
            </a:r>
            <a:r>
              <a:rPr lang="en-US" altLang="zh-CN" sz="1800" dirty="0">
                <a:solidFill>
                  <a:schemeClr val="tx1"/>
                </a:solidFill>
                <a:latin typeface="Times New Roman" panose="02020603050405020304" pitchFamily="18" charset="0"/>
                <a:cs typeface="Times New Roman" panose="02020603050405020304" pitchFamily="18" charset="0"/>
              </a:rPr>
              <a:t>. </a:t>
            </a:r>
          </a:p>
          <a:p>
            <a:pPr marL="742950" lvl="1" indent="-107950">
              <a:lnSpc>
                <a:spcPct val="90000"/>
              </a:lnSpc>
              <a:spcBef>
                <a:spcPts val="480"/>
              </a:spcBef>
              <a:spcAft>
                <a:spcPts val="480"/>
              </a:spcAft>
              <a:buClr>
                <a:schemeClr val="tx2"/>
              </a:buClr>
              <a:buSzPct val="80000"/>
              <a:buFont typeface="Times New Roman" panose="02020603050405020304" pitchFamily="18" charset="0"/>
              <a:buChar char="‐"/>
              <a:defRPr/>
            </a:pPr>
            <a:r>
              <a:rPr lang="en-US" altLang="zh-CN" sz="1800" dirty="0">
                <a:solidFill>
                  <a:schemeClr val="tx1"/>
                </a:solidFill>
                <a:latin typeface="Times New Roman" panose="02020603050405020304" pitchFamily="18" charset="0"/>
                <a:cs typeface="Times New Roman" panose="02020603050405020304" pitchFamily="18" charset="0"/>
              </a:rPr>
              <a:t>When </a:t>
            </a:r>
            <a:r>
              <a:rPr lang="en-US" altLang="zh-CN" sz="1800" b="1" i="1" dirty="0">
                <a:solidFill>
                  <a:srgbClr val="C00000"/>
                </a:solidFill>
                <a:latin typeface="Times New Roman" panose="02020603050405020304" pitchFamily="18" charset="0"/>
                <a:cs typeface="Times New Roman" panose="02020603050405020304" pitchFamily="18" charset="0"/>
              </a:rPr>
              <a:t>ages[</a:t>
            </a:r>
            <a:r>
              <a:rPr lang="en-US" altLang="zh-CN" sz="1800" b="1" i="1" dirty="0" err="1">
                <a:solidFill>
                  <a:srgbClr val="C00000"/>
                </a:solidFill>
                <a:latin typeface="Times New Roman" panose="02020603050405020304" pitchFamily="18" charset="0"/>
                <a:cs typeface="Times New Roman" panose="02020603050405020304" pitchFamily="18" charset="0"/>
              </a:rPr>
              <a:t>i</a:t>
            </a:r>
            <a:r>
              <a:rPr lang="en-US" altLang="zh-CN" sz="1800" b="1" i="1" dirty="0">
                <a:solidFill>
                  <a:srgbClr val="C00000"/>
                </a:solidFill>
                <a:latin typeface="Times New Roman" panose="02020603050405020304" pitchFamily="18" charset="0"/>
                <a:cs typeface="Times New Roman" panose="02020603050405020304" pitchFamily="18" charset="0"/>
              </a:rPr>
              <a:t>]</a:t>
            </a:r>
            <a:r>
              <a:rPr lang="en-US" altLang="zh-CN" sz="1800" i="1"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Times New Roman" panose="02020603050405020304" pitchFamily="18" charset="0"/>
                <a:cs typeface="Times New Roman" panose="02020603050405020304" pitchFamily="18" charset="0"/>
              </a:rPr>
              <a:t>larger than </a:t>
            </a:r>
            <a:r>
              <a:rPr lang="en-US" altLang="zh-CN" sz="1800" b="1" i="1" dirty="0">
                <a:solidFill>
                  <a:srgbClr val="C00000"/>
                </a:solidFill>
                <a:latin typeface="Times New Roman" panose="02020603050405020304" pitchFamily="18" charset="0"/>
                <a:cs typeface="Times New Roman" panose="02020603050405020304" pitchFamily="18" charset="0"/>
              </a:rPr>
              <a:t>oldest</a:t>
            </a:r>
            <a:r>
              <a:rPr lang="en-US" altLang="zh-CN" sz="1800" dirty="0">
                <a:solidFill>
                  <a:schemeClr val="tx1"/>
                </a:solidFill>
                <a:latin typeface="Times New Roman" panose="02020603050405020304" pitchFamily="18" charset="0"/>
                <a:cs typeface="Times New Roman" panose="02020603050405020304" pitchFamily="18" charset="0"/>
              </a:rPr>
              <a:t>, its value is assigned to </a:t>
            </a:r>
            <a:r>
              <a:rPr lang="en-US" altLang="zh-CN" sz="1800" i="1" dirty="0">
                <a:solidFill>
                  <a:schemeClr val="tx1"/>
                </a:solidFill>
                <a:latin typeface="Times New Roman" panose="02020603050405020304" pitchFamily="18" charset="0"/>
                <a:cs typeface="Times New Roman" panose="02020603050405020304" pitchFamily="18" charset="0"/>
              </a:rPr>
              <a:t>oldest</a:t>
            </a:r>
            <a:r>
              <a:rPr lang="en-US" altLang="zh-CN" sz="1800" dirty="0">
                <a:solidFill>
                  <a:schemeClr val="tx1"/>
                </a:solidFill>
                <a:latin typeface="Times New Roman" panose="02020603050405020304" pitchFamily="18" charset="0"/>
                <a:cs typeface="Times New Roman" panose="02020603050405020304" pitchFamily="18" charset="0"/>
              </a:rPr>
              <a:t>. </a:t>
            </a:r>
          </a:p>
          <a:p>
            <a:pPr marL="742950" lvl="1" indent="-107950">
              <a:lnSpc>
                <a:spcPct val="90000"/>
              </a:lnSpc>
              <a:spcBef>
                <a:spcPts val="480"/>
              </a:spcBef>
              <a:spcAft>
                <a:spcPts val="480"/>
              </a:spcAft>
              <a:buClr>
                <a:schemeClr val="tx2"/>
              </a:buClr>
              <a:buSzPct val="80000"/>
              <a:buFont typeface="Times New Roman" panose="02020603050405020304" pitchFamily="18" charset="0"/>
              <a:buChar char="‐"/>
              <a:defRPr/>
            </a:pPr>
            <a:r>
              <a:rPr lang="en-US" altLang="zh-CN" sz="1800" dirty="0">
                <a:solidFill>
                  <a:schemeClr val="tx1"/>
                </a:solidFill>
                <a:latin typeface="Times New Roman" panose="02020603050405020304" pitchFamily="18" charset="0"/>
                <a:cs typeface="Times New Roman" panose="02020603050405020304" pitchFamily="18" charset="0"/>
              </a:rPr>
              <a:t>When </a:t>
            </a:r>
            <a:r>
              <a:rPr lang="en-US" altLang="zh-CN" sz="1800" b="1" i="1" dirty="0">
                <a:solidFill>
                  <a:srgbClr val="C00000"/>
                </a:solidFill>
                <a:latin typeface="Times New Roman" panose="02020603050405020304" pitchFamily="18" charset="0"/>
                <a:cs typeface="Times New Roman" panose="02020603050405020304" pitchFamily="18" charset="0"/>
              </a:rPr>
              <a:t>ages[</a:t>
            </a:r>
            <a:r>
              <a:rPr lang="en-US" altLang="zh-CN" sz="1800" b="1" i="1" dirty="0" err="1">
                <a:solidFill>
                  <a:srgbClr val="C00000"/>
                </a:solidFill>
                <a:latin typeface="Times New Roman" panose="02020603050405020304" pitchFamily="18" charset="0"/>
                <a:cs typeface="Times New Roman" panose="02020603050405020304" pitchFamily="18" charset="0"/>
              </a:rPr>
              <a:t>i</a:t>
            </a:r>
            <a:r>
              <a:rPr lang="en-US" altLang="zh-CN" sz="1800" b="1" i="1" dirty="0">
                <a:solidFill>
                  <a:srgbClr val="C00000"/>
                </a:solidFill>
                <a:latin typeface="Times New Roman" panose="02020603050405020304" pitchFamily="18" charset="0"/>
                <a:cs typeface="Times New Roman" panose="02020603050405020304" pitchFamily="18" charset="0"/>
              </a:rPr>
              <a:t>]</a:t>
            </a:r>
            <a:r>
              <a:rPr lang="en-US" altLang="zh-CN" sz="1800" i="1"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Times New Roman" panose="02020603050405020304" pitchFamily="18" charset="0"/>
                <a:cs typeface="Times New Roman" panose="02020603050405020304" pitchFamily="18" charset="0"/>
              </a:rPr>
              <a:t>less than </a:t>
            </a:r>
            <a:r>
              <a:rPr lang="en-US" altLang="zh-CN" sz="1800" b="1" i="1" dirty="0">
                <a:solidFill>
                  <a:srgbClr val="C00000"/>
                </a:solidFill>
                <a:latin typeface="Times New Roman" panose="02020603050405020304" pitchFamily="18" charset="0"/>
                <a:cs typeface="Times New Roman" panose="02020603050405020304" pitchFamily="18" charset="0"/>
              </a:rPr>
              <a:t>youngest</a:t>
            </a:r>
            <a:r>
              <a:rPr lang="en-US" altLang="zh-CN" sz="1800" i="1"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Times New Roman" panose="02020603050405020304" pitchFamily="18" charset="0"/>
                <a:cs typeface="Times New Roman" panose="02020603050405020304" pitchFamily="18" charset="0"/>
              </a:rPr>
              <a:t>, its value is assigned to </a:t>
            </a:r>
            <a:r>
              <a:rPr lang="en-US" altLang="zh-CN" sz="1800" i="1" dirty="0">
                <a:solidFill>
                  <a:schemeClr val="tx1"/>
                </a:solidFill>
                <a:latin typeface="Times New Roman" panose="02020603050405020304" pitchFamily="18" charset="0"/>
                <a:cs typeface="Times New Roman" panose="02020603050405020304" pitchFamily="18" charset="0"/>
              </a:rPr>
              <a:t>youngest </a:t>
            </a:r>
            <a:r>
              <a:rPr lang="en-US" altLang="zh-CN" sz="1800" dirty="0">
                <a:solidFill>
                  <a:schemeClr val="tx1"/>
                </a:solidFill>
                <a:latin typeface="Times New Roman" panose="02020603050405020304" pitchFamily="18" charset="0"/>
                <a:cs typeface="Times New Roman" panose="02020603050405020304" pitchFamily="18" charset="0"/>
              </a:rPr>
              <a:t>. </a:t>
            </a:r>
          </a:p>
          <a:p>
            <a:pPr>
              <a:lnSpc>
                <a:spcPct val="90000"/>
              </a:lnSpc>
              <a:spcBef>
                <a:spcPts val="480"/>
              </a:spcBef>
              <a:spcAft>
                <a:spcPts val="480"/>
              </a:spcAft>
              <a:buClr>
                <a:schemeClr val="tx2"/>
              </a:buClr>
              <a:buSzPct val="80000"/>
              <a:buFont typeface="Arial" panose="020B0604020202020204" pitchFamily="34" charset="0"/>
              <a:buChar char="•"/>
              <a:defRPr/>
            </a:pPr>
            <a:r>
              <a:rPr lang="en-US" altLang="zh-CN" sz="1800" dirty="0">
                <a:solidFill>
                  <a:schemeClr val="tx1"/>
                </a:solidFill>
                <a:latin typeface="Times New Roman" panose="02020603050405020304" pitchFamily="18" charset="0"/>
                <a:cs typeface="Times New Roman" panose="02020603050405020304" pitchFamily="18" charset="0"/>
              </a:rPr>
              <a:t>The smallest element of the array is in youngest and the largest is in oldest when the loop is completed.</a:t>
            </a:r>
          </a:p>
          <a:p>
            <a:pPr>
              <a:lnSpc>
                <a:spcPct val="90000"/>
              </a:lnSpc>
              <a:spcBef>
                <a:spcPts val="480"/>
              </a:spcBef>
              <a:spcAft>
                <a:spcPts val="480"/>
              </a:spcAft>
              <a:buClr>
                <a:schemeClr val="tx2"/>
              </a:buClr>
              <a:buSzPct val="80000"/>
              <a:buFont typeface="Arial" panose="020B0604020202020204" pitchFamily="34" charset="0"/>
              <a:buChar char="•"/>
              <a:defRPr/>
            </a:pPr>
            <a:endParaRPr lang="zh-CN" altLang="en-US" sz="1625" dirty="0"/>
          </a:p>
        </p:txBody>
      </p:sp>
      <p:cxnSp>
        <p:nvCxnSpPr>
          <p:cNvPr id="25610" name="直接箭头连接符 16"/>
          <p:cNvCxnSpPr>
            <a:cxnSpLocks noChangeShapeType="1"/>
          </p:cNvCxnSpPr>
          <p:nvPr/>
        </p:nvCxnSpPr>
        <p:spPr bwMode="auto">
          <a:xfrm flipH="1">
            <a:off x="4718912" y="4705947"/>
            <a:ext cx="1250684" cy="255239"/>
          </a:xfrm>
          <a:prstGeom prst="straightConnector1">
            <a:avLst/>
          </a:prstGeom>
          <a:noFill/>
          <a:ln w="9525" algn="ctr">
            <a:solidFill>
              <a:srgbClr val="0000CC"/>
            </a:solidFill>
            <a:rou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pic>
        <p:nvPicPr>
          <p:cNvPr id="2662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91545" y="2768136"/>
            <a:ext cx="5764311" cy="3594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a:spLocks noGrp="1" noChangeArrowheads="1"/>
          </p:cNvSpPr>
          <p:nvPr>
            <p:ph type="title"/>
          </p:nvPr>
        </p:nvSpPr>
        <p:spPr>
          <a:xfrm>
            <a:off x="1638300" y="269776"/>
            <a:ext cx="8915400" cy="1143000"/>
          </a:xfrm>
        </p:spPr>
        <p:txBody>
          <a:bodyPr/>
          <a:lstStyle/>
          <a:p>
            <a:pPr eaLnBrk="1" hangingPunct="1"/>
            <a:r>
              <a:rPr lang="en-US" altLang="zh-CN"/>
              <a:t>6.1 Arrays</a:t>
            </a:r>
            <a:endParaRPr lang="zh-CN" altLang="en-US"/>
          </a:p>
        </p:txBody>
      </p:sp>
      <p:sp>
        <p:nvSpPr>
          <p:cNvPr id="26628" name="内容占位符 2"/>
          <p:cNvSpPr>
            <a:spLocks noGrp="1" noChangeArrowheads="1"/>
          </p:cNvSpPr>
          <p:nvPr>
            <p:ph idx="1"/>
          </p:nvPr>
        </p:nvSpPr>
        <p:spPr>
          <a:xfrm>
            <a:off x="1360003" y="1436243"/>
            <a:ext cx="7210227" cy="675803"/>
          </a:xfrm>
        </p:spPr>
        <p:txBody>
          <a:bodyPr/>
          <a:lstStyle/>
          <a:p>
            <a:pPr eaLnBrk="1" hangingPunct="1"/>
            <a:r>
              <a:rPr lang="en-US" altLang="zh-CN" b="1" dirty="0"/>
              <a:t>Initializing an array</a:t>
            </a:r>
          </a:p>
          <a:p>
            <a:pPr marL="0" indent="0" eaLnBrk="1" hangingPunct="1">
              <a:buNone/>
            </a:pPr>
            <a:endParaRPr lang="en-US" altLang="zh-CN" b="1" dirty="0"/>
          </a:p>
          <a:p>
            <a:pPr eaLnBrk="1" hangingPunct="1"/>
            <a:endParaRPr lang="zh-CN" altLang="en-US" dirty="0"/>
          </a:p>
        </p:txBody>
      </p:sp>
      <p:sp>
        <p:nvSpPr>
          <p:cNvPr id="26629" name="矩形 4"/>
          <p:cNvSpPr>
            <a:spLocks noChangeArrowheads="1"/>
          </p:cNvSpPr>
          <p:nvPr/>
        </p:nvSpPr>
        <p:spPr bwMode="auto">
          <a:xfrm>
            <a:off x="2109741" y="3392407"/>
            <a:ext cx="5454749" cy="412750"/>
          </a:xfrm>
          <a:prstGeom prst="rect">
            <a:avLst/>
          </a:prstGeom>
          <a:noFill/>
          <a:ln w="28575" algn="ctr">
            <a:solidFill>
              <a:srgbClr val="00B050"/>
            </a:solidFill>
            <a:round/>
          </a:ln>
          <a:extLst>
            <a:ext uri="{909E8E84-426E-40DD-AFC4-6F175D3DCCD1}">
              <a14:hiddenFill xmlns:a14="http://schemas.microsoft.com/office/drawing/2010/main">
                <a:solidFill>
                  <a:srgbClr val="FFFFFF"/>
                </a:solidFill>
              </a14:hiddenFill>
            </a:ext>
          </a:extLst>
        </p:spPr>
        <p:txBody>
          <a:bodyPr lIns="73277" tIns="36639" rIns="73277" bIns="36639"/>
          <a:lstStyle>
            <a:lvl1pPr>
              <a:spcBef>
                <a:spcPts val="590"/>
              </a:spcBef>
              <a:spcAft>
                <a:spcPts val="590"/>
              </a:spcAft>
              <a:buClr>
                <a:schemeClr val="tx2"/>
              </a:buClr>
              <a:buSzPct val="80000"/>
              <a:buFont typeface="Wingdings" panose="05000000000000000000" pitchFamily="2" charset="2"/>
              <a:buChar char="u"/>
              <a:defRPr sz="2400">
                <a:solidFill>
                  <a:schemeClr val="tx1"/>
                </a:solidFill>
                <a:latin typeface="Arial" panose="020B0604020202020204" pitchFamily="34" charset="0"/>
                <a:ea typeface="宋体" panose="02010600030101010101" pitchFamily="2" charset="-122"/>
              </a:defRPr>
            </a:lvl1pPr>
            <a:lvl2pPr marL="742950" indent="-285750">
              <a:spcBef>
                <a:spcPts val="590"/>
              </a:spcBef>
              <a:spcAft>
                <a:spcPts val="590"/>
              </a:spcAft>
              <a:buClr>
                <a:srgbClr val="FF9900"/>
              </a:buClr>
              <a:buSzPct val="80000"/>
              <a:buFont typeface="Wingdings" panose="05000000000000000000" pitchFamily="2" charset="2"/>
              <a:buChar char="l"/>
              <a:defRPr sz="2200">
                <a:solidFill>
                  <a:schemeClr val="tx1"/>
                </a:solidFill>
                <a:latin typeface="Arial" panose="020B0604020202020204" pitchFamily="34" charset="0"/>
                <a:ea typeface="宋体" panose="02010600030101010101" pitchFamily="2" charset="-122"/>
              </a:defRPr>
            </a:lvl2pPr>
            <a:lvl3pPr marL="1143000" indent="-228600">
              <a:spcBef>
                <a:spcPts val="590"/>
              </a:spcBef>
              <a:spcAft>
                <a:spcPts val="590"/>
              </a:spcAft>
              <a:buClr>
                <a:srgbClr val="800080"/>
              </a:buClr>
              <a:buFont typeface="Wingdings" panose="05000000000000000000" pitchFamily="2" charset="2"/>
              <a:buChar char="ü"/>
              <a:defRPr sz="2000">
                <a:solidFill>
                  <a:schemeClr val="tx1"/>
                </a:solidFill>
                <a:latin typeface="Arial" panose="020B0604020202020204" pitchFamily="34" charset="0"/>
                <a:ea typeface="宋体" panose="02010600030101010101" pitchFamily="2" charset="-122"/>
              </a:defRPr>
            </a:lvl3pPr>
            <a:lvl4pPr marL="1600200" indent="-228600">
              <a:spcBef>
                <a:spcPts val="590"/>
              </a:spcBef>
              <a:spcAft>
                <a:spcPts val="590"/>
              </a:spcAft>
              <a:buClr>
                <a:schemeClr val="tx2"/>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9pPr>
          </a:lstStyle>
          <a:p>
            <a:pPr>
              <a:lnSpc>
                <a:spcPct val="90000"/>
              </a:lnSpc>
              <a:buFont typeface="Wingdings" panose="05000000000000000000" pitchFamily="2" charset="2"/>
              <a:buNone/>
            </a:pPr>
            <a:endParaRPr lang="zh-CN" altLang="en-US" sz="1625"/>
          </a:p>
        </p:txBody>
      </p:sp>
      <p:sp>
        <p:nvSpPr>
          <p:cNvPr id="6" name="矩形 5"/>
          <p:cNvSpPr/>
          <p:nvPr/>
        </p:nvSpPr>
        <p:spPr bwMode="auto">
          <a:xfrm>
            <a:off x="6312025" y="2086279"/>
            <a:ext cx="4464497" cy="1102816"/>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73277" tIns="36639" rIns="73277" bIns="36639"/>
          <a:lstStyle/>
          <a:p>
            <a:pPr>
              <a:lnSpc>
                <a:spcPct val="90000"/>
              </a:lnSpc>
              <a:spcBef>
                <a:spcPts val="480"/>
              </a:spcBef>
              <a:spcAft>
                <a:spcPts val="480"/>
              </a:spcAft>
              <a:buClr>
                <a:schemeClr val="tx2"/>
              </a:buClr>
              <a:buSzPct val="80000"/>
              <a:buFont typeface="Arial" panose="020B0604020202020204" pitchFamily="34" charset="0"/>
              <a:buChar char="•"/>
              <a:defRPr/>
            </a:pPr>
            <a:r>
              <a:rPr lang="en-US" altLang="zh-CN" sz="1625" dirty="0"/>
              <a:t>  </a:t>
            </a:r>
            <a:r>
              <a:rPr lang="en-US" altLang="zh-CN" dirty="0">
                <a:solidFill>
                  <a:schemeClr val="tx1"/>
                </a:solidFill>
                <a:latin typeface="Times New Roman" panose="02020603050405020304" pitchFamily="18" charset="0"/>
                <a:cs typeface="Times New Roman" panose="02020603050405020304" pitchFamily="18" charset="0"/>
              </a:rPr>
              <a:t>Define and initialize an array days.</a:t>
            </a:r>
          </a:p>
          <a:p>
            <a:pPr>
              <a:lnSpc>
                <a:spcPct val="90000"/>
              </a:lnSpc>
              <a:spcBef>
                <a:spcPts val="480"/>
              </a:spcBef>
              <a:spcAft>
                <a:spcPts val="480"/>
              </a:spcAft>
              <a:buClr>
                <a:schemeClr val="tx2"/>
              </a:buClr>
              <a:buSzPct val="80000"/>
              <a:buFont typeface="Arial" panose="020B0604020202020204" pitchFamily="34" charset="0"/>
              <a:buChar char="•"/>
              <a:defRPr/>
            </a:pPr>
            <a:r>
              <a:rPr lang="en-US" altLang="zh-CN" dirty="0">
                <a:solidFill>
                  <a:schemeClr val="tx1"/>
                </a:solidFill>
                <a:latin typeface="Times New Roman" panose="02020603050405020304" pitchFamily="18" charset="0"/>
                <a:cs typeface="Times New Roman" panose="02020603050405020304" pitchFamily="18" charset="0"/>
              </a:rPr>
              <a:t> The initial values in the array are separated by </a:t>
            </a:r>
            <a:r>
              <a:rPr lang="en-US" altLang="zh-CN"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dirty="0">
                <a:solidFill>
                  <a:schemeClr val="tx1"/>
                </a:solidFill>
                <a:latin typeface="Times New Roman" panose="02020603050405020304" pitchFamily="18" charset="0"/>
                <a:cs typeface="Times New Roman" panose="02020603050405020304" pitchFamily="18" charset="0"/>
              </a:rPr>
              <a:t> and placed  between </a:t>
            </a:r>
            <a:r>
              <a:rPr lang="en-US" altLang="zh-CN" b="1" dirty="0">
                <a:solidFill>
                  <a:srgbClr val="C00000"/>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a:t>
            </a:r>
          </a:p>
          <a:p>
            <a:pPr>
              <a:lnSpc>
                <a:spcPct val="90000"/>
              </a:lnSpc>
              <a:spcBef>
                <a:spcPts val="480"/>
              </a:spcBef>
              <a:spcAft>
                <a:spcPts val="480"/>
              </a:spcAft>
              <a:buClr>
                <a:schemeClr val="tx2"/>
              </a:buClr>
              <a:buSzPct val="80000"/>
              <a:buFont typeface="Arial" panose="020B0604020202020204" pitchFamily="34" charset="0"/>
              <a:buChar char="•"/>
              <a:defRPr/>
            </a:pPr>
            <a:endParaRPr lang="en-US" altLang="zh-CN" dirty="0">
              <a:solidFill>
                <a:schemeClr val="tx1"/>
              </a:solidFill>
              <a:latin typeface="Times New Roman" panose="02020603050405020304" pitchFamily="18" charset="0"/>
              <a:cs typeface="Times New Roman" panose="02020603050405020304" pitchFamily="18" charset="0"/>
            </a:endParaRPr>
          </a:p>
          <a:p>
            <a:pPr>
              <a:lnSpc>
                <a:spcPct val="90000"/>
              </a:lnSpc>
              <a:spcBef>
                <a:spcPts val="480"/>
              </a:spcBef>
              <a:spcAft>
                <a:spcPts val="480"/>
              </a:spcAft>
              <a:buClr>
                <a:schemeClr val="tx2"/>
              </a:buClr>
              <a:buSzPct val="80000"/>
              <a:buFont typeface="Arial" panose="020B0604020202020204" pitchFamily="34" charset="0"/>
              <a:buChar char="•"/>
              <a:defRPr/>
            </a:pPr>
            <a:endParaRPr lang="zh-CN" altLang="en-US" sz="1625" dirty="0"/>
          </a:p>
        </p:txBody>
      </p:sp>
      <p:cxnSp>
        <p:nvCxnSpPr>
          <p:cNvPr id="26631" name="直接箭头连接符 6"/>
          <p:cNvCxnSpPr>
            <a:cxnSpLocks noChangeShapeType="1"/>
            <a:stCxn id="6" idx="1"/>
          </p:cNvCxnSpPr>
          <p:nvPr/>
        </p:nvCxnSpPr>
        <p:spPr bwMode="auto">
          <a:xfrm flipH="1">
            <a:off x="4873702" y="2637687"/>
            <a:ext cx="1438322" cy="754720"/>
          </a:xfrm>
          <a:prstGeom prst="straightConnector1">
            <a:avLst/>
          </a:prstGeom>
          <a:noFill/>
          <a:ln w="9525" algn="ctr">
            <a:solidFill>
              <a:srgbClr val="0000CC"/>
            </a:solidFill>
            <a:rou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27650" name="标题 1"/>
          <p:cNvSpPr>
            <a:spLocks noGrp="1" noChangeArrowheads="1"/>
          </p:cNvSpPr>
          <p:nvPr>
            <p:ph type="title"/>
          </p:nvPr>
        </p:nvSpPr>
        <p:spPr/>
        <p:txBody>
          <a:bodyPr/>
          <a:lstStyle/>
          <a:p>
            <a:pPr eaLnBrk="1" hangingPunct="1"/>
            <a:r>
              <a:rPr lang="en-US" altLang="zh-CN"/>
              <a:t>6.1 Arrays</a:t>
            </a:r>
            <a:endParaRPr lang="zh-CN" altLang="en-US"/>
          </a:p>
        </p:txBody>
      </p:sp>
      <p:sp>
        <p:nvSpPr>
          <p:cNvPr id="27651" name="内容占位符 2"/>
          <p:cNvSpPr>
            <a:spLocks noGrp="1" noChangeArrowheads="1"/>
          </p:cNvSpPr>
          <p:nvPr>
            <p:ph idx="1"/>
          </p:nvPr>
        </p:nvSpPr>
        <p:spPr>
          <a:xfrm>
            <a:off x="1343472" y="1422870"/>
            <a:ext cx="9289032" cy="4686300"/>
          </a:xfrm>
        </p:spPr>
        <p:txBody>
          <a:bodyPr/>
          <a:lstStyle/>
          <a:p>
            <a:pPr eaLnBrk="1" hangingPunct="1"/>
            <a:r>
              <a:rPr lang="en-US" altLang="zh-CN" b="1" dirty="0"/>
              <a:t>Initializing an array</a:t>
            </a:r>
          </a:p>
          <a:p>
            <a:pPr lvl="1" eaLnBrk="1" hangingPunct="1"/>
            <a:r>
              <a:rPr lang="en-US" altLang="zh-CN" dirty="0"/>
              <a:t>When the list of initial values is less than the number of elements in the array, the remaining elements are initialized to 0.</a:t>
            </a:r>
          </a:p>
          <a:p>
            <a:pPr lvl="1" eaLnBrk="1" hangingPunct="1"/>
            <a:endParaRPr lang="en-US" altLang="zh-CN" sz="1600" dirty="0"/>
          </a:p>
          <a:p>
            <a:pPr lvl="1" eaLnBrk="1" hangingPunct="1"/>
            <a:endParaRPr lang="en-US" altLang="zh-CN" sz="1600" dirty="0"/>
          </a:p>
          <a:p>
            <a:pPr lvl="1" eaLnBrk="1" hangingPunct="1"/>
            <a:endParaRPr lang="en-US" altLang="zh-CN" sz="1600" dirty="0"/>
          </a:p>
          <a:p>
            <a:pPr lvl="1" eaLnBrk="1" hangingPunct="1"/>
            <a:r>
              <a:rPr lang="en-US" altLang="zh-CN" dirty="0"/>
              <a:t>If an array is defined without specifying the number of elements and is initialized to a series of values, the number of elements in the array is taken to be the same as the number of initial values.</a:t>
            </a:r>
          </a:p>
          <a:p>
            <a:pPr lvl="2" eaLnBrk="1" hangingPunct="1"/>
            <a:endParaRPr lang="en-US" altLang="zh-CN" dirty="0"/>
          </a:p>
          <a:p>
            <a:pPr eaLnBrk="1" hangingPunct="1"/>
            <a:endParaRPr lang="zh-CN" altLang="en-US" dirty="0"/>
          </a:p>
        </p:txBody>
      </p:sp>
      <p:pic>
        <p:nvPicPr>
          <p:cNvPr id="2765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0268" y="2747853"/>
            <a:ext cx="3821807" cy="429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7979" y="4979862"/>
            <a:ext cx="5281911" cy="429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7978" y="5725189"/>
            <a:ext cx="5386388" cy="406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TextBox 6"/>
          <p:cNvSpPr txBox="1">
            <a:spLocks noChangeArrowheads="1"/>
          </p:cNvSpPr>
          <p:nvPr/>
        </p:nvSpPr>
        <p:spPr bwMode="auto">
          <a:xfrm>
            <a:off x="5080730" y="5407794"/>
            <a:ext cx="696516" cy="317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90"/>
              </a:spcBef>
              <a:spcAft>
                <a:spcPts val="590"/>
              </a:spcAft>
              <a:buClr>
                <a:schemeClr val="tx2"/>
              </a:buClr>
              <a:buSzPct val="80000"/>
              <a:buFont typeface="Wingdings" panose="05000000000000000000" pitchFamily="2" charset="2"/>
              <a:buChar char="u"/>
              <a:defRPr sz="2400">
                <a:solidFill>
                  <a:schemeClr val="tx1"/>
                </a:solidFill>
                <a:latin typeface="Arial" panose="020B0604020202020204" pitchFamily="34" charset="0"/>
                <a:ea typeface="宋体" panose="02010600030101010101" pitchFamily="2" charset="-122"/>
              </a:defRPr>
            </a:lvl1pPr>
            <a:lvl2pPr marL="742950" indent="-285750">
              <a:spcBef>
                <a:spcPts val="590"/>
              </a:spcBef>
              <a:spcAft>
                <a:spcPts val="590"/>
              </a:spcAft>
              <a:buClr>
                <a:srgbClr val="FF9900"/>
              </a:buClr>
              <a:buSzPct val="80000"/>
              <a:buFont typeface="Wingdings" panose="05000000000000000000" pitchFamily="2" charset="2"/>
              <a:buChar char="l"/>
              <a:defRPr sz="2200">
                <a:solidFill>
                  <a:schemeClr val="tx1"/>
                </a:solidFill>
                <a:latin typeface="Arial" panose="020B0604020202020204" pitchFamily="34" charset="0"/>
                <a:ea typeface="宋体" panose="02010600030101010101" pitchFamily="2" charset="-122"/>
              </a:defRPr>
            </a:lvl2pPr>
            <a:lvl3pPr marL="1143000" indent="-228600">
              <a:spcBef>
                <a:spcPts val="590"/>
              </a:spcBef>
              <a:spcAft>
                <a:spcPts val="590"/>
              </a:spcAft>
              <a:buClr>
                <a:srgbClr val="800080"/>
              </a:buClr>
              <a:buFont typeface="Wingdings" panose="05000000000000000000" pitchFamily="2" charset="2"/>
              <a:buChar char="ü"/>
              <a:defRPr sz="2000">
                <a:solidFill>
                  <a:schemeClr val="tx1"/>
                </a:solidFill>
                <a:latin typeface="Arial" panose="020B0604020202020204" pitchFamily="34" charset="0"/>
                <a:ea typeface="宋体" panose="02010600030101010101" pitchFamily="2" charset="-122"/>
              </a:defRPr>
            </a:lvl3pPr>
            <a:lvl4pPr marL="1600200" indent="-228600">
              <a:spcBef>
                <a:spcPts val="590"/>
              </a:spcBef>
              <a:spcAft>
                <a:spcPts val="590"/>
              </a:spcAft>
              <a:buClr>
                <a:schemeClr val="tx2"/>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50000"/>
              </a:spcAft>
              <a:buClr>
                <a:srgbClr val="FFCC66"/>
              </a:buClr>
              <a:buChar char="»"/>
              <a:defRPr sz="2200">
                <a:solidFill>
                  <a:srgbClr val="FFFFFF"/>
                </a:solidFill>
                <a:latin typeface="Arial" panose="020B0604020202020204" pitchFamily="34" charset="0"/>
                <a:ea typeface="宋体" panose="02010600030101010101" pitchFamily="2" charset="-122"/>
              </a:defRPr>
            </a:lvl9pPr>
          </a:lstStyle>
          <a:p>
            <a:pPr>
              <a:lnSpc>
                <a:spcPct val="90000"/>
              </a:lnSpc>
              <a:buFont typeface="Wingdings" panose="05000000000000000000" pitchFamily="2" charset="2"/>
              <a:buNone/>
            </a:pPr>
            <a:r>
              <a:rPr lang="en-US" altLang="zh-CN" sz="1625" dirty="0">
                <a:solidFill>
                  <a:srgbClr val="FF0000"/>
                </a:solidFill>
              </a:rPr>
              <a:t>||</a:t>
            </a:r>
            <a:endParaRPr lang="zh-CN" altLang="en-US" sz="1625" dirty="0">
              <a:solidFill>
                <a:srgbClr val="FF0000"/>
              </a:solidFill>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zM3OWU1Y2Q0NjRhMDEwMmI0MDUwOTg1Njk5NGU0OWIifQ=="/>
</p:tagLst>
</file>

<file path=ppt/theme/theme1.xml><?xml version="1.0" encoding="utf-8"?>
<a:theme xmlns:a="http://schemas.openxmlformats.org/drawingml/2006/main" name="暗香扑面">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2195</Words>
  <Application>Microsoft Office PowerPoint</Application>
  <PresentationFormat>宽屏</PresentationFormat>
  <Paragraphs>420</Paragraphs>
  <Slides>49</Slides>
  <Notes>49</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0</vt:i4>
      </vt:variant>
      <vt:variant>
        <vt:lpstr>幻灯片标题</vt:lpstr>
      </vt:variant>
      <vt:variant>
        <vt:i4>49</vt:i4>
      </vt:variant>
    </vt:vector>
  </HeadingPairs>
  <TitlesOfParts>
    <vt:vector size="58" baseType="lpstr">
      <vt:lpstr>Monotype Sorts</vt:lpstr>
      <vt:lpstr>Arial</vt:lpstr>
      <vt:lpstr>Brush Script MT</vt:lpstr>
      <vt:lpstr>Calibri</vt:lpstr>
      <vt:lpstr>Calibri Light</vt:lpstr>
      <vt:lpstr>Monotype Corsiva</vt:lpstr>
      <vt:lpstr>Times New Roman</vt:lpstr>
      <vt:lpstr>Wingdings</vt:lpstr>
      <vt:lpstr>暗香扑面</vt:lpstr>
      <vt:lpstr>PowerPoint 演示文稿</vt:lpstr>
      <vt:lpstr>Overview</vt:lpstr>
      <vt:lpstr>6.1 Arrays</vt:lpstr>
      <vt:lpstr>6.1 Arrays</vt:lpstr>
      <vt:lpstr>6.1 Arrays</vt:lpstr>
      <vt:lpstr>6.1 Arrays</vt:lpstr>
      <vt:lpstr>6.1 Arrays</vt:lpstr>
      <vt:lpstr>6.1 Arrays</vt:lpstr>
      <vt:lpstr>6.1 Arrays</vt:lpstr>
      <vt:lpstr>6.1 Arrays</vt:lpstr>
      <vt:lpstr>6.1 Arrays</vt:lpstr>
      <vt:lpstr>6.1 Arrays</vt:lpstr>
      <vt:lpstr>6.1 Arrays</vt:lpstr>
      <vt:lpstr>6.1 Arrays</vt:lpstr>
      <vt:lpstr>6.1 Arrays</vt:lpstr>
      <vt:lpstr>6.1 Arrays</vt:lpstr>
      <vt:lpstr>6.2 Structures</vt:lpstr>
      <vt:lpstr>6.2 Structures</vt:lpstr>
      <vt:lpstr>6.2 Structures</vt:lpstr>
      <vt:lpstr>6.2 Structures</vt:lpstr>
      <vt:lpstr>6.2 Structures</vt:lpstr>
      <vt:lpstr>6.2 Structures</vt:lpstr>
      <vt:lpstr>6.2 Structures</vt:lpstr>
      <vt:lpstr>6.2 Structures</vt:lpstr>
      <vt:lpstr>6.2 Structures</vt:lpstr>
      <vt:lpstr>6.2 Structures</vt:lpstr>
      <vt:lpstr>6.2 Structures</vt:lpstr>
      <vt:lpstr>6.3 Enumerated data types</vt:lpstr>
      <vt:lpstr>6.3 Enumerated data types</vt:lpstr>
      <vt:lpstr>6.4 Sort</vt:lpstr>
      <vt:lpstr>6.4 Sort</vt:lpstr>
      <vt:lpstr>6.4 Sort</vt:lpstr>
      <vt:lpstr>6.4 Sort</vt:lpstr>
      <vt:lpstr>6.4 Sort</vt:lpstr>
      <vt:lpstr>6.4 Sort</vt:lpstr>
      <vt:lpstr>6.4 Sort</vt:lpstr>
      <vt:lpstr>6.5 Find</vt:lpstr>
      <vt:lpstr>6.5 Find</vt:lpstr>
      <vt:lpstr>6.5 Find</vt:lpstr>
      <vt:lpstr>6.5 Find</vt:lpstr>
      <vt:lpstr>6.5 Find</vt:lpstr>
      <vt:lpstr>6.5 Find</vt:lpstr>
      <vt:lpstr>6.5 Find</vt:lpstr>
      <vt:lpstr>PowerPoint 演示文稿</vt:lpstr>
      <vt:lpstr>Homework</vt:lpstr>
      <vt:lpstr>Homework</vt:lpstr>
      <vt:lpstr>Homework</vt:lpstr>
      <vt:lpstr>Homework</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2025-09-07T04:25:17Z</dcterms:created>
  <dcterms:modified xsi:type="dcterms:W3CDTF">2025-09-07T04:25:23Z</dcterms:modified>
</cp:coreProperties>
</file>