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>
  <p:sldMasterIdLst>
    <p:sldMasterId id="2147483648" r:id="rId1"/>
  </p:sldMasterIdLst>
  <p:notesMasterIdLst>
    <p:notesMasterId r:id="rId46"/>
  </p:notesMasterIdLst>
  <p:handoutMasterIdLst>
    <p:handoutMasterId r:id="rId47"/>
  </p:handoutMasterIdLst>
  <p:sldIdLst>
    <p:sldId id="1005" r:id="rId2"/>
    <p:sldId id="921" r:id="rId3"/>
    <p:sldId id="966" r:id="rId4"/>
    <p:sldId id="967" r:id="rId5"/>
    <p:sldId id="968" r:id="rId6"/>
    <p:sldId id="1069" r:id="rId7"/>
    <p:sldId id="969" r:id="rId8"/>
    <p:sldId id="970" r:id="rId9"/>
    <p:sldId id="971" r:id="rId10"/>
    <p:sldId id="972" r:id="rId11"/>
    <p:sldId id="973" r:id="rId12"/>
    <p:sldId id="1070" r:id="rId13"/>
    <p:sldId id="976" r:id="rId14"/>
    <p:sldId id="977" r:id="rId15"/>
    <p:sldId id="978" r:id="rId16"/>
    <p:sldId id="979" r:id="rId17"/>
    <p:sldId id="980" r:id="rId18"/>
    <p:sldId id="1071" r:id="rId19"/>
    <p:sldId id="982" r:id="rId20"/>
    <p:sldId id="975" r:id="rId21"/>
    <p:sldId id="983" r:id="rId22"/>
    <p:sldId id="1072" r:id="rId23"/>
    <p:sldId id="985" r:id="rId24"/>
    <p:sldId id="1073" r:id="rId25"/>
    <p:sldId id="1074" r:id="rId26"/>
    <p:sldId id="988" r:id="rId27"/>
    <p:sldId id="989" r:id="rId28"/>
    <p:sldId id="990" r:id="rId29"/>
    <p:sldId id="991" r:id="rId30"/>
    <p:sldId id="1077" r:id="rId31"/>
    <p:sldId id="992" r:id="rId32"/>
    <p:sldId id="1078" r:id="rId33"/>
    <p:sldId id="1075" r:id="rId34"/>
    <p:sldId id="1079" r:id="rId35"/>
    <p:sldId id="994" r:id="rId36"/>
    <p:sldId id="997" r:id="rId37"/>
    <p:sldId id="998" r:id="rId38"/>
    <p:sldId id="999" r:id="rId39"/>
    <p:sldId id="1000" r:id="rId40"/>
    <p:sldId id="974" r:id="rId41"/>
    <p:sldId id="1038" r:id="rId42"/>
    <p:sldId id="1080" r:id="rId43"/>
    <p:sldId id="1081" r:id="rId44"/>
    <p:sldId id="1082" r:id="rId45"/>
  </p:sldIdLst>
  <p:sldSz cx="9906000" cy="6858000" type="A4"/>
  <p:notesSz cx="6757988" cy="98663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2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78281" autoAdjust="0"/>
  </p:normalViewPr>
  <p:slideViewPr>
    <p:cSldViewPr>
      <p:cViewPr varScale="1">
        <p:scale>
          <a:sx n="88" d="100"/>
          <a:sy n="88" d="100"/>
        </p:scale>
        <p:origin x="1812" y="84"/>
      </p:cViewPr>
      <p:guideLst>
        <p:guide orient="horz" pos="2160"/>
        <p:guide pos="3120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899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6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28938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050" y="0"/>
            <a:ext cx="2928938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2600"/>
            <a:ext cx="2928938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39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050" y="9372600"/>
            <a:ext cx="2928938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b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CF480F6-4C19-4E8C-8B3D-DCD673AB208D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13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084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749300" y="762000"/>
            <a:ext cx="5283200" cy="36576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9"/>
          </p:nvPr>
        </p:nvSpPr>
        <p:spPr bwMode="auto">
          <a:xfrm>
            <a:off x="914400" y="4724400"/>
            <a:ext cx="4951413" cy="44180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2" tIns="45711" rIns="91422" bIns="45711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713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1013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13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08413" y="93710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22" tIns="45711" rIns="91422" bIns="45711" numCol="1" anchor="b" anchorCtr="0" compatLnSpc="1"/>
          <a:lstStyle>
            <a:lvl1pPr algn="r" eaLnBrk="1" hangingPunct="1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D66343C-245F-4869-8791-5AAF19314BF4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xfrm>
            <a:off x="706438" y="739775"/>
            <a:ext cx="5345112" cy="3702050"/>
          </a:xfrm>
        </p:spPr>
      </p:sp>
      <p:sp>
        <p:nvSpPr>
          <p:cNvPr id="81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77863" y="4686300"/>
            <a:ext cx="5405437" cy="4440238"/>
          </a:xfrm>
        </p:spPr>
        <p:txBody>
          <a:bodyPr/>
          <a:lstStyle/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t>26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t>28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t>29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t>30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t>31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t>32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t>33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t>34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t>35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t>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t>11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D66343C-245F-4869-8791-5AAF19314BF4}" type="slidenum">
              <a:rPr lang="zh-CN" altLang="en-US" smtClean="0"/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742950" y="3197225"/>
            <a:ext cx="8420100" cy="17463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grpSp>
        <p:nvGrpSpPr>
          <p:cNvPr id="4" name="Group 10"/>
          <p:cNvGrpSpPr/>
          <p:nvPr userDrawn="1"/>
        </p:nvGrpSpPr>
        <p:grpSpPr bwMode="auto">
          <a:xfrm>
            <a:off x="696416" y="3414167"/>
            <a:ext cx="8458200" cy="1463675"/>
            <a:chOff x="336" y="1824"/>
            <a:chExt cx="5328" cy="922"/>
          </a:xfrm>
        </p:grpSpPr>
        <p:pic>
          <p:nvPicPr>
            <p:cNvPr id="5" name="Picture 8" descr="ANABNR2"/>
            <p:cNvPicPr>
              <a:picLocks noChangeAspect="1" noChangeArrowheads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00" t="-1314" r="-2" b="-36961"/>
            <a:stretch>
              <a:fillRect/>
            </a:stretch>
          </p:blipFill>
          <p:spPr bwMode="auto">
            <a:xfrm>
              <a:off x="336" y="2016"/>
              <a:ext cx="5328" cy="7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Rectangle 9"/>
            <p:cNvSpPr>
              <a:spLocks noChangeArrowheads="1"/>
            </p:cNvSpPr>
            <p:nvPr/>
          </p:nvSpPr>
          <p:spPr bwMode="hidden">
            <a:xfrm>
              <a:off x="501" y="1824"/>
              <a:ext cx="192" cy="624"/>
            </a:xfrm>
            <a:prstGeom prst="rect">
              <a:avLst/>
            </a:prstGeom>
            <a:solidFill>
              <a:srgbClr val="FFCC99">
                <a:alpha val="50195"/>
              </a:srgbClr>
            </a:solidFill>
            <a:ln>
              <a:noFill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ts val="590"/>
                </a:spcBef>
                <a:spcAft>
                  <a:spcPts val="590"/>
                </a:spcAft>
                <a:buClr>
                  <a:schemeClr val="tx2"/>
                </a:buClr>
                <a:buSzPct val="80000"/>
                <a:buFont typeface="Wingdings" panose="05000000000000000000" pitchFamily="2" charset="2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defRPr/>
              </a:pPr>
              <a:endParaRPr kumimoji="1" lang="zh-CN" altLang="en-US"/>
            </a:p>
          </p:txBody>
        </p:sp>
      </p:grp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42950" y="1676401"/>
            <a:ext cx="8420100" cy="1538286"/>
          </a:xfrm>
        </p:spPr>
        <p:txBody>
          <a:bodyPr anchor="b"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ED0E7-F339-4093-9E1E-D7C84953CC56}" type="slidenum">
              <a:rPr lang="en-US" altLang="zh-CN"/>
              <a:t>‹#›</a:t>
            </a:fld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120824"/>
            <a:ext cx="9906000" cy="123082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5300" y="1411288"/>
            <a:ext cx="89154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95300" y="269776"/>
            <a:ext cx="8915400" cy="1143000"/>
          </a:xfrm>
        </p:spPr>
        <p:txBody>
          <a:bodyPr/>
          <a:lstStyle>
            <a:lvl1pPr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4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20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  <a:endParaRPr lang="en-US" noProof="1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1"/>
          </p:nvPr>
        </p:nvSpPr>
        <p:spPr>
          <a:xfrm>
            <a:off x="8769350" y="6400800"/>
            <a:ext cx="990600" cy="28416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3FEB3-48F0-4D8E-82E9-E9BD4E91E7A7}" type="slidenum">
              <a:rPr lang="en-US" altLang="zh-CN"/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95300" y="1411288"/>
            <a:ext cx="8915400" cy="17462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en-US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AAE01C-575F-422D-8597-72189CC9C000}" type="slidenum">
              <a:rPr lang="en-US" altLang="zh-CN"/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94547B-D0C4-4CEB-A113-396BF07E222C}" type="datetime1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FDBC7-1D34-447C-A744-7D4D39737AE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6678613"/>
            <a:ext cx="9906000" cy="179387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1027" name="标题占位符 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文本占位符 2"/>
          <p:cNvSpPr>
            <a:spLocks noGrp="1" noChangeArrowheads="1"/>
          </p:cNvSpPr>
          <p:nvPr>
            <p:ph type="body" idx="9"/>
          </p:nvPr>
        </p:nvSpPr>
        <p:spPr bwMode="auto">
          <a:xfrm>
            <a:off x="495300" y="1600200"/>
            <a:ext cx="89154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858250" y="6400800"/>
            <a:ext cx="990600" cy="284163"/>
          </a:xfrm>
          <a:prstGeom prst="rect">
            <a:avLst/>
          </a:prstGeom>
          <a:noFill/>
        </p:spPr>
        <p:txBody>
          <a:bodyPr vert="horz" wrap="square" lIns="45720" tIns="45720" rIns="45720" bIns="45720" numCol="1" anchor="ctr" anchorCtr="0" compatLnSpc="1"/>
          <a:lstStyle>
            <a:lvl1pPr algn="ctr" eaLnBrk="1" hangingPunct="1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 sz="1100">
                <a:solidFill>
                  <a:srgbClr val="636363"/>
                </a:solidFill>
              </a:defRPr>
            </a:lvl1pPr>
          </a:lstStyle>
          <a:p>
            <a:pPr>
              <a:defRPr/>
            </a:pPr>
            <a:fld id="{3DAEAA75-C183-4AA7-B6D2-D322954592A4}" type="slidenum">
              <a:rPr lang="en-US" altLang="zh-CN"/>
              <a:t>‹#›</a:t>
            </a:fld>
            <a:r>
              <a:rPr lang="en-US" altLang="zh-CN"/>
              <a:t>/37</a:t>
            </a:r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0" y="0"/>
            <a:ext cx="9906000" cy="10795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50000">
                <a:schemeClr val="accent1">
                  <a:tint val="2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10" name="页脚占位符 6"/>
          <p:cNvSpPr>
            <a:spLocks noGrp="1"/>
          </p:cNvSpPr>
          <p:nvPr/>
        </p:nvSpPr>
        <p:spPr>
          <a:xfrm>
            <a:off x="71438" y="6453188"/>
            <a:ext cx="4665538" cy="404812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1400" dirty="0">
                <a:solidFill>
                  <a:srgbClr val="663300"/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High-Level Language Programming (</a:t>
            </a:r>
            <a:r>
              <a:rPr lang="zh-CN" altLang="en-US" sz="1400" dirty="0">
                <a:solidFill>
                  <a:srgbClr val="663300"/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高级语言程序设计</a:t>
            </a:r>
            <a:r>
              <a:rPr lang="en-US" altLang="zh-CN" sz="1400" dirty="0">
                <a:solidFill>
                  <a:srgbClr val="663300"/>
                </a:solidFill>
                <a:ea typeface="黑体" panose="02010609060101010101" pitchFamily="49" charset="-122"/>
                <a:cs typeface="Arial" panose="020B0604020202020204" pitchFamily="34" charset="0"/>
                <a:sym typeface="+mn-ea"/>
              </a:rPr>
              <a:t>)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Arial" panose="020B0604020202020204" pitchFamily="34" charset="0"/>
          <a:ea typeface="+mn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Þ"/>
        <a:defRPr sz="2800" kern="1200">
          <a:solidFill>
            <a:srgbClr val="333399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"/>
        <a:defRPr sz="2400" kern="1200">
          <a:solidFill>
            <a:srgbClr val="3333CC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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50000"/>
        <a:buFont typeface="Wingdings 2" panose="05020102010507070707" pitchFamily="18" charset="2"/>
        <a:buChar char=""/>
        <a:defRPr sz="2000" kern="1200">
          <a:solidFill>
            <a:schemeClr val="tx1"/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9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1"/>
          <p:cNvSpPr txBox="1">
            <a:spLocks noChangeArrowheads="1"/>
          </p:cNvSpPr>
          <p:nvPr/>
        </p:nvSpPr>
        <p:spPr bwMode="auto">
          <a:xfrm>
            <a:off x="272480" y="4411621"/>
            <a:ext cx="9057456" cy="2061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None/>
            </a:pP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Harbin Institute of Technology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Shenzhen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School of Computer Science and Technology</a:t>
            </a:r>
            <a:b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Zhang </a:t>
            </a:r>
            <a:r>
              <a:rPr lang="en-US" altLang="zh-CN" sz="2800" b="1" dirty="0" err="1">
                <a:latin typeface="Times New Roman" panose="02020603050405020304" pitchFamily="18" charset="0"/>
                <a:ea typeface="黑体" panose="02010609060101010101" pitchFamily="49" charset="-122"/>
              </a:rPr>
              <a:t>Meishan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  (mason.zms@gmail.com)</a:t>
            </a:r>
          </a:p>
          <a:p>
            <a:pPr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SzPct val="80000"/>
              <a:buFont typeface="Wingdings" panose="05000000000000000000" pitchFamily="2" charset="2"/>
              <a:buNone/>
            </a:pPr>
            <a:r>
              <a:rPr lang="en-US" altLang="zh-CN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Copyright</a:t>
            </a:r>
            <a:r>
              <a:rPr lang="zh-CN" altLang="en-US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：</a:t>
            </a:r>
            <a:r>
              <a:rPr lang="en-US" altLang="zh-CN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Harbin Institute of Technology</a:t>
            </a:r>
            <a:r>
              <a:rPr lang="zh-CN" altLang="en-US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，</a:t>
            </a:r>
            <a:r>
              <a:rPr lang="en-US" altLang="zh-CN" sz="1600" b="1" dirty="0" err="1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Su</a:t>
            </a:r>
            <a:r>
              <a:rPr lang="en-US" altLang="zh-CN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en-US" altLang="zh-CN" sz="1600" b="1" dirty="0" err="1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Xiaohong</a:t>
            </a:r>
            <a:r>
              <a:rPr lang="zh-CN" altLang="en-US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， </a:t>
            </a:r>
            <a:r>
              <a:rPr lang="en-US" altLang="zh-CN" sz="1600" b="1" dirty="0">
                <a:solidFill>
                  <a:srgbClr val="B9945B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Arial" panose="020B0604020202020204" pitchFamily="34" charset="0"/>
              </a:rPr>
              <a:t>sxh@hit.edu.cn</a:t>
            </a:r>
            <a:endParaRPr lang="en-US" altLang="zh-CN" sz="1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7171" name="TextBox 4"/>
          <p:cNvSpPr txBox="1">
            <a:spLocks noChangeArrowheads="1"/>
          </p:cNvSpPr>
          <p:nvPr/>
        </p:nvSpPr>
        <p:spPr bwMode="auto">
          <a:xfrm>
            <a:off x="-32296" y="2417391"/>
            <a:ext cx="9632950" cy="8402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 algn="ctr">
              <a:lnSpc>
                <a:spcPct val="90000"/>
              </a:lnSpc>
              <a:spcBef>
                <a:spcPts val="600"/>
              </a:spcBef>
              <a:spcAft>
                <a:spcPts val="590"/>
              </a:spcAft>
              <a:buSzPct val="80000"/>
              <a:buFont typeface="Wingdings" panose="05000000000000000000" pitchFamily="2" charset="2"/>
              <a:buNone/>
            </a:pPr>
            <a:r>
              <a:rPr lang="en-US" altLang="zh-CN" sz="5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Lecture 7: String</a:t>
            </a:r>
            <a:endParaRPr lang="zh-CN" altLang="en-US" sz="5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>
    <p:newsflash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7.2 C-string input and output</a:t>
            </a:r>
            <a:endParaRPr lang="zh-CN" altLang="en-US" dirty="0"/>
          </a:p>
        </p:txBody>
      </p:sp>
      <p:sp>
        <p:nvSpPr>
          <p:cNvPr id="12291" name="内容占位符 2"/>
          <p:cNvSpPr>
            <a:spLocks noGrp="1"/>
          </p:cNvSpPr>
          <p:nvPr>
            <p:ph idx="1"/>
          </p:nvPr>
        </p:nvSpPr>
        <p:spPr>
          <a:xfrm>
            <a:off x="189301" y="1421161"/>
            <a:ext cx="8915400" cy="4686300"/>
          </a:xfrm>
        </p:spPr>
        <p:txBody>
          <a:bodyPr/>
          <a:lstStyle/>
          <a:p>
            <a:pPr eaLnBrk="1" hangingPunct="1"/>
            <a:r>
              <a:rPr lang="en-US" altLang="zh-CN" dirty="0"/>
              <a:t>Program Example: </a:t>
            </a:r>
            <a:r>
              <a:rPr lang="en-US" altLang="zh-CN" sz="2400" dirty="0"/>
              <a:t>How to correctly read data into </a:t>
            </a:r>
            <a:r>
              <a:rPr lang="en-US" altLang="zh-CN" sz="2400" dirty="0" err="1"/>
              <a:t>student_name</a:t>
            </a:r>
            <a:endParaRPr lang="en-US" altLang="zh-CN" sz="2400" dirty="0"/>
          </a:p>
          <a:p>
            <a:pPr eaLnBrk="1" hangingPunct="1"/>
            <a:endParaRPr lang="zh-CN" altLang="en-US" dirty="0"/>
          </a:p>
        </p:txBody>
      </p:sp>
      <p:pic>
        <p:nvPicPr>
          <p:cNvPr id="1229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01" y="2331462"/>
            <a:ext cx="7086600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301" y="4904900"/>
            <a:ext cx="6600825" cy="139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283" y="4557677"/>
            <a:ext cx="3137276" cy="4123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133" y="4548083"/>
            <a:ext cx="34861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287072" y="2281299"/>
            <a:ext cx="2554365" cy="357020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dirty="0"/>
              <a:t>Solution 1:</a:t>
            </a:r>
          </a:p>
          <a:p>
            <a:pPr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defRPr/>
            </a:pPr>
            <a:r>
              <a:rPr lang="en-US" altLang="zh-CN" dirty="0"/>
              <a:t>Read the newline character '\n‘ into a ‘dummy’ character variable. However, if an extra space is entered after the student number, the space is read into the variable dummy, and '\n' is left in the input stream.</a:t>
            </a:r>
          </a:p>
        </p:txBody>
      </p:sp>
      <p:sp>
        <p:nvSpPr>
          <p:cNvPr id="9" name="TextBox 7"/>
          <p:cNvSpPr txBox="1"/>
          <p:nvPr/>
        </p:nvSpPr>
        <p:spPr>
          <a:xfrm>
            <a:off x="6981074" y="2281299"/>
            <a:ext cx="2735625" cy="19082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dirty="0"/>
              <a:t>Solution 2:</a:t>
            </a:r>
          </a:p>
          <a:p>
            <a:pPr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defRPr/>
            </a:pPr>
            <a:r>
              <a:rPr lang="en-US" altLang="zh-CN" dirty="0"/>
              <a:t>discard or ignore all characters in the input stream up to and including the newline character '\n'.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8974E-6 -0.02709 L -0.00208 0.0509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66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" y="38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309563" y="225425"/>
            <a:ext cx="9144000" cy="687388"/>
          </a:xfrm>
        </p:spPr>
        <p:txBody>
          <a:bodyPr/>
          <a:lstStyle/>
          <a:p>
            <a:pPr eaLnBrk="1" hangingPunct="1"/>
            <a:r>
              <a:rPr lang="en-US" altLang="zh-CN" dirty="0"/>
              <a:t>7.2 C-string input and output</a:t>
            </a:r>
            <a:endParaRPr lang="zh-CN" altLang="en-US" dirty="0"/>
          </a:p>
        </p:txBody>
      </p:sp>
      <p:sp>
        <p:nvSpPr>
          <p:cNvPr id="13315" name="内容占位符 2"/>
          <p:cNvSpPr>
            <a:spLocks noGrp="1"/>
          </p:cNvSpPr>
          <p:nvPr>
            <p:ph idx="1"/>
          </p:nvPr>
        </p:nvSpPr>
        <p:spPr>
          <a:xfrm>
            <a:off x="200472" y="1412776"/>
            <a:ext cx="9577064" cy="4686300"/>
          </a:xfrm>
        </p:spPr>
        <p:txBody>
          <a:bodyPr/>
          <a:lstStyle/>
          <a:p>
            <a:pPr eaLnBrk="1" hangingPunct="1"/>
            <a:r>
              <a:rPr lang="en-US" altLang="zh-CN" dirty="0"/>
              <a:t>Program Example: </a:t>
            </a:r>
            <a:r>
              <a:rPr lang="en-US" altLang="zh-CN" sz="2400" dirty="0"/>
              <a:t>display each character of the string "Hello" on separate lines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206" y="2985219"/>
            <a:ext cx="6577649" cy="2667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132512" y="2420888"/>
            <a:ext cx="3857625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dirty="0"/>
              <a:t>Solution:</a:t>
            </a:r>
          </a:p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 Each character of a C-string can be accessed using an index</a:t>
            </a:r>
          </a:p>
        </p:txBody>
      </p:sp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61112" y="5106888"/>
            <a:ext cx="2379486" cy="1385201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2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76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7.3 C-string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28464" y="1412776"/>
            <a:ext cx="9505056" cy="4686300"/>
          </a:xfrm>
        </p:spPr>
        <p:txBody>
          <a:bodyPr/>
          <a:lstStyle/>
          <a:p>
            <a:pPr eaLnBrk="1" hangingPunct="1"/>
            <a:r>
              <a:rPr lang="en-US" altLang="zh-CN" dirty="0"/>
              <a:t>C++ has inherited a library of C-string functions</a:t>
            </a:r>
          </a:p>
          <a:p>
            <a:pPr lvl="1" eaLnBrk="1" hangingPunct="1"/>
            <a:r>
              <a:rPr lang="en-US" altLang="zh-CN" dirty="0"/>
              <a:t>How to use these functions?</a:t>
            </a:r>
          </a:p>
          <a:p>
            <a:pPr lvl="1" eaLnBrk="1" hangingPunct="1"/>
            <a:endParaRPr lang="en-US" altLang="zh-CN" sz="1200" dirty="0"/>
          </a:p>
          <a:p>
            <a:pPr lvl="1" eaLnBrk="1" hangingPunct="1"/>
            <a:r>
              <a:rPr lang="en-US" altLang="zh-CN" b="1" dirty="0"/>
              <a:t>Finding the length of a C-string</a:t>
            </a:r>
          </a:p>
          <a:p>
            <a:pPr marL="457200" lvl="1" indent="0" eaLnBrk="1" hangingPunct="1">
              <a:buNone/>
            </a:pPr>
            <a:r>
              <a:rPr lang="en-US" altLang="zh-CN" b="1" i="1" dirty="0" err="1">
                <a:solidFill>
                  <a:srgbClr val="FF0000"/>
                </a:solidFill>
              </a:rPr>
              <a:t>strlen</a:t>
            </a:r>
            <a:r>
              <a:rPr lang="en-US" altLang="zh-CN" dirty="0"/>
              <a:t>(): returns the number of characters in a C-string, excluding the null character '\0'.</a:t>
            </a:r>
          </a:p>
          <a:p>
            <a:pPr lvl="1" eaLnBrk="1" hangingPunct="1"/>
            <a:endParaRPr lang="en-US" altLang="zh-CN" b="1" dirty="0"/>
          </a:p>
          <a:p>
            <a:pPr lvl="1"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2860" y="2572784"/>
            <a:ext cx="2520280" cy="474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808" y="4365104"/>
            <a:ext cx="3899111" cy="20217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86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7.3 C-string functions</a:t>
            </a:r>
            <a:endParaRPr lang="zh-CN" altLang="en-US" dirty="0"/>
          </a:p>
        </p:txBody>
      </p:sp>
      <p:sp>
        <p:nvSpPr>
          <p:cNvPr id="15363" name="内容占位符 2"/>
          <p:cNvSpPr>
            <a:spLocks noGrp="1"/>
          </p:cNvSpPr>
          <p:nvPr>
            <p:ph idx="1"/>
          </p:nvPr>
        </p:nvSpPr>
        <p:spPr>
          <a:xfrm>
            <a:off x="216419" y="1417171"/>
            <a:ext cx="8915400" cy="46863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Copying a C-string</a:t>
            </a:r>
          </a:p>
          <a:p>
            <a:pPr lvl="1" eaLnBrk="1" hangingPunct="1"/>
            <a:r>
              <a:rPr lang="en-US" altLang="zh-CN" b="1" i="1" dirty="0" err="1">
                <a:solidFill>
                  <a:srgbClr val="FF0000"/>
                </a:solidFill>
              </a:rPr>
              <a:t>strcpy</a:t>
            </a:r>
            <a:r>
              <a:rPr lang="en-US" altLang="zh-CN" dirty="0"/>
              <a:t>( destination, source )</a:t>
            </a:r>
          </a:p>
          <a:p>
            <a:pPr lvl="2" eaLnBrk="1" hangingPunct="1"/>
            <a:r>
              <a:rPr lang="en-US" altLang="zh-CN" dirty="0"/>
              <a:t>copies the contents of a C-string source to another C-string destination.</a:t>
            </a:r>
          </a:p>
          <a:p>
            <a:pPr lvl="2" eaLnBrk="1" hangingPunct="1"/>
            <a:endParaRPr lang="en-US" altLang="zh-CN" dirty="0"/>
          </a:p>
          <a:p>
            <a:pPr lvl="2" eaLnBrk="1" hangingPunct="1"/>
            <a:endParaRPr lang="en-US" altLang="zh-CN" dirty="0"/>
          </a:p>
          <a:p>
            <a:pPr lvl="2" eaLnBrk="1" hangingPunct="1"/>
            <a:endParaRPr lang="en-US" altLang="zh-CN" dirty="0"/>
          </a:p>
          <a:p>
            <a:pPr lvl="2"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  <p:pic>
        <p:nvPicPr>
          <p:cNvPr id="1536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31" y="3573016"/>
            <a:ext cx="5487987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889104" y="3613526"/>
            <a:ext cx="3672409" cy="206210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dirty="0"/>
              <a:t>Remark:</a:t>
            </a:r>
          </a:p>
          <a:p>
            <a:pPr marL="0" lvl="2"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 A '\0' must be at the end of the string.</a:t>
            </a:r>
          </a:p>
          <a:p>
            <a:pPr marL="0" lvl="2"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 ‘destination’ string is assumed big enough to hold the string being copied to it.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7.3 C-string functions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>
          <a:xfrm>
            <a:off x="200472" y="1412776"/>
            <a:ext cx="9433048" cy="46863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C-string concatenation</a:t>
            </a:r>
          </a:p>
          <a:p>
            <a:pPr lvl="1" eaLnBrk="1" hangingPunct="1"/>
            <a:r>
              <a:rPr lang="en-US" altLang="zh-CN" b="1" i="1" dirty="0" err="1">
                <a:solidFill>
                  <a:srgbClr val="FF0000"/>
                </a:solidFill>
              </a:rPr>
              <a:t>strcat</a:t>
            </a:r>
            <a:r>
              <a:rPr lang="en-US" altLang="zh-CN" dirty="0"/>
              <a:t>( str1, str2 )</a:t>
            </a:r>
          </a:p>
          <a:p>
            <a:pPr lvl="2" eaLnBrk="1" hangingPunct="1"/>
            <a:r>
              <a:rPr lang="en-US" altLang="zh-CN" dirty="0"/>
              <a:t>concatenates a C-string str2 to the end of the C-string str1</a:t>
            </a:r>
          </a:p>
          <a:p>
            <a:pPr lvl="2" eaLnBrk="1" hangingPunct="1"/>
            <a:endParaRPr lang="en-US" altLang="zh-CN" dirty="0"/>
          </a:p>
          <a:p>
            <a:pPr lvl="2" eaLnBrk="1" hangingPunct="1"/>
            <a:endParaRPr lang="en-US" altLang="zh-CN" dirty="0"/>
          </a:p>
          <a:p>
            <a:pPr lvl="2" eaLnBrk="1" hangingPunct="1"/>
            <a:endParaRPr lang="en-US" altLang="zh-CN" dirty="0"/>
          </a:p>
          <a:p>
            <a:pPr lvl="2" eaLnBrk="1" hangingPunct="1"/>
            <a:r>
              <a:rPr lang="en-US" altLang="zh-CN" dirty="0"/>
              <a:t>Both str1 and str2 must be null-terminated</a:t>
            </a:r>
          </a:p>
          <a:p>
            <a:pPr lvl="2" eaLnBrk="1" hangingPunct="1"/>
            <a:r>
              <a:rPr lang="en-US" altLang="zh-CN" dirty="0"/>
              <a:t>Enough memory must be allocated to str1 to hold the result of the concatenation</a:t>
            </a:r>
          </a:p>
          <a:p>
            <a:pPr lvl="2"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6616" y="3356992"/>
            <a:ext cx="7370421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7.3 C-string functions</a:t>
            </a:r>
            <a:endParaRPr lang="zh-CN" altLang="en-US" dirty="0"/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>
          <a:xfrm>
            <a:off x="272480" y="1412776"/>
            <a:ext cx="8915400" cy="46863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Comparing C-strings</a:t>
            </a:r>
          </a:p>
          <a:p>
            <a:pPr lvl="1" eaLnBrk="1" hangingPunct="1"/>
            <a:r>
              <a:rPr lang="en-US" altLang="zh-CN" b="1" i="1" dirty="0" err="1">
                <a:solidFill>
                  <a:srgbClr val="FF0000"/>
                </a:solidFill>
              </a:rPr>
              <a:t>strcmp</a:t>
            </a:r>
            <a:r>
              <a:rPr lang="en-US" altLang="zh-CN" dirty="0"/>
              <a:t>( str1, str2 ) </a:t>
            </a:r>
          </a:p>
          <a:p>
            <a:pPr lvl="2" eaLnBrk="1" hangingPunct="1"/>
            <a:r>
              <a:rPr lang="en-US" altLang="zh-CN" dirty="0"/>
              <a:t>compares two null-terminated C-strings str1 and str2.</a:t>
            </a:r>
          </a:p>
          <a:p>
            <a:pPr lvl="2" eaLnBrk="1" hangingPunct="1"/>
            <a:r>
              <a:rPr lang="en-US" altLang="zh-CN" dirty="0"/>
              <a:t>This function returns:</a:t>
            </a:r>
          </a:p>
          <a:p>
            <a:pPr lvl="3" eaLnBrk="1" hangingPunct="1"/>
            <a:r>
              <a:rPr lang="en-US" altLang="zh-CN" dirty="0"/>
              <a:t> a negative value,  if str1 &lt; str2, </a:t>
            </a:r>
          </a:p>
          <a:p>
            <a:pPr lvl="3" eaLnBrk="1" hangingPunct="1"/>
            <a:r>
              <a:rPr lang="en-US" altLang="zh-CN" dirty="0"/>
              <a:t>0 , if str1 == str2, </a:t>
            </a:r>
          </a:p>
          <a:p>
            <a:pPr lvl="3" eaLnBrk="1" hangingPunct="1"/>
            <a:r>
              <a:rPr lang="en-US" altLang="zh-CN" dirty="0"/>
              <a:t>a positive value,  if str1 &gt; str2.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7.3 C-string functions</a:t>
            </a:r>
            <a:endParaRPr lang="zh-CN" altLang="en-US" dirty="0"/>
          </a:p>
        </p:txBody>
      </p:sp>
      <p:sp>
        <p:nvSpPr>
          <p:cNvPr id="18435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Program Example</a:t>
            </a:r>
            <a:endParaRPr lang="zh-CN" altLang="en-US" dirty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2600" y="2132856"/>
            <a:ext cx="8212783" cy="420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1640632" y="2348880"/>
            <a:ext cx="2714625" cy="357188"/>
          </a:xfrm>
          <a:prstGeom prst="rect">
            <a:avLst/>
          </a:prstGeom>
          <a:solidFill>
            <a:schemeClr val="accent2">
              <a:lumMod val="75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187" tIns="45094" rIns="90187" bIns="45094"/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1856656" y="4869160"/>
            <a:ext cx="5643562" cy="357188"/>
          </a:xfrm>
          <a:prstGeom prst="rect">
            <a:avLst/>
          </a:prstGeom>
          <a:solidFill>
            <a:schemeClr val="accent2">
              <a:lumMod val="75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187" tIns="45094" rIns="90187" bIns="45094"/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1000"/>
                                        <p:tgtEl>
                                          <p:spTgt spid="3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7.3 C-string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44488" y="1412776"/>
            <a:ext cx="9289032" cy="4686300"/>
          </a:xfrm>
        </p:spPr>
        <p:txBody>
          <a:bodyPr/>
          <a:lstStyle/>
          <a:p>
            <a:pPr eaLnBrk="1" hangingPunct="1"/>
            <a:r>
              <a:rPr lang="en-US" altLang="zh-CN" dirty="0" err="1"/>
              <a:t>strncat</a:t>
            </a:r>
            <a:r>
              <a:rPr lang="en-US" altLang="zh-CN" dirty="0"/>
              <a:t>( str1, str2, n )</a:t>
            </a:r>
          </a:p>
          <a:p>
            <a:pPr lvl="1" eaLnBrk="1" hangingPunct="1"/>
            <a:r>
              <a:rPr lang="en-US" altLang="zh-CN" dirty="0"/>
              <a:t>Appends the first n characters of the C-string str2 to the C-string str1.</a:t>
            </a:r>
          </a:p>
          <a:p>
            <a:pPr eaLnBrk="1" hangingPunct="1"/>
            <a:r>
              <a:rPr lang="en-US" altLang="zh-CN" dirty="0" err="1"/>
              <a:t>strncmp</a:t>
            </a:r>
            <a:r>
              <a:rPr lang="en-US" altLang="zh-CN" dirty="0"/>
              <a:t>( str1, str2, n )</a:t>
            </a:r>
          </a:p>
          <a:p>
            <a:pPr lvl="1" eaLnBrk="1" hangingPunct="1"/>
            <a:r>
              <a:rPr lang="en-US" altLang="zh-CN" dirty="0"/>
              <a:t>Identical to </a:t>
            </a:r>
            <a:r>
              <a:rPr lang="en-US" altLang="zh-CN" dirty="0" err="1"/>
              <a:t>strcmp</a:t>
            </a:r>
            <a:r>
              <a:rPr lang="en-US" altLang="zh-CN" dirty="0"/>
              <a:t>( str1, str2 ), except that at most, n characters are compared.</a:t>
            </a:r>
          </a:p>
          <a:p>
            <a:pPr eaLnBrk="1" hangingPunct="1"/>
            <a:r>
              <a:rPr lang="en-US" altLang="zh-CN" dirty="0" err="1"/>
              <a:t>strncpy</a:t>
            </a:r>
            <a:r>
              <a:rPr lang="en-US" altLang="zh-CN" dirty="0"/>
              <a:t>( str1, str2, n )</a:t>
            </a:r>
          </a:p>
          <a:p>
            <a:pPr lvl="1" eaLnBrk="1" hangingPunct="1"/>
            <a:r>
              <a:rPr lang="en-US" altLang="zh-CN" dirty="0"/>
              <a:t>Copies the first n characters of str2 into str1.</a:t>
            </a:r>
          </a:p>
          <a:p>
            <a:pPr lvl="1"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7.3 C-string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9864" y="1412776"/>
            <a:ext cx="9403655" cy="46863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Converting numeric C-strings to numbers</a:t>
            </a:r>
          </a:p>
          <a:p>
            <a:pPr lvl="1" eaLnBrk="1" hangingPunct="1"/>
            <a:r>
              <a:rPr lang="en-US" altLang="zh-CN" dirty="0"/>
              <a:t>The storage of a numeric C-string: in the </a:t>
            </a:r>
            <a:r>
              <a:rPr lang="en-US" altLang="zh-CN" b="1" dirty="0">
                <a:solidFill>
                  <a:srgbClr val="FF0000"/>
                </a:solidFill>
              </a:rPr>
              <a:t>ASCII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representation</a:t>
            </a:r>
          </a:p>
          <a:p>
            <a:pPr lvl="2" eaLnBrk="1" hangingPunct="1"/>
            <a:r>
              <a:rPr lang="en-US" altLang="zh-CN" dirty="0"/>
              <a:t> "123“</a:t>
            </a:r>
          </a:p>
          <a:p>
            <a:pPr lvl="2" eaLnBrk="1" hangingPunct="1"/>
            <a:endParaRPr lang="en-US" altLang="zh-CN" dirty="0"/>
          </a:p>
          <a:p>
            <a:pPr lvl="2" eaLnBrk="1" hangingPunct="1"/>
            <a:endParaRPr lang="en-US" altLang="zh-CN" dirty="0"/>
          </a:p>
          <a:p>
            <a:pPr lvl="1" eaLnBrk="1" hangingPunct="1"/>
            <a:r>
              <a:rPr lang="en-US" altLang="zh-CN" dirty="0"/>
              <a:t>The storage of an integer value: in </a:t>
            </a:r>
            <a:r>
              <a:rPr lang="en-US" altLang="zh-CN" b="1" dirty="0">
                <a:solidFill>
                  <a:srgbClr val="FF0000"/>
                </a:solidFill>
              </a:rPr>
              <a:t>binary</a:t>
            </a:r>
            <a:r>
              <a:rPr lang="en-US" altLang="zh-CN" dirty="0"/>
              <a:t> </a:t>
            </a:r>
          </a:p>
          <a:p>
            <a:pPr lvl="2" eaLnBrk="1" hangingPunct="1"/>
            <a:r>
              <a:rPr lang="en-US" altLang="zh-CN" dirty="0"/>
              <a:t>123</a:t>
            </a:r>
          </a:p>
          <a:p>
            <a:pPr lvl="3"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2760" y="2780928"/>
            <a:ext cx="5172075" cy="136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218" y="5143648"/>
            <a:ext cx="3357563" cy="735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0" dur="500"/>
                                        <p:tgtEl>
                                          <p:spTgt spid="3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7.3 C-string functions</a:t>
            </a:r>
            <a:endParaRPr lang="zh-CN" altLang="en-US" dirty="0"/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297298" y="1422747"/>
            <a:ext cx="8915400" cy="4686300"/>
          </a:xfrm>
        </p:spPr>
        <p:txBody>
          <a:bodyPr/>
          <a:lstStyle/>
          <a:p>
            <a:pPr eaLnBrk="1" hangingPunct="1"/>
            <a:r>
              <a:rPr lang="en-US" altLang="zh-CN" dirty="0" err="1"/>
              <a:t>atoi</a:t>
            </a:r>
            <a:r>
              <a:rPr lang="en-US" altLang="zh-CN" dirty="0"/>
              <a:t>() : C-string to an integer</a:t>
            </a:r>
          </a:p>
          <a:p>
            <a:pPr eaLnBrk="1" hangingPunct="1"/>
            <a:r>
              <a:rPr lang="en-US" altLang="zh-CN" dirty="0" err="1"/>
              <a:t>atol</a:t>
            </a:r>
            <a:r>
              <a:rPr lang="en-US" altLang="zh-CN" dirty="0"/>
              <a:t>() : C-string to a long integer</a:t>
            </a:r>
          </a:p>
          <a:p>
            <a:pPr eaLnBrk="1" hangingPunct="1"/>
            <a:r>
              <a:rPr lang="en-US" altLang="zh-CN" dirty="0" err="1"/>
              <a:t>atof</a:t>
            </a:r>
            <a:r>
              <a:rPr lang="en-US" altLang="zh-CN" dirty="0"/>
              <a:t>() : C-string to a double float.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  <p:pic>
        <p:nvPicPr>
          <p:cNvPr id="337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544" y="3573016"/>
            <a:ext cx="2817813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82" y="4144516"/>
            <a:ext cx="2571750" cy="755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82" y="5001766"/>
            <a:ext cx="3736975" cy="121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矩形 6"/>
          <p:cNvSpPr/>
          <p:nvPr/>
        </p:nvSpPr>
        <p:spPr bwMode="auto">
          <a:xfrm>
            <a:off x="991419" y="3644454"/>
            <a:ext cx="2714625" cy="357187"/>
          </a:xfrm>
          <a:prstGeom prst="rect">
            <a:avLst/>
          </a:prstGeom>
          <a:solidFill>
            <a:schemeClr val="accent2">
              <a:lumMod val="75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187" tIns="45094" rIns="90187" bIns="45094"/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919982" y="5573266"/>
            <a:ext cx="3429000" cy="357188"/>
          </a:xfrm>
          <a:prstGeom prst="rect">
            <a:avLst/>
          </a:prstGeom>
          <a:solidFill>
            <a:schemeClr val="accent2">
              <a:lumMod val="75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187" tIns="45094" rIns="90187" bIns="45094"/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919982" y="5930454"/>
            <a:ext cx="3714750" cy="357187"/>
          </a:xfrm>
          <a:prstGeom prst="rect">
            <a:avLst/>
          </a:prstGeom>
          <a:solidFill>
            <a:schemeClr val="accent2">
              <a:lumMod val="75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187" tIns="45094" rIns="90187" bIns="45094"/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853039" y="3429000"/>
            <a:ext cx="5010918" cy="29238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dirty="0"/>
              <a:t>Remark:</a:t>
            </a:r>
          </a:p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Ignore any leading whitespace characters </a:t>
            </a:r>
          </a:p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 Stop converting when a character that cannot be part of the number is reached.</a:t>
            </a:r>
          </a:p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 </a:t>
            </a:r>
            <a:r>
              <a:rPr lang="en-US" altLang="zh-CN" dirty="0" err="1"/>
              <a:t>atoi</a:t>
            </a:r>
            <a:r>
              <a:rPr lang="en-US" altLang="zh-CN" dirty="0"/>
              <a:t>() will stop when it reaches a decimal point</a:t>
            </a:r>
          </a:p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 </a:t>
            </a:r>
            <a:r>
              <a:rPr lang="en-US" altLang="zh-CN" dirty="0" err="1"/>
              <a:t>atof</a:t>
            </a:r>
            <a:r>
              <a:rPr lang="en-US" altLang="zh-CN" dirty="0"/>
              <a:t>() will accept a decimal point, </a:t>
            </a:r>
            <a:r>
              <a:rPr lang="en-US" altLang="zh-CN" dirty="0">
                <a:solidFill>
                  <a:srgbClr val="FF0000"/>
                </a:solidFill>
              </a:rPr>
              <a:t>because it can be part of a decimal number.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3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269875"/>
            <a:ext cx="8915400" cy="1143000"/>
          </a:xfrm>
        </p:spPr>
        <p:txBody>
          <a:bodyPr/>
          <a:lstStyle/>
          <a:p>
            <a:pPr eaLnBrk="1" hangingPunct="1"/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128464" y="1412875"/>
            <a:ext cx="9777536" cy="345638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C-strings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C-string input and output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C-string functions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C</a:t>
            </a:r>
            <a:r>
              <a:rPr lang="en-US" altLang="zh-CN"/>
              <a:t>++ strings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Character classification</a:t>
            </a:r>
          </a:p>
        </p:txBody>
      </p:sp>
    </p:spTree>
  </p:cSld>
  <p:clrMapOvr>
    <a:masterClrMapping/>
  </p:clrMapOvr>
  <p:transition>
    <p:newsfla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7.3 C-string functions</a:t>
            </a:r>
            <a:endParaRPr lang="zh-CN" altLang="en-US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95299" y="1556792"/>
          <a:ext cx="8915401" cy="4896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225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899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Function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Remark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strlen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Finding the length of a C-string str</a:t>
                      </a:r>
                    </a:p>
                  </a:txBody>
                  <a:tcPr marT="45726" marB="45726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baseline="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strcpy</a:t>
                      </a:r>
                      <a:r>
                        <a:rPr lang="en-US" altLang="zh-CN" sz="1800" kern="1200" baseline="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(str1, str2)</a:t>
                      </a:r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copies the contents of a C-string str2 to str1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strcat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str1, str2 )</a:t>
                      </a:r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concatenates a C-string str2 to the end of the C-string str1</a:t>
                      </a:r>
                    </a:p>
                  </a:txBody>
                  <a:tcPr marT="45726" marB="45726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kern="1200" dirty="0" err="1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strcmp</a:t>
                      </a:r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str1, str2 ) </a:t>
                      </a:r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marL="0" lvl="2" algn="l" defTabSz="914400" rtl="0" eaLnBrk="1" latinLnBrk="0" hangingPunct="1"/>
                      <a:r>
                        <a:rPr lang="en-US" altLang="zh-CN" sz="18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compares two null-terminated C-strings str1 and str2.</a:t>
                      </a:r>
                      <a:endParaRPr lang="zh-CN" altLang="en-US" sz="18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strncat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str1, str2, n )</a:t>
                      </a:r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Appends the first n characters of the C-string str2 to str1.</a:t>
                      </a:r>
                    </a:p>
                  </a:txBody>
                  <a:tcPr marT="45726" marB="45726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strncmp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str1, str2, n )</a:t>
                      </a:r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Identical to </a:t>
                      </a: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strcmp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except that at most n characters are compared.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strncpy</a:t>
                      </a: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 str1, str2, n )</a:t>
                      </a:r>
                    </a:p>
                  </a:txBody>
                  <a:tcPr marT="45726" marB="45726" anchor="ctr"/>
                </a:tc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Copies the first n characters of str2 into str1.</a:t>
                      </a:r>
                      <a:endParaRPr lang="zh-CN" altLang="en-US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45726" marB="45726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7.4 C++ strings</a:t>
            </a:r>
            <a:endParaRPr lang="zh-CN" altLang="en-US" dirty="0"/>
          </a:p>
        </p:txBody>
      </p:sp>
      <p:sp>
        <p:nvSpPr>
          <p:cNvPr id="23555" name="内容占位符 2"/>
          <p:cNvSpPr>
            <a:spLocks noGrp="1"/>
          </p:cNvSpPr>
          <p:nvPr>
            <p:ph idx="1"/>
          </p:nvPr>
        </p:nvSpPr>
        <p:spPr>
          <a:xfrm>
            <a:off x="344488" y="1412776"/>
            <a:ext cx="8915400" cy="4686300"/>
          </a:xfrm>
        </p:spPr>
        <p:txBody>
          <a:bodyPr/>
          <a:lstStyle/>
          <a:p>
            <a:pPr eaLnBrk="1" hangingPunct="1"/>
            <a:r>
              <a:rPr lang="en-US" altLang="zh-CN" dirty="0"/>
              <a:t>Common errors in C-strings:</a:t>
            </a:r>
          </a:p>
          <a:p>
            <a:pPr lvl="1" eaLnBrk="1" hangingPunct="1"/>
            <a:r>
              <a:rPr lang="en-US" altLang="zh-CN" dirty="0"/>
              <a:t>Attempting to access elements outside the array bounds</a:t>
            </a:r>
          </a:p>
          <a:p>
            <a:pPr lvl="1" eaLnBrk="1" hangingPunct="1"/>
            <a:r>
              <a:rPr lang="en-US" altLang="zh-CN" dirty="0"/>
              <a:t>Not using the function </a:t>
            </a:r>
            <a:r>
              <a:rPr lang="en-US" altLang="zh-CN" dirty="0" err="1"/>
              <a:t>strcpy</a:t>
            </a:r>
            <a:r>
              <a:rPr lang="en-US" altLang="zh-CN" dirty="0"/>
              <a:t>() to one C-string to another </a:t>
            </a:r>
          </a:p>
          <a:p>
            <a:pPr lvl="1" eaLnBrk="1" hangingPunct="1"/>
            <a:r>
              <a:rPr lang="en-US" altLang="zh-CN" dirty="0"/>
              <a:t>Not using </a:t>
            </a:r>
            <a:r>
              <a:rPr lang="en-US" altLang="zh-CN" dirty="0" err="1"/>
              <a:t>strcmp</a:t>
            </a:r>
            <a:r>
              <a:rPr lang="en-US" altLang="zh-CN" dirty="0"/>
              <a:t>() to compare two C-strings.</a:t>
            </a:r>
          </a:p>
          <a:p>
            <a:pPr lvl="1" eaLnBrk="1" hangingPunct="1"/>
            <a:r>
              <a:rPr lang="en-US" altLang="zh-CN" dirty="0"/>
              <a:t>…</a:t>
            </a:r>
          </a:p>
          <a:p>
            <a:pPr eaLnBrk="1" hangingPunct="1"/>
            <a:r>
              <a:rPr lang="en-US" altLang="zh-CN" dirty="0"/>
              <a:t>C++ strings</a:t>
            </a:r>
          </a:p>
          <a:p>
            <a:pPr lvl="1" eaLnBrk="1" hangingPunct="1"/>
            <a:r>
              <a:rPr lang="en-US" altLang="zh-CN" dirty="0"/>
              <a:t>The string data type is not built into C++</a:t>
            </a:r>
          </a:p>
          <a:p>
            <a:pPr lvl="1" eaLnBrk="1" hangingPunct="1"/>
            <a:r>
              <a:rPr lang="en-US" altLang="zh-CN" dirty="0"/>
              <a:t>In C++, the string data type is defined by a class</a:t>
            </a:r>
            <a:endParaRPr lang="zh-CN" alt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46" y="2305309"/>
            <a:ext cx="7791450" cy="3762375"/>
          </a:xfrm>
          <a:prstGeom prst="rect">
            <a:avLst/>
          </a:prstGeom>
        </p:spPr>
      </p:pic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7.4 C++ strings</a:t>
            </a:r>
            <a:endParaRPr lang="zh-CN" altLang="en-US" dirty="0"/>
          </a:p>
        </p:txBody>
      </p:sp>
      <p:sp>
        <p:nvSpPr>
          <p:cNvPr id="24579" name="内容占位符 2"/>
          <p:cNvSpPr>
            <a:spLocks noGrp="1"/>
          </p:cNvSpPr>
          <p:nvPr>
            <p:ph idx="1"/>
          </p:nvPr>
        </p:nvSpPr>
        <p:spPr>
          <a:xfrm>
            <a:off x="344488" y="1427929"/>
            <a:ext cx="8915400" cy="4686300"/>
          </a:xfrm>
        </p:spPr>
        <p:txBody>
          <a:bodyPr/>
          <a:lstStyle/>
          <a:p>
            <a:pPr eaLnBrk="1" hangingPunct="1"/>
            <a:r>
              <a:rPr lang="en-US" altLang="zh-CN" dirty="0"/>
              <a:t>Program Example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 bwMode="auto">
          <a:xfrm>
            <a:off x="626046" y="2534881"/>
            <a:ext cx="2502876" cy="252226"/>
          </a:xfrm>
          <a:prstGeom prst="rect">
            <a:avLst/>
          </a:prstGeom>
          <a:solidFill>
            <a:schemeClr val="accent2">
              <a:lumMod val="75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187" tIns="45094" rIns="90187" bIns="45094"/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8" name="矩形 7"/>
          <p:cNvSpPr/>
          <p:nvPr/>
        </p:nvSpPr>
        <p:spPr bwMode="auto">
          <a:xfrm>
            <a:off x="1021333" y="3626722"/>
            <a:ext cx="3283595" cy="397432"/>
          </a:xfrm>
          <a:prstGeom prst="rect">
            <a:avLst/>
          </a:prstGeom>
          <a:solidFill>
            <a:schemeClr val="accent2">
              <a:lumMod val="75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187" tIns="45094" rIns="90187" bIns="45094"/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9" name="矩形 8"/>
          <p:cNvSpPr/>
          <p:nvPr/>
        </p:nvSpPr>
        <p:spPr bwMode="auto">
          <a:xfrm>
            <a:off x="1496616" y="4509120"/>
            <a:ext cx="2520280" cy="189536"/>
          </a:xfrm>
          <a:prstGeom prst="rect">
            <a:avLst/>
          </a:prstGeom>
          <a:solidFill>
            <a:schemeClr val="accent2">
              <a:lumMod val="75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187" tIns="45094" rIns="90187" bIns="45094"/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055171" y="2214723"/>
            <a:ext cx="4595812" cy="17843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dirty="0"/>
              <a:t>Remark:</a:t>
            </a:r>
          </a:p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C++ strings are compared using </a:t>
            </a:r>
            <a:r>
              <a:rPr lang="en-US" altLang="zh-CN" b="1" dirty="0">
                <a:solidFill>
                  <a:srgbClr val="FF0000"/>
                </a:solidFill>
              </a:rPr>
              <a:t>==, &lt;, &gt;</a:t>
            </a:r>
            <a:r>
              <a:rPr lang="en-US" altLang="zh-CN" dirty="0"/>
              <a:t>,etc instead of </a:t>
            </a:r>
            <a:r>
              <a:rPr lang="en-US" altLang="zh-CN" i="1" dirty="0" err="1"/>
              <a:t>strcmp</a:t>
            </a:r>
            <a:r>
              <a:rPr lang="en-US" altLang="zh-CN" dirty="0"/>
              <a:t>() in C-strings.</a:t>
            </a:r>
          </a:p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C++ has many useful string member functions.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7.4 C++ strings</a:t>
            </a:r>
            <a:endParaRPr lang="zh-CN" altLang="en-US" dirty="0"/>
          </a:p>
        </p:txBody>
      </p:sp>
      <p:sp>
        <p:nvSpPr>
          <p:cNvPr id="25603" name="内容占位符 2"/>
          <p:cNvSpPr>
            <a:spLocks noGrp="1"/>
          </p:cNvSpPr>
          <p:nvPr>
            <p:ph idx="1"/>
          </p:nvPr>
        </p:nvSpPr>
        <p:spPr>
          <a:xfrm>
            <a:off x="272480" y="1412776"/>
            <a:ext cx="8915400" cy="46863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string initialization and assignment</a:t>
            </a:r>
          </a:p>
          <a:p>
            <a:pPr marL="0" indent="0" eaLnBrk="1" hangingPunct="1">
              <a:buNone/>
            </a:pP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641198" y="1770162"/>
            <a:ext cx="3099666" cy="261610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 str2 shows how to assign a C++ string with a number of identical characters</a:t>
            </a:r>
          </a:p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The string that is being assigned can be on two or more lines.</a:t>
            </a:r>
          </a:p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str5 is called an empty string.</a:t>
            </a:r>
            <a:endParaRPr lang="zh-CN" altLang="en-US" dirty="0"/>
          </a:p>
        </p:txBody>
      </p:sp>
      <p:pic>
        <p:nvPicPr>
          <p:cNvPr id="35844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40705" y="5273835"/>
            <a:ext cx="4961756" cy="1222777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578" y="2116064"/>
            <a:ext cx="5865902" cy="309926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5" dur="1000"/>
                                        <p:tgtEl>
                                          <p:spTgt spid="35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allAtOnce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7.4 C++ strings</a:t>
            </a:r>
            <a:endParaRPr lang="zh-CN" altLang="en-US" dirty="0"/>
          </a:p>
        </p:txBody>
      </p:sp>
      <p:sp>
        <p:nvSpPr>
          <p:cNvPr id="26627" name="内容占位符 2"/>
          <p:cNvSpPr>
            <a:spLocks noGrp="1"/>
          </p:cNvSpPr>
          <p:nvPr>
            <p:ph idx="1"/>
          </p:nvPr>
        </p:nvSpPr>
        <p:spPr>
          <a:xfrm>
            <a:off x="117637" y="1412776"/>
            <a:ext cx="8915400" cy="46863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string initialization and assignment</a:t>
            </a:r>
          </a:p>
          <a:p>
            <a:pPr eaLnBrk="1" hangingPunct="1"/>
            <a:endParaRPr lang="zh-CN" altLang="en-US" dirty="0"/>
          </a:p>
        </p:txBody>
      </p:sp>
      <p:pic>
        <p:nvPicPr>
          <p:cNvPr id="2662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60" y="2137544"/>
            <a:ext cx="7380288" cy="178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62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560" y="3964757"/>
            <a:ext cx="7450138" cy="928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11"/>
          <p:cNvSpPr/>
          <p:nvPr/>
        </p:nvSpPr>
        <p:spPr bwMode="auto">
          <a:xfrm>
            <a:off x="3278560" y="3952057"/>
            <a:ext cx="571500" cy="357187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187" tIns="45094" rIns="90187" bIns="45094"/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13" name="矩形 12"/>
          <p:cNvSpPr/>
          <p:nvPr/>
        </p:nvSpPr>
        <p:spPr bwMode="auto">
          <a:xfrm>
            <a:off x="3992935" y="3936182"/>
            <a:ext cx="285750" cy="357187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187" tIns="45094" rIns="90187" bIns="45094"/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 bwMode="auto">
          <a:xfrm>
            <a:off x="4421560" y="3923482"/>
            <a:ext cx="285750" cy="357187"/>
          </a:xfrm>
          <a:prstGeom prst="rect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187" tIns="45094" rIns="90187" bIns="45094"/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4862157" y="5140087"/>
            <a:ext cx="4643437" cy="12003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line33 assign():  assign part of str1 to str5. 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string to assign from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starting position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of characters to assign</a:t>
            </a:r>
          </a:p>
        </p:txBody>
      </p: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5485" y="5075040"/>
            <a:ext cx="3896742" cy="1330424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8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9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" presetClass="exit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8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68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6" dur="10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1" grpId="0" build="allAtOnce" animBg="1"/>
      <p:bldP spid="11" grpId="1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7.4 C++ strings</a:t>
            </a:r>
            <a:endParaRPr lang="zh-CN" altLang="en-US" dirty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272480" y="1412776"/>
            <a:ext cx="8915400" cy="46863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string swap</a:t>
            </a:r>
          </a:p>
          <a:p>
            <a:pPr eaLnBrk="1" hangingPunct="1"/>
            <a:endParaRPr lang="zh-CN" altLang="en-US" dirty="0"/>
          </a:p>
        </p:txBody>
      </p:sp>
      <p:pic>
        <p:nvPicPr>
          <p:cNvPr id="378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2492896"/>
            <a:ext cx="5714851" cy="10438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243" y="3536732"/>
            <a:ext cx="5714851" cy="1323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92296" y="2949522"/>
            <a:ext cx="3141224" cy="1346239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8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78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8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7.4 C++ strings</a:t>
            </a:r>
            <a:endParaRPr lang="zh-CN" altLang="en-US" dirty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128464" y="1396752"/>
            <a:ext cx="8915400" cy="46863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string concatenation</a:t>
            </a:r>
          </a:p>
          <a:p>
            <a:pPr eaLnBrk="1" hangingPunct="1"/>
            <a:endParaRPr lang="zh-CN" altLang="en-US" dirty="0"/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56" y="2163792"/>
            <a:ext cx="5400600" cy="81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5" name="Picture 3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56" y="3149279"/>
            <a:ext cx="7024886" cy="276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56" y="3739902"/>
            <a:ext cx="5872361" cy="272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7" name="Picture 5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81"/>
          <a:stretch>
            <a:fillRect/>
          </a:stretch>
        </p:blipFill>
        <p:spPr bwMode="auto">
          <a:xfrm>
            <a:off x="594656" y="4182595"/>
            <a:ext cx="4186436" cy="340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8" name="Picture 6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56" y="5397817"/>
            <a:ext cx="6667128" cy="336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919" name="Picture 7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391" y="5876608"/>
            <a:ext cx="4933578" cy="336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646404" y="2073659"/>
            <a:ext cx="3173635" cy="100710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6646403" y="3612755"/>
            <a:ext cx="3173635" cy="465466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5172513" y="4130412"/>
            <a:ext cx="3173635" cy="482393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732580" y="4869674"/>
            <a:ext cx="3173635" cy="457003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6321396" y="6020947"/>
            <a:ext cx="3173635" cy="440077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6265" y="4653280"/>
            <a:ext cx="5870575" cy="3797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33095" y="5030470"/>
            <a:ext cx="2348230" cy="2965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9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9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0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89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3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7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44" dur="10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1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66" dur="10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389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77" dur="10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4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89" y="2206005"/>
            <a:ext cx="7931111" cy="3599259"/>
          </a:xfrm>
          <a:prstGeom prst="rect">
            <a:avLst/>
          </a:prstGeom>
        </p:spPr>
      </p:pic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7.4 C++ strings</a:t>
            </a:r>
            <a:endParaRPr lang="zh-CN" altLang="en-US" dirty="0"/>
          </a:p>
        </p:txBody>
      </p:sp>
      <p:sp>
        <p:nvSpPr>
          <p:cNvPr id="29699" name="内容占位符 2"/>
          <p:cNvSpPr>
            <a:spLocks noGrp="1"/>
          </p:cNvSpPr>
          <p:nvPr>
            <p:ph idx="1"/>
          </p:nvPr>
        </p:nvSpPr>
        <p:spPr>
          <a:xfrm>
            <a:off x="128464" y="1412776"/>
            <a:ext cx="8915400" cy="46863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string length, string indexing and sub-strings</a:t>
            </a:r>
          </a:p>
        </p:txBody>
      </p:sp>
      <p:sp>
        <p:nvSpPr>
          <p:cNvPr id="9" name="矩形 8"/>
          <p:cNvSpPr/>
          <p:nvPr/>
        </p:nvSpPr>
        <p:spPr bwMode="auto">
          <a:xfrm>
            <a:off x="346912" y="3172232"/>
            <a:ext cx="2571750" cy="357187"/>
          </a:xfrm>
          <a:prstGeom prst="rect">
            <a:avLst/>
          </a:prstGeom>
          <a:solidFill>
            <a:schemeClr val="accent2">
              <a:lumMod val="75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187" tIns="45094" rIns="90187" bIns="45094"/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4953000" y="2249513"/>
            <a:ext cx="4370386" cy="10772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Change the first and last characters</a:t>
            </a:r>
          </a:p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Check the index value to ensure it is not out of range by </a:t>
            </a:r>
            <a:r>
              <a:rPr lang="en-US" altLang="zh-CN" b="1" i="1" dirty="0">
                <a:solidFill>
                  <a:srgbClr val="FF0000"/>
                </a:solidFill>
              </a:rPr>
              <a:t>at()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 bwMode="auto">
          <a:xfrm>
            <a:off x="328489" y="3632377"/>
            <a:ext cx="2571750" cy="500062"/>
          </a:xfrm>
          <a:prstGeom prst="rect">
            <a:avLst/>
          </a:prstGeom>
          <a:solidFill>
            <a:schemeClr val="accent2">
              <a:lumMod val="75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187" tIns="45094" rIns="90187" bIns="45094"/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 bwMode="auto">
          <a:xfrm>
            <a:off x="328489" y="4189589"/>
            <a:ext cx="3214688" cy="500063"/>
          </a:xfrm>
          <a:prstGeom prst="rect">
            <a:avLst/>
          </a:prstGeom>
          <a:solidFill>
            <a:schemeClr val="accent2">
              <a:lumMod val="75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187" tIns="45094" rIns="90187" bIns="45094"/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pic>
        <p:nvPicPr>
          <p:cNvPr id="44039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0431" y="5862414"/>
            <a:ext cx="5128706" cy="629841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7.4 C++ strings</a:t>
            </a:r>
            <a:endParaRPr lang="zh-CN" altLang="en-US" dirty="0"/>
          </a:p>
        </p:txBody>
      </p:sp>
      <p:pic>
        <p:nvPicPr>
          <p:cNvPr id="30724" name="Picture 2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6861" y="1627089"/>
            <a:ext cx="7232278" cy="2435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4"/>
          <p:cNvSpPr/>
          <p:nvPr/>
        </p:nvSpPr>
        <p:spPr bwMode="auto">
          <a:xfrm>
            <a:off x="2288704" y="2500312"/>
            <a:ext cx="2571750" cy="357188"/>
          </a:xfrm>
          <a:prstGeom prst="rect">
            <a:avLst/>
          </a:prstGeom>
          <a:solidFill>
            <a:schemeClr val="accent2">
              <a:lumMod val="75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187" tIns="45094" rIns="90187" bIns="45094"/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2288704" y="3098227"/>
            <a:ext cx="2571750" cy="357187"/>
          </a:xfrm>
          <a:prstGeom prst="rect">
            <a:avLst/>
          </a:prstGeom>
          <a:solidFill>
            <a:schemeClr val="accent2">
              <a:lumMod val="75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187" tIns="45094" rIns="90187" bIns="45094"/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2288704" y="3705623"/>
            <a:ext cx="2571750" cy="357187"/>
          </a:xfrm>
          <a:prstGeom prst="rect">
            <a:avLst/>
          </a:prstGeom>
          <a:solidFill>
            <a:schemeClr val="accent2">
              <a:lumMod val="75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187" tIns="45094" rIns="90187" bIns="45094"/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249144" y="4464873"/>
            <a:ext cx="3357563" cy="206210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b="1" i="1" dirty="0" err="1">
                <a:solidFill>
                  <a:srgbClr val="FF0000"/>
                </a:solidFill>
              </a:rPr>
              <a:t>substr</a:t>
            </a:r>
            <a:r>
              <a:rPr lang="en-US" altLang="zh-CN" dirty="0">
                <a:solidFill>
                  <a:srgbClr val="FF0000"/>
                </a:solidFill>
              </a:rPr>
              <a:t>() </a:t>
            </a:r>
            <a:r>
              <a:rPr lang="en-US" altLang="zh-CN" dirty="0"/>
              <a:t>can extract part of a C++ string.</a:t>
            </a:r>
          </a:p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The 1st argument is a starting position </a:t>
            </a:r>
          </a:p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2nd argument is the number of characters to extract.</a:t>
            </a: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4488" y="4869160"/>
            <a:ext cx="5657850" cy="1133475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50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0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build="allAtOnce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128464" y="1412776"/>
            <a:ext cx="9501188" cy="4962525"/>
          </a:xfrm>
        </p:spPr>
        <p:txBody>
          <a:bodyPr/>
          <a:lstStyle/>
          <a:p>
            <a:pPr eaLnBrk="1" hangingPunct="1"/>
            <a:r>
              <a:rPr lang="en-US" altLang="zh-CN" b="1" dirty="0"/>
              <a:t>string replace, erase, insert and empty strings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488" y="2342953"/>
            <a:ext cx="5019675" cy="3228975"/>
          </a:xfrm>
          <a:prstGeom prst="rect">
            <a:avLst/>
          </a:prstGeom>
        </p:spPr>
      </p:pic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7.4 C++ strings</a:t>
            </a:r>
            <a:endParaRPr lang="zh-CN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571436" y="2365757"/>
            <a:ext cx="3633234" cy="224676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 at position 0 is the first character.</a:t>
            </a:r>
          </a:p>
          <a:p>
            <a:pPr eaLnBrk="0" hangingPunct="0"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 3 characters from str1 starting at the 2nd character position with 4 characters from str2, starting at the 3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character position.</a:t>
            </a:r>
          </a:p>
        </p:txBody>
      </p:sp>
      <p:pic>
        <p:nvPicPr>
          <p:cNvPr id="46086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71436" y="4703675"/>
            <a:ext cx="3582988" cy="714375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1" name="矩形 10"/>
          <p:cNvSpPr/>
          <p:nvPr/>
        </p:nvSpPr>
        <p:spPr bwMode="auto">
          <a:xfrm>
            <a:off x="2187060" y="2365757"/>
            <a:ext cx="317314" cy="186647"/>
          </a:xfrm>
          <a:prstGeom prst="rect">
            <a:avLst/>
          </a:prstGeom>
          <a:solidFill>
            <a:schemeClr val="accent2">
              <a:lumMod val="75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187" tIns="45094" rIns="90187" bIns="45094"/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12" name="矩形 11"/>
          <p:cNvSpPr/>
          <p:nvPr/>
        </p:nvSpPr>
        <p:spPr bwMode="auto">
          <a:xfrm>
            <a:off x="2298241" y="2552404"/>
            <a:ext cx="392875" cy="230048"/>
          </a:xfrm>
          <a:prstGeom prst="rect">
            <a:avLst/>
          </a:prstGeom>
          <a:solidFill>
            <a:srgbClr val="0B02BE">
              <a:alpha val="51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187" tIns="45094" rIns="90187" bIns="45094"/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3" dur="500"/>
                                        <p:tgtEl>
                                          <p:spTgt spid="460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5984" y="1412776"/>
            <a:ext cx="9519543" cy="4686300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C-string</a:t>
            </a:r>
            <a:r>
              <a:rPr lang="zh-CN" altLang="en-US" sz="2400" dirty="0"/>
              <a:t>： </a:t>
            </a:r>
            <a:r>
              <a:rPr lang="en-US" altLang="zh-CN" sz="2400" dirty="0"/>
              <a:t>a string is an array of characters (elements of type char) with the null character '\0' in the last element of the array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616" y="2578165"/>
            <a:ext cx="6849767" cy="503817"/>
          </a:xfrm>
          <a:prstGeom prst="rect">
            <a:avLst/>
          </a:prstGeom>
        </p:spPr>
      </p:pic>
      <p:sp>
        <p:nvSpPr>
          <p:cNvPr id="51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7.1 C-strings</a:t>
            </a:r>
            <a:endParaRPr lang="zh-CN" altLang="en-US" dirty="0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7345188" y="2571773"/>
            <a:ext cx="571500" cy="428625"/>
          </a:xfrm>
          <a:prstGeom prst="rect">
            <a:avLst/>
          </a:prstGeom>
          <a:noFill/>
          <a:ln w="28575" algn="ctr">
            <a:solidFill>
              <a:srgbClr val="00B05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187" tIns="45094" rIns="90187" bIns="45094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7" name="矩形 6"/>
          <p:cNvSpPr/>
          <p:nvPr/>
        </p:nvSpPr>
        <p:spPr bwMode="auto">
          <a:xfrm>
            <a:off x="4532445" y="3412115"/>
            <a:ext cx="5149850" cy="28575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187" tIns="45094" rIns="90187" bIns="45094"/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i="1" dirty="0"/>
              <a:t>string literal</a:t>
            </a:r>
          </a:p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A sequence of characters enclosed in double quotation marks</a:t>
            </a:r>
            <a:endParaRPr lang="en-US" altLang="zh-CN" i="1" dirty="0"/>
          </a:p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It is not necessary to specify the number of characters </a:t>
            </a:r>
          </a:p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 The compiler automatically inserts the null character '\0' after the last character of a string literal</a:t>
            </a:r>
          </a:p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en-US" altLang="zh-CN" b="1" dirty="0"/>
          </a:p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 dirty="0"/>
          </a:p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394991" y="5054474"/>
            <a:ext cx="3244850" cy="10715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187" tIns="45094" rIns="90187" bIns="45094"/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dirty="0"/>
              <a:t>The string literal "Hello“ actually contains 6, rather than 5,characters.</a:t>
            </a:r>
          </a:p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zh-CN" altLang="en-US" dirty="0"/>
          </a:p>
        </p:txBody>
      </p:sp>
      <p:cxnSp>
        <p:nvCxnSpPr>
          <p:cNvPr id="9" name="直接箭头连接符 8"/>
          <p:cNvCxnSpPr>
            <a:cxnSpLocks noChangeShapeType="1"/>
            <a:stCxn id="8" idx="0"/>
          </p:cNvCxnSpPr>
          <p:nvPr/>
        </p:nvCxnSpPr>
        <p:spPr bwMode="auto">
          <a:xfrm flipV="1">
            <a:off x="2017416" y="4625993"/>
            <a:ext cx="119857" cy="428481"/>
          </a:xfrm>
          <a:prstGeom prst="straightConnector1">
            <a:avLst/>
          </a:prstGeom>
          <a:noFill/>
          <a:ln w="9525" algn="ctr">
            <a:solidFill>
              <a:srgbClr val="0000CC"/>
            </a:solidFill>
            <a:rou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10" name="图片 9"/>
          <p:cNvPicPr>
            <a:picLocks noChangeAspect="1"/>
          </p:cNvPicPr>
          <p:nvPr/>
        </p:nvPicPr>
        <p:blipFill rotWithShape="1">
          <a:blip r:embed="rId4"/>
          <a:srcRect l="-1" r="-1480"/>
          <a:stretch>
            <a:fillRect/>
          </a:stretch>
        </p:blipFill>
        <p:spPr>
          <a:xfrm>
            <a:off x="239018" y="3444932"/>
            <a:ext cx="3994152" cy="430968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5"/>
          <a:srcRect t="-1" r="3510" b="9145"/>
          <a:stretch>
            <a:fillRect/>
          </a:stretch>
        </p:blipFill>
        <p:spPr>
          <a:xfrm>
            <a:off x="199976" y="4148029"/>
            <a:ext cx="4046936" cy="434252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内容占位符 2"/>
          <p:cNvSpPr>
            <a:spLocks noGrp="1"/>
          </p:cNvSpPr>
          <p:nvPr>
            <p:ph idx="1"/>
          </p:nvPr>
        </p:nvSpPr>
        <p:spPr>
          <a:xfrm>
            <a:off x="128464" y="1415429"/>
            <a:ext cx="9501188" cy="4962525"/>
          </a:xfrm>
        </p:spPr>
        <p:txBody>
          <a:bodyPr/>
          <a:lstStyle/>
          <a:p>
            <a:pPr eaLnBrk="1" hangingPunct="1"/>
            <a:r>
              <a:rPr lang="en-US" altLang="zh-CN" b="1" dirty="0"/>
              <a:t>string replace, erase, insert and empty strings</a:t>
            </a:r>
            <a:endParaRPr lang="en-US" altLang="zh-CN" dirty="0"/>
          </a:p>
          <a:p>
            <a:pPr eaLnBrk="1" hangingPunct="1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236" y="2220465"/>
            <a:ext cx="5019675" cy="3228975"/>
          </a:xfrm>
          <a:prstGeom prst="rect">
            <a:avLst/>
          </a:prstGeom>
        </p:spPr>
      </p:pic>
      <p:sp>
        <p:nvSpPr>
          <p:cNvPr id="317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7.4 C++ strings</a:t>
            </a:r>
            <a:endParaRPr lang="zh-CN" altLang="en-US" dirty="0"/>
          </a:p>
        </p:txBody>
      </p:sp>
      <p:pic>
        <p:nvPicPr>
          <p:cNvPr id="4608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82127" y="3861048"/>
            <a:ext cx="3571875" cy="642938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4" name="矩形 13"/>
          <p:cNvSpPr/>
          <p:nvPr/>
        </p:nvSpPr>
        <p:spPr bwMode="auto">
          <a:xfrm>
            <a:off x="1582728" y="3692077"/>
            <a:ext cx="285179" cy="264031"/>
          </a:xfrm>
          <a:prstGeom prst="rect">
            <a:avLst/>
          </a:prstGeom>
          <a:solidFill>
            <a:schemeClr val="accent2">
              <a:lumMod val="75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187" tIns="45094" rIns="90187" bIns="45094"/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pic>
        <p:nvPicPr>
          <p:cNvPr id="46088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82820" y="5221299"/>
            <a:ext cx="3571875" cy="598487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9" name="TextBox 18"/>
          <p:cNvSpPr txBox="1"/>
          <p:nvPr/>
        </p:nvSpPr>
        <p:spPr>
          <a:xfrm>
            <a:off x="2401020" y="4649291"/>
            <a:ext cx="6564312" cy="36933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Erase from the 10th character position to the end of str1.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6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4" dur="500"/>
                                        <p:tgtEl>
                                          <p:spTgt spid="4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0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6" dur="500"/>
                                        <p:tgtEl>
                                          <p:spTgt spid="46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7.4 C++ strings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b="22001"/>
          <a:stretch>
            <a:fillRect/>
          </a:stretch>
        </p:blipFill>
        <p:spPr>
          <a:xfrm>
            <a:off x="337497" y="1688173"/>
            <a:ext cx="4600575" cy="3744416"/>
          </a:xfrm>
          <a:prstGeom prst="rect">
            <a:avLst/>
          </a:prstGeom>
        </p:spPr>
      </p:pic>
      <p:sp>
        <p:nvSpPr>
          <p:cNvPr id="13" name="TextBox 11"/>
          <p:cNvSpPr txBox="1"/>
          <p:nvPr/>
        </p:nvSpPr>
        <p:spPr>
          <a:xfrm>
            <a:off x="5169024" y="1679272"/>
            <a:ext cx="2304256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Erase 2 characters starting at the 5th character position.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4441" y="1688173"/>
            <a:ext cx="1885950" cy="476250"/>
          </a:xfrm>
          <a:prstGeom prst="rect">
            <a:avLst/>
          </a:prstGeom>
        </p:spPr>
      </p:pic>
      <p:sp>
        <p:nvSpPr>
          <p:cNvPr id="14" name="TextBox 11"/>
          <p:cNvSpPr txBox="1"/>
          <p:nvPr/>
        </p:nvSpPr>
        <p:spPr>
          <a:xfrm>
            <a:off x="5169024" y="2810248"/>
            <a:ext cx="230425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Erase the entire string.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4441" y="2816574"/>
            <a:ext cx="1952625" cy="438150"/>
          </a:xfrm>
          <a:prstGeom prst="rect">
            <a:avLst/>
          </a:prstGeom>
        </p:spPr>
      </p:pic>
      <p:sp>
        <p:nvSpPr>
          <p:cNvPr id="16" name="TextBox 11"/>
          <p:cNvSpPr txBox="1"/>
          <p:nvPr/>
        </p:nvSpPr>
        <p:spPr>
          <a:xfrm>
            <a:off x="5159831" y="3664225"/>
            <a:ext cx="230425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 Judge whether str1 is empty?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6441" y="3810911"/>
            <a:ext cx="1426066" cy="246227"/>
          </a:xfrm>
          <a:prstGeom prst="rect">
            <a:avLst/>
          </a:prstGeom>
        </p:spPr>
      </p:pic>
      <p:sp>
        <p:nvSpPr>
          <p:cNvPr id="18" name="TextBox 11"/>
          <p:cNvSpPr txBox="1"/>
          <p:nvPr/>
        </p:nvSpPr>
        <p:spPr>
          <a:xfrm>
            <a:off x="5174759" y="4531762"/>
            <a:ext cx="2304256" cy="175432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 Starting at the 2nd character of str2, insert 6 characters at the 5th character position of str1.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0774" y="5091658"/>
            <a:ext cx="2057400" cy="4191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7.4 C++ strings</a:t>
            </a:r>
            <a:endParaRPr lang="zh-CN" altLang="en-US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200472" y="1412776"/>
            <a:ext cx="8915400" cy="46863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string searching</a:t>
            </a:r>
          </a:p>
          <a:p>
            <a:pPr eaLnBrk="1" hangingPunct="1"/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20" y="2060848"/>
            <a:ext cx="4980654" cy="4225255"/>
          </a:xfrm>
          <a:prstGeom prst="rect">
            <a:avLst/>
          </a:prstGeom>
        </p:spPr>
      </p:pic>
      <p:sp>
        <p:nvSpPr>
          <p:cNvPr id="6" name="TextBox 11"/>
          <p:cNvSpPr txBox="1"/>
          <p:nvPr/>
        </p:nvSpPr>
        <p:spPr>
          <a:xfrm>
            <a:off x="5861632" y="2154749"/>
            <a:ext cx="3686287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Hold the position of the first occurrence of "CDE" in str1. If "CDE" is not in str1, p = -1.</a:t>
            </a:r>
          </a:p>
        </p:txBody>
      </p:sp>
      <p:sp>
        <p:nvSpPr>
          <p:cNvPr id="7" name="TextBox 11"/>
          <p:cNvSpPr txBox="1"/>
          <p:nvPr/>
        </p:nvSpPr>
        <p:spPr>
          <a:xfrm>
            <a:off x="5861633" y="3996528"/>
            <a:ext cx="3686287" cy="7987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 find the last occurrence of "CDE".</a:t>
            </a:r>
          </a:p>
        </p:txBody>
      </p:sp>
      <p:sp>
        <p:nvSpPr>
          <p:cNvPr id="8" name="TextBox 11"/>
          <p:cNvSpPr txBox="1"/>
          <p:nvPr/>
        </p:nvSpPr>
        <p:spPr>
          <a:xfrm>
            <a:off x="5861632" y="5297777"/>
            <a:ext cx="3686287" cy="79874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first occurrence of any one of a number of characters.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2305" y="3488187"/>
            <a:ext cx="3715614" cy="23971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2305" y="4897059"/>
            <a:ext cx="3715614" cy="278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9653" y="6174251"/>
            <a:ext cx="2238375" cy="257175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7.4 C++ strings</a:t>
            </a:r>
            <a:endParaRPr lang="zh-CN" altLang="en-US" dirty="0"/>
          </a:p>
        </p:txBody>
      </p:sp>
      <p:sp>
        <p:nvSpPr>
          <p:cNvPr id="33795" name="内容占位符 2"/>
          <p:cNvSpPr>
            <a:spLocks noGrp="1"/>
          </p:cNvSpPr>
          <p:nvPr>
            <p:ph idx="1"/>
          </p:nvPr>
        </p:nvSpPr>
        <p:spPr>
          <a:xfrm>
            <a:off x="272480" y="1412776"/>
            <a:ext cx="8915400" cy="46863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string searching</a:t>
            </a:r>
          </a:p>
          <a:p>
            <a:pPr eaLnBrk="1" hangingPunct="1"/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30" y="2152872"/>
            <a:ext cx="5260019" cy="4114272"/>
          </a:xfrm>
          <a:prstGeom prst="rect">
            <a:avLst/>
          </a:prstGeom>
        </p:spPr>
      </p:pic>
      <p:sp>
        <p:nvSpPr>
          <p:cNvPr id="15" name="TextBox 11"/>
          <p:cNvSpPr txBox="1"/>
          <p:nvPr/>
        </p:nvSpPr>
        <p:spPr>
          <a:xfrm>
            <a:off x="5972871" y="2342570"/>
            <a:ext cx="3686287" cy="70788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last occurrence of any one of a number of characters.</a:t>
            </a:r>
          </a:p>
        </p:txBody>
      </p:sp>
      <p:sp>
        <p:nvSpPr>
          <p:cNvPr id="16" name="TextBox 11"/>
          <p:cNvSpPr txBox="1"/>
          <p:nvPr/>
        </p:nvSpPr>
        <p:spPr>
          <a:xfrm>
            <a:off x="5967843" y="3573016"/>
            <a:ext cx="3686287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first occurrence of any character that is not one of a number of characters.</a:t>
            </a:r>
          </a:p>
        </p:txBody>
      </p:sp>
      <p:sp>
        <p:nvSpPr>
          <p:cNvPr id="17" name="TextBox 11"/>
          <p:cNvSpPr txBox="1"/>
          <p:nvPr/>
        </p:nvSpPr>
        <p:spPr>
          <a:xfrm>
            <a:off x="5967843" y="5111239"/>
            <a:ext cx="3686287" cy="10156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last occurrence of any character that is not one of a number of characters.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9065" y="3183920"/>
            <a:ext cx="2870660" cy="32294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6694" y="4730896"/>
            <a:ext cx="4686300" cy="238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6694" y="6309654"/>
            <a:ext cx="4600575" cy="238125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7.4 C++ strings</a:t>
            </a:r>
            <a:endParaRPr lang="zh-CN" altLang="en-US" dirty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128464" y="1408956"/>
            <a:ext cx="8915400" cy="46863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 string comparisons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00750" y="2132856"/>
            <a:ext cx="3714750" cy="12001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C++ strings can be compared with the standard comparison operators : </a:t>
            </a:r>
            <a:r>
              <a:rPr lang="en-US" altLang="zh-CN" dirty="0">
                <a:solidFill>
                  <a:srgbClr val="FF0000"/>
                </a:solidFill>
              </a:rPr>
              <a:t>==, !=, &lt;=, &gt;= &lt;</a:t>
            </a:r>
            <a:r>
              <a:rPr lang="en-US" altLang="zh-CN" dirty="0"/>
              <a:t> and 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50" y="6381428"/>
            <a:ext cx="3468036" cy="36828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214" y="2132856"/>
            <a:ext cx="5505450" cy="3962400"/>
          </a:xfrm>
          <a:prstGeom prst="rect">
            <a:avLst/>
          </a:prstGeom>
        </p:spPr>
      </p:pic>
      <p:sp>
        <p:nvSpPr>
          <p:cNvPr id="10" name="TextBox 8"/>
          <p:cNvSpPr txBox="1"/>
          <p:nvPr/>
        </p:nvSpPr>
        <p:spPr>
          <a:xfrm>
            <a:off x="6000750" y="3595072"/>
            <a:ext cx="3714750" cy="270843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ts val="2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result is &lt; 0 if the first differing character in str1 is less than the character in the same position in str2.</a:t>
            </a:r>
          </a:p>
          <a:p>
            <a:pPr eaLnBrk="0" hangingPunct="0">
              <a:lnSpc>
                <a:spcPts val="2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 result is 0 if all the characters of str1 and str2 are equal and the two strings are the same length.</a:t>
            </a:r>
          </a:p>
          <a:p>
            <a:pPr eaLnBrk="0" hangingPunct="0">
              <a:lnSpc>
                <a:spcPts val="2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 Otherwise result is &gt; 0.</a:t>
            </a:r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7.4 C++ strings</a:t>
            </a:r>
            <a:endParaRPr lang="zh-CN" altLang="en-US" dirty="0"/>
          </a:p>
        </p:txBody>
      </p:sp>
      <p:sp>
        <p:nvSpPr>
          <p:cNvPr id="34819" name="内容占位符 2"/>
          <p:cNvSpPr>
            <a:spLocks noGrp="1"/>
          </p:cNvSpPr>
          <p:nvPr>
            <p:ph idx="1"/>
          </p:nvPr>
        </p:nvSpPr>
        <p:spPr>
          <a:xfrm>
            <a:off x="272480" y="1412776"/>
            <a:ext cx="8915400" cy="4686300"/>
          </a:xfrm>
        </p:spPr>
        <p:txBody>
          <a:bodyPr/>
          <a:lstStyle/>
          <a:p>
            <a:pPr eaLnBrk="1" hangingPunct="1"/>
            <a:r>
              <a:rPr lang="en-US" altLang="zh-CN" b="1" dirty="0"/>
              <a:t> string comparisons</a:t>
            </a:r>
          </a:p>
          <a:p>
            <a:pPr eaLnBrk="1" hangingPunct="1"/>
            <a:endParaRPr lang="zh-CN" altLang="en-US" dirty="0"/>
          </a:p>
        </p:txBody>
      </p:sp>
      <p:sp>
        <p:nvSpPr>
          <p:cNvPr id="12" name="TextBox 8"/>
          <p:cNvSpPr txBox="1"/>
          <p:nvPr/>
        </p:nvSpPr>
        <p:spPr>
          <a:xfrm>
            <a:off x="6537176" y="2170947"/>
            <a:ext cx="3024336" cy="137473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ts val="2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Compares a 3-character substring of str1 starting at the second character with all the characters of str2.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" y="2157943"/>
            <a:ext cx="5802375" cy="25951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2937" y="5024499"/>
            <a:ext cx="3838575" cy="49530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7.4 C++ strings</a:t>
            </a:r>
            <a:endParaRPr lang="zh-CN" altLang="en-US" dirty="0"/>
          </a:p>
        </p:txBody>
      </p:sp>
      <p:sp>
        <p:nvSpPr>
          <p:cNvPr id="36867" name="内容占位符 2"/>
          <p:cNvSpPr>
            <a:spLocks noGrp="1"/>
          </p:cNvSpPr>
          <p:nvPr>
            <p:ph idx="1"/>
          </p:nvPr>
        </p:nvSpPr>
        <p:spPr>
          <a:xfrm>
            <a:off x="177653" y="1421338"/>
            <a:ext cx="3681239" cy="4281307"/>
          </a:xfrm>
        </p:spPr>
        <p:txBody>
          <a:bodyPr/>
          <a:lstStyle/>
          <a:p>
            <a:r>
              <a:rPr lang="en-US" altLang="zh-CN" sz="2400" dirty="0"/>
              <a:t>Just like any other data type, arrays of C-strings and arrays of C++ strings can be defined. Arrays of C++ strings are much easier to work with.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6896" y="1844824"/>
            <a:ext cx="5597091" cy="301865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 Character classification</a:t>
            </a:r>
            <a:endParaRPr lang="zh-CN" altLang="en-US" dirty="0"/>
          </a:p>
        </p:txBody>
      </p:sp>
      <p:sp>
        <p:nvSpPr>
          <p:cNvPr id="37891" name="内容占位符 2"/>
          <p:cNvSpPr>
            <a:spLocks noGrp="1"/>
          </p:cNvSpPr>
          <p:nvPr>
            <p:ph idx="1"/>
          </p:nvPr>
        </p:nvSpPr>
        <p:spPr>
          <a:xfrm>
            <a:off x="200472" y="1412776"/>
            <a:ext cx="9289032" cy="4686300"/>
          </a:xfrm>
        </p:spPr>
        <p:txBody>
          <a:bodyPr/>
          <a:lstStyle/>
          <a:p>
            <a:r>
              <a:rPr lang="en-US" altLang="zh-CN" sz="2400" dirty="0"/>
              <a:t>There are a number of C++ functions that can be used to test the value of a single character. These functions return a true (non-zero integer) value or a false (zero integer) value depending on whether or not the character belongs to a particular set of characters.</a:t>
            </a:r>
            <a:endParaRPr lang="zh-CN" altLang="en-US" sz="24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704" y="3212976"/>
            <a:ext cx="5202909" cy="3194575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 Character classification</a:t>
            </a:r>
            <a:endParaRPr lang="zh-CN" altLang="en-US" dirty="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>
          <a:xfrm>
            <a:off x="200472" y="1431224"/>
            <a:ext cx="9361040" cy="4686300"/>
          </a:xfrm>
        </p:spPr>
        <p:txBody>
          <a:bodyPr/>
          <a:lstStyle/>
          <a:p>
            <a:r>
              <a:rPr lang="en-US" altLang="zh-CN" dirty="0"/>
              <a:t>C++ has also two further functions that are used to covert the case of a character: </a:t>
            </a:r>
            <a:r>
              <a:rPr lang="en-US" altLang="zh-CN" dirty="0" err="1"/>
              <a:t>tolower</a:t>
            </a:r>
            <a:r>
              <a:rPr lang="en-US" altLang="zh-CN" dirty="0"/>
              <a:t> and </a:t>
            </a:r>
            <a:r>
              <a:rPr lang="en-US" altLang="zh-CN" dirty="0" err="1"/>
              <a:t>toupper</a:t>
            </a:r>
            <a:r>
              <a:rPr lang="en-US" altLang="zh-CN" dirty="0"/>
              <a:t>.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962" y="2852936"/>
            <a:ext cx="8972550" cy="134302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7.5 Character classification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/>
          <a:srcRect l="3306" t="5910" b="3945"/>
          <a:stretch>
            <a:fillRect/>
          </a:stretch>
        </p:blipFill>
        <p:spPr>
          <a:xfrm>
            <a:off x="495300" y="1556792"/>
            <a:ext cx="4709220" cy="4911063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5745088" y="1988840"/>
            <a:ext cx="3665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 sample run of this program: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8569" y="2650689"/>
            <a:ext cx="4438650" cy="6286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472" y="1431224"/>
            <a:ext cx="9433048" cy="4686300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If specify the size of the array and the string is shorter than this size, the remaining elements of the array are initialized with the null character '</a:t>
            </a:r>
            <a:r>
              <a:rPr lang="en-US" altLang="zh-CN" sz="2400" dirty="0">
                <a:solidFill>
                  <a:srgbClr val="FF0000"/>
                </a:solidFill>
              </a:rPr>
              <a:t>\0</a:t>
            </a:r>
            <a:r>
              <a:rPr lang="en-US" altLang="zh-CN" sz="2400" dirty="0"/>
              <a:t>'.</a:t>
            </a:r>
          </a:p>
          <a:p>
            <a:pPr eaLnBrk="1" hangingPunct="1"/>
            <a:endParaRPr lang="en-US" altLang="zh-CN" sz="2400" dirty="0"/>
          </a:p>
          <a:p>
            <a:pPr eaLnBrk="1" hangingPunct="1"/>
            <a:endParaRPr lang="en-US" altLang="zh-CN" sz="2400" dirty="0"/>
          </a:p>
          <a:p>
            <a:pPr eaLnBrk="1" hangingPunct="1"/>
            <a:r>
              <a:rPr lang="en-US" altLang="zh-CN" sz="2400" dirty="0"/>
              <a:t>To include a double quote inside a string precede the quote with a back slash (</a:t>
            </a:r>
            <a:r>
              <a:rPr lang="en-US" altLang="zh-CN" sz="2400" dirty="0">
                <a:solidFill>
                  <a:srgbClr val="FF0000"/>
                </a:solidFill>
              </a:rPr>
              <a:t>\</a:t>
            </a:r>
            <a:r>
              <a:rPr lang="en-US" altLang="zh-CN" sz="2400" dirty="0"/>
              <a:t>).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2640" y="2446896"/>
            <a:ext cx="4232689" cy="539123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8704" y="4535314"/>
            <a:ext cx="5841175" cy="7359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640" y="2980519"/>
            <a:ext cx="7131943" cy="631713"/>
          </a:xfrm>
          <a:prstGeom prst="rect">
            <a:avLst/>
          </a:prstGeom>
        </p:spPr>
      </p:pic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7.1 C-strings</a:t>
            </a:r>
            <a:endParaRPr lang="zh-CN" altLang="en-US" dirty="0"/>
          </a:p>
        </p:txBody>
      </p:sp>
      <p:sp>
        <p:nvSpPr>
          <p:cNvPr id="13" name="矩形 12"/>
          <p:cNvSpPr/>
          <p:nvPr/>
        </p:nvSpPr>
        <p:spPr bwMode="auto">
          <a:xfrm>
            <a:off x="5160104" y="4559108"/>
            <a:ext cx="288032" cy="357187"/>
          </a:xfrm>
          <a:prstGeom prst="rect">
            <a:avLst/>
          </a:prstGeom>
          <a:solidFill>
            <a:schemeClr val="accent2">
              <a:lumMod val="75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187" tIns="45094" rIns="90187" bIns="45094"/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14" name="矩形 13"/>
          <p:cNvSpPr/>
          <p:nvPr/>
        </p:nvSpPr>
        <p:spPr bwMode="auto">
          <a:xfrm>
            <a:off x="6096208" y="4546121"/>
            <a:ext cx="288032" cy="357187"/>
          </a:xfrm>
          <a:prstGeom prst="rect">
            <a:avLst/>
          </a:prstGeom>
          <a:solidFill>
            <a:schemeClr val="accent2">
              <a:lumMod val="75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187" tIns="45094" rIns="90187" bIns="45094"/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88704" y="5397011"/>
            <a:ext cx="2485920" cy="497184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6458372" y="3139305"/>
            <a:ext cx="2304256" cy="357188"/>
          </a:xfrm>
          <a:prstGeom prst="rect">
            <a:avLst/>
          </a:prstGeom>
          <a:solidFill>
            <a:schemeClr val="accent2">
              <a:lumMod val="75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187" tIns="45094" rIns="90187" bIns="45094"/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1" name="Group 6"/>
          <p:cNvGrpSpPr/>
          <p:nvPr/>
        </p:nvGrpSpPr>
        <p:grpSpPr bwMode="auto">
          <a:xfrm>
            <a:off x="849313" y="2205038"/>
            <a:ext cx="3511550" cy="3852862"/>
            <a:chOff x="204" y="1162"/>
            <a:chExt cx="2212" cy="2427"/>
          </a:xfrm>
        </p:grpSpPr>
        <p:grpSp>
          <p:nvGrpSpPr>
            <p:cNvPr id="63578" name="Group 7"/>
            <p:cNvGrpSpPr/>
            <p:nvPr/>
          </p:nvGrpSpPr>
          <p:grpSpPr bwMode="auto">
            <a:xfrm>
              <a:off x="204" y="1162"/>
              <a:ext cx="2212" cy="2427"/>
              <a:chOff x="418" y="1589"/>
              <a:chExt cx="2212" cy="2427"/>
            </a:xfrm>
          </p:grpSpPr>
          <p:sp>
            <p:nvSpPr>
              <p:cNvPr id="63582" name="Freeform 8"/>
              <p:cNvSpPr>
                <a:spLocks noChangeArrowheads="1"/>
              </p:cNvSpPr>
              <p:nvPr/>
            </p:nvSpPr>
            <p:spPr bwMode="auto">
              <a:xfrm>
                <a:off x="591" y="3779"/>
                <a:ext cx="394" cy="237"/>
              </a:xfrm>
              <a:custGeom>
                <a:avLst/>
                <a:gdLst>
                  <a:gd name="T0" fmla="*/ 252 w 394"/>
                  <a:gd name="T1" fmla="*/ 0 h 237"/>
                  <a:gd name="T2" fmla="*/ 51 w 394"/>
                  <a:gd name="T3" fmla="*/ 20 h 237"/>
                  <a:gd name="T4" fmla="*/ 31 w 394"/>
                  <a:gd name="T5" fmla="*/ 36 h 237"/>
                  <a:gd name="T6" fmla="*/ 19 w 394"/>
                  <a:gd name="T7" fmla="*/ 54 h 237"/>
                  <a:gd name="T8" fmla="*/ 8 w 394"/>
                  <a:gd name="T9" fmla="*/ 74 h 237"/>
                  <a:gd name="T10" fmla="*/ 0 w 394"/>
                  <a:gd name="T11" fmla="*/ 107 h 237"/>
                  <a:gd name="T12" fmla="*/ 1 w 394"/>
                  <a:gd name="T13" fmla="*/ 144 h 237"/>
                  <a:gd name="T14" fmla="*/ 8 w 394"/>
                  <a:gd name="T15" fmla="*/ 164 h 237"/>
                  <a:gd name="T16" fmla="*/ 19 w 394"/>
                  <a:gd name="T17" fmla="*/ 187 h 237"/>
                  <a:gd name="T18" fmla="*/ 40 w 394"/>
                  <a:gd name="T19" fmla="*/ 206 h 237"/>
                  <a:gd name="T20" fmla="*/ 65 w 394"/>
                  <a:gd name="T21" fmla="*/ 221 h 237"/>
                  <a:gd name="T22" fmla="*/ 90 w 394"/>
                  <a:gd name="T23" fmla="*/ 230 h 237"/>
                  <a:gd name="T24" fmla="*/ 112 w 394"/>
                  <a:gd name="T25" fmla="*/ 235 h 237"/>
                  <a:gd name="T26" fmla="*/ 141 w 394"/>
                  <a:gd name="T27" fmla="*/ 237 h 237"/>
                  <a:gd name="T28" fmla="*/ 138 w 394"/>
                  <a:gd name="T29" fmla="*/ 235 h 237"/>
                  <a:gd name="T30" fmla="*/ 295 w 394"/>
                  <a:gd name="T31" fmla="*/ 219 h 237"/>
                  <a:gd name="T32" fmla="*/ 394 w 394"/>
                  <a:gd name="T33" fmla="*/ 0 h 237"/>
                  <a:gd name="T34" fmla="*/ 252 w 394"/>
                  <a:gd name="T35" fmla="*/ 0 h 237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394" h="237">
                    <a:moveTo>
                      <a:pt x="252" y="0"/>
                    </a:moveTo>
                    <a:lnTo>
                      <a:pt x="51" y="20"/>
                    </a:lnTo>
                    <a:lnTo>
                      <a:pt x="31" y="36"/>
                    </a:lnTo>
                    <a:lnTo>
                      <a:pt x="19" y="54"/>
                    </a:lnTo>
                    <a:lnTo>
                      <a:pt x="8" y="74"/>
                    </a:lnTo>
                    <a:lnTo>
                      <a:pt x="0" y="107"/>
                    </a:lnTo>
                    <a:lnTo>
                      <a:pt x="1" y="144"/>
                    </a:lnTo>
                    <a:lnTo>
                      <a:pt x="8" y="164"/>
                    </a:lnTo>
                    <a:lnTo>
                      <a:pt x="19" y="187"/>
                    </a:lnTo>
                    <a:lnTo>
                      <a:pt x="40" y="206"/>
                    </a:lnTo>
                    <a:lnTo>
                      <a:pt x="65" y="221"/>
                    </a:lnTo>
                    <a:lnTo>
                      <a:pt x="90" y="230"/>
                    </a:lnTo>
                    <a:lnTo>
                      <a:pt x="112" y="235"/>
                    </a:lnTo>
                    <a:lnTo>
                      <a:pt x="141" y="237"/>
                    </a:lnTo>
                    <a:lnTo>
                      <a:pt x="138" y="235"/>
                    </a:lnTo>
                    <a:lnTo>
                      <a:pt x="295" y="219"/>
                    </a:lnTo>
                    <a:lnTo>
                      <a:pt x="394" y="0"/>
                    </a:lnTo>
                    <a:lnTo>
                      <a:pt x="252" y="0"/>
                    </a:lnTo>
                    <a:close/>
                  </a:path>
                </a:pathLst>
              </a:custGeom>
              <a:solidFill>
                <a:srgbClr val="808080"/>
              </a:solidFill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3" name="Freeform 9"/>
              <p:cNvSpPr>
                <a:spLocks noChangeArrowheads="1"/>
              </p:cNvSpPr>
              <p:nvPr/>
            </p:nvSpPr>
            <p:spPr bwMode="auto">
              <a:xfrm>
                <a:off x="418" y="1589"/>
                <a:ext cx="2212" cy="2425"/>
              </a:xfrm>
              <a:custGeom>
                <a:avLst/>
                <a:gdLst>
                  <a:gd name="T0" fmla="*/ 124 w 2212"/>
                  <a:gd name="T1" fmla="*/ 9 h 2425"/>
                  <a:gd name="T2" fmla="*/ 79 w 2212"/>
                  <a:gd name="T3" fmla="*/ 42 h 2425"/>
                  <a:gd name="T4" fmla="*/ 23 w 2212"/>
                  <a:gd name="T5" fmla="*/ 109 h 2425"/>
                  <a:gd name="T6" fmla="*/ 4 w 2212"/>
                  <a:gd name="T7" fmla="*/ 178 h 2425"/>
                  <a:gd name="T8" fmla="*/ 0 w 2212"/>
                  <a:gd name="T9" fmla="*/ 262 h 2425"/>
                  <a:gd name="T10" fmla="*/ 10 w 2212"/>
                  <a:gd name="T11" fmla="*/ 332 h 2425"/>
                  <a:gd name="T12" fmla="*/ 39 w 2212"/>
                  <a:gd name="T13" fmla="*/ 446 h 2425"/>
                  <a:gd name="T14" fmla="*/ 117 w 2212"/>
                  <a:gd name="T15" fmla="*/ 639 h 2425"/>
                  <a:gd name="T16" fmla="*/ 211 w 2212"/>
                  <a:gd name="T17" fmla="*/ 854 h 2425"/>
                  <a:gd name="T18" fmla="*/ 298 w 2212"/>
                  <a:gd name="T19" fmla="*/ 1076 h 2425"/>
                  <a:gd name="T20" fmla="*/ 365 w 2212"/>
                  <a:gd name="T21" fmla="*/ 1364 h 2425"/>
                  <a:gd name="T22" fmla="*/ 405 w 2212"/>
                  <a:gd name="T23" fmla="*/ 1713 h 2425"/>
                  <a:gd name="T24" fmla="*/ 425 w 2212"/>
                  <a:gd name="T25" fmla="*/ 1962 h 2425"/>
                  <a:gd name="T26" fmla="*/ 425 w 2212"/>
                  <a:gd name="T27" fmla="*/ 2150 h 2425"/>
                  <a:gd name="T28" fmla="*/ 399 w 2212"/>
                  <a:gd name="T29" fmla="*/ 2291 h 2425"/>
                  <a:gd name="T30" fmla="*/ 365 w 2212"/>
                  <a:gd name="T31" fmla="*/ 2371 h 2425"/>
                  <a:gd name="T32" fmla="*/ 333 w 2212"/>
                  <a:gd name="T33" fmla="*/ 2410 h 2425"/>
                  <a:gd name="T34" fmla="*/ 515 w 2212"/>
                  <a:gd name="T35" fmla="*/ 2403 h 2425"/>
                  <a:gd name="T36" fmla="*/ 1211 w 2212"/>
                  <a:gd name="T37" fmla="*/ 2311 h 2425"/>
                  <a:gd name="T38" fmla="*/ 1843 w 2212"/>
                  <a:gd name="T39" fmla="*/ 2257 h 2425"/>
                  <a:gd name="T40" fmla="*/ 2104 w 2212"/>
                  <a:gd name="T41" fmla="*/ 2264 h 2425"/>
                  <a:gd name="T42" fmla="*/ 2158 w 2212"/>
                  <a:gd name="T43" fmla="*/ 2223 h 2425"/>
                  <a:gd name="T44" fmla="*/ 2195 w 2212"/>
                  <a:gd name="T45" fmla="*/ 2132 h 2425"/>
                  <a:gd name="T46" fmla="*/ 2212 w 2212"/>
                  <a:gd name="T47" fmla="*/ 2002 h 2425"/>
                  <a:gd name="T48" fmla="*/ 2208 w 2212"/>
                  <a:gd name="T49" fmla="*/ 1837 h 2425"/>
                  <a:gd name="T50" fmla="*/ 2185 w 2212"/>
                  <a:gd name="T51" fmla="*/ 1592 h 2425"/>
                  <a:gd name="T52" fmla="*/ 2111 w 2212"/>
                  <a:gd name="T53" fmla="*/ 1277 h 2425"/>
                  <a:gd name="T54" fmla="*/ 2024 w 2212"/>
                  <a:gd name="T55" fmla="*/ 995 h 2425"/>
                  <a:gd name="T56" fmla="*/ 1923 w 2212"/>
                  <a:gd name="T57" fmla="*/ 734 h 2425"/>
                  <a:gd name="T58" fmla="*/ 1809 w 2212"/>
                  <a:gd name="T59" fmla="*/ 444 h 2425"/>
                  <a:gd name="T60" fmla="*/ 1771 w 2212"/>
                  <a:gd name="T61" fmla="*/ 317 h 2425"/>
                  <a:gd name="T62" fmla="*/ 1766 w 2212"/>
                  <a:gd name="T63" fmla="*/ 218 h 2425"/>
                  <a:gd name="T64" fmla="*/ 1809 w 2212"/>
                  <a:gd name="T65" fmla="*/ 22 h 2425"/>
                  <a:gd name="T66" fmla="*/ 139 w 2212"/>
                  <a:gd name="T67" fmla="*/ 5 h 2425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0" t="0" r="r" b="b"/>
                <a:pathLst>
                  <a:path w="2212" h="2425">
                    <a:moveTo>
                      <a:pt x="139" y="5"/>
                    </a:moveTo>
                    <a:lnTo>
                      <a:pt x="124" y="9"/>
                    </a:lnTo>
                    <a:lnTo>
                      <a:pt x="103" y="19"/>
                    </a:lnTo>
                    <a:lnTo>
                      <a:pt x="79" y="42"/>
                    </a:lnTo>
                    <a:lnTo>
                      <a:pt x="46" y="74"/>
                    </a:lnTo>
                    <a:lnTo>
                      <a:pt x="23" y="109"/>
                    </a:lnTo>
                    <a:lnTo>
                      <a:pt x="10" y="146"/>
                    </a:lnTo>
                    <a:lnTo>
                      <a:pt x="4" y="178"/>
                    </a:lnTo>
                    <a:lnTo>
                      <a:pt x="0" y="221"/>
                    </a:lnTo>
                    <a:lnTo>
                      <a:pt x="0" y="262"/>
                    </a:lnTo>
                    <a:lnTo>
                      <a:pt x="5" y="297"/>
                    </a:lnTo>
                    <a:lnTo>
                      <a:pt x="10" y="332"/>
                    </a:lnTo>
                    <a:lnTo>
                      <a:pt x="16" y="364"/>
                    </a:lnTo>
                    <a:lnTo>
                      <a:pt x="39" y="446"/>
                    </a:lnTo>
                    <a:lnTo>
                      <a:pt x="70" y="538"/>
                    </a:lnTo>
                    <a:lnTo>
                      <a:pt x="117" y="639"/>
                    </a:lnTo>
                    <a:lnTo>
                      <a:pt x="164" y="754"/>
                    </a:lnTo>
                    <a:lnTo>
                      <a:pt x="211" y="854"/>
                    </a:lnTo>
                    <a:lnTo>
                      <a:pt x="251" y="955"/>
                    </a:lnTo>
                    <a:lnTo>
                      <a:pt x="298" y="1076"/>
                    </a:lnTo>
                    <a:lnTo>
                      <a:pt x="338" y="1230"/>
                    </a:lnTo>
                    <a:lnTo>
                      <a:pt x="365" y="1364"/>
                    </a:lnTo>
                    <a:lnTo>
                      <a:pt x="392" y="1532"/>
                    </a:lnTo>
                    <a:lnTo>
                      <a:pt x="405" y="1713"/>
                    </a:lnTo>
                    <a:lnTo>
                      <a:pt x="425" y="1874"/>
                    </a:lnTo>
                    <a:lnTo>
                      <a:pt x="425" y="1962"/>
                    </a:lnTo>
                    <a:lnTo>
                      <a:pt x="425" y="2076"/>
                    </a:lnTo>
                    <a:lnTo>
                      <a:pt x="425" y="2150"/>
                    </a:lnTo>
                    <a:lnTo>
                      <a:pt x="420" y="2219"/>
                    </a:lnTo>
                    <a:lnTo>
                      <a:pt x="399" y="2291"/>
                    </a:lnTo>
                    <a:lnTo>
                      <a:pt x="384" y="2333"/>
                    </a:lnTo>
                    <a:lnTo>
                      <a:pt x="365" y="2371"/>
                    </a:lnTo>
                    <a:lnTo>
                      <a:pt x="346" y="2396"/>
                    </a:lnTo>
                    <a:lnTo>
                      <a:pt x="333" y="2410"/>
                    </a:lnTo>
                    <a:lnTo>
                      <a:pt x="318" y="2425"/>
                    </a:lnTo>
                    <a:lnTo>
                      <a:pt x="515" y="2403"/>
                    </a:lnTo>
                    <a:lnTo>
                      <a:pt x="896" y="2351"/>
                    </a:lnTo>
                    <a:lnTo>
                      <a:pt x="1211" y="2311"/>
                    </a:lnTo>
                    <a:lnTo>
                      <a:pt x="1573" y="2270"/>
                    </a:lnTo>
                    <a:lnTo>
                      <a:pt x="1843" y="2257"/>
                    </a:lnTo>
                    <a:lnTo>
                      <a:pt x="2051" y="2264"/>
                    </a:lnTo>
                    <a:lnTo>
                      <a:pt x="2104" y="2264"/>
                    </a:lnTo>
                    <a:lnTo>
                      <a:pt x="2138" y="2257"/>
                    </a:lnTo>
                    <a:lnTo>
                      <a:pt x="2158" y="2223"/>
                    </a:lnTo>
                    <a:lnTo>
                      <a:pt x="2178" y="2187"/>
                    </a:lnTo>
                    <a:lnTo>
                      <a:pt x="2195" y="2132"/>
                    </a:lnTo>
                    <a:lnTo>
                      <a:pt x="2205" y="2066"/>
                    </a:lnTo>
                    <a:lnTo>
                      <a:pt x="2212" y="2002"/>
                    </a:lnTo>
                    <a:lnTo>
                      <a:pt x="2212" y="1909"/>
                    </a:lnTo>
                    <a:lnTo>
                      <a:pt x="2208" y="1837"/>
                    </a:lnTo>
                    <a:lnTo>
                      <a:pt x="2205" y="1719"/>
                    </a:lnTo>
                    <a:lnTo>
                      <a:pt x="2185" y="1592"/>
                    </a:lnTo>
                    <a:lnTo>
                      <a:pt x="2151" y="1428"/>
                    </a:lnTo>
                    <a:lnTo>
                      <a:pt x="2111" y="1277"/>
                    </a:lnTo>
                    <a:lnTo>
                      <a:pt x="2078" y="1143"/>
                    </a:lnTo>
                    <a:lnTo>
                      <a:pt x="2024" y="995"/>
                    </a:lnTo>
                    <a:lnTo>
                      <a:pt x="1970" y="861"/>
                    </a:lnTo>
                    <a:lnTo>
                      <a:pt x="1923" y="734"/>
                    </a:lnTo>
                    <a:lnTo>
                      <a:pt x="1850" y="551"/>
                    </a:lnTo>
                    <a:lnTo>
                      <a:pt x="1809" y="444"/>
                    </a:lnTo>
                    <a:lnTo>
                      <a:pt x="1785" y="373"/>
                    </a:lnTo>
                    <a:lnTo>
                      <a:pt x="1771" y="317"/>
                    </a:lnTo>
                    <a:lnTo>
                      <a:pt x="1766" y="264"/>
                    </a:lnTo>
                    <a:lnTo>
                      <a:pt x="1766" y="218"/>
                    </a:lnTo>
                    <a:lnTo>
                      <a:pt x="1796" y="55"/>
                    </a:lnTo>
                    <a:lnTo>
                      <a:pt x="1809" y="22"/>
                    </a:lnTo>
                    <a:lnTo>
                      <a:pt x="161" y="0"/>
                    </a:lnTo>
                    <a:lnTo>
                      <a:pt x="139" y="5"/>
                    </a:ln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4" name="Freeform 10"/>
              <p:cNvSpPr>
                <a:spLocks noChangeArrowheads="1"/>
              </p:cNvSpPr>
              <p:nvPr/>
            </p:nvSpPr>
            <p:spPr bwMode="auto">
              <a:xfrm>
                <a:off x="534" y="1700"/>
                <a:ext cx="182" cy="159"/>
              </a:xfrm>
              <a:custGeom>
                <a:avLst/>
                <a:gdLst>
                  <a:gd name="T0" fmla="*/ 182 w 182"/>
                  <a:gd name="T1" fmla="*/ 11 h 159"/>
                  <a:gd name="T2" fmla="*/ 135 w 182"/>
                  <a:gd name="T3" fmla="*/ 145 h 159"/>
                  <a:gd name="T4" fmla="*/ 88 w 182"/>
                  <a:gd name="T5" fmla="*/ 159 h 159"/>
                  <a:gd name="T6" fmla="*/ 65 w 182"/>
                  <a:gd name="T7" fmla="*/ 156 h 159"/>
                  <a:gd name="T8" fmla="*/ 41 w 182"/>
                  <a:gd name="T9" fmla="*/ 148 h 159"/>
                  <a:gd name="T10" fmla="*/ 23 w 182"/>
                  <a:gd name="T11" fmla="*/ 132 h 159"/>
                  <a:gd name="T12" fmla="*/ 11 w 182"/>
                  <a:gd name="T13" fmla="*/ 116 h 159"/>
                  <a:gd name="T14" fmla="*/ 3 w 182"/>
                  <a:gd name="T15" fmla="*/ 96 h 159"/>
                  <a:gd name="T16" fmla="*/ 0 w 182"/>
                  <a:gd name="T17" fmla="*/ 78 h 159"/>
                  <a:gd name="T18" fmla="*/ 1 w 182"/>
                  <a:gd name="T19" fmla="*/ 55 h 159"/>
                  <a:gd name="T20" fmla="*/ 8 w 182"/>
                  <a:gd name="T21" fmla="*/ 38 h 159"/>
                  <a:gd name="T22" fmla="*/ 21 w 182"/>
                  <a:gd name="T23" fmla="*/ 25 h 159"/>
                  <a:gd name="T24" fmla="*/ 38 w 182"/>
                  <a:gd name="T25" fmla="*/ 13 h 159"/>
                  <a:gd name="T26" fmla="*/ 58 w 182"/>
                  <a:gd name="T27" fmla="*/ 8 h 159"/>
                  <a:gd name="T28" fmla="*/ 75 w 182"/>
                  <a:gd name="T29" fmla="*/ 4 h 159"/>
                  <a:gd name="T30" fmla="*/ 94 w 182"/>
                  <a:gd name="T31" fmla="*/ 1 h 159"/>
                  <a:gd name="T32" fmla="*/ 108 w 182"/>
                  <a:gd name="T33" fmla="*/ 1 h 159"/>
                  <a:gd name="T34" fmla="*/ 127 w 182"/>
                  <a:gd name="T35" fmla="*/ 0 h 159"/>
                  <a:gd name="T36" fmla="*/ 182 w 182"/>
                  <a:gd name="T37" fmla="*/ 11 h 159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82" h="159">
                    <a:moveTo>
                      <a:pt x="182" y="11"/>
                    </a:moveTo>
                    <a:lnTo>
                      <a:pt x="135" y="145"/>
                    </a:lnTo>
                    <a:lnTo>
                      <a:pt x="88" y="159"/>
                    </a:lnTo>
                    <a:lnTo>
                      <a:pt x="65" y="156"/>
                    </a:lnTo>
                    <a:lnTo>
                      <a:pt x="41" y="148"/>
                    </a:lnTo>
                    <a:lnTo>
                      <a:pt x="23" y="132"/>
                    </a:lnTo>
                    <a:lnTo>
                      <a:pt x="11" y="116"/>
                    </a:lnTo>
                    <a:lnTo>
                      <a:pt x="3" y="96"/>
                    </a:lnTo>
                    <a:lnTo>
                      <a:pt x="0" y="78"/>
                    </a:lnTo>
                    <a:lnTo>
                      <a:pt x="1" y="55"/>
                    </a:lnTo>
                    <a:lnTo>
                      <a:pt x="8" y="38"/>
                    </a:lnTo>
                    <a:lnTo>
                      <a:pt x="21" y="25"/>
                    </a:lnTo>
                    <a:lnTo>
                      <a:pt x="38" y="13"/>
                    </a:lnTo>
                    <a:lnTo>
                      <a:pt x="58" y="8"/>
                    </a:lnTo>
                    <a:lnTo>
                      <a:pt x="75" y="4"/>
                    </a:lnTo>
                    <a:lnTo>
                      <a:pt x="94" y="1"/>
                    </a:lnTo>
                    <a:lnTo>
                      <a:pt x="108" y="1"/>
                    </a:lnTo>
                    <a:lnTo>
                      <a:pt x="127" y="0"/>
                    </a:lnTo>
                    <a:lnTo>
                      <a:pt x="182" y="11"/>
                    </a:lnTo>
                    <a:close/>
                  </a:path>
                </a:pathLst>
              </a:custGeom>
              <a:solidFill>
                <a:srgbClr val="808080"/>
              </a:solidFill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5" name="Freeform 11"/>
              <p:cNvSpPr>
                <a:spLocks noChangeArrowheads="1"/>
              </p:cNvSpPr>
              <p:nvPr/>
            </p:nvSpPr>
            <p:spPr bwMode="auto">
              <a:xfrm>
                <a:off x="604" y="1691"/>
                <a:ext cx="128" cy="130"/>
              </a:xfrm>
              <a:custGeom>
                <a:avLst/>
                <a:gdLst>
                  <a:gd name="T0" fmla="*/ 0 w 128"/>
                  <a:gd name="T1" fmla="*/ 16 h 130"/>
                  <a:gd name="T2" fmla="*/ 24 w 128"/>
                  <a:gd name="T3" fmla="*/ 32 h 130"/>
                  <a:gd name="T4" fmla="*/ 35 w 128"/>
                  <a:gd name="T5" fmla="*/ 49 h 130"/>
                  <a:gd name="T6" fmla="*/ 40 w 128"/>
                  <a:gd name="T7" fmla="*/ 66 h 130"/>
                  <a:gd name="T8" fmla="*/ 42 w 128"/>
                  <a:gd name="T9" fmla="*/ 91 h 130"/>
                  <a:gd name="T10" fmla="*/ 37 w 128"/>
                  <a:gd name="T11" fmla="*/ 111 h 130"/>
                  <a:gd name="T12" fmla="*/ 24 w 128"/>
                  <a:gd name="T13" fmla="*/ 130 h 130"/>
                  <a:gd name="T14" fmla="*/ 128 w 128"/>
                  <a:gd name="T15" fmla="*/ 107 h 130"/>
                  <a:gd name="T16" fmla="*/ 119 w 128"/>
                  <a:gd name="T17" fmla="*/ 0 h 130"/>
                  <a:gd name="T18" fmla="*/ 0 w 128"/>
                  <a:gd name="T19" fmla="*/ 16 h 13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8" h="130">
                    <a:moveTo>
                      <a:pt x="0" y="16"/>
                    </a:moveTo>
                    <a:lnTo>
                      <a:pt x="24" y="32"/>
                    </a:lnTo>
                    <a:lnTo>
                      <a:pt x="35" y="49"/>
                    </a:lnTo>
                    <a:lnTo>
                      <a:pt x="40" y="66"/>
                    </a:lnTo>
                    <a:lnTo>
                      <a:pt x="42" y="91"/>
                    </a:lnTo>
                    <a:lnTo>
                      <a:pt x="37" y="111"/>
                    </a:lnTo>
                    <a:lnTo>
                      <a:pt x="24" y="130"/>
                    </a:lnTo>
                    <a:lnTo>
                      <a:pt x="128" y="107"/>
                    </a:lnTo>
                    <a:lnTo>
                      <a:pt x="119" y="0"/>
                    </a:lnTo>
                    <a:lnTo>
                      <a:pt x="0" y="16"/>
                    </a:lnTo>
                    <a:close/>
                  </a:path>
                </a:pathLst>
              </a:custGeom>
              <a:solidFill>
                <a:srgbClr val="000000"/>
              </a:solidFill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86" name="Freeform 12"/>
              <p:cNvSpPr>
                <a:spLocks noChangeArrowheads="1"/>
              </p:cNvSpPr>
              <p:nvPr/>
            </p:nvSpPr>
            <p:spPr bwMode="auto">
              <a:xfrm>
                <a:off x="568" y="1590"/>
                <a:ext cx="1853" cy="269"/>
              </a:xfrm>
              <a:custGeom>
                <a:avLst/>
                <a:gdLst>
                  <a:gd name="T0" fmla="*/ 1753 w 1853"/>
                  <a:gd name="T1" fmla="*/ 21 h 269"/>
                  <a:gd name="T2" fmla="*/ 0 w 1853"/>
                  <a:gd name="T3" fmla="*/ 0 h 269"/>
                  <a:gd name="T4" fmla="*/ 50 w 1853"/>
                  <a:gd name="T5" fmla="*/ 8 h 269"/>
                  <a:gd name="T6" fmla="*/ 68 w 1853"/>
                  <a:gd name="T7" fmla="*/ 14 h 269"/>
                  <a:gd name="T8" fmla="*/ 87 w 1853"/>
                  <a:gd name="T9" fmla="*/ 22 h 269"/>
                  <a:gd name="T10" fmla="*/ 99 w 1853"/>
                  <a:gd name="T11" fmla="*/ 34 h 269"/>
                  <a:gd name="T12" fmla="*/ 113 w 1853"/>
                  <a:gd name="T13" fmla="*/ 52 h 269"/>
                  <a:gd name="T14" fmla="*/ 120 w 1853"/>
                  <a:gd name="T15" fmla="*/ 73 h 269"/>
                  <a:gd name="T16" fmla="*/ 125 w 1853"/>
                  <a:gd name="T17" fmla="*/ 95 h 269"/>
                  <a:gd name="T18" fmla="*/ 127 w 1853"/>
                  <a:gd name="T19" fmla="*/ 118 h 269"/>
                  <a:gd name="T20" fmla="*/ 128 w 1853"/>
                  <a:gd name="T21" fmla="*/ 137 h 269"/>
                  <a:gd name="T22" fmla="*/ 125 w 1853"/>
                  <a:gd name="T23" fmla="*/ 165 h 269"/>
                  <a:gd name="T24" fmla="*/ 120 w 1853"/>
                  <a:gd name="T25" fmla="*/ 192 h 269"/>
                  <a:gd name="T26" fmla="*/ 108 w 1853"/>
                  <a:gd name="T27" fmla="*/ 215 h 269"/>
                  <a:gd name="T28" fmla="*/ 89 w 1853"/>
                  <a:gd name="T29" fmla="*/ 239 h 269"/>
                  <a:gd name="T30" fmla="*/ 65 w 1853"/>
                  <a:gd name="T31" fmla="*/ 254 h 269"/>
                  <a:gd name="T32" fmla="*/ 46 w 1853"/>
                  <a:gd name="T33" fmla="*/ 269 h 269"/>
                  <a:gd name="T34" fmla="*/ 161 w 1853"/>
                  <a:gd name="T35" fmla="*/ 255 h 269"/>
                  <a:gd name="T36" fmla="*/ 289 w 1853"/>
                  <a:gd name="T37" fmla="*/ 235 h 269"/>
                  <a:gd name="T38" fmla="*/ 491 w 1853"/>
                  <a:gd name="T39" fmla="*/ 222 h 269"/>
                  <a:gd name="T40" fmla="*/ 659 w 1853"/>
                  <a:gd name="T41" fmla="*/ 208 h 269"/>
                  <a:gd name="T42" fmla="*/ 860 w 1853"/>
                  <a:gd name="T43" fmla="*/ 208 h 269"/>
                  <a:gd name="T44" fmla="*/ 1081 w 1853"/>
                  <a:gd name="T45" fmla="*/ 215 h 269"/>
                  <a:gd name="T46" fmla="*/ 1356 w 1853"/>
                  <a:gd name="T47" fmla="*/ 222 h 269"/>
                  <a:gd name="T48" fmla="*/ 1619 w 1853"/>
                  <a:gd name="T49" fmla="*/ 242 h 269"/>
                  <a:gd name="T50" fmla="*/ 1726 w 1853"/>
                  <a:gd name="T51" fmla="*/ 262 h 269"/>
                  <a:gd name="T52" fmla="*/ 1757 w 1853"/>
                  <a:gd name="T53" fmla="*/ 266 h 269"/>
                  <a:gd name="T54" fmla="*/ 1790 w 1853"/>
                  <a:gd name="T55" fmla="*/ 268 h 269"/>
                  <a:gd name="T56" fmla="*/ 1814 w 1853"/>
                  <a:gd name="T57" fmla="*/ 262 h 269"/>
                  <a:gd name="T58" fmla="*/ 1834 w 1853"/>
                  <a:gd name="T59" fmla="*/ 242 h 269"/>
                  <a:gd name="T60" fmla="*/ 1845 w 1853"/>
                  <a:gd name="T61" fmla="*/ 217 h 269"/>
                  <a:gd name="T62" fmla="*/ 1850 w 1853"/>
                  <a:gd name="T63" fmla="*/ 196 h 269"/>
                  <a:gd name="T64" fmla="*/ 1853 w 1853"/>
                  <a:gd name="T65" fmla="*/ 173 h 269"/>
                  <a:gd name="T66" fmla="*/ 1848 w 1853"/>
                  <a:gd name="T67" fmla="*/ 130 h 269"/>
                  <a:gd name="T68" fmla="*/ 1839 w 1853"/>
                  <a:gd name="T69" fmla="*/ 103 h 269"/>
                  <a:gd name="T70" fmla="*/ 1826 w 1853"/>
                  <a:gd name="T71" fmla="*/ 75 h 269"/>
                  <a:gd name="T72" fmla="*/ 1814 w 1853"/>
                  <a:gd name="T73" fmla="*/ 57 h 269"/>
                  <a:gd name="T74" fmla="*/ 1799 w 1853"/>
                  <a:gd name="T75" fmla="*/ 43 h 269"/>
                  <a:gd name="T76" fmla="*/ 1778 w 1853"/>
                  <a:gd name="T77" fmla="*/ 28 h 269"/>
                  <a:gd name="T78" fmla="*/ 1753 w 1853"/>
                  <a:gd name="T79" fmla="*/ 21 h 269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0" t="0" r="r" b="b"/>
                <a:pathLst>
                  <a:path w="1853" h="269">
                    <a:moveTo>
                      <a:pt x="1753" y="21"/>
                    </a:moveTo>
                    <a:lnTo>
                      <a:pt x="0" y="0"/>
                    </a:lnTo>
                    <a:lnTo>
                      <a:pt x="50" y="8"/>
                    </a:lnTo>
                    <a:lnTo>
                      <a:pt x="68" y="14"/>
                    </a:lnTo>
                    <a:lnTo>
                      <a:pt x="87" y="22"/>
                    </a:lnTo>
                    <a:lnTo>
                      <a:pt x="99" y="34"/>
                    </a:lnTo>
                    <a:lnTo>
                      <a:pt x="113" y="52"/>
                    </a:lnTo>
                    <a:lnTo>
                      <a:pt x="120" y="73"/>
                    </a:lnTo>
                    <a:lnTo>
                      <a:pt x="125" y="95"/>
                    </a:lnTo>
                    <a:lnTo>
                      <a:pt x="127" y="118"/>
                    </a:lnTo>
                    <a:lnTo>
                      <a:pt x="128" y="137"/>
                    </a:lnTo>
                    <a:lnTo>
                      <a:pt x="125" y="165"/>
                    </a:lnTo>
                    <a:lnTo>
                      <a:pt x="120" y="192"/>
                    </a:lnTo>
                    <a:lnTo>
                      <a:pt x="108" y="215"/>
                    </a:lnTo>
                    <a:lnTo>
                      <a:pt x="89" y="239"/>
                    </a:lnTo>
                    <a:lnTo>
                      <a:pt x="65" y="254"/>
                    </a:lnTo>
                    <a:lnTo>
                      <a:pt x="46" y="269"/>
                    </a:lnTo>
                    <a:lnTo>
                      <a:pt x="161" y="255"/>
                    </a:lnTo>
                    <a:lnTo>
                      <a:pt x="289" y="235"/>
                    </a:lnTo>
                    <a:lnTo>
                      <a:pt x="491" y="222"/>
                    </a:lnTo>
                    <a:lnTo>
                      <a:pt x="659" y="208"/>
                    </a:lnTo>
                    <a:lnTo>
                      <a:pt x="860" y="208"/>
                    </a:lnTo>
                    <a:lnTo>
                      <a:pt x="1081" y="215"/>
                    </a:lnTo>
                    <a:lnTo>
                      <a:pt x="1356" y="222"/>
                    </a:lnTo>
                    <a:lnTo>
                      <a:pt x="1619" y="242"/>
                    </a:lnTo>
                    <a:lnTo>
                      <a:pt x="1726" y="262"/>
                    </a:lnTo>
                    <a:lnTo>
                      <a:pt x="1757" y="266"/>
                    </a:lnTo>
                    <a:lnTo>
                      <a:pt x="1790" y="268"/>
                    </a:lnTo>
                    <a:lnTo>
                      <a:pt x="1814" y="262"/>
                    </a:lnTo>
                    <a:lnTo>
                      <a:pt x="1834" y="242"/>
                    </a:lnTo>
                    <a:lnTo>
                      <a:pt x="1845" y="217"/>
                    </a:lnTo>
                    <a:lnTo>
                      <a:pt x="1850" y="196"/>
                    </a:lnTo>
                    <a:lnTo>
                      <a:pt x="1853" y="173"/>
                    </a:lnTo>
                    <a:lnTo>
                      <a:pt x="1848" y="130"/>
                    </a:lnTo>
                    <a:lnTo>
                      <a:pt x="1839" y="103"/>
                    </a:lnTo>
                    <a:lnTo>
                      <a:pt x="1826" y="75"/>
                    </a:lnTo>
                    <a:lnTo>
                      <a:pt x="1814" y="57"/>
                    </a:lnTo>
                    <a:lnTo>
                      <a:pt x="1799" y="43"/>
                    </a:lnTo>
                    <a:lnTo>
                      <a:pt x="1778" y="28"/>
                    </a:lnTo>
                    <a:lnTo>
                      <a:pt x="1753" y="21"/>
                    </a:lnTo>
                    <a:close/>
                  </a:path>
                </a:pathLst>
              </a:custGeom>
              <a:solidFill>
                <a:srgbClr val="FFFFFF"/>
              </a:solidFill>
              <a:ln w="2857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579" name="WordArt 13"/>
            <p:cNvSpPr>
              <a:spLocks noChangeShapeType="1" noTextEdit="1"/>
            </p:cNvSpPr>
            <p:nvPr/>
          </p:nvSpPr>
          <p:spPr bwMode="auto">
            <a:xfrm>
              <a:off x="697" y="2059"/>
              <a:ext cx="1308" cy="234"/>
            </a:xfrm>
            <a:prstGeom prst="rect">
              <a:avLst/>
            </a:prstGeom>
          </p:spPr>
          <p:txBody>
            <a:bodyPr spcFirstLastPara="1" wrap="none" fromWordArt="1">
              <a:prstTxWarp prst="textArchUp">
                <a:avLst>
                  <a:gd name="adj" fmla="val 10800021"/>
                </a:avLst>
              </a:prstTxWarp>
            </a:bodyPr>
            <a:lstStyle/>
            <a:p>
              <a:pPr algn="ctr"/>
              <a:r>
                <a:rPr lang="en-US" altLang="zh-CN" sz="4800" b="1" kern="1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Brush Script MT" panose="03060802040406070304" pitchFamily="66" charset="0"/>
                </a:rPr>
                <a:t>Thank you for </a:t>
              </a:r>
            </a:p>
            <a:p>
              <a:pPr algn="ctr"/>
              <a:r>
                <a:rPr lang="en-US" altLang="zh-CN" sz="4800" b="1" kern="10">
                  <a:ln w="9525">
                    <a:solidFill>
                      <a:srgbClr val="000000"/>
                    </a:solidFill>
                    <a:round/>
                  </a:ln>
                  <a:solidFill>
                    <a:srgbClr val="000000"/>
                  </a:solidFill>
                  <a:latin typeface="Brush Script MT" panose="03060802040406070304" pitchFamily="66" charset="0"/>
                </a:rPr>
                <a:t>your attention !</a:t>
              </a:r>
              <a:endParaRPr lang="zh-CN" altLang="en-US" sz="4800" b="1" kern="10">
                <a:ln w="9525">
                  <a:solidFill>
                    <a:srgbClr val="000000"/>
                  </a:solidFill>
                  <a:round/>
                </a:ln>
                <a:solidFill>
                  <a:srgbClr val="000000"/>
                </a:solidFill>
                <a:latin typeface="Brush Script MT" panose="03060802040406070304" pitchFamily="66" charset="0"/>
              </a:endParaRPr>
            </a:p>
          </p:txBody>
        </p:sp>
        <p:graphicFrame>
          <p:nvGraphicFramePr>
            <p:cNvPr id="63580" name="Object 14"/>
            <p:cNvGraphicFramePr>
              <a:graphicFrameLocks noChangeAspect="1"/>
            </p:cNvGraphicFramePr>
            <p:nvPr/>
          </p:nvGraphicFramePr>
          <p:xfrm>
            <a:off x="2015" y="2665"/>
            <a:ext cx="342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3739" r:id="rId3" imgW="771525" imgH="714375" progId="">
                    <p:embed/>
                  </p:oleObj>
                </mc:Choice>
                <mc:Fallback>
                  <p:oleObj r:id="rId3" imgW="771525" imgH="714375" progId="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5" y="2665"/>
                          <a:ext cx="342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38100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3581" name="Text Box 15"/>
            <p:cNvSpPr txBox="1">
              <a:spLocks noChangeArrowheads="1"/>
            </p:cNvSpPr>
            <p:nvPr/>
          </p:nvSpPr>
          <p:spPr bwMode="auto">
            <a:xfrm>
              <a:off x="1054" y="2837"/>
              <a:ext cx="1270" cy="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50000"/>
                </a:spcBef>
                <a:spcAft>
                  <a:spcPts val="590"/>
                </a:spcAft>
                <a:buSzPct val="80000"/>
                <a:buFont typeface="Wingdings" panose="05000000000000000000" pitchFamily="2" charset="2"/>
                <a:buNone/>
              </a:pPr>
              <a:r>
                <a:rPr lang="en-US" altLang="zh-CN" sz="2400" b="1" dirty="0" err="1">
                  <a:solidFill>
                    <a:srgbClr val="000000"/>
                  </a:solidFill>
                  <a:latin typeface="Monotype Corsiva" panose="03010101010201010101" pitchFamily="66" charset="0"/>
                  <a:ea typeface="华文行楷" panose="02010800040101010101" pitchFamily="2" charset="-122"/>
                </a:rPr>
                <a:t>ZhangMeiShan</a:t>
              </a:r>
              <a:endParaRPr lang="en-US" altLang="zh-CN" sz="2400" b="1" dirty="0">
                <a:solidFill>
                  <a:srgbClr val="000000"/>
                </a:solidFill>
                <a:latin typeface="Monotype Corsiva" panose="03010101010201010101" pitchFamily="66" charset="0"/>
                <a:ea typeface="华文行楷" panose="02010800040101010101" pitchFamily="2" charset="-122"/>
              </a:endParaRPr>
            </a:p>
          </p:txBody>
        </p:sp>
      </p:grpSp>
      <p:grpSp>
        <p:nvGrpSpPr>
          <p:cNvPr id="63492" name="组合 99"/>
          <p:cNvGrpSpPr/>
          <p:nvPr/>
        </p:nvGrpSpPr>
        <p:grpSpPr bwMode="auto">
          <a:xfrm>
            <a:off x="5908675" y="3429000"/>
            <a:ext cx="3581400" cy="2759075"/>
            <a:chOff x="5029200" y="3429000"/>
            <a:chExt cx="3581400" cy="2759075"/>
          </a:xfrm>
        </p:grpSpPr>
        <p:grpSp>
          <p:nvGrpSpPr>
            <p:cNvPr id="63494" name="Group 17"/>
            <p:cNvGrpSpPr>
              <a:grpSpLocks noChangeAspect="1"/>
            </p:cNvGrpSpPr>
            <p:nvPr/>
          </p:nvGrpSpPr>
          <p:grpSpPr bwMode="auto">
            <a:xfrm>
              <a:off x="5029200" y="3429000"/>
              <a:ext cx="3581400" cy="2759075"/>
              <a:chOff x="3168" y="2160"/>
              <a:chExt cx="2256" cy="1738"/>
            </a:xfrm>
          </p:grpSpPr>
          <p:sp>
            <p:nvSpPr>
              <p:cNvPr id="63496" name="AutoShape 16"/>
              <p:cNvSpPr>
                <a:spLocks noChangeAspect="1" noChangeArrowheads="1" noTextEdit="1"/>
              </p:cNvSpPr>
              <p:nvPr/>
            </p:nvSpPr>
            <p:spPr bwMode="auto">
              <a:xfrm>
                <a:off x="3168" y="2160"/>
                <a:ext cx="2256" cy="17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497" name="Rectangle 18"/>
              <p:cNvSpPr>
                <a:spLocks noChangeArrowheads="1"/>
              </p:cNvSpPr>
              <p:nvPr/>
            </p:nvSpPr>
            <p:spPr bwMode="auto">
              <a:xfrm>
                <a:off x="3199" y="2160"/>
                <a:ext cx="1619" cy="891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rgbClr val="33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spcAft>
                    <a:spcPts val="590"/>
                  </a:spcAft>
                  <a:buSzPct val="80000"/>
                  <a:buFont typeface="Wingdings" panose="05000000000000000000" pitchFamily="2" charset="2"/>
                  <a:buNone/>
                </a:pPr>
                <a:endParaRPr lang="zh-CN" altLang="en-US" sz="2000">
                  <a:latin typeface="Arial" panose="020B0604020202020204" pitchFamily="34" charset="0"/>
                </a:endParaRPr>
              </a:p>
            </p:txBody>
          </p:sp>
          <p:grpSp>
            <p:nvGrpSpPr>
              <p:cNvPr id="63498" name="Group 22"/>
              <p:cNvGrpSpPr/>
              <p:nvPr/>
            </p:nvGrpSpPr>
            <p:grpSpPr bwMode="auto">
              <a:xfrm>
                <a:off x="3846" y="2799"/>
                <a:ext cx="499" cy="473"/>
                <a:chOff x="3846" y="2799"/>
                <a:chExt cx="499" cy="473"/>
              </a:xfrm>
            </p:grpSpPr>
            <p:sp>
              <p:nvSpPr>
                <p:cNvPr id="63575" name="Freeform 19"/>
                <p:cNvSpPr>
                  <a:spLocks noChangeArrowheads="1"/>
                </p:cNvSpPr>
                <p:nvPr/>
              </p:nvSpPr>
              <p:spPr bwMode="auto">
                <a:xfrm>
                  <a:off x="3983" y="2813"/>
                  <a:ext cx="362" cy="459"/>
                </a:xfrm>
                <a:custGeom>
                  <a:avLst/>
                  <a:gdLst>
                    <a:gd name="T0" fmla="*/ 0 w 724"/>
                    <a:gd name="T1" fmla="*/ 1 h 917"/>
                    <a:gd name="T2" fmla="*/ 1 w 724"/>
                    <a:gd name="T3" fmla="*/ 1 h 917"/>
                    <a:gd name="T4" fmla="*/ 1 w 724"/>
                    <a:gd name="T5" fmla="*/ 1 h 917"/>
                    <a:gd name="T6" fmla="*/ 1 w 724"/>
                    <a:gd name="T7" fmla="*/ 1 h 917"/>
                    <a:gd name="T8" fmla="*/ 1 w 724"/>
                    <a:gd name="T9" fmla="*/ 1 h 917"/>
                    <a:gd name="T10" fmla="*/ 1 w 724"/>
                    <a:gd name="T11" fmla="*/ 1 h 917"/>
                    <a:gd name="T12" fmla="*/ 1 w 724"/>
                    <a:gd name="T13" fmla="*/ 1 h 917"/>
                    <a:gd name="T14" fmla="*/ 1 w 724"/>
                    <a:gd name="T15" fmla="*/ 1 h 917"/>
                    <a:gd name="T16" fmla="*/ 1 w 724"/>
                    <a:gd name="T17" fmla="*/ 0 h 917"/>
                    <a:gd name="T18" fmla="*/ 1 w 724"/>
                    <a:gd name="T19" fmla="*/ 1 h 917"/>
                    <a:gd name="T20" fmla="*/ 1 w 724"/>
                    <a:gd name="T21" fmla="*/ 1 h 917"/>
                    <a:gd name="T22" fmla="*/ 1 w 724"/>
                    <a:gd name="T23" fmla="*/ 1 h 917"/>
                    <a:gd name="T24" fmla="*/ 1 w 724"/>
                    <a:gd name="T25" fmla="*/ 1 h 917"/>
                    <a:gd name="T26" fmla="*/ 1 w 724"/>
                    <a:gd name="T27" fmla="*/ 1 h 917"/>
                    <a:gd name="T28" fmla="*/ 1 w 724"/>
                    <a:gd name="T29" fmla="*/ 1 h 917"/>
                    <a:gd name="T30" fmla="*/ 1 w 724"/>
                    <a:gd name="T31" fmla="*/ 1 h 917"/>
                    <a:gd name="T32" fmla="*/ 1 w 724"/>
                    <a:gd name="T33" fmla="*/ 1 h 917"/>
                    <a:gd name="T34" fmla="*/ 1 w 724"/>
                    <a:gd name="T35" fmla="*/ 1 h 917"/>
                    <a:gd name="T36" fmla="*/ 1 w 724"/>
                    <a:gd name="T37" fmla="*/ 1 h 917"/>
                    <a:gd name="T38" fmla="*/ 1 w 724"/>
                    <a:gd name="T39" fmla="*/ 1 h 917"/>
                    <a:gd name="T40" fmla="*/ 1 w 724"/>
                    <a:gd name="T41" fmla="*/ 1 h 917"/>
                    <a:gd name="T42" fmla="*/ 1 w 724"/>
                    <a:gd name="T43" fmla="*/ 1 h 917"/>
                    <a:gd name="T44" fmla="*/ 0 w 724"/>
                    <a:gd name="T45" fmla="*/ 1 h 917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724" h="917">
                      <a:moveTo>
                        <a:pt x="0" y="673"/>
                      </a:moveTo>
                      <a:lnTo>
                        <a:pt x="28" y="630"/>
                      </a:lnTo>
                      <a:lnTo>
                        <a:pt x="19" y="559"/>
                      </a:lnTo>
                      <a:lnTo>
                        <a:pt x="4" y="403"/>
                      </a:lnTo>
                      <a:lnTo>
                        <a:pt x="23" y="242"/>
                      </a:lnTo>
                      <a:lnTo>
                        <a:pt x="71" y="119"/>
                      </a:lnTo>
                      <a:lnTo>
                        <a:pt x="146" y="48"/>
                      </a:lnTo>
                      <a:lnTo>
                        <a:pt x="265" y="15"/>
                      </a:lnTo>
                      <a:lnTo>
                        <a:pt x="402" y="0"/>
                      </a:lnTo>
                      <a:lnTo>
                        <a:pt x="506" y="15"/>
                      </a:lnTo>
                      <a:lnTo>
                        <a:pt x="615" y="81"/>
                      </a:lnTo>
                      <a:lnTo>
                        <a:pt x="662" y="171"/>
                      </a:lnTo>
                      <a:lnTo>
                        <a:pt x="705" y="280"/>
                      </a:lnTo>
                      <a:lnTo>
                        <a:pt x="724" y="441"/>
                      </a:lnTo>
                      <a:lnTo>
                        <a:pt x="700" y="479"/>
                      </a:lnTo>
                      <a:lnTo>
                        <a:pt x="710" y="521"/>
                      </a:lnTo>
                      <a:lnTo>
                        <a:pt x="705" y="606"/>
                      </a:lnTo>
                      <a:lnTo>
                        <a:pt x="681" y="692"/>
                      </a:lnTo>
                      <a:lnTo>
                        <a:pt x="568" y="838"/>
                      </a:lnTo>
                      <a:lnTo>
                        <a:pt x="487" y="871"/>
                      </a:lnTo>
                      <a:lnTo>
                        <a:pt x="393" y="895"/>
                      </a:lnTo>
                      <a:lnTo>
                        <a:pt x="315" y="917"/>
                      </a:lnTo>
                      <a:lnTo>
                        <a:pt x="0" y="673"/>
                      </a:lnTo>
                      <a:close/>
                    </a:path>
                  </a:pathLst>
                </a:custGeom>
                <a:solidFill>
                  <a:srgbClr val="BF7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76" name="Freeform 20"/>
                <p:cNvSpPr>
                  <a:spLocks noChangeArrowheads="1"/>
                </p:cNvSpPr>
                <p:nvPr/>
              </p:nvSpPr>
              <p:spPr bwMode="auto">
                <a:xfrm>
                  <a:off x="3964" y="2799"/>
                  <a:ext cx="357" cy="372"/>
                </a:xfrm>
                <a:custGeom>
                  <a:avLst/>
                  <a:gdLst>
                    <a:gd name="T0" fmla="*/ 1 w 714"/>
                    <a:gd name="T1" fmla="*/ 1 h 743"/>
                    <a:gd name="T2" fmla="*/ 1 w 714"/>
                    <a:gd name="T3" fmla="*/ 1 h 743"/>
                    <a:gd name="T4" fmla="*/ 0 w 714"/>
                    <a:gd name="T5" fmla="*/ 1 h 743"/>
                    <a:gd name="T6" fmla="*/ 1 w 714"/>
                    <a:gd name="T7" fmla="*/ 1 h 743"/>
                    <a:gd name="T8" fmla="*/ 1 w 714"/>
                    <a:gd name="T9" fmla="*/ 1 h 743"/>
                    <a:gd name="T10" fmla="*/ 1 w 714"/>
                    <a:gd name="T11" fmla="*/ 1 h 743"/>
                    <a:gd name="T12" fmla="*/ 1 w 714"/>
                    <a:gd name="T13" fmla="*/ 1 h 743"/>
                    <a:gd name="T14" fmla="*/ 1 w 714"/>
                    <a:gd name="T15" fmla="*/ 0 h 743"/>
                    <a:gd name="T16" fmla="*/ 1 w 714"/>
                    <a:gd name="T17" fmla="*/ 1 h 743"/>
                    <a:gd name="T18" fmla="*/ 1 w 714"/>
                    <a:gd name="T19" fmla="*/ 1 h 743"/>
                    <a:gd name="T20" fmla="*/ 1 w 714"/>
                    <a:gd name="T21" fmla="*/ 1 h 743"/>
                    <a:gd name="T22" fmla="*/ 1 w 714"/>
                    <a:gd name="T23" fmla="*/ 1 h 743"/>
                    <a:gd name="T24" fmla="*/ 1 w 714"/>
                    <a:gd name="T25" fmla="*/ 1 h 743"/>
                    <a:gd name="T26" fmla="*/ 1 w 714"/>
                    <a:gd name="T27" fmla="*/ 1 h 743"/>
                    <a:gd name="T28" fmla="*/ 1 w 714"/>
                    <a:gd name="T29" fmla="*/ 1 h 743"/>
                    <a:gd name="T30" fmla="*/ 1 w 714"/>
                    <a:gd name="T31" fmla="*/ 1 h 743"/>
                    <a:gd name="T32" fmla="*/ 1 w 714"/>
                    <a:gd name="T33" fmla="*/ 1 h 743"/>
                    <a:gd name="T34" fmla="*/ 1 w 714"/>
                    <a:gd name="T35" fmla="*/ 1 h 743"/>
                    <a:gd name="T36" fmla="*/ 1 w 714"/>
                    <a:gd name="T37" fmla="*/ 1 h 743"/>
                    <a:gd name="T38" fmla="*/ 1 w 714"/>
                    <a:gd name="T39" fmla="*/ 1 h 743"/>
                    <a:gd name="T40" fmla="*/ 1 w 714"/>
                    <a:gd name="T41" fmla="*/ 1 h 743"/>
                    <a:gd name="T42" fmla="*/ 1 w 714"/>
                    <a:gd name="T43" fmla="*/ 1 h 743"/>
                    <a:gd name="T44" fmla="*/ 1 w 714"/>
                    <a:gd name="T45" fmla="*/ 1 h 743"/>
                    <a:gd name="T46" fmla="*/ 1 w 714"/>
                    <a:gd name="T47" fmla="*/ 1 h 743"/>
                    <a:gd name="T48" fmla="*/ 1 w 714"/>
                    <a:gd name="T49" fmla="*/ 1 h 743"/>
                    <a:gd name="T50" fmla="*/ 1 w 714"/>
                    <a:gd name="T51" fmla="*/ 1 h 743"/>
                    <a:gd name="T52" fmla="*/ 1 w 714"/>
                    <a:gd name="T53" fmla="*/ 1 h 743"/>
                    <a:gd name="T54" fmla="*/ 1 w 714"/>
                    <a:gd name="T55" fmla="*/ 1 h 743"/>
                    <a:gd name="T56" fmla="*/ 1 w 714"/>
                    <a:gd name="T57" fmla="*/ 1 h 743"/>
                    <a:gd name="T58" fmla="*/ 1 w 714"/>
                    <a:gd name="T59" fmla="*/ 1 h 743"/>
                    <a:gd name="T60" fmla="*/ 1 w 714"/>
                    <a:gd name="T61" fmla="*/ 1 h 743"/>
                    <a:gd name="T62" fmla="*/ 1 w 714"/>
                    <a:gd name="T63" fmla="*/ 1 h 743"/>
                    <a:gd name="T64" fmla="*/ 1 w 714"/>
                    <a:gd name="T65" fmla="*/ 1 h 743"/>
                    <a:gd name="T66" fmla="*/ 1 w 714"/>
                    <a:gd name="T67" fmla="*/ 1 h 743"/>
                    <a:gd name="T68" fmla="*/ 1 w 714"/>
                    <a:gd name="T69" fmla="*/ 1 h 743"/>
                    <a:gd name="T70" fmla="*/ 1 w 714"/>
                    <a:gd name="T71" fmla="*/ 1 h 743"/>
                    <a:gd name="T72" fmla="*/ 1 w 714"/>
                    <a:gd name="T73" fmla="*/ 1 h 743"/>
                    <a:gd name="T74" fmla="*/ 1 w 714"/>
                    <a:gd name="T75" fmla="*/ 1 h 743"/>
                    <a:gd name="T76" fmla="*/ 1 w 714"/>
                    <a:gd name="T77" fmla="*/ 1 h 743"/>
                    <a:gd name="T78" fmla="*/ 1 w 714"/>
                    <a:gd name="T79" fmla="*/ 1 h 743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0" t="0" r="r" b="b"/>
                  <a:pathLst>
                    <a:path w="714" h="743">
                      <a:moveTo>
                        <a:pt x="33" y="644"/>
                      </a:moveTo>
                      <a:lnTo>
                        <a:pt x="5" y="464"/>
                      </a:lnTo>
                      <a:lnTo>
                        <a:pt x="0" y="365"/>
                      </a:lnTo>
                      <a:lnTo>
                        <a:pt x="23" y="223"/>
                      </a:lnTo>
                      <a:lnTo>
                        <a:pt x="61" y="114"/>
                      </a:lnTo>
                      <a:lnTo>
                        <a:pt x="151" y="28"/>
                      </a:lnTo>
                      <a:lnTo>
                        <a:pt x="260" y="5"/>
                      </a:lnTo>
                      <a:lnTo>
                        <a:pt x="397" y="0"/>
                      </a:lnTo>
                      <a:lnTo>
                        <a:pt x="473" y="10"/>
                      </a:lnTo>
                      <a:lnTo>
                        <a:pt x="549" y="38"/>
                      </a:lnTo>
                      <a:lnTo>
                        <a:pt x="615" y="71"/>
                      </a:lnTo>
                      <a:lnTo>
                        <a:pt x="677" y="118"/>
                      </a:lnTo>
                      <a:lnTo>
                        <a:pt x="696" y="161"/>
                      </a:lnTo>
                      <a:lnTo>
                        <a:pt x="625" y="118"/>
                      </a:lnTo>
                      <a:lnTo>
                        <a:pt x="558" y="114"/>
                      </a:lnTo>
                      <a:lnTo>
                        <a:pt x="535" y="109"/>
                      </a:lnTo>
                      <a:lnTo>
                        <a:pt x="591" y="152"/>
                      </a:lnTo>
                      <a:lnTo>
                        <a:pt x="625" y="199"/>
                      </a:lnTo>
                      <a:lnTo>
                        <a:pt x="643" y="246"/>
                      </a:lnTo>
                      <a:lnTo>
                        <a:pt x="672" y="279"/>
                      </a:lnTo>
                      <a:lnTo>
                        <a:pt x="700" y="322"/>
                      </a:lnTo>
                      <a:lnTo>
                        <a:pt x="710" y="365"/>
                      </a:lnTo>
                      <a:lnTo>
                        <a:pt x="714" y="412"/>
                      </a:lnTo>
                      <a:lnTo>
                        <a:pt x="686" y="502"/>
                      </a:lnTo>
                      <a:lnTo>
                        <a:pt x="658" y="563"/>
                      </a:lnTo>
                      <a:lnTo>
                        <a:pt x="620" y="544"/>
                      </a:lnTo>
                      <a:lnTo>
                        <a:pt x="629" y="521"/>
                      </a:lnTo>
                      <a:lnTo>
                        <a:pt x="634" y="488"/>
                      </a:lnTo>
                      <a:lnTo>
                        <a:pt x="610" y="459"/>
                      </a:lnTo>
                      <a:lnTo>
                        <a:pt x="554" y="473"/>
                      </a:lnTo>
                      <a:lnTo>
                        <a:pt x="483" y="516"/>
                      </a:lnTo>
                      <a:lnTo>
                        <a:pt x="454" y="601"/>
                      </a:lnTo>
                      <a:lnTo>
                        <a:pt x="440" y="639"/>
                      </a:lnTo>
                      <a:lnTo>
                        <a:pt x="454" y="667"/>
                      </a:lnTo>
                      <a:lnTo>
                        <a:pt x="483" y="682"/>
                      </a:lnTo>
                      <a:lnTo>
                        <a:pt x="364" y="720"/>
                      </a:lnTo>
                      <a:lnTo>
                        <a:pt x="270" y="734"/>
                      </a:lnTo>
                      <a:lnTo>
                        <a:pt x="194" y="743"/>
                      </a:lnTo>
                      <a:lnTo>
                        <a:pt x="104" y="691"/>
                      </a:lnTo>
                      <a:lnTo>
                        <a:pt x="33" y="644"/>
                      </a:lnTo>
                      <a:close/>
                    </a:path>
                  </a:pathLst>
                </a:custGeom>
                <a:solidFill>
                  <a:srgbClr val="3F3F3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77" name="Freeform 21"/>
                <p:cNvSpPr>
                  <a:spLocks noChangeArrowheads="1"/>
                </p:cNvSpPr>
                <p:nvPr/>
              </p:nvSpPr>
              <p:spPr bwMode="auto">
                <a:xfrm>
                  <a:off x="3846" y="3137"/>
                  <a:ext cx="298" cy="135"/>
                </a:xfrm>
                <a:custGeom>
                  <a:avLst/>
                  <a:gdLst>
                    <a:gd name="T0" fmla="*/ 0 w 597"/>
                    <a:gd name="T1" fmla="*/ 1 h 270"/>
                    <a:gd name="T2" fmla="*/ 0 w 597"/>
                    <a:gd name="T3" fmla="*/ 1 h 270"/>
                    <a:gd name="T4" fmla="*/ 0 w 597"/>
                    <a:gd name="T5" fmla="*/ 0 h 270"/>
                    <a:gd name="T6" fmla="*/ 0 w 597"/>
                    <a:gd name="T7" fmla="*/ 1 h 270"/>
                    <a:gd name="T8" fmla="*/ 0 60000 65536"/>
                    <a:gd name="T9" fmla="*/ 0 60000 65536"/>
                    <a:gd name="T10" fmla="*/ 0 60000 65536"/>
                    <a:gd name="T11" fmla="*/ 0 60000 65536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0" t="0" r="r" b="b"/>
                  <a:pathLst>
                    <a:path w="597" h="270">
                      <a:moveTo>
                        <a:pt x="0" y="189"/>
                      </a:moveTo>
                      <a:lnTo>
                        <a:pt x="137" y="128"/>
                      </a:lnTo>
                      <a:lnTo>
                        <a:pt x="246" y="0"/>
                      </a:lnTo>
                      <a:lnTo>
                        <a:pt x="597" y="270"/>
                      </a:lnTo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499" name="Group 75"/>
              <p:cNvGrpSpPr/>
              <p:nvPr/>
            </p:nvGrpSpPr>
            <p:grpSpPr bwMode="auto">
              <a:xfrm>
                <a:off x="4556" y="2168"/>
                <a:ext cx="867" cy="1703"/>
                <a:chOff x="4556" y="2168"/>
                <a:chExt cx="867" cy="1703"/>
              </a:xfrm>
            </p:grpSpPr>
            <p:sp>
              <p:nvSpPr>
                <p:cNvPr id="63523" name="Freeform 23"/>
                <p:cNvSpPr>
                  <a:spLocks noChangeArrowheads="1"/>
                </p:cNvSpPr>
                <p:nvPr/>
              </p:nvSpPr>
              <p:spPr bwMode="auto">
                <a:xfrm>
                  <a:off x="4619" y="3454"/>
                  <a:ext cx="635" cy="417"/>
                </a:xfrm>
                <a:custGeom>
                  <a:avLst/>
                  <a:gdLst>
                    <a:gd name="T0" fmla="*/ 1 w 1270"/>
                    <a:gd name="T1" fmla="*/ 0 h 834"/>
                    <a:gd name="T2" fmla="*/ 0 w 1270"/>
                    <a:gd name="T3" fmla="*/ 1 h 834"/>
                    <a:gd name="T4" fmla="*/ 1 w 1270"/>
                    <a:gd name="T5" fmla="*/ 1 h 834"/>
                    <a:gd name="T6" fmla="*/ 1 w 1270"/>
                    <a:gd name="T7" fmla="*/ 1 h 834"/>
                    <a:gd name="T8" fmla="*/ 1 w 1270"/>
                    <a:gd name="T9" fmla="*/ 0 h 8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0" t="0" r="r" b="b"/>
                  <a:pathLst>
                    <a:path w="1270" h="834">
                      <a:moveTo>
                        <a:pt x="104" y="0"/>
                      </a:moveTo>
                      <a:lnTo>
                        <a:pt x="0" y="834"/>
                      </a:lnTo>
                      <a:lnTo>
                        <a:pt x="1270" y="834"/>
                      </a:lnTo>
                      <a:lnTo>
                        <a:pt x="1222" y="9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rgbClr val="005F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3524" name="Group 72"/>
                <p:cNvGrpSpPr/>
                <p:nvPr/>
              </p:nvGrpSpPr>
              <p:grpSpPr bwMode="auto">
                <a:xfrm>
                  <a:off x="4556" y="2168"/>
                  <a:ext cx="746" cy="1321"/>
                  <a:chOff x="4556" y="2168"/>
                  <a:chExt cx="746" cy="1321"/>
                </a:xfrm>
              </p:grpSpPr>
              <p:grpSp>
                <p:nvGrpSpPr>
                  <p:cNvPr id="63527" name="Group 27"/>
                  <p:cNvGrpSpPr/>
                  <p:nvPr/>
                </p:nvGrpSpPr>
                <p:grpSpPr bwMode="auto">
                  <a:xfrm>
                    <a:off x="4821" y="2580"/>
                    <a:ext cx="278" cy="319"/>
                    <a:chOff x="4821" y="2580"/>
                    <a:chExt cx="278" cy="319"/>
                  </a:xfrm>
                </p:grpSpPr>
                <p:sp>
                  <p:nvSpPr>
                    <p:cNvPr id="63572" name="Freeform 2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1" y="2580"/>
                      <a:ext cx="278" cy="319"/>
                    </a:xfrm>
                    <a:custGeom>
                      <a:avLst/>
                      <a:gdLst>
                        <a:gd name="T0" fmla="*/ 1 w 555"/>
                        <a:gd name="T1" fmla="*/ 0 h 639"/>
                        <a:gd name="T2" fmla="*/ 1 w 555"/>
                        <a:gd name="T3" fmla="*/ 0 h 639"/>
                        <a:gd name="T4" fmla="*/ 1 w 555"/>
                        <a:gd name="T5" fmla="*/ 0 h 639"/>
                        <a:gd name="T6" fmla="*/ 1 w 555"/>
                        <a:gd name="T7" fmla="*/ 0 h 639"/>
                        <a:gd name="T8" fmla="*/ 0 w 555"/>
                        <a:gd name="T9" fmla="*/ 0 h 639"/>
                        <a:gd name="T10" fmla="*/ 1 w 555"/>
                        <a:gd name="T11" fmla="*/ 0 h 639"/>
                        <a:gd name="T12" fmla="*/ 1 w 555"/>
                        <a:gd name="T13" fmla="*/ 0 h 639"/>
                        <a:gd name="T14" fmla="*/ 1 w 555"/>
                        <a:gd name="T15" fmla="*/ 0 h 639"/>
                        <a:gd name="T16" fmla="*/ 1 w 555"/>
                        <a:gd name="T17" fmla="*/ 0 h 639"/>
                        <a:gd name="T18" fmla="*/ 1 w 555"/>
                        <a:gd name="T19" fmla="*/ 0 h 639"/>
                        <a:gd name="T20" fmla="*/ 1 w 555"/>
                        <a:gd name="T21" fmla="*/ 0 h 639"/>
                        <a:gd name="T22" fmla="*/ 1 w 555"/>
                        <a:gd name="T23" fmla="*/ 0 h 639"/>
                        <a:gd name="T24" fmla="*/ 1 w 555"/>
                        <a:gd name="T25" fmla="*/ 0 h 639"/>
                        <a:gd name="T26" fmla="*/ 1 w 555"/>
                        <a:gd name="T27" fmla="*/ 0 h 639"/>
                        <a:gd name="T28" fmla="*/ 1 w 555"/>
                        <a:gd name="T29" fmla="*/ 0 h 639"/>
                        <a:gd name="T30" fmla="*/ 1 w 555"/>
                        <a:gd name="T31" fmla="*/ 0 h 639"/>
                        <a:gd name="T32" fmla="*/ 1 w 555"/>
                        <a:gd name="T33" fmla="*/ 0 h 639"/>
                        <a:gd name="T34" fmla="*/ 1 w 555"/>
                        <a:gd name="T35" fmla="*/ 0 h 639"/>
                        <a:gd name="T36" fmla="*/ 1 w 555"/>
                        <a:gd name="T37" fmla="*/ 0 h 639"/>
                        <a:gd name="T38" fmla="*/ 1 w 555"/>
                        <a:gd name="T39" fmla="*/ 0 h 639"/>
                        <a:gd name="T40" fmla="*/ 1 w 555"/>
                        <a:gd name="T41" fmla="*/ 0 h 639"/>
                        <a:gd name="T42" fmla="*/ 1 w 555"/>
                        <a:gd name="T43" fmla="*/ 0 h 639"/>
                        <a:gd name="T44" fmla="*/ 1 w 555"/>
                        <a:gd name="T45" fmla="*/ 0 h 639"/>
                        <a:gd name="T46" fmla="*/ 1 w 555"/>
                        <a:gd name="T47" fmla="*/ 0 h 639"/>
                        <a:gd name="T48" fmla="*/ 1 w 555"/>
                        <a:gd name="T49" fmla="*/ 0 h 639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</a:gdLst>
                      <a:ahLst/>
                      <a:cxnLst>
                        <a:cxn ang="T50">
                          <a:pos x="T0" y="T1"/>
                        </a:cxn>
                        <a:cxn ang="T51">
                          <a:pos x="T2" y="T3"/>
                        </a:cxn>
                        <a:cxn ang="T52">
                          <a:pos x="T4" y="T5"/>
                        </a:cxn>
                        <a:cxn ang="T53">
                          <a:pos x="T6" y="T7"/>
                        </a:cxn>
                        <a:cxn ang="T54">
                          <a:pos x="T8" y="T9"/>
                        </a:cxn>
                        <a:cxn ang="T55">
                          <a:pos x="T10" y="T11"/>
                        </a:cxn>
                        <a:cxn ang="T56">
                          <a:pos x="T12" y="T13"/>
                        </a:cxn>
                        <a:cxn ang="T57">
                          <a:pos x="T14" y="T15"/>
                        </a:cxn>
                        <a:cxn ang="T58">
                          <a:pos x="T16" y="T17"/>
                        </a:cxn>
                        <a:cxn ang="T59">
                          <a:pos x="T18" y="T19"/>
                        </a:cxn>
                        <a:cxn ang="T60">
                          <a:pos x="T20" y="T21"/>
                        </a:cxn>
                        <a:cxn ang="T61">
                          <a:pos x="T22" y="T23"/>
                        </a:cxn>
                        <a:cxn ang="T62">
                          <a:pos x="T24" y="T25"/>
                        </a:cxn>
                        <a:cxn ang="T63">
                          <a:pos x="T26" y="T27"/>
                        </a:cxn>
                        <a:cxn ang="T64">
                          <a:pos x="T28" y="T29"/>
                        </a:cxn>
                        <a:cxn ang="T65">
                          <a:pos x="T30" y="T31"/>
                        </a:cxn>
                        <a:cxn ang="T66">
                          <a:pos x="T32" y="T33"/>
                        </a:cxn>
                        <a:cxn ang="T67">
                          <a:pos x="T34" y="T35"/>
                        </a:cxn>
                        <a:cxn ang="T68">
                          <a:pos x="T36" y="T37"/>
                        </a:cxn>
                        <a:cxn ang="T69">
                          <a:pos x="T38" y="T39"/>
                        </a:cxn>
                        <a:cxn ang="T70">
                          <a:pos x="T40" y="T41"/>
                        </a:cxn>
                        <a:cxn ang="T71">
                          <a:pos x="T42" y="T43"/>
                        </a:cxn>
                        <a:cxn ang="T72">
                          <a:pos x="T44" y="T45"/>
                        </a:cxn>
                        <a:cxn ang="T73">
                          <a:pos x="T46" y="T47"/>
                        </a:cxn>
                        <a:cxn ang="T74">
                          <a:pos x="T48" y="T49"/>
                        </a:cxn>
                      </a:cxnLst>
                      <a:rect l="0" t="0" r="r" b="b"/>
                      <a:pathLst>
                        <a:path w="555" h="639">
                          <a:moveTo>
                            <a:pt x="102" y="0"/>
                          </a:moveTo>
                          <a:lnTo>
                            <a:pt x="72" y="171"/>
                          </a:lnTo>
                          <a:lnTo>
                            <a:pt x="56" y="187"/>
                          </a:lnTo>
                          <a:lnTo>
                            <a:pt x="30" y="204"/>
                          </a:lnTo>
                          <a:lnTo>
                            <a:pt x="0" y="213"/>
                          </a:lnTo>
                          <a:lnTo>
                            <a:pt x="34" y="379"/>
                          </a:lnTo>
                          <a:lnTo>
                            <a:pt x="49" y="460"/>
                          </a:lnTo>
                          <a:lnTo>
                            <a:pt x="63" y="508"/>
                          </a:lnTo>
                          <a:lnTo>
                            <a:pt x="83" y="551"/>
                          </a:lnTo>
                          <a:lnTo>
                            <a:pt x="124" y="578"/>
                          </a:lnTo>
                          <a:lnTo>
                            <a:pt x="191" y="606"/>
                          </a:lnTo>
                          <a:lnTo>
                            <a:pt x="271" y="632"/>
                          </a:lnTo>
                          <a:lnTo>
                            <a:pt x="329" y="639"/>
                          </a:lnTo>
                          <a:lnTo>
                            <a:pt x="381" y="632"/>
                          </a:lnTo>
                          <a:lnTo>
                            <a:pt x="443" y="616"/>
                          </a:lnTo>
                          <a:lnTo>
                            <a:pt x="484" y="589"/>
                          </a:lnTo>
                          <a:lnTo>
                            <a:pt x="541" y="512"/>
                          </a:lnTo>
                          <a:lnTo>
                            <a:pt x="555" y="442"/>
                          </a:lnTo>
                          <a:lnTo>
                            <a:pt x="547" y="346"/>
                          </a:lnTo>
                          <a:lnTo>
                            <a:pt x="527" y="310"/>
                          </a:lnTo>
                          <a:lnTo>
                            <a:pt x="462" y="243"/>
                          </a:lnTo>
                          <a:lnTo>
                            <a:pt x="441" y="223"/>
                          </a:lnTo>
                          <a:lnTo>
                            <a:pt x="438" y="130"/>
                          </a:lnTo>
                          <a:lnTo>
                            <a:pt x="451" y="67"/>
                          </a:lnTo>
                          <a:lnTo>
                            <a:pt x="102" y="0"/>
                          </a:lnTo>
                          <a:close/>
                        </a:path>
                      </a:pathLst>
                    </a:custGeom>
                    <a:solidFill>
                      <a:srgbClr val="FF9F7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573" name="Freeform 25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2" y="2580"/>
                      <a:ext cx="226" cy="275"/>
                    </a:xfrm>
                    <a:custGeom>
                      <a:avLst/>
                      <a:gdLst>
                        <a:gd name="T0" fmla="*/ 1 w 451"/>
                        <a:gd name="T1" fmla="*/ 0 h 551"/>
                        <a:gd name="T2" fmla="*/ 1 w 451"/>
                        <a:gd name="T3" fmla="*/ 0 h 551"/>
                        <a:gd name="T4" fmla="*/ 1 w 451"/>
                        <a:gd name="T5" fmla="*/ 0 h 551"/>
                        <a:gd name="T6" fmla="*/ 1 w 451"/>
                        <a:gd name="T7" fmla="*/ 0 h 551"/>
                        <a:gd name="T8" fmla="*/ 0 w 451"/>
                        <a:gd name="T9" fmla="*/ 0 h 551"/>
                        <a:gd name="T10" fmla="*/ 1 w 451"/>
                        <a:gd name="T11" fmla="*/ 0 h 551"/>
                        <a:gd name="T12" fmla="*/ 1 w 451"/>
                        <a:gd name="T13" fmla="*/ 0 h 551"/>
                        <a:gd name="T14" fmla="*/ 1 w 451"/>
                        <a:gd name="T15" fmla="*/ 0 h 551"/>
                        <a:gd name="T16" fmla="*/ 1 w 451"/>
                        <a:gd name="T17" fmla="*/ 0 h 551"/>
                        <a:gd name="T18" fmla="*/ 1 w 451"/>
                        <a:gd name="T19" fmla="*/ 0 h 551"/>
                        <a:gd name="T20" fmla="*/ 1 w 451"/>
                        <a:gd name="T21" fmla="*/ 0 h 551"/>
                        <a:gd name="T22" fmla="*/ 1 w 451"/>
                        <a:gd name="T23" fmla="*/ 0 h 551"/>
                        <a:gd name="T24" fmla="*/ 1 w 451"/>
                        <a:gd name="T25" fmla="*/ 0 h 551"/>
                        <a:gd name="T26" fmla="*/ 1 w 451"/>
                        <a:gd name="T27" fmla="*/ 0 h 551"/>
                        <a:gd name="T28" fmla="*/ 1 w 451"/>
                        <a:gd name="T29" fmla="*/ 0 h 551"/>
                        <a:gd name="T30" fmla="*/ 1 w 451"/>
                        <a:gd name="T31" fmla="*/ 0 h 551"/>
                        <a:gd name="T32" fmla="*/ 1 w 451"/>
                        <a:gd name="T33" fmla="*/ 0 h 551"/>
                        <a:gd name="T34" fmla="*/ 1 w 451"/>
                        <a:gd name="T35" fmla="*/ 0 h 551"/>
                        <a:gd name="T36" fmla="*/ 1 w 451"/>
                        <a:gd name="T37" fmla="*/ 0 h 551"/>
                        <a:gd name="T38" fmla="*/ 1 w 451"/>
                        <a:gd name="T39" fmla="*/ 0 h 551"/>
                        <a:gd name="T40" fmla="*/ 1 w 451"/>
                        <a:gd name="T41" fmla="*/ 0 h 551"/>
                        <a:gd name="T42" fmla="*/ 1 w 451"/>
                        <a:gd name="T43" fmla="*/ 0 h 551"/>
                        <a:gd name="T44" fmla="*/ 1 w 451"/>
                        <a:gd name="T45" fmla="*/ 0 h 551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0" t="0" r="r" b="b"/>
                      <a:pathLst>
                        <a:path w="451" h="551">
                          <a:moveTo>
                            <a:pt x="103" y="0"/>
                          </a:moveTo>
                          <a:lnTo>
                            <a:pt x="73" y="171"/>
                          </a:lnTo>
                          <a:lnTo>
                            <a:pt x="57" y="187"/>
                          </a:lnTo>
                          <a:lnTo>
                            <a:pt x="30" y="204"/>
                          </a:lnTo>
                          <a:lnTo>
                            <a:pt x="0" y="213"/>
                          </a:lnTo>
                          <a:lnTo>
                            <a:pt x="35" y="379"/>
                          </a:lnTo>
                          <a:lnTo>
                            <a:pt x="49" y="460"/>
                          </a:lnTo>
                          <a:lnTo>
                            <a:pt x="63" y="508"/>
                          </a:lnTo>
                          <a:lnTo>
                            <a:pt x="84" y="551"/>
                          </a:lnTo>
                          <a:lnTo>
                            <a:pt x="89" y="515"/>
                          </a:lnTo>
                          <a:lnTo>
                            <a:pt x="89" y="483"/>
                          </a:lnTo>
                          <a:lnTo>
                            <a:pt x="100" y="453"/>
                          </a:lnTo>
                          <a:lnTo>
                            <a:pt x="103" y="431"/>
                          </a:lnTo>
                          <a:lnTo>
                            <a:pt x="111" y="390"/>
                          </a:lnTo>
                          <a:lnTo>
                            <a:pt x="115" y="359"/>
                          </a:lnTo>
                          <a:lnTo>
                            <a:pt x="130" y="310"/>
                          </a:lnTo>
                          <a:lnTo>
                            <a:pt x="147" y="278"/>
                          </a:lnTo>
                          <a:lnTo>
                            <a:pt x="174" y="253"/>
                          </a:lnTo>
                          <a:lnTo>
                            <a:pt x="201" y="229"/>
                          </a:lnTo>
                          <a:lnTo>
                            <a:pt x="234" y="199"/>
                          </a:lnTo>
                          <a:lnTo>
                            <a:pt x="278" y="172"/>
                          </a:lnTo>
                          <a:lnTo>
                            <a:pt x="451" y="67"/>
                          </a:lnTo>
                          <a:lnTo>
                            <a:pt x="103" y="0"/>
                          </a:lnTo>
                          <a:close/>
                        </a:path>
                      </a:pathLst>
                    </a:custGeom>
                    <a:solidFill>
                      <a:srgbClr val="FF7F3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3574" name="Freeform 2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21" y="2580"/>
                      <a:ext cx="226" cy="229"/>
                    </a:xfrm>
                    <a:custGeom>
                      <a:avLst/>
                      <a:gdLst>
                        <a:gd name="T0" fmla="*/ 1 w 451"/>
                        <a:gd name="T1" fmla="*/ 0 h 460"/>
                        <a:gd name="T2" fmla="*/ 1 w 451"/>
                        <a:gd name="T3" fmla="*/ 0 h 460"/>
                        <a:gd name="T4" fmla="*/ 1 w 451"/>
                        <a:gd name="T5" fmla="*/ 0 h 460"/>
                        <a:gd name="T6" fmla="*/ 1 w 451"/>
                        <a:gd name="T7" fmla="*/ 0 h 460"/>
                        <a:gd name="T8" fmla="*/ 0 w 451"/>
                        <a:gd name="T9" fmla="*/ 0 h 460"/>
                        <a:gd name="T10" fmla="*/ 1 w 451"/>
                        <a:gd name="T11" fmla="*/ 0 h 460"/>
                        <a:gd name="T12" fmla="*/ 1 w 451"/>
                        <a:gd name="T13" fmla="*/ 0 h 460"/>
                        <a:gd name="T14" fmla="*/ 1 w 451"/>
                        <a:gd name="T15" fmla="*/ 0 h 460"/>
                        <a:gd name="T16" fmla="*/ 1 w 451"/>
                        <a:gd name="T17" fmla="*/ 0 h 460"/>
                        <a:gd name="T18" fmla="*/ 1 w 451"/>
                        <a:gd name="T19" fmla="*/ 0 h 460"/>
                        <a:gd name="T20" fmla="*/ 1 w 451"/>
                        <a:gd name="T21" fmla="*/ 0 h 460"/>
                        <a:gd name="T22" fmla="*/ 1 w 451"/>
                        <a:gd name="T23" fmla="*/ 0 h 460"/>
                        <a:gd name="T24" fmla="*/ 1 w 451"/>
                        <a:gd name="T25" fmla="*/ 0 h 460"/>
                        <a:gd name="T26" fmla="*/ 1 w 451"/>
                        <a:gd name="T27" fmla="*/ 0 h 460"/>
                        <a:gd name="T28" fmla="*/ 1 w 451"/>
                        <a:gd name="T29" fmla="*/ 0 h 460"/>
                        <a:gd name="T30" fmla="*/ 1 w 451"/>
                        <a:gd name="T31" fmla="*/ 0 h 460"/>
                        <a:gd name="T32" fmla="*/ 1 w 451"/>
                        <a:gd name="T33" fmla="*/ 0 h 460"/>
                        <a:gd name="T34" fmla="*/ 1 w 451"/>
                        <a:gd name="T35" fmla="*/ 0 h 460"/>
                        <a:gd name="T36" fmla="*/ 1 w 451"/>
                        <a:gd name="T37" fmla="*/ 0 h 460"/>
                        <a:gd name="T38" fmla="*/ 1 w 451"/>
                        <a:gd name="T39" fmla="*/ 0 h 460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60000 65536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</a:gdLst>
                      <a:ahLst/>
                      <a:cxnLst>
                        <a:cxn ang="T40">
                          <a:pos x="T0" y="T1"/>
                        </a:cxn>
                        <a:cxn ang="T41">
                          <a:pos x="T2" y="T3"/>
                        </a:cxn>
                        <a:cxn ang="T42">
                          <a:pos x="T4" y="T5"/>
                        </a:cxn>
                        <a:cxn ang="T43">
                          <a:pos x="T6" y="T7"/>
                        </a:cxn>
                        <a:cxn ang="T44">
                          <a:pos x="T8" y="T9"/>
                        </a:cxn>
                        <a:cxn ang="T45">
                          <a:pos x="T10" y="T11"/>
                        </a:cxn>
                        <a:cxn ang="T46">
                          <a:pos x="T12" y="T13"/>
                        </a:cxn>
                        <a:cxn ang="T47">
                          <a:pos x="T14" y="T15"/>
                        </a:cxn>
                        <a:cxn ang="T48">
                          <a:pos x="T16" y="T17"/>
                        </a:cxn>
                        <a:cxn ang="T49">
                          <a:pos x="T18" y="T19"/>
                        </a:cxn>
                        <a:cxn ang="T50">
                          <a:pos x="T20" y="T21"/>
                        </a:cxn>
                        <a:cxn ang="T51">
                          <a:pos x="T22" y="T23"/>
                        </a:cxn>
                        <a:cxn ang="T52">
                          <a:pos x="T24" y="T25"/>
                        </a:cxn>
                        <a:cxn ang="T53">
                          <a:pos x="T26" y="T27"/>
                        </a:cxn>
                        <a:cxn ang="T54">
                          <a:pos x="T28" y="T29"/>
                        </a:cxn>
                        <a:cxn ang="T55">
                          <a:pos x="T30" y="T31"/>
                        </a:cxn>
                        <a:cxn ang="T56">
                          <a:pos x="T32" y="T33"/>
                        </a:cxn>
                        <a:cxn ang="T57">
                          <a:pos x="T34" y="T35"/>
                        </a:cxn>
                        <a:cxn ang="T58">
                          <a:pos x="T36" y="T37"/>
                        </a:cxn>
                        <a:cxn ang="T59">
                          <a:pos x="T38" y="T39"/>
                        </a:cxn>
                      </a:cxnLst>
                      <a:rect l="0" t="0" r="r" b="b"/>
                      <a:pathLst>
                        <a:path w="451" h="460">
                          <a:moveTo>
                            <a:pt x="102" y="0"/>
                          </a:moveTo>
                          <a:lnTo>
                            <a:pt x="72" y="171"/>
                          </a:lnTo>
                          <a:lnTo>
                            <a:pt x="56" y="187"/>
                          </a:lnTo>
                          <a:lnTo>
                            <a:pt x="30" y="204"/>
                          </a:lnTo>
                          <a:lnTo>
                            <a:pt x="0" y="213"/>
                          </a:lnTo>
                          <a:lnTo>
                            <a:pt x="34" y="379"/>
                          </a:lnTo>
                          <a:lnTo>
                            <a:pt x="49" y="460"/>
                          </a:lnTo>
                          <a:lnTo>
                            <a:pt x="53" y="417"/>
                          </a:lnTo>
                          <a:lnTo>
                            <a:pt x="60" y="374"/>
                          </a:lnTo>
                          <a:lnTo>
                            <a:pt x="71" y="336"/>
                          </a:lnTo>
                          <a:lnTo>
                            <a:pt x="72" y="305"/>
                          </a:lnTo>
                          <a:lnTo>
                            <a:pt x="83" y="277"/>
                          </a:lnTo>
                          <a:lnTo>
                            <a:pt x="104" y="248"/>
                          </a:lnTo>
                          <a:lnTo>
                            <a:pt x="127" y="231"/>
                          </a:lnTo>
                          <a:lnTo>
                            <a:pt x="159" y="218"/>
                          </a:lnTo>
                          <a:lnTo>
                            <a:pt x="184" y="206"/>
                          </a:lnTo>
                          <a:lnTo>
                            <a:pt x="228" y="182"/>
                          </a:lnTo>
                          <a:lnTo>
                            <a:pt x="268" y="163"/>
                          </a:lnTo>
                          <a:lnTo>
                            <a:pt x="451" y="67"/>
                          </a:lnTo>
                          <a:lnTo>
                            <a:pt x="102" y="0"/>
                          </a:lnTo>
                          <a:close/>
                        </a:path>
                      </a:pathLst>
                    </a:custGeom>
                    <a:solidFill>
                      <a:srgbClr val="FF9F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63528" name="Group 57"/>
                  <p:cNvGrpSpPr/>
                  <p:nvPr/>
                </p:nvGrpSpPr>
                <p:grpSpPr bwMode="auto">
                  <a:xfrm>
                    <a:off x="4785" y="2168"/>
                    <a:ext cx="430" cy="490"/>
                    <a:chOff x="4785" y="2168"/>
                    <a:chExt cx="430" cy="490"/>
                  </a:xfrm>
                </p:grpSpPr>
                <p:grpSp>
                  <p:nvGrpSpPr>
                    <p:cNvPr id="63543" name="Group 33"/>
                    <p:cNvGrpSpPr/>
                    <p:nvPr/>
                  </p:nvGrpSpPr>
                  <p:grpSpPr bwMode="auto">
                    <a:xfrm>
                      <a:off x="4813" y="2244"/>
                      <a:ext cx="313" cy="414"/>
                      <a:chOff x="4813" y="2244"/>
                      <a:chExt cx="313" cy="414"/>
                    </a:xfrm>
                  </p:grpSpPr>
                  <p:grpSp>
                    <p:nvGrpSpPr>
                      <p:cNvPr id="63567" name="Group 31"/>
                      <p:cNvGrpSpPr/>
                      <p:nvPr/>
                    </p:nvGrpSpPr>
                    <p:grpSpPr bwMode="auto">
                      <a:xfrm>
                        <a:off x="4813" y="2244"/>
                        <a:ext cx="313" cy="414"/>
                        <a:chOff x="4813" y="2244"/>
                        <a:chExt cx="313" cy="414"/>
                      </a:xfrm>
                    </p:grpSpPr>
                    <p:sp>
                      <p:nvSpPr>
                        <p:cNvPr id="63569" name="Freeform 28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76" y="2590"/>
                          <a:ext cx="164" cy="67"/>
                        </a:xfrm>
                        <a:custGeom>
                          <a:avLst/>
                          <a:gdLst>
                            <a:gd name="T0" fmla="*/ 0 w 328"/>
                            <a:gd name="T1" fmla="*/ 0 h 134"/>
                            <a:gd name="T2" fmla="*/ 1 w 328"/>
                            <a:gd name="T3" fmla="*/ 1 h 134"/>
                            <a:gd name="T4" fmla="*/ 1 w 328"/>
                            <a:gd name="T5" fmla="*/ 1 h 134"/>
                            <a:gd name="T6" fmla="*/ 1 w 328"/>
                            <a:gd name="T7" fmla="*/ 1 h 134"/>
                            <a:gd name="T8" fmla="*/ 1 w 328"/>
                            <a:gd name="T9" fmla="*/ 1 h 134"/>
                            <a:gd name="T10" fmla="*/ 1 w 328"/>
                            <a:gd name="T11" fmla="*/ 1 h 134"/>
                            <a:gd name="T12" fmla="*/ 1 w 328"/>
                            <a:gd name="T13" fmla="*/ 1 h 134"/>
                            <a:gd name="T14" fmla="*/ 1 w 328"/>
                            <a:gd name="T15" fmla="*/ 1 h 134"/>
                            <a:gd name="T16" fmla="*/ 1 w 328"/>
                            <a:gd name="T17" fmla="*/ 1 h 134"/>
                            <a:gd name="T18" fmla="*/ 1 w 328"/>
                            <a:gd name="T19" fmla="*/ 1 h 134"/>
                            <a:gd name="T20" fmla="*/ 1 w 328"/>
                            <a:gd name="T21" fmla="*/ 1 h 134"/>
                            <a:gd name="T22" fmla="*/ 1 w 328"/>
                            <a:gd name="T23" fmla="*/ 1 h 134"/>
                            <a:gd name="T24" fmla="*/ 1 w 328"/>
                            <a:gd name="T25" fmla="*/ 1 h 134"/>
                            <a:gd name="T26" fmla="*/ 1 w 328"/>
                            <a:gd name="T27" fmla="*/ 1 h 134"/>
                            <a:gd name="T28" fmla="*/ 1 w 328"/>
                            <a:gd name="T29" fmla="*/ 1 h 134"/>
                            <a:gd name="T30" fmla="*/ 1 w 328"/>
                            <a:gd name="T31" fmla="*/ 1 h 134"/>
                            <a:gd name="T32" fmla="*/ 0 w 328"/>
                            <a:gd name="T33" fmla="*/ 0 h 134"/>
                            <a:gd name="T34" fmla="*/ 0 60000 65536"/>
                            <a:gd name="T35" fmla="*/ 0 60000 65536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60000 65536"/>
                            <a:gd name="T49" fmla="*/ 0 60000 65536"/>
                            <a:gd name="T50" fmla="*/ 0 60000 65536"/>
                          </a:gdLst>
                          <a:ahLst/>
                          <a:cxnLst>
                            <a:cxn ang="T34">
                              <a:pos x="T0" y="T1"/>
                            </a:cxn>
                            <a:cxn ang="T35">
                              <a:pos x="T2" y="T3"/>
                            </a:cxn>
                            <a:cxn ang="T36">
                              <a:pos x="T4" y="T5"/>
                            </a:cxn>
                            <a:cxn ang="T37">
                              <a:pos x="T6" y="T7"/>
                            </a:cxn>
                            <a:cxn ang="T38">
                              <a:pos x="T8" y="T9"/>
                            </a:cxn>
                            <a:cxn ang="T39">
                              <a:pos x="T10" y="T11"/>
                            </a:cxn>
                            <a:cxn ang="T40">
                              <a:pos x="T12" y="T13"/>
                            </a:cxn>
                            <a:cxn ang="T41">
                              <a:pos x="T14" y="T15"/>
                            </a:cxn>
                            <a:cxn ang="T42">
                              <a:pos x="T16" y="T17"/>
                            </a:cxn>
                            <a:cxn ang="T43">
                              <a:pos x="T18" y="T19"/>
                            </a:cxn>
                            <a:cxn ang="T44">
                              <a:pos x="T20" y="T21"/>
                            </a:cxn>
                            <a:cxn ang="T45">
                              <a:pos x="T22" y="T23"/>
                            </a:cxn>
                            <a:cxn ang="T46">
                              <a:pos x="T24" y="T25"/>
                            </a:cxn>
                            <a:cxn ang="T47">
                              <a:pos x="T26" y="T27"/>
                            </a:cxn>
                            <a:cxn ang="T48">
                              <a:pos x="T28" y="T29"/>
                            </a:cxn>
                            <a:cxn ang="T49">
                              <a:pos x="T30" y="T31"/>
                            </a:cxn>
                            <a:cxn ang="T50">
                              <a:pos x="T32" y="T33"/>
                            </a:cxn>
                          </a:cxnLst>
                          <a:rect l="0" t="0" r="r" b="b"/>
                          <a:pathLst>
                            <a:path w="328" h="134">
                              <a:moveTo>
                                <a:pt x="0" y="0"/>
                              </a:moveTo>
                              <a:lnTo>
                                <a:pt x="6" y="22"/>
                              </a:lnTo>
                              <a:lnTo>
                                <a:pt x="15" y="39"/>
                              </a:lnTo>
                              <a:lnTo>
                                <a:pt x="26" y="55"/>
                              </a:lnTo>
                              <a:lnTo>
                                <a:pt x="45" y="76"/>
                              </a:lnTo>
                              <a:lnTo>
                                <a:pt x="64" y="90"/>
                              </a:lnTo>
                              <a:lnTo>
                                <a:pt x="86" y="104"/>
                              </a:lnTo>
                              <a:lnTo>
                                <a:pt x="113" y="118"/>
                              </a:lnTo>
                              <a:lnTo>
                                <a:pt x="137" y="125"/>
                              </a:lnTo>
                              <a:lnTo>
                                <a:pt x="172" y="132"/>
                              </a:lnTo>
                              <a:lnTo>
                                <a:pt x="198" y="134"/>
                              </a:lnTo>
                              <a:lnTo>
                                <a:pt x="243" y="132"/>
                              </a:lnTo>
                              <a:lnTo>
                                <a:pt x="266" y="126"/>
                              </a:lnTo>
                              <a:lnTo>
                                <a:pt x="285" y="118"/>
                              </a:lnTo>
                              <a:lnTo>
                                <a:pt x="304" y="104"/>
                              </a:lnTo>
                              <a:lnTo>
                                <a:pt x="328" y="80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7F3F00"/>
                        </a:solidFill>
                        <a:ln w="9525">
                          <a:solidFill>
                            <a:srgbClr val="7F3F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70" name="Freeform 29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13" y="2244"/>
                          <a:ext cx="313" cy="413"/>
                        </a:xfrm>
                        <a:custGeom>
                          <a:avLst/>
                          <a:gdLst>
                            <a:gd name="T0" fmla="*/ 1 w 625"/>
                            <a:gd name="T1" fmla="*/ 1 h 825"/>
                            <a:gd name="T2" fmla="*/ 1 w 625"/>
                            <a:gd name="T3" fmla="*/ 1 h 825"/>
                            <a:gd name="T4" fmla="*/ 1 w 625"/>
                            <a:gd name="T5" fmla="*/ 1 h 825"/>
                            <a:gd name="T6" fmla="*/ 1 w 625"/>
                            <a:gd name="T7" fmla="*/ 1 h 825"/>
                            <a:gd name="T8" fmla="*/ 1 w 625"/>
                            <a:gd name="T9" fmla="*/ 1 h 825"/>
                            <a:gd name="T10" fmla="*/ 1 w 625"/>
                            <a:gd name="T11" fmla="*/ 1 h 825"/>
                            <a:gd name="T12" fmla="*/ 1 w 625"/>
                            <a:gd name="T13" fmla="*/ 1 h 825"/>
                            <a:gd name="T14" fmla="*/ 1 w 625"/>
                            <a:gd name="T15" fmla="*/ 1 h 825"/>
                            <a:gd name="T16" fmla="*/ 1 w 625"/>
                            <a:gd name="T17" fmla="*/ 1 h 825"/>
                            <a:gd name="T18" fmla="*/ 1 w 625"/>
                            <a:gd name="T19" fmla="*/ 1 h 825"/>
                            <a:gd name="T20" fmla="*/ 1 w 625"/>
                            <a:gd name="T21" fmla="*/ 1 h 825"/>
                            <a:gd name="T22" fmla="*/ 1 w 625"/>
                            <a:gd name="T23" fmla="*/ 1 h 825"/>
                            <a:gd name="T24" fmla="*/ 1 w 625"/>
                            <a:gd name="T25" fmla="*/ 1 h 825"/>
                            <a:gd name="T26" fmla="*/ 1 w 625"/>
                            <a:gd name="T27" fmla="*/ 0 h 825"/>
                            <a:gd name="T28" fmla="*/ 1 w 625"/>
                            <a:gd name="T29" fmla="*/ 1 h 825"/>
                            <a:gd name="T30" fmla="*/ 1 w 625"/>
                            <a:gd name="T31" fmla="*/ 1 h 825"/>
                            <a:gd name="T32" fmla="*/ 1 w 625"/>
                            <a:gd name="T33" fmla="*/ 1 h 825"/>
                            <a:gd name="T34" fmla="*/ 1 w 625"/>
                            <a:gd name="T35" fmla="*/ 1 h 825"/>
                            <a:gd name="T36" fmla="*/ 1 w 625"/>
                            <a:gd name="T37" fmla="*/ 1 h 825"/>
                            <a:gd name="T38" fmla="*/ 1 w 625"/>
                            <a:gd name="T39" fmla="*/ 1 h 825"/>
                            <a:gd name="T40" fmla="*/ 1 w 625"/>
                            <a:gd name="T41" fmla="*/ 1 h 825"/>
                            <a:gd name="T42" fmla="*/ 1 w 625"/>
                            <a:gd name="T43" fmla="*/ 1 h 825"/>
                            <a:gd name="T44" fmla="*/ 1 w 625"/>
                            <a:gd name="T45" fmla="*/ 1 h 825"/>
                            <a:gd name="T46" fmla="*/ 1 w 625"/>
                            <a:gd name="T47" fmla="*/ 1 h 825"/>
                            <a:gd name="T48" fmla="*/ 1 w 625"/>
                            <a:gd name="T49" fmla="*/ 1 h 825"/>
                            <a:gd name="T50" fmla="*/ 1 w 625"/>
                            <a:gd name="T51" fmla="*/ 1 h 825"/>
                            <a:gd name="T52" fmla="*/ 1 w 625"/>
                            <a:gd name="T53" fmla="*/ 1 h 825"/>
                            <a:gd name="T54" fmla="*/ 0 w 625"/>
                            <a:gd name="T55" fmla="*/ 1 h 825"/>
                            <a:gd name="T56" fmla="*/ 1 w 625"/>
                            <a:gd name="T57" fmla="*/ 1 h 825"/>
                            <a:gd name="T58" fmla="*/ 1 w 625"/>
                            <a:gd name="T59" fmla="*/ 1 h 825"/>
                            <a:gd name="T60" fmla="*/ 1 w 625"/>
                            <a:gd name="T61" fmla="*/ 1 h 825"/>
                            <a:gd name="T62" fmla="*/ 1 w 625"/>
                            <a:gd name="T63" fmla="*/ 1 h 825"/>
                            <a:gd name="T64" fmla="*/ 1 w 625"/>
                            <a:gd name="T65" fmla="*/ 1 h 825"/>
                            <a:gd name="T66" fmla="*/ 1 w 625"/>
                            <a:gd name="T67" fmla="*/ 1 h 825"/>
                            <a:gd name="T68" fmla="*/ 1 w 625"/>
                            <a:gd name="T69" fmla="*/ 1 h 825"/>
                            <a:gd name="T70" fmla="*/ 1 w 625"/>
                            <a:gd name="T71" fmla="*/ 1 h 825"/>
                            <a:gd name="T72" fmla="*/ 1 w 625"/>
                            <a:gd name="T73" fmla="*/ 1 h 825"/>
                            <a:gd name="T74" fmla="*/ 1 w 625"/>
                            <a:gd name="T75" fmla="*/ 1 h 825"/>
                            <a:gd name="T76" fmla="*/ 1 w 625"/>
                            <a:gd name="T77" fmla="*/ 1 h 825"/>
                            <a:gd name="T78" fmla="*/ 1 w 625"/>
                            <a:gd name="T79" fmla="*/ 1 h 825"/>
                            <a:gd name="T80" fmla="*/ 1 w 625"/>
                            <a:gd name="T81" fmla="*/ 1 h 825"/>
                            <a:gd name="T82" fmla="*/ 1 w 625"/>
                            <a:gd name="T83" fmla="*/ 1 h 825"/>
                            <a:gd name="T84" fmla="*/ 1 w 625"/>
                            <a:gd name="T85" fmla="*/ 1 h 825"/>
                            <a:gd name="T86" fmla="*/ 1 w 625"/>
                            <a:gd name="T87" fmla="*/ 1 h 825"/>
                            <a:gd name="T88" fmla="*/ 1 w 625"/>
                            <a:gd name="T89" fmla="*/ 1 h 825"/>
                            <a:gd name="T90" fmla="*/ 1 w 625"/>
                            <a:gd name="T91" fmla="*/ 1 h 825"/>
                            <a:gd name="T92" fmla="*/ 1 w 625"/>
                            <a:gd name="T93" fmla="*/ 1 h 825"/>
                            <a:gd name="T94" fmla="*/ 1 w 625"/>
                            <a:gd name="T95" fmla="*/ 1 h 825"/>
                            <a:gd name="T96" fmla="*/ 1 w 625"/>
                            <a:gd name="T97" fmla="*/ 1 h 825"/>
                            <a:gd name="T98" fmla="*/ 1 w 625"/>
                            <a:gd name="T99" fmla="*/ 1 h 825"/>
                            <a:gd name="T100" fmla="*/ 1 w 625"/>
                            <a:gd name="T101" fmla="*/ 1 h 825"/>
                            <a:gd name="T102" fmla="*/ 1 w 625"/>
                            <a:gd name="T103" fmla="*/ 1 h 825"/>
                            <a:gd name="T104" fmla="*/ 1 w 625"/>
                            <a:gd name="T105" fmla="*/ 1 h 825"/>
                            <a:gd name="T106" fmla="*/ 0 60000 65536"/>
                            <a:gd name="T107" fmla="*/ 0 60000 65536"/>
                            <a:gd name="T108" fmla="*/ 0 60000 65536"/>
                            <a:gd name="T109" fmla="*/ 0 60000 65536"/>
                            <a:gd name="T110" fmla="*/ 0 60000 65536"/>
                            <a:gd name="T111" fmla="*/ 0 60000 65536"/>
                            <a:gd name="T112" fmla="*/ 0 60000 65536"/>
                            <a:gd name="T113" fmla="*/ 0 60000 65536"/>
                            <a:gd name="T114" fmla="*/ 0 60000 65536"/>
                            <a:gd name="T115" fmla="*/ 0 60000 65536"/>
                            <a:gd name="T116" fmla="*/ 0 60000 65536"/>
                            <a:gd name="T117" fmla="*/ 0 60000 65536"/>
                            <a:gd name="T118" fmla="*/ 0 60000 65536"/>
                            <a:gd name="T119" fmla="*/ 0 60000 65536"/>
                            <a:gd name="T120" fmla="*/ 0 60000 65536"/>
                            <a:gd name="T121" fmla="*/ 0 60000 65536"/>
                            <a:gd name="T122" fmla="*/ 0 60000 65536"/>
                            <a:gd name="T123" fmla="*/ 0 60000 65536"/>
                            <a:gd name="T124" fmla="*/ 0 60000 65536"/>
                            <a:gd name="T125" fmla="*/ 0 60000 65536"/>
                            <a:gd name="T126" fmla="*/ 0 60000 65536"/>
                            <a:gd name="T127" fmla="*/ 0 60000 65536"/>
                            <a:gd name="T128" fmla="*/ 0 60000 65536"/>
                            <a:gd name="T129" fmla="*/ 0 60000 65536"/>
                            <a:gd name="T130" fmla="*/ 0 60000 65536"/>
                            <a:gd name="T131" fmla="*/ 0 60000 65536"/>
                            <a:gd name="T132" fmla="*/ 0 60000 65536"/>
                            <a:gd name="T133" fmla="*/ 0 60000 65536"/>
                            <a:gd name="T134" fmla="*/ 0 60000 65536"/>
                            <a:gd name="T135" fmla="*/ 0 60000 65536"/>
                            <a:gd name="T136" fmla="*/ 0 60000 65536"/>
                            <a:gd name="T137" fmla="*/ 0 60000 65536"/>
                            <a:gd name="T138" fmla="*/ 0 60000 65536"/>
                            <a:gd name="T139" fmla="*/ 0 60000 65536"/>
                            <a:gd name="T140" fmla="*/ 0 60000 65536"/>
                            <a:gd name="T141" fmla="*/ 0 60000 65536"/>
                            <a:gd name="T142" fmla="*/ 0 60000 65536"/>
                            <a:gd name="T143" fmla="*/ 0 60000 65536"/>
                            <a:gd name="T144" fmla="*/ 0 60000 65536"/>
                            <a:gd name="T145" fmla="*/ 0 60000 65536"/>
                            <a:gd name="T146" fmla="*/ 0 60000 65536"/>
                            <a:gd name="T147" fmla="*/ 0 60000 65536"/>
                            <a:gd name="T148" fmla="*/ 0 60000 65536"/>
                            <a:gd name="T149" fmla="*/ 0 60000 65536"/>
                            <a:gd name="T150" fmla="*/ 0 60000 65536"/>
                            <a:gd name="T151" fmla="*/ 0 60000 65536"/>
                            <a:gd name="T152" fmla="*/ 0 60000 65536"/>
                            <a:gd name="T153" fmla="*/ 0 60000 65536"/>
                            <a:gd name="T154" fmla="*/ 0 60000 65536"/>
                            <a:gd name="T155" fmla="*/ 0 60000 65536"/>
                            <a:gd name="T156" fmla="*/ 0 60000 65536"/>
                            <a:gd name="T157" fmla="*/ 0 60000 65536"/>
                            <a:gd name="T158" fmla="*/ 0 60000 65536"/>
                          </a:gdLst>
                          <a:ahLst/>
                          <a:cxnLst>
                            <a:cxn ang="T106">
                              <a:pos x="T0" y="T1"/>
                            </a:cxn>
                            <a:cxn ang="T107">
                              <a:pos x="T2" y="T3"/>
                            </a:cxn>
                            <a:cxn ang="T108">
                              <a:pos x="T4" y="T5"/>
                            </a:cxn>
                            <a:cxn ang="T109">
                              <a:pos x="T6" y="T7"/>
                            </a:cxn>
                            <a:cxn ang="T110">
                              <a:pos x="T8" y="T9"/>
                            </a:cxn>
                            <a:cxn ang="T111">
                              <a:pos x="T10" y="T11"/>
                            </a:cxn>
                            <a:cxn ang="T112">
                              <a:pos x="T12" y="T13"/>
                            </a:cxn>
                            <a:cxn ang="T113">
                              <a:pos x="T14" y="T15"/>
                            </a:cxn>
                            <a:cxn ang="T114">
                              <a:pos x="T16" y="T17"/>
                            </a:cxn>
                            <a:cxn ang="T115">
                              <a:pos x="T18" y="T19"/>
                            </a:cxn>
                            <a:cxn ang="T116">
                              <a:pos x="T20" y="T21"/>
                            </a:cxn>
                            <a:cxn ang="T117">
                              <a:pos x="T22" y="T23"/>
                            </a:cxn>
                            <a:cxn ang="T118">
                              <a:pos x="T24" y="T25"/>
                            </a:cxn>
                            <a:cxn ang="T119">
                              <a:pos x="T26" y="T27"/>
                            </a:cxn>
                            <a:cxn ang="T120">
                              <a:pos x="T28" y="T29"/>
                            </a:cxn>
                            <a:cxn ang="T121">
                              <a:pos x="T30" y="T31"/>
                            </a:cxn>
                            <a:cxn ang="T122">
                              <a:pos x="T32" y="T33"/>
                            </a:cxn>
                            <a:cxn ang="T123">
                              <a:pos x="T34" y="T35"/>
                            </a:cxn>
                            <a:cxn ang="T124">
                              <a:pos x="T36" y="T37"/>
                            </a:cxn>
                            <a:cxn ang="T125">
                              <a:pos x="T38" y="T39"/>
                            </a:cxn>
                            <a:cxn ang="T126">
                              <a:pos x="T40" y="T41"/>
                            </a:cxn>
                            <a:cxn ang="T127">
                              <a:pos x="T42" y="T43"/>
                            </a:cxn>
                            <a:cxn ang="T128">
                              <a:pos x="T44" y="T45"/>
                            </a:cxn>
                            <a:cxn ang="T129">
                              <a:pos x="T46" y="T47"/>
                            </a:cxn>
                            <a:cxn ang="T130">
                              <a:pos x="T48" y="T49"/>
                            </a:cxn>
                            <a:cxn ang="T131">
                              <a:pos x="T50" y="T51"/>
                            </a:cxn>
                            <a:cxn ang="T132">
                              <a:pos x="T52" y="T53"/>
                            </a:cxn>
                            <a:cxn ang="T133">
                              <a:pos x="T54" y="T55"/>
                            </a:cxn>
                            <a:cxn ang="T134">
                              <a:pos x="T56" y="T57"/>
                            </a:cxn>
                            <a:cxn ang="T135">
                              <a:pos x="T58" y="T59"/>
                            </a:cxn>
                            <a:cxn ang="T136">
                              <a:pos x="T60" y="T61"/>
                            </a:cxn>
                            <a:cxn ang="T137">
                              <a:pos x="T62" y="T63"/>
                            </a:cxn>
                            <a:cxn ang="T138">
                              <a:pos x="T64" y="T65"/>
                            </a:cxn>
                            <a:cxn ang="T139">
                              <a:pos x="T66" y="T67"/>
                            </a:cxn>
                            <a:cxn ang="T140">
                              <a:pos x="T68" y="T69"/>
                            </a:cxn>
                            <a:cxn ang="T141">
                              <a:pos x="T70" y="T71"/>
                            </a:cxn>
                            <a:cxn ang="T142">
                              <a:pos x="T72" y="T73"/>
                            </a:cxn>
                            <a:cxn ang="T143">
                              <a:pos x="T74" y="T75"/>
                            </a:cxn>
                            <a:cxn ang="T144">
                              <a:pos x="T76" y="T77"/>
                            </a:cxn>
                            <a:cxn ang="T145">
                              <a:pos x="T78" y="T79"/>
                            </a:cxn>
                            <a:cxn ang="T146">
                              <a:pos x="T80" y="T81"/>
                            </a:cxn>
                            <a:cxn ang="T147">
                              <a:pos x="T82" y="T83"/>
                            </a:cxn>
                            <a:cxn ang="T148">
                              <a:pos x="T84" y="T85"/>
                            </a:cxn>
                            <a:cxn ang="T149">
                              <a:pos x="T86" y="T87"/>
                            </a:cxn>
                            <a:cxn ang="T150">
                              <a:pos x="T88" y="T89"/>
                            </a:cxn>
                            <a:cxn ang="T151">
                              <a:pos x="T90" y="T91"/>
                            </a:cxn>
                            <a:cxn ang="T152">
                              <a:pos x="T92" y="T93"/>
                            </a:cxn>
                            <a:cxn ang="T153">
                              <a:pos x="T94" y="T95"/>
                            </a:cxn>
                            <a:cxn ang="T154">
                              <a:pos x="T96" y="T97"/>
                            </a:cxn>
                            <a:cxn ang="T155">
                              <a:pos x="T98" y="T99"/>
                            </a:cxn>
                            <a:cxn ang="T156">
                              <a:pos x="T100" y="T101"/>
                            </a:cxn>
                            <a:cxn ang="T157">
                              <a:pos x="T102" y="T103"/>
                            </a:cxn>
                            <a:cxn ang="T158">
                              <a:pos x="T104" y="T105"/>
                            </a:cxn>
                          </a:cxnLst>
                          <a:rect l="0" t="0" r="r" b="b"/>
                          <a:pathLst>
                            <a:path w="625" h="825">
                              <a:moveTo>
                                <a:pt x="464" y="756"/>
                              </a:moveTo>
                              <a:lnTo>
                                <a:pt x="480" y="732"/>
                              </a:lnTo>
                              <a:lnTo>
                                <a:pt x="494" y="707"/>
                              </a:lnTo>
                              <a:lnTo>
                                <a:pt x="527" y="637"/>
                              </a:lnTo>
                              <a:lnTo>
                                <a:pt x="571" y="528"/>
                              </a:lnTo>
                              <a:lnTo>
                                <a:pt x="595" y="442"/>
                              </a:lnTo>
                              <a:lnTo>
                                <a:pt x="609" y="363"/>
                              </a:lnTo>
                              <a:lnTo>
                                <a:pt x="625" y="252"/>
                              </a:lnTo>
                              <a:lnTo>
                                <a:pt x="620" y="153"/>
                              </a:lnTo>
                              <a:lnTo>
                                <a:pt x="599" y="98"/>
                              </a:lnTo>
                              <a:lnTo>
                                <a:pt x="554" y="55"/>
                              </a:lnTo>
                              <a:lnTo>
                                <a:pt x="486" y="19"/>
                              </a:lnTo>
                              <a:lnTo>
                                <a:pt x="420" y="5"/>
                              </a:lnTo>
                              <a:lnTo>
                                <a:pt x="355" y="0"/>
                              </a:lnTo>
                              <a:lnTo>
                                <a:pt x="292" y="6"/>
                              </a:lnTo>
                              <a:lnTo>
                                <a:pt x="230" y="16"/>
                              </a:lnTo>
                              <a:lnTo>
                                <a:pt x="186" y="31"/>
                              </a:lnTo>
                              <a:lnTo>
                                <a:pt x="143" y="61"/>
                              </a:lnTo>
                              <a:lnTo>
                                <a:pt x="109" y="101"/>
                              </a:lnTo>
                              <a:lnTo>
                                <a:pt x="79" y="154"/>
                              </a:lnTo>
                              <a:lnTo>
                                <a:pt x="60" y="205"/>
                              </a:lnTo>
                              <a:lnTo>
                                <a:pt x="44" y="259"/>
                              </a:lnTo>
                              <a:lnTo>
                                <a:pt x="41" y="322"/>
                              </a:lnTo>
                              <a:lnTo>
                                <a:pt x="36" y="361"/>
                              </a:lnTo>
                              <a:lnTo>
                                <a:pt x="39" y="390"/>
                              </a:lnTo>
                              <a:lnTo>
                                <a:pt x="17" y="393"/>
                              </a:lnTo>
                              <a:lnTo>
                                <a:pt x="3" y="407"/>
                              </a:lnTo>
                              <a:lnTo>
                                <a:pt x="0" y="423"/>
                              </a:lnTo>
                              <a:lnTo>
                                <a:pt x="13" y="459"/>
                              </a:lnTo>
                              <a:lnTo>
                                <a:pt x="30" y="476"/>
                              </a:lnTo>
                              <a:lnTo>
                                <a:pt x="44" y="500"/>
                              </a:lnTo>
                              <a:lnTo>
                                <a:pt x="66" y="516"/>
                              </a:lnTo>
                              <a:lnTo>
                                <a:pt x="95" y="516"/>
                              </a:lnTo>
                              <a:lnTo>
                                <a:pt x="88" y="560"/>
                              </a:lnTo>
                              <a:lnTo>
                                <a:pt x="98" y="609"/>
                              </a:lnTo>
                              <a:lnTo>
                                <a:pt x="112" y="655"/>
                              </a:lnTo>
                              <a:lnTo>
                                <a:pt x="121" y="689"/>
                              </a:lnTo>
                              <a:lnTo>
                                <a:pt x="132" y="715"/>
                              </a:lnTo>
                              <a:lnTo>
                                <a:pt x="145" y="734"/>
                              </a:lnTo>
                              <a:lnTo>
                                <a:pt x="161" y="752"/>
                              </a:lnTo>
                              <a:lnTo>
                                <a:pt x="178" y="773"/>
                              </a:lnTo>
                              <a:lnTo>
                                <a:pt x="203" y="790"/>
                              </a:lnTo>
                              <a:lnTo>
                                <a:pt x="224" y="801"/>
                              </a:lnTo>
                              <a:lnTo>
                                <a:pt x="246" y="811"/>
                              </a:lnTo>
                              <a:lnTo>
                                <a:pt x="268" y="816"/>
                              </a:lnTo>
                              <a:lnTo>
                                <a:pt x="290" y="820"/>
                              </a:lnTo>
                              <a:lnTo>
                                <a:pt x="315" y="823"/>
                              </a:lnTo>
                              <a:lnTo>
                                <a:pt x="342" y="825"/>
                              </a:lnTo>
                              <a:lnTo>
                                <a:pt x="372" y="822"/>
                              </a:lnTo>
                              <a:lnTo>
                                <a:pt x="399" y="814"/>
                              </a:lnTo>
                              <a:lnTo>
                                <a:pt x="420" y="803"/>
                              </a:lnTo>
                              <a:lnTo>
                                <a:pt x="443" y="781"/>
                              </a:lnTo>
                              <a:lnTo>
                                <a:pt x="464" y="756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9F7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71" name="Freeform 3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48" y="2509"/>
                          <a:ext cx="151" cy="149"/>
                        </a:xfrm>
                        <a:custGeom>
                          <a:avLst/>
                          <a:gdLst>
                            <a:gd name="T0" fmla="*/ 0 w 303"/>
                            <a:gd name="T1" fmla="*/ 1 h 297"/>
                            <a:gd name="T2" fmla="*/ 0 w 303"/>
                            <a:gd name="T3" fmla="*/ 1 h 297"/>
                            <a:gd name="T4" fmla="*/ 0 w 303"/>
                            <a:gd name="T5" fmla="*/ 1 h 297"/>
                            <a:gd name="T6" fmla="*/ 0 w 303"/>
                            <a:gd name="T7" fmla="*/ 1 h 297"/>
                            <a:gd name="T8" fmla="*/ 0 w 303"/>
                            <a:gd name="T9" fmla="*/ 0 h 297"/>
                            <a:gd name="T10" fmla="*/ 0 w 303"/>
                            <a:gd name="T11" fmla="*/ 1 h 297"/>
                            <a:gd name="T12" fmla="*/ 0 w 303"/>
                            <a:gd name="T13" fmla="*/ 1 h 297"/>
                            <a:gd name="T14" fmla="*/ 0 w 303"/>
                            <a:gd name="T15" fmla="*/ 1 h 297"/>
                            <a:gd name="T16" fmla="*/ 0 w 303"/>
                            <a:gd name="T17" fmla="*/ 1 h 297"/>
                            <a:gd name="T18" fmla="*/ 0 w 303"/>
                            <a:gd name="T19" fmla="*/ 1 h 297"/>
                            <a:gd name="T20" fmla="*/ 0 w 303"/>
                            <a:gd name="T21" fmla="*/ 1 h 297"/>
                            <a:gd name="T22" fmla="*/ 0 w 303"/>
                            <a:gd name="T23" fmla="*/ 1 h 297"/>
                            <a:gd name="T24" fmla="*/ 0 w 303"/>
                            <a:gd name="T25" fmla="*/ 1 h 297"/>
                            <a:gd name="T26" fmla="*/ 0 w 303"/>
                            <a:gd name="T27" fmla="*/ 1 h 297"/>
                            <a:gd name="T28" fmla="*/ 0 w 303"/>
                            <a:gd name="T29" fmla="*/ 1 h 297"/>
                            <a:gd name="T30" fmla="*/ 0 w 303"/>
                            <a:gd name="T31" fmla="*/ 1 h 297"/>
                            <a:gd name="T32" fmla="*/ 0 w 303"/>
                            <a:gd name="T33" fmla="*/ 1 h 297"/>
                            <a:gd name="T34" fmla="*/ 0 w 303"/>
                            <a:gd name="T35" fmla="*/ 1 h 297"/>
                            <a:gd name="T36" fmla="*/ 0 w 303"/>
                            <a:gd name="T37" fmla="*/ 1 h 297"/>
                            <a:gd name="T38" fmla="*/ 0 w 303"/>
                            <a:gd name="T39" fmla="*/ 1 h 297"/>
                            <a:gd name="T40" fmla="*/ 0 w 303"/>
                            <a:gd name="T41" fmla="*/ 1 h 297"/>
                            <a:gd name="T42" fmla="*/ 0 w 303"/>
                            <a:gd name="T43" fmla="*/ 1 h 297"/>
                            <a:gd name="T44" fmla="*/ 0 w 303"/>
                            <a:gd name="T45" fmla="*/ 1 h 297"/>
                            <a:gd name="T46" fmla="*/ 0 w 303"/>
                            <a:gd name="T47" fmla="*/ 1 h 297"/>
                            <a:gd name="T48" fmla="*/ 0 w 303"/>
                            <a:gd name="T49" fmla="*/ 1 h 297"/>
                            <a:gd name="T50" fmla="*/ 0 w 303"/>
                            <a:gd name="T51" fmla="*/ 1 h 297"/>
                            <a:gd name="T52" fmla="*/ 0 w 303"/>
                            <a:gd name="T53" fmla="*/ 1 h 297"/>
                            <a:gd name="T54" fmla="*/ 0 w 303"/>
                            <a:gd name="T55" fmla="*/ 1 h 297"/>
                            <a:gd name="T56" fmla="*/ 0 w 303"/>
                            <a:gd name="T57" fmla="*/ 1 h 297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</a:gdLst>
                          <a:ahLst/>
                          <a:cxnLst>
                            <a:cxn ang="T58">
                              <a:pos x="T0" y="T1"/>
                            </a:cxn>
                            <a:cxn ang="T59">
                              <a:pos x="T2" y="T3"/>
                            </a:cxn>
                            <a:cxn ang="T60">
                              <a:pos x="T4" y="T5"/>
                            </a:cxn>
                            <a:cxn ang="T61">
                              <a:pos x="T6" y="T7"/>
                            </a:cxn>
                            <a:cxn ang="T62">
                              <a:pos x="T8" y="T9"/>
                            </a:cxn>
                            <a:cxn ang="T63">
                              <a:pos x="T10" y="T11"/>
                            </a:cxn>
                            <a:cxn ang="T64">
                              <a:pos x="T12" y="T13"/>
                            </a:cxn>
                            <a:cxn ang="T65">
                              <a:pos x="T14" y="T15"/>
                            </a:cxn>
                            <a:cxn ang="T66">
                              <a:pos x="T16" y="T17"/>
                            </a:cxn>
                            <a:cxn ang="T67">
                              <a:pos x="T18" y="T19"/>
                            </a:cxn>
                            <a:cxn ang="T68">
                              <a:pos x="T20" y="T21"/>
                            </a:cxn>
                            <a:cxn ang="T69">
                              <a:pos x="T22" y="T23"/>
                            </a:cxn>
                            <a:cxn ang="T70">
                              <a:pos x="T24" y="T25"/>
                            </a:cxn>
                            <a:cxn ang="T71">
                              <a:pos x="T26" y="T27"/>
                            </a:cxn>
                            <a:cxn ang="T72">
                              <a:pos x="T28" y="T29"/>
                            </a:cxn>
                            <a:cxn ang="T73">
                              <a:pos x="T30" y="T31"/>
                            </a:cxn>
                            <a:cxn ang="T74">
                              <a:pos x="T32" y="T33"/>
                            </a:cxn>
                            <a:cxn ang="T75">
                              <a:pos x="T34" y="T35"/>
                            </a:cxn>
                            <a:cxn ang="T76">
                              <a:pos x="T36" y="T37"/>
                            </a:cxn>
                            <a:cxn ang="T77">
                              <a:pos x="T38" y="T39"/>
                            </a:cxn>
                            <a:cxn ang="T78">
                              <a:pos x="T40" y="T41"/>
                            </a:cxn>
                            <a:cxn ang="T79">
                              <a:pos x="T42" y="T43"/>
                            </a:cxn>
                            <a:cxn ang="T80">
                              <a:pos x="T44" y="T45"/>
                            </a:cxn>
                            <a:cxn ang="T81">
                              <a:pos x="T46" y="T47"/>
                            </a:cxn>
                            <a:cxn ang="T82">
                              <a:pos x="T48" y="T49"/>
                            </a:cxn>
                            <a:cxn ang="T83">
                              <a:pos x="T50" y="T51"/>
                            </a:cxn>
                            <a:cxn ang="T84">
                              <a:pos x="T52" y="T53"/>
                            </a:cxn>
                            <a:cxn ang="T85">
                              <a:pos x="T54" y="T55"/>
                            </a:cxn>
                            <a:cxn ang="T86">
                              <a:pos x="T56" y="T57"/>
                            </a:cxn>
                          </a:cxnLst>
                          <a:rect l="0" t="0" r="r" b="b"/>
                          <a:pathLst>
                            <a:path w="303" h="297">
                              <a:moveTo>
                                <a:pt x="196" y="227"/>
                              </a:moveTo>
                              <a:lnTo>
                                <a:pt x="212" y="204"/>
                              </a:lnTo>
                              <a:lnTo>
                                <a:pt x="226" y="178"/>
                              </a:lnTo>
                              <a:lnTo>
                                <a:pt x="259" y="109"/>
                              </a:lnTo>
                              <a:lnTo>
                                <a:pt x="303" y="0"/>
                              </a:lnTo>
                              <a:lnTo>
                                <a:pt x="271" y="46"/>
                              </a:lnTo>
                              <a:lnTo>
                                <a:pt x="241" y="90"/>
                              </a:lnTo>
                              <a:lnTo>
                                <a:pt x="226" y="121"/>
                              </a:lnTo>
                              <a:lnTo>
                                <a:pt x="219" y="148"/>
                              </a:lnTo>
                              <a:lnTo>
                                <a:pt x="204" y="183"/>
                              </a:lnTo>
                              <a:lnTo>
                                <a:pt x="188" y="213"/>
                              </a:lnTo>
                              <a:lnTo>
                                <a:pt x="169" y="230"/>
                              </a:lnTo>
                              <a:lnTo>
                                <a:pt x="153" y="246"/>
                              </a:lnTo>
                              <a:lnTo>
                                <a:pt x="134" y="257"/>
                              </a:lnTo>
                              <a:lnTo>
                                <a:pt x="106" y="248"/>
                              </a:lnTo>
                              <a:lnTo>
                                <a:pt x="100" y="230"/>
                              </a:lnTo>
                              <a:lnTo>
                                <a:pt x="77" y="210"/>
                              </a:lnTo>
                              <a:lnTo>
                                <a:pt x="84" y="246"/>
                              </a:lnTo>
                              <a:lnTo>
                                <a:pt x="68" y="270"/>
                              </a:lnTo>
                              <a:lnTo>
                                <a:pt x="51" y="281"/>
                              </a:lnTo>
                              <a:lnTo>
                                <a:pt x="0" y="287"/>
                              </a:lnTo>
                              <a:lnTo>
                                <a:pt x="22" y="292"/>
                              </a:lnTo>
                              <a:lnTo>
                                <a:pt x="47" y="295"/>
                              </a:lnTo>
                              <a:lnTo>
                                <a:pt x="74" y="297"/>
                              </a:lnTo>
                              <a:lnTo>
                                <a:pt x="104" y="293"/>
                              </a:lnTo>
                              <a:lnTo>
                                <a:pt x="131" y="286"/>
                              </a:lnTo>
                              <a:lnTo>
                                <a:pt x="152" y="275"/>
                              </a:lnTo>
                              <a:lnTo>
                                <a:pt x="175" y="252"/>
                              </a:lnTo>
                              <a:lnTo>
                                <a:pt x="196" y="227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7F3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3568" name="Freeform 3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14" y="2450"/>
                        <a:ext cx="66" cy="141"/>
                      </a:xfrm>
                      <a:custGeom>
                        <a:avLst/>
                        <a:gdLst>
                          <a:gd name="T0" fmla="*/ 1 w 131"/>
                          <a:gd name="T1" fmla="*/ 0 h 283"/>
                          <a:gd name="T2" fmla="*/ 1 w 131"/>
                          <a:gd name="T3" fmla="*/ 0 h 283"/>
                          <a:gd name="T4" fmla="*/ 1 w 131"/>
                          <a:gd name="T5" fmla="*/ 0 h 283"/>
                          <a:gd name="T6" fmla="*/ 1 w 131"/>
                          <a:gd name="T7" fmla="*/ 0 h 283"/>
                          <a:gd name="T8" fmla="*/ 1 w 131"/>
                          <a:gd name="T9" fmla="*/ 0 h 283"/>
                          <a:gd name="T10" fmla="*/ 1 w 131"/>
                          <a:gd name="T11" fmla="*/ 0 h 283"/>
                          <a:gd name="T12" fmla="*/ 1 w 131"/>
                          <a:gd name="T13" fmla="*/ 0 h 283"/>
                          <a:gd name="T14" fmla="*/ 1 w 131"/>
                          <a:gd name="T15" fmla="*/ 0 h 283"/>
                          <a:gd name="T16" fmla="*/ 1 w 131"/>
                          <a:gd name="T17" fmla="*/ 0 h 283"/>
                          <a:gd name="T18" fmla="*/ 1 w 131"/>
                          <a:gd name="T19" fmla="*/ 0 h 283"/>
                          <a:gd name="T20" fmla="*/ 1 w 131"/>
                          <a:gd name="T21" fmla="*/ 0 h 283"/>
                          <a:gd name="T22" fmla="*/ 1 w 131"/>
                          <a:gd name="T23" fmla="*/ 0 h 283"/>
                          <a:gd name="T24" fmla="*/ 1 w 131"/>
                          <a:gd name="T25" fmla="*/ 0 h 283"/>
                          <a:gd name="T26" fmla="*/ 1 w 131"/>
                          <a:gd name="T27" fmla="*/ 0 h 283"/>
                          <a:gd name="T28" fmla="*/ 1 w 131"/>
                          <a:gd name="T29" fmla="*/ 0 h 283"/>
                          <a:gd name="T30" fmla="*/ 1 w 131"/>
                          <a:gd name="T31" fmla="*/ 0 h 283"/>
                          <a:gd name="T32" fmla="*/ 1 w 131"/>
                          <a:gd name="T33" fmla="*/ 0 h 283"/>
                          <a:gd name="T34" fmla="*/ 0 w 131"/>
                          <a:gd name="T35" fmla="*/ 0 h 283"/>
                          <a:gd name="T36" fmla="*/ 1 w 131"/>
                          <a:gd name="T37" fmla="*/ 0 h 283"/>
                          <a:gd name="T38" fmla="*/ 1 w 131"/>
                          <a:gd name="T39" fmla="*/ 0 h 283"/>
                          <a:gd name="T40" fmla="*/ 1 w 131"/>
                          <a:gd name="T41" fmla="*/ 0 h 283"/>
                          <a:gd name="T42" fmla="*/ 1 w 131"/>
                          <a:gd name="T43" fmla="*/ 0 h 283"/>
                          <a:gd name="T44" fmla="*/ 1 w 131"/>
                          <a:gd name="T45" fmla="*/ 0 h 283"/>
                          <a:gd name="T46" fmla="*/ 1 w 131"/>
                          <a:gd name="T47" fmla="*/ 0 h 283"/>
                          <a:gd name="T48" fmla="*/ 1 w 131"/>
                          <a:gd name="T49" fmla="*/ 0 h 283"/>
                          <a:gd name="T50" fmla="*/ 1 w 131"/>
                          <a:gd name="T51" fmla="*/ 0 h 283"/>
                          <a:gd name="T52" fmla="*/ 1 w 131"/>
                          <a:gd name="T53" fmla="*/ 0 h 283"/>
                          <a:gd name="T54" fmla="*/ 1 w 131"/>
                          <a:gd name="T55" fmla="*/ 0 h 283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  <a:gd name="T69" fmla="*/ 0 60000 65536"/>
                          <a:gd name="T70" fmla="*/ 0 60000 65536"/>
                          <a:gd name="T71" fmla="*/ 0 60000 65536"/>
                          <a:gd name="T72" fmla="*/ 0 60000 65536"/>
                          <a:gd name="T73" fmla="*/ 0 60000 65536"/>
                          <a:gd name="T74" fmla="*/ 0 60000 65536"/>
                          <a:gd name="T75" fmla="*/ 0 60000 65536"/>
                          <a:gd name="T76" fmla="*/ 0 60000 65536"/>
                          <a:gd name="T77" fmla="*/ 0 60000 65536"/>
                          <a:gd name="T78" fmla="*/ 0 60000 65536"/>
                          <a:gd name="T79" fmla="*/ 0 60000 65536"/>
                          <a:gd name="T80" fmla="*/ 0 60000 65536"/>
                          <a:gd name="T81" fmla="*/ 0 60000 65536"/>
                          <a:gd name="T82" fmla="*/ 0 60000 65536"/>
                          <a:gd name="T83" fmla="*/ 0 60000 65536"/>
                        </a:gdLst>
                        <a:ahLst/>
                        <a:cxnLst>
                          <a:cxn ang="T56">
                            <a:pos x="T0" y="T1"/>
                          </a:cxn>
                          <a:cxn ang="T57">
                            <a:pos x="T2" y="T3"/>
                          </a:cxn>
                          <a:cxn ang="T58">
                            <a:pos x="T4" y="T5"/>
                          </a:cxn>
                          <a:cxn ang="T59">
                            <a:pos x="T6" y="T7"/>
                          </a:cxn>
                          <a:cxn ang="T60">
                            <a:pos x="T8" y="T9"/>
                          </a:cxn>
                          <a:cxn ang="T61">
                            <a:pos x="T10" y="T11"/>
                          </a:cxn>
                          <a:cxn ang="T62">
                            <a:pos x="T12" y="T13"/>
                          </a:cxn>
                          <a:cxn ang="T63">
                            <a:pos x="T14" y="T15"/>
                          </a:cxn>
                          <a:cxn ang="T64">
                            <a:pos x="T16" y="T17"/>
                          </a:cxn>
                          <a:cxn ang="T65">
                            <a:pos x="T18" y="T19"/>
                          </a:cxn>
                          <a:cxn ang="T66">
                            <a:pos x="T20" y="T21"/>
                          </a:cxn>
                          <a:cxn ang="T67">
                            <a:pos x="T22" y="T23"/>
                          </a:cxn>
                          <a:cxn ang="T68">
                            <a:pos x="T24" y="T25"/>
                          </a:cxn>
                          <a:cxn ang="T69">
                            <a:pos x="T26" y="T27"/>
                          </a:cxn>
                          <a:cxn ang="T70">
                            <a:pos x="T28" y="T29"/>
                          </a:cxn>
                          <a:cxn ang="T71">
                            <a:pos x="T30" y="T31"/>
                          </a:cxn>
                          <a:cxn ang="T72">
                            <a:pos x="T32" y="T33"/>
                          </a:cxn>
                          <a:cxn ang="T73">
                            <a:pos x="T34" y="T35"/>
                          </a:cxn>
                          <a:cxn ang="T74">
                            <a:pos x="T36" y="T37"/>
                          </a:cxn>
                          <a:cxn ang="T75">
                            <a:pos x="T38" y="T39"/>
                          </a:cxn>
                          <a:cxn ang="T76">
                            <a:pos x="T40" y="T41"/>
                          </a:cxn>
                          <a:cxn ang="T77">
                            <a:pos x="T42" y="T43"/>
                          </a:cxn>
                          <a:cxn ang="T78">
                            <a:pos x="T44" y="T45"/>
                          </a:cxn>
                          <a:cxn ang="T79">
                            <a:pos x="T46" y="T47"/>
                          </a:cxn>
                          <a:cxn ang="T80">
                            <a:pos x="T48" y="T49"/>
                          </a:cxn>
                          <a:cxn ang="T81">
                            <a:pos x="T50" y="T51"/>
                          </a:cxn>
                          <a:cxn ang="T82">
                            <a:pos x="T52" y="T53"/>
                          </a:cxn>
                          <a:cxn ang="T83">
                            <a:pos x="T54" y="T55"/>
                          </a:cxn>
                        </a:cxnLst>
                        <a:rect l="0" t="0" r="r" b="b"/>
                        <a:pathLst>
                          <a:path w="131" h="283">
                            <a:moveTo>
                              <a:pt x="122" y="230"/>
                            </a:moveTo>
                            <a:lnTo>
                              <a:pt x="114" y="212"/>
                            </a:lnTo>
                            <a:lnTo>
                              <a:pt x="114" y="189"/>
                            </a:lnTo>
                            <a:lnTo>
                              <a:pt x="117" y="172"/>
                            </a:lnTo>
                            <a:lnTo>
                              <a:pt x="122" y="152"/>
                            </a:lnTo>
                            <a:lnTo>
                              <a:pt x="127" y="129"/>
                            </a:lnTo>
                            <a:lnTo>
                              <a:pt x="127" y="112"/>
                            </a:lnTo>
                            <a:lnTo>
                              <a:pt x="127" y="95"/>
                            </a:lnTo>
                            <a:lnTo>
                              <a:pt x="131" y="73"/>
                            </a:lnTo>
                            <a:lnTo>
                              <a:pt x="124" y="66"/>
                            </a:lnTo>
                            <a:lnTo>
                              <a:pt x="113" y="54"/>
                            </a:lnTo>
                            <a:lnTo>
                              <a:pt x="105" y="38"/>
                            </a:lnTo>
                            <a:lnTo>
                              <a:pt x="100" y="30"/>
                            </a:lnTo>
                            <a:lnTo>
                              <a:pt x="97" y="17"/>
                            </a:lnTo>
                            <a:lnTo>
                              <a:pt x="86" y="6"/>
                            </a:lnTo>
                            <a:lnTo>
                              <a:pt x="75" y="11"/>
                            </a:lnTo>
                            <a:lnTo>
                              <a:pt x="4" y="0"/>
                            </a:lnTo>
                            <a:lnTo>
                              <a:pt x="0" y="16"/>
                            </a:lnTo>
                            <a:lnTo>
                              <a:pt x="13" y="52"/>
                            </a:lnTo>
                            <a:lnTo>
                              <a:pt x="30" y="69"/>
                            </a:lnTo>
                            <a:lnTo>
                              <a:pt x="45" y="93"/>
                            </a:lnTo>
                            <a:lnTo>
                              <a:pt x="67" y="109"/>
                            </a:lnTo>
                            <a:lnTo>
                              <a:pt x="95" y="109"/>
                            </a:lnTo>
                            <a:lnTo>
                              <a:pt x="89" y="153"/>
                            </a:lnTo>
                            <a:lnTo>
                              <a:pt x="98" y="202"/>
                            </a:lnTo>
                            <a:lnTo>
                              <a:pt x="113" y="248"/>
                            </a:lnTo>
                            <a:lnTo>
                              <a:pt x="122" y="283"/>
                            </a:lnTo>
                            <a:lnTo>
                              <a:pt x="122" y="230"/>
                            </a:lnTo>
                            <a:close/>
                          </a:path>
                        </a:pathLst>
                      </a:custGeom>
                      <a:solidFill>
                        <a:srgbClr val="FF7F3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3544" name="Group 48"/>
                    <p:cNvGrpSpPr/>
                    <p:nvPr/>
                  </p:nvGrpSpPr>
                  <p:grpSpPr bwMode="auto">
                    <a:xfrm>
                      <a:off x="4889" y="2381"/>
                      <a:ext cx="193" cy="217"/>
                      <a:chOff x="4889" y="2381"/>
                      <a:chExt cx="193" cy="217"/>
                    </a:xfrm>
                  </p:grpSpPr>
                  <p:grpSp>
                    <p:nvGrpSpPr>
                      <p:cNvPr id="63553" name="Group 37"/>
                      <p:cNvGrpSpPr/>
                      <p:nvPr/>
                    </p:nvGrpSpPr>
                    <p:grpSpPr bwMode="auto">
                      <a:xfrm>
                        <a:off x="4933" y="2554"/>
                        <a:ext cx="78" cy="44"/>
                        <a:chOff x="4933" y="2554"/>
                        <a:chExt cx="78" cy="44"/>
                      </a:xfrm>
                    </p:grpSpPr>
                    <p:sp>
                      <p:nvSpPr>
                        <p:cNvPr id="63564" name="Oval 34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41" y="2568"/>
                          <a:ext cx="55" cy="18"/>
                        </a:xfrm>
                        <a:prstGeom prst="ellipse">
                          <a:avLst/>
                        </a:prstGeom>
                        <a:solidFill>
                          <a:srgbClr val="FF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</a14:hiddenLine>
                          </a:ext>
                        </a:extLst>
                      </p:spPr>
                      <p:txBody>
                        <a:bodyPr/>
                        <a:lstStyle>
                          <a:lvl1pPr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50000"/>
                            <a:buFont typeface="Wingdings" panose="05000000000000000000" pitchFamily="2" charset="2"/>
                            <a:buChar char="n"/>
                            <a:defRPr sz="3200">
                              <a:solidFill>
                                <a:schemeClr val="tx1"/>
                              </a:solidFill>
                              <a:latin typeface="Franklin Gothic Book" panose="020B0503020102020204" pitchFamily="34" charset="0"/>
                            </a:defRPr>
                          </a:lvl1pPr>
                          <a:lvl2pPr marL="742950" indent="-28575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Þ"/>
                            <a:defRPr sz="2800">
                              <a:solidFill>
                                <a:srgbClr val="333399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2pPr>
                          <a:lvl3pPr marL="1143000" indent="-2286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"/>
                            <a:defRPr sz="2400">
                              <a:solidFill>
                                <a:srgbClr val="3333CC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3pPr>
                          <a:lvl4pPr marL="1600200" indent="-2286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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4pPr>
                          <a:lvl5pPr marL="2057400" indent="-228600">
                            <a:spcBef>
                              <a:spcPct val="20000"/>
                            </a:spcBef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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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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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tx2"/>
                            </a:buClr>
                            <a:buSzPct val="50000"/>
                            <a:buFont typeface="Wingdings 2" panose="05020102010507070707" pitchFamily="18" charset="2"/>
                            <a:buChar char=""/>
                            <a:defRPr sz="200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defRPr>
                          </a:lvl9pPr>
                        </a:lstStyle>
                        <a:p>
                          <a:pPr>
                            <a:lnSpc>
                              <a:spcPct val="90000"/>
                            </a:lnSpc>
                            <a:spcBef>
                              <a:spcPct val="50000"/>
                            </a:spcBef>
                            <a:spcAft>
                              <a:spcPts val="590"/>
                            </a:spcAft>
                            <a:buSzPct val="80000"/>
                            <a:buFont typeface="Wingdings" panose="05000000000000000000" pitchFamily="2" charset="2"/>
                            <a:buNone/>
                          </a:pPr>
                          <a:endParaRPr lang="zh-CN" altLang="en-US" sz="2000">
                            <a:latin typeface="Arial" panose="020B0604020202020204" pitchFamily="34" charset="0"/>
                          </a:endParaRPr>
                        </a:p>
                      </p:txBody>
                    </p:sp>
                    <p:sp>
                      <p:nvSpPr>
                        <p:cNvPr id="63565" name="Freeform 35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33" y="2554"/>
                          <a:ext cx="78" cy="27"/>
                        </a:xfrm>
                        <a:custGeom>
                          <a:avLst/>
                          <a:gdLst>
                            <a:gd name="T0" fmla="*/ 0 w 156"/>
                            <a:gd name="T1" fmla="*/ 0 h 56"/>
                            <a:gd name="T2" fmla="*/ 1 w 156"/>
                            <a:gd name="T3" fmla="*/ 0 h 56"/>
                            <a:gd name="T4" fmla="*/ 1 w 156"/>
                            <a:gd name="T5" fmla="*/ 0 h 56"/>
                            <a:gd name="T6" fmla="*/ 1 w 156"/>
                            <a:gd name="T7" fmla="*/ 0 h 56"/>
                            <a:gd name="T8" fmla="*/ 1 w 156"/>
                            <a:gd name="T9" fmla="*/ 0 h 56"/>
                            <a:gd name="T10" fmla="*/ 1 w 156"/>
                            <a:gd name="T11" fmla="*/ 0 h 56"/>
                            <a:gd name="T12" fmla="*/ 1 w 156"/>
                            <a:gd name="T13" fmla="*/ 0 h 56"/>
                            <a:gd name="T14" fmla="*/ 1 w 156"/>
                            <a:gd name="T15" fmla="*/ 0 h 56"/>
                            <a:gd name="T16" fmla="*/ 1 w 156"/>
                            <a:gd name="T17" fmla="*/ 0 h 56"/>
                            <a:gd name="T18" fmla="*/ 1 w 156"/>
                            <a:gd name="T19" fmla="*/ 0 h 56"/>
                            <a:gd name="T20" fmla="*/ 1 w 156"/>
                            <a:gd name="T21" fmla="*/ 0 h 56"/>
                            <a:gd name="T22" fmla="*/ 1 w 156"/>
                            <a:gd name="T23" fmla="*/ 0 h 56"/>
                            <a:gd name="T24" fmla="*/ 1 w 156"/>
                            <a:gd name="T25" fmla="*/ 0 h 56"/>
                            <a:gd name="T26" fmla="*/ 1 w 156"/>
                            <a:gd name="T27" fmla="*/ 0 h 56"/>
                            <a:gd name="T28" fmla="*/ 1 w 156"/>
                            <a:gd name="T29" fmla="*/ 0 h 56"/>
                            <a:gd name="T30" fmla="*/ 1 w 156"/>
                            <a:gd name="T31" fmla="*/ 0 h 56"/>
                            <a:gd name="T32" fmla="*/ 1 w 156"/>
                            <a:gd name="T33" fmla="*/ 0 h 56"/>
                            <a:gd name="T34" fmla="*/ 1 w 156"/>
                            <a:gd name="T35" fmla="*/ 0 h 56"/>
                            <a:gd name="T36" fmla="*/ 1 w 156"/>
                            <a:gd name="T37" fmla="*/ 0 h 56"/>
                            <a:gd name="T38" fmla="*/ 1 w 156"/>
                            <a:gd name="T39" fmla="*/ 0 h 56"/>
                            <a:gd name="T40" fmla="*/ 1 w 156"/>
                            <a:gd name="T41" fmla="*/ 0 h 56"/>
                            <a:gd name="T42" fmla="*/ 1 w 156"/>
                            <a:gd name="T43" fmla="*/ 0 h 56"/>
                            <a:gd name="T44" fmla="*/ 1 w 156"/>
                            <a:gd name="T45" fmla="*/ 0 h 56"/>
                            <a:gd name="T46" fmla="*/ 1 w 156"/>
                            <a:gd name="T47" fmla="*/ 0 h 56"/>
                            <a:gd name="T48" fmla="*/ 0 w 156"/>
                            <a:gd name="T49" fmla="*/ 0 h 5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</a:gdLst>
                          <a:ahLst/>
                          <a:cxnLst>
                            <a:cxn ang="T50">
                              <a:pos x="T0" y="T1"/>
                            </a:cxn>
                            <a:cxn ang="T51">
                              <a:pos x="T2" y="T3"/>
                            </a:cxn>
                            <a:cxn ang="T52">
                              <a:pos x="T4" y="T5"/>
                            </a:cxn>
                            <a:cxn ang="T53">
                              <a:pos x="T6" y="T7"/>
                            </a:cxn>
                            <a:cxn ang="T54">
                              <a:pos x="T8" y="T9"/>
                            </a:cxn>
                            <a:cxn ang="T55">
                              <a:pos x="T10" y="T11"/>
                            </a:cxn>
                            <a:cxn ang="T56">
                              <a:pos x="T12" y="T13"/>
                            </a:cxn>
                            <a:cxn ang="T57">
                              <a:pos x="T14" y="T15"/>
                            </a:cxn>
                            <a:cxn ang="T58">
                              <a:pos x="T16" y="T17"/>
                            </a:cxn>
                            <a:cxn ang="T59">
                              <a:pos x="T18" y="T19"/>
                            </a:cxn>
                            <a:cxn ang="T60">
                              <a:pos x="T20" y="T21"/>
                            </a:cxn>
                            <a:cxn ang="T61">
                              <a:pos x="T22" y="T23"/>
                            </a:cxn>
                            <a:cxn ang="T62">
                              <a:pos x="T24" y="T25"/>
                            </a:cxn>
                            <a:cxn ang="T63">
                              <a:pos x="T26" y="T27"/>
                            </a:cxn>
                            <a:cxn ang="T64">
                              <a:pos x="T28" y="T29"/>
                            </a:cxn>
                            <a:cxn ang="T65">
                              <a:pos x="T30" y="T31"/>
                            </a:cxn>
                            <a:cxn ang="T66">
                              <a:pos x="T32" y="T33"/>
                            </a:cxn>
                            <a:cxn ang="T67">
                              <a:pos x="T34" y="T35"/>
                            </a:cxn>
                            <a:cxn ang="T68">
                              <a:pos x="T36" y="T37"/>
                            </a:cxn>
                            <a:cxn ang="T69">
                              <a:pos x="T38" y="T39"/>
                            </a:cxn>
                            <a:cxn ang="T70">
                              <a:pos x="T40" y="T41"/>
                            </a:cxn>
                            <a:cxn ang="T71">
                              <a:pos x="T42" y="T43"/>
                            </a:cxn>
                            <a:cxn ang="T72">
                              <a:pos x="T44" y="T45"/>
                            </a:cxn>
                            <a:cxn ang="T73">
                              <a:pos x="T46" y="T47"/>
                            </a:cxn>
                            <a:cxn ang="T74">
                              <a:pos x="T48" y="T49"/>
                            </a:cxn>
                          </a:cxnLst>
                          <a:rect l="0" t="0" r="r" b="b"/>
                          <a:pathLst>
                            <a:path w="156" h="56">
                              <a:moveTo>
                                <a:pt x="0" y="32"/>
                              </a:moveTo>
                              <a:lnTo>
                                <a:pt x="13" y="21"/>
                              </a:lnTo>
                              <a:lnTo>
                                <a:pt x="24" y="15"/>
                              </a:lnTo>
                              <a:lnTo>
                                <a:pt x="33" y="8"/>
                              </a:lnTo>
                              <a:lnTo>
                                <a:pt x="44" y="2"/>
                              </a:lnTo>
                              <a:lnTo>
                                <a:pt x="59" y="0"/>
                              </a:lnTo>
                              <a:lnTo>
                                <a:pt x="73" y="4"/>
                              </a:lnTo>
                              <a:lnTo>
                                <a:pt x="82" y="11"/>
                              </a:lnTo>
                              <a:lnTo>
                                <a:pt x="92" y="11"/>
                              </a:lnTo>
                              <a:lnTo>
                                <a:pt x="101" y="10"/>
                              </a:lnTo>
                              <a:lnTo>
                                <a:pt x="115" y="11"/>
                              </a:lnTo>
                              <a:lnTo>
                                <a:pt x="128" y="18"/>
                              </a:lnTo>
                              <a:lnTo>
                                <a:pt x="136" y="29"/>
                              </a:lnTo>
                              <a:lnTo>
                                <a:pt x="141" y="38"/>
                              </a:lnTo>
                              <a:lnTo>
                                <a:pt x="148" y="48"/>
                              </a:lnTo>
                              <a:lnTo>
                                <a:pt x="156" y="56"/>
                              </a:lnTo>
                              <a:lnTo>
                                <a:pt x="114" y="49"/>
                              </a:lnTo>
                              <a:lnTo>
                                <a:pt x="98" y="46"/>
                              </a:lnTo>
                              <a:lnTo>
                                <a:pt x="85" y="41"/>
                              </a:lnTo>
                              <a:lnTo>
                                <a:pt x="74" y="37"/>
                              </a:lnTo>
                              <a:lnTo>
                                <a:pt x="65" y="38"/>
                              </a:lnTo>
                              <a:lnTo>
                                <a:pt x="54" y="37"/>
                              </a:lnTo>
                              <a:lnTo>
                                <a:pt x="35" y="38"/>
                              </a:lnTo>
                              <a:lnTo>
                                <a:pt x="21" y="37"/>
                              </a:lnTo>
                              <a:lnTo>
                                <a:pt x="0" y="32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00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66" name="Freeform 36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33" y="2569"/>
                          <a:ext cx="77" cy="29"/>
                        </a:xfrm>
                        <a:custGeom>
                          <a:avLst/>
                          <a:gdLst>
                            <a:gd name="T0" fmla="*/ 0 w 155"/>
                            <a:gd name="T1" fmla="*/ 0 h 57"/>
                            <a:gd name="T2" fmla="*/ 0 w 155"/>
                            <a:gd name="T3" fmla="*/ 1 h 57"/>
                            <a:gd name="T4" fmla="*/ 0 w 155"/>
                            <a:gd name="T5" fmla="*/ 1 h 57"/>
                            <a:gd name="T6" fmla="*/ 0 w 155"/>
                            <a:gd name="T7" fmla="*/ 1 h 57"/>
                            <a:gd name="T8" fmla="*/ 0 w 155"/>
                            <a:gd name="T9" fmla="*/ 1 h 57"/>
                            <a:gd name="T10" fmla="*/ 0 w 155"/>
                            <a:gd name="T11" fmla="*/ 1 h 57"/>
                            <a:gd name="T12" fmla="*/ 0 w 155"/>
                            <a:gd name="T13" fmla="*/ 1 h 57"/>
                            <a:gd name="T14" fmla="*/ 0 w 155"/>
                            <a:gd name="T15" fmla="*/ 1 h 57"/>
                            <a:gd name="T16" fmla="*/ 0 w 155"/>
                            <a:gd name="T17" fmla="*/ 1 h 57"/>
                            <a:gd name="T18" fmla="*/ 0 w 155"/>
                            <a:gd name="T19" fmla="*/ 1 h 57"/>
                            <a:gd name="T20" fmla="*/ 0 w 155"/>
                            <a:gd name="T21" fmla="*/ 1 h 57"/>
                            <a:gd name="T22" fmla="*/ 0 w 155"/>
                            <a:gd name="T23" fmla="*/ 1 h 57"/>
                            <a:gd name="T24" fmla="*/ 0 w 155"/>
                            <a:gd name="T25" fmla="*/ 1 h 57"/>
                            <a:gd name="T26" fmla="*/ 0 w 155"/>
                            <a:gd name="T27" fmla="*/ 1 h 57"/>
                            <a:gd name="T28" fmla="*/ 0 w 155"/>
                            <a:gd name="T29" fmla="*/ 1 h 57"/>
                            <a:gd name="T30" fmla="*/ 0 w 155"/>
                            <a:gd name="T31" fmla="*/ 1 h 57"/>
                            <a:gd name="T32" fmla="*/ 0 w 155"/>
                            <a:gd name="T33" fmla="*/ 1 h 57"/>
                            <a:gd name="T34" fmla="*/ 0 w 155"/>
                            <a:gd name="T35" fmla="*/ 1 h 57"/>
                            <a:gd name="T36" fmla="*/ 0 w 155"/>
                            <a:gd name="T37" fmla="*/ 1 h 57"/>
                            <a:gd name="T38" fmla="*/ 0 w 155"/>
                            <a:gd name="T39" fmla="*/ 1 h 57"/>
                            <a:gd name="T40" fmla="*/ 0 w 155"/>
                            <a:gd name="T41" fmla="*/ 1 h 57"/>
                            <a:gd name="T42" fmla="*/ 0 w 155"/>
                            <a:gd name="T43" fmla="*/ 1 h 57"/>
                            <a:gd name="T44" fmla="*/ 0 w 155"/>
                            <a:gd name="T45" fmla="*/ 1 h 57"/>
                            <a:gd name="T46" fmla="*/ 0 w 155"/>
                            <a:gd name="T47" fmla="*/ 1 h 57"/>
                            <a:gd name="T48" fmla="*/ 0 w 155"/>
                            <a:gd name="T49" fmla="*/ 0 h 57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</a:gdLst>
                          <a:ahLst/>
                          <a:cxnLst>
                            <a:cxn ang="T50">
                              <a:pos x="T0" y="T1"/>
                            </a:cxn>
                            <a:cxn ang="T51">
                              <a:pos x="T2" y="T3"/>
                            </a:cxn>
                            <a:cxn ang="T52">
                              <a:pos x="T4" y="T5"/>
                            </a:cxn>
                            <a:cxn ang="T53">
                              <a:pos x="T6" y="T7"/>
                            </a:cxn>
                            <a:cxn ang="T54">
                              <a:pos x="T8" y="T9"/>
                            </a:cxn>
                            <a:cxn ang="T55">
                              <a:pos x="T10" y="T11"/>
                            </a:cxn>
                            <a:cxn ang="T56">
                              <a:pos x="T12" y="T13"/>
                            </a:cxn>
                            <a:cxn ang="T57">
                              <a:pos x="T14" y="T15"/>
                            </a:cxn>
                            <a:cxn ang="T58">
                              <a:pos x="T16" y="T17"/>
                            </a:cxn>
                            <a:cxn ang="T59">
                              <a:pos x="T18" y="T19"/>
                            </a:cxn>
                            <a:cxn ang="T60">
                              <a:pos x="T20" y="T21"/>
                            </a:cxn>
                            <a:cxn ang="T61">
                              <a:pos x="T22" y="T23"/>
                            </a:cxn>
                            <a:cxn ang="T62">
                              <a:pos x="T24" y="T25"/>
                            </a:cxn>
                            <a:cxn ang="T63">
                              <a:pos x="T26" y="T27"/>
                            </a:cxn>
                            <a:cxn ang="T64">
                              <a:pos x="T28" y="T29"/>
                            </a:cxn>
                            <a:cxn ang="T65">
                              <a:pos x="T30" y="T31"/>
                            </a:cxn>
                            <a:cxn ang="T66">
                              <a:pos x="T32" y="T33"/>
                            </a:cxn>
                            <a:cxn ang="T67">
                              <a:pos x="T34" y="T35"/>
                            </a:cxn>
                            <a:cxn ang="T68">
                              <a:pos x="T36" y="T37"/>
                            </a:cxn>
                            <a:cxn ang="T69">
                              <a:pos x="T38" y="T39"/>
                            </a:cxn>
                            <a:cxn ang="T70">
                              <a:pos x="T40" y="T41"/>
                            </a:cxn>
                            <a:cxn ang="T71">
                              <a:pos x="T42" y="T43"/>
                            </a:cxn>
                            <a:cxn ang="T72">
                              <a:pos x="T44" y="T45"/>
                            </a:cxn>
                            <a:cxn ang="T73">
                              <a:pos x="T46" y="T47"/>
                            </a:cxn>
                            <a:cxn ang="T74">
                              <a:pos x="T48" y="T49"/>
                            </a:cxn>
                          </a:cxnLst>
                          <a:rect l="0" t="0" r="r" b="b"/>
                          <a:pathLst>
                            <a:path w="155" h="57">
                              <a:moveTo>
                                <a:pt x="0" y="0"/>
                              </a:moveTo>
                              <a:lnTo>
                                <a:pt x="16" y="3"/>
                              </a:lnTo>
                              <a:lnTo>
                                <a:pt x="30" y="8"/>
                              </a:lnTo>
                              <a:lnTo>
                                <a:pt x="41" y="8"/>
                              </a:lnTo>
                              <a:lnTo>
                                <a:pt x="51" y="9"/>
                              </a:lnTo>
                              <a:lnTo>
                                <a:pt x="62" y="11"/>
                              </a:lnTo>
                              <a:lnTo>
                                <a:pt x="71" y="16"/>
                              </a:lnTo>
                              <a:lnTo>
                                <a:pt x="82" y="16"/>
                              </a:lnTo>
                              <a:lnTo>
                                <a:pt x="93" y="16"/>
                              </a:lnTo>
                              <a:lnTo>
                                <a:pt x="109" y="17"/>
                              </a:lnTo>
                              <a:lnTo>
                                <a:pt x="123" y="19"/>
                              </a:lnTo>
                              <a:lnTo>
                                <a:pt x="139" y="20"/>
                              </a:lnTo>
                              <a:lnTo>
                                <a:pt x="155" y="24"/>
                              </a:lnTo>
                              <a:lnTo>
                                <a:pt x="144" y="35"/>
                              </a:lnTo>
                              <a:lnTo>
                                <a:pt x="125" y="47"/>
                              </a:lnTo>
                              <a:lnTo>
                                <a:pt x="109" y="55"/>
                              </a:lnTo>
                              <a:lnTo>
                                <a:pt x="96" y="57"/>
                              </a:lnTo>
                              <a:lnTo>
                                <a:pt x="82" y="57"/>
                              </a:lnTo>
                              <a:lnTo>
                                <a:pt x="68" y="57"/>
                              </a:lnTo>
                              <a:lnTo>
                                <a:pt x="54" y="52"/>
                              </a:lnTo>
                              <a:lnTo>
                                <a:pt x="40" y="44"/>
                              </a:lnTo>
                              <a:lnTo>
                                <a:pt x="29" y="35"/>
                              </a:lnTo>
                              <a:lnTo>
                                <a:pt x="19" y="22"/>
                              </a:lnTo>
                              <a:lnTo>
                                <a:pt x="11" y="11"/>
                              </a:lnTo>
                              <a:lnTo>
                                <a:pt x="0" y="0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001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round/>
                            </a14:hiddenLine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grpSp>
                    <p:nvGrpSpPr>
                      <p:cNvPr id="63554" name="Group 46"/>
                      <p:cNvGrpSpPr/>
                      <p:nvPr/>
                    </p:nvGrpSpPr>
                    <p:grpSpPr bwMode="auto">
                      <a:xfrm>
                        <a:off x="4889" y="2381"/>
                        <a:ext cx="193" cy="84"/>
                        <a:chOff x="4889" y="2381"/>
                        <a:chExt cx="193" cy="84"/>
                      </a:xfrm>
                    </p:grpSpPr>
                    <p:grpSp>
                      <p:nvGrpSpPr>
                        <p:cNvPr id="63556" name="Group 41"/>
                        <p:cNvGrpSpPr/>
                        <p:nvPr/>
                      </p:nvGrpSpPr>
                      <p:grpSpPr bwMode="auto">
                        <a:xfrm>
                          <a:off x="4889" y="2381"/>
                          <a:ext cx="80" cy="55"/>
                          <a:chOff x="4889" y="2381"/>
                          <a:chExt cx="80" cy="55"/>
                        </a:xfrm>
                      </p:grpSpPr>
                      <p:sp>
                        <p:nvSpPr>
                          <p:cNvPr id="63561" name="Freeform 38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895" y="2381"/>
                            <a:ext cx="74" cy="39"/>
                          </a:xfrm>
                          <a:custGeom>
                            <a:avLst/>
                            <a:gdLst>
                              <a:gd name="T0" fmla="*/ 1 w 147"/>
                              <a:gd name="T1" fmla="*/ 0 h 79"/>
                              <a:gd name="T2" fmla="*/ 1 w 147"/>
                              <a:gd name="T3" fmla="*/ 0 h 79"/>
                              <a:gd name="T4" fmla="*/ 1 w 147"/>
                              <a:gd name="T5" fmla="*/ 0 h 79"/>
                              <a:gd name="T6" fmla="*/ 1 w 147"/>
                              <a:gd name="T7" fmla="*/ 0 h 79"/>
                              <a:gd name="T8" fmla="*/ 1 w 147"/>
                              <a:gd name="T9" fmla="*/ 0 h 79"/>
                              <a:gd name="T10" fmla="*/ 1 w 147"/>
                              <a:gd name="T11" fmla="*/ 0 h 79"/>
                              <a:gd name="T12" fmla="*/ 1 w 147"/>
                              <a:gd name="T13" fmla="*/ 0 h 79"/>
                              <a:gd name="T14" fmla="*/ 1 w 147"/>
                              <a:gd name="T15" fmla="*/ 0 h 79"/>
                              <a:gd name="T16" fmla="*/ 1 w 147"/>
                              <a:gd name="T17" fmla="*/ 0 h 79"/>
                              <a:gd name="T18" fmla="*/ 1 w 147"/>
                              <a:gd name="T19" fmla="*/ 0 h 79"/>
                              <a:gd name="T20" fmla="*/ 1 w 147"/>
                              <a:gd name="T21" fmla="*/ 0 h 79"/>
                              <a:gd name="T22" fmla="*/ 1 w 147"/>
                              <a:gd name="T23" fmla="*/ 0 h 79"/>
                              <a:gd name="T24" fmla="*/ 1 w 147"/>
                              <a:gd name="T25" fmla="*/ 0 h 79"/>
                              <a:gd name="T26" fmla="*/ 1 w 147"/>
                              <a:gd name="T27" fmla="*/ 0 h 79"/>
                              <a:gd name="T28" fmla="*/ 1 w 147"/>
                              <a:gd name="T29" fmla="*/ 0 h 79"/>
                              <a:gd name="T30" fmla="*/ 1 w 147"/>
                              <a:gd name="T31" fmla="*/ 0 h 79"/>
                              <a:gd name="T32" fmla="*/ 0 w 147"/>
                              <a:gd name="T33" fmla="*/ 0 h 79"/>
                              <a:gd name="T34" fmla="*/ 1 w 147"/>
                              <a:gd name="T35" fmla="*/ 0 h 79"/>
                              <a:gd name="T36" fmla="*/ 0 60000 65536"/>
                              <a:gd name="T37" fmla="*/ 0 60000 65536"/>
                              <a:gd name="T38" fmla="*/ 0 60000 65536"/>
                              <a:gd name="T39" fmla="*/ 0 60000 65536"/>
                              <a:gd name="T40" fmla="*/ 0 60000 65536"/>
                              <a:gd name="T41" fmla="*/ 0 60000 65536"/>
                              <a:gd name="T42" fmla="*/ 0 60000 65536"/>
                              <a:gd name="T43" fmla="*/ 0 60000 65536"/>
                              <a:gd name="T44" fmla="*/ 0 60000 65536"/>
                              <a:gd name="T45" fmla="*/ 0 60000 65536"/>
                              <a:gd name="T46" fmla="*/ 0 60000 65536"/>
                              <a:gd name="T47" fmla="*/ 0 60000 65536"/>
                              <a:gd name="T48" fmla="*/ 0 60000 65536"/>
                              <a:gd name="T49" fmla="*/ 0 60000 65536"/>
                              <a:gd name="T50" fmla="*/ 0 60000 65536"/>
                              <a:gd name="T51" fmla="*/ 0 60000 65536"/>
                              <a:gd name="T52" fmla="*/ 0 60000 65536"/>
                              <a:gd name="T53" fmla="*/ 0 60000 65536"/>
                            </a:gdLst>
                            <a:ahLst/>
                            <a:cxnLst>
                              <a:cxn ang="T36">
                                <a:pos x="T0" y="T1"/>
                              </a:cxn>
                              <a:cxn ang="T37">
                                <a:pos x="T2" y="T3"/>
                              </a:cxn>
                              <a:cxn ang="T38">
                                <a:pos x="T4" y="T5"/>
                              </a:cxn>
                              <a:cxn ang="T39">
                                <a:pos x="T6" y="T7"/>
                              </a:cxn>
                              <a:cxn ang="T40">
                                <a:pos x="T8" y="T9"/>
                              </a:cxn>
                              <a:cxn ang="T41">
                                <a:pos x="T10" y="T11"/>
                              </a:cxn>
                              <a:cxn ang="T42">
                                <a:pos x="T12" y="T13"/>
                              </a:cxn>
                              <a:cxn ang="T43">
                                <a:pos x="T14" y="T15"/>
                              </a:cxn>
                              <a:cxn ang="T44">
                                <a:pos x="T16" y="T17"/>
                              </a:cxn>
                              <a:cxn ang="T45">
                                <a:pos x="T18" y="T19"/>
                              </a:cxn>
                              <a:cxn ang="T46">
                                <a:pos x="T20" y="T21"/>
                              </a:cxn>
                              <a:cxn ang="T47">
                                <a:pos x="T22" y="T23"/>
                              </a:cxn>
                              <a:cxn ang="T48">
                                <a:pos x="T24" y="T25"/>
                              </a:cxn>
                              <a:cxn ang="T49">
                                <a:pos x="T26" y="T27"/>
                              </a:cxn>
                              <a:cxn ang="T50">
                                <a:pos x="T28" y="T29"/>
                              </a:cxn>
                              <a:cxn ang="T51">
                                <a:pos x="T30" y="T31"/>
                              </a:cxn>
                              <a:cxn ang="T52">
                                <a:pos x="T32" y="T33"/>
                              </a:cxn>
                              <a:cxn ang="T53">
                                <a:pos x="T34" y="T35"/>
                              </a:cxn>
                            </a:cxnLst>
                            <a:rect l="0" t="0" r="r" b="b"/>
                            <a:pathLst>
                              <a:path w="147" h="79">
                                <a:moveTo>
                                  <a:pt x="5" y="17"/>
                                </a:moveTo>
                                <a:lnTo>
                                  <a:pt x="38" y="1"/>
                                </a:lnTo>
                                <a:lnTo>
                                  <a:pt x="55" y="0"/>
                                </a:lnTo>
                                <a:lnTo>
                                  <a:pt x="68" y="0"/>
                                </a:lnTo>
                                <a:lnTo>
                                  <a:pt x="91" y="5"/>
                                </a:lnTo>
                                <a:lnTo>
                                  <a:pt x="109" y="14"/>
                                </a:lnTo>
                                <a:lnTo>
                                  <a:pt x="121" y="27"/>
                                </a:lnTo>
                                <a:lnTo>
                                  <a:pt x="134" y="42"/>
                                </a:lnTo>
                                <a:lnTo>
                                  <a:pt x="142" y="60"/>
                                </a:lnTo>
                                <a:lnTo>
                                  <a:pt x="147" y="79"/>
                                </a:lnTo>
                                <a:lnTo>
                                  <a:pt x="121" y="60"/>
                                </a:lnTo>
                                <a:lnTo>
                                  <a:pt x="106" y="41"/>
                                </a:lnTo>
                                <a:lnTo>
                                  <a:pt x="91" y="25"/>
                                </a:lnTo>
                                <a:lnTo>
                                  <a:pt x="74" y="14"/>
                                </a:lnTo>
                                <a:lnTo>
                                  <a:pt x="50" y="9"/>
                                </a:lnTo>
                                <a:lnTo>
                                  <a:pt x="33" y="12"/>
                                </a:lnTo>
                                <a:lnTo>
                                  <a:pt x="0" y="25"/>
                                </a:lnTo>
                                <a:lnTo>
                                  <a:pt x="5" y="17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3562" name="Freeform 39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889" y="2405"/>
                            <a:ext cx="71" cy="30"/>
                          </a:xfrm>
                          <a:custGeom>
                            <a:avLst/>
                            <a:gdLst>
                              <a:gd name="T0" fmla="*/ 0 w 142"/>
                              <a:gd name="T1" fmla="*/ 1 h 58"/>
                              <a:gd name="T2" fmla="*/ 1 w 142"/>
                              <a:gd name="T3" fmla="*/ 1 h 58"/>
                              <a:gd name="T4" fmla="*/ 1 w 142"/>
                              <a:gd name="T5" fmla="*/ 1 h 58"/>
                              <a:gd name="T6" fmla="*/ 1 w 142"/>
                              <a:gd name="T7" fmla="*/ 1 h 58"/>
                              <a:gd name="T8" fmla="*/ 1 w 142"/>
                              <a:gd name="T9" fmla="*/ 0 h 58"/>
                              <a:gd name="T10" fmla="*/ 1 w 142"/>
                              <a:gd name="T11" fmla="*/ 1 h 58"/>
                              <a:gd name="T12" fmla="*/ 1 w 142"/>
                              <a:gd name="T13" fmla="*/ 1 h 58"/>
                              <a:gd name="T14" fmla="*/ 1 w 142"/>
                              <a:gd name="T15" fmla="*/ 1 h 58"/>
                              <a:gd name="T16" fmla="*/ 1 w 142"/>
                              <a:gd name="T17" fmla="*/ 1 h 58"/>
                              <a:gd name="T18" fmla="*/ 1 w 142"/>
                              <a:gd name="T19" fmla="*/ 1 h 58"/>
                              <a:gd name="T20" fmla="*/ 1 w 142"/>
                              <a:gd name="T21" fmla="*/ 1 h 58"/>
                              <a:gd name="T22" fmla="*/ 1 w 142"/>
                              <a:gd name="T23" fmla="*/ 1 h 58"/>
                              <a:gd name="T24" fmla="*/ 1 w 142"/>
                              <a:gd name="T25" fmla="*/ 1 h 58"/>
                              <a:gd name="T26" fmla="*/ 1 w 142"/>
                              <a:gd name="T27" fmla="*/ 1 h 58"/>
                              <a:gd name="T28" fmla="*/ 1 w 142"/>
                              <a:gd name="T29" fmla="*/ 1 h 58"/>
                              <a:gd name="T30" fmla="*/ 1 w 142"/>
                              <a:gd name="T31" fmla="*/ 1 h 58"/>
                              <a:gd name="T32" fmla="*/ 1 w 142"/>
                              <a:gd name="T33" fmla="*/ 1 h 58"/>
                              <a:gd name="T34" fmla="*/ 1 w 142"/>
                              <a:gd name="T35" fmla="*/ 1 h 58"/>
                              <a:gd name="T36" fmla="*/ 1 w 142"/>
                              <a:gd name="T37" fmla="*/ 1 h 58"/>
                              <a:gd name="T38" fmla="*/ 1 w 142"/>
                              <a:gd name="T39" fmla="*/ 1 h 58"/>
                              <a:gd name="T40" fmla="*/ 1 w 142"/>
                              <a:gd name="T41" fmla="*/ 1 h 58"/>
                              <a:gd name="T42" fmla="*/ 1 w 142"/>
                              <a:gd name="T43" fmla="*/ 1 h 58"/>
                              <a:gd name="T44" fmla="*/ 1 w 142"/>
                              <a:gd name="T45" fmla="*/ 1 h 58"/>
                              <a:gd name="T46" fmla="*/ 1 w 142"/>
                              <a:gd name="T47" fmla="*/ 1 h 58"/>
                              <a:gd name="T48" fmla="*/ 0 w 142"/>
                              <a:gd name="T49" fmla="*/ 1 h 58"/>
                              <a:gd name="T50" fmla="*/ 0 60000 65536"/>
                              <a:gd name="T51" fmla="*/ 0 60000 65536"/>
                              <a:gd name="T52" fmla="*/ 0 60000 65536"/>
                              <a:gd name="T53" fmla="*/ 0 60000 65536"/>
                              <a:gd name="T54" fmla="*/ 0 60000 65536"/>
                              <a:gd name="T55" fmla="*/ 0 60000 65536"/>
                              <a:gd name="T56" fmla="*/ 0 60000 65536"/>
                              <a:gd name="T57" fmla="*/ 0 60000 65536"/>
                              <a:gd name="T58" fmla="*/ 0 60000 65536"/>
                              <a:gd name="T59" fmla="*/ 0 60000 65536"/>
                              <a:gd name="T60" fmla="*/ 0 60000 65536"/>
                              <a:gd name="T61" fmla="*/ 0 60000 65536"/>
                              <a:gd name="T62" fmla="*/ 0 60000 65536"/>
                              <a:gd name="T63" fmla="*/ 0 60000 65536"/>
                              <a:gd name="T64" fmla="*/ 0 60000 65536"/>
                              <a:gd name="T65" fmla="*/ 0 60000 65536"/>
                              <a:gd name="T66" fmla="*/ 0 60000 65536"/>
                              <a:gd name="T67" fmla="*/ 0 60000 65536"/>
                              <a:gd name="T68" fmla="*/ 0 60000 65536"/>
                              <a:gd name="T69" fmla="*/ 0 60000 65536"/>
                              <a:gd name="T70" fmla="*/ 0 60000 65536"/>
                              <a:gd name="T71" fmla="*/ 0 60000 65536"/>
                              <a:gd name="T72" fmla="*/ 0 60000 65536"/>
                              <a:gd name="T73" fmla="*/ 0 60000 65536"/>
                              <a:gd name="T74" fmla="*/ 0 60000 65536"/>
                            </a:gdLst>
                            <a:ahLst/>
                            <a:cxnLst>
                              <a:cxn ang="T50">
                                <a:pos x="T0" y="T1"/>
                              </a:cxn>
                              <a:cxn ang="T51">
                                <a:pos x="T2" y="T3"/>
                              </a:cxn>
                              <a:cxn ang="T52">
                                <a:pos x="T4" y="T5"/>
                              </a:cxn>
                              <a:cxn ang="T53">
                                <a:pos x="T6" y="T7"/>
                              </a:cxn>
                              <a:cxn ang="T54">
                                <a:pos x="T8" y="T9"/>
                              </a:cxn>
                              <a:cxn ang="T55">
                                <a:pos x="T10" y="T11"/>
                              </a:cxn>
                              <a:cxn ang="T56">
                                <a:pos x="T12" y="T13"/>
                              </a:cxn>
                              <a:cxn ang="T57">
                                <a:pos x="T14" y="T15"/>
                              </a:cxn>
                              <a:cxn ang="T58">
                                <a:pos x="T16" y="T17"/>
                              </a:cxn>
                              <a:cxn ang="T59">
                                <a:pos x="T18" y="T19"/>
                              </a:cxn>
                              <a:cxn ang="T60">
                                <a:pos x="T20" y="T21"/>
                              </a:cxn>
                              <a:cxn ang="T61">
                                <a:pos x="T22" y="T23"/>
                              </a:cxn>
                              <a:cxn ang="T62">
                                <a:pos x="T24" y="T25"/>
                              </a:cxn>
                              <a:cxn ang="T63">
                                <a:pos x="T26" y="T27"/>
                              </a:cxn>
                              <a:cxn ang="T64">
                                <a:pos x="T28" y="T29"/>
                              </a:cxn>
                              <a:cxn ang="T65">
                                <a:pos x="T30" y="T31"/>
                              </a:cxn>
                              <a:cxn ang="T66">
                                <a:pos x="T32" y="T33"/>
                              </a:cxn>
                              <a:cxn ang="T67">
                                <a:pos x="T34" y="T35"/>
                              </a:cxn>
                              <a:cxn ang="T68">
                                <a:pos x="T36" y="T37"/>
                              </a:cxn>
                              <a:cxn ang="T69">
                                <a:pos x="T38" y="T39"/>
                              </a:cxn>
                              <a:cxn ang="T70">
                                <a:pos x="T40" y="T41"/>
                              </a:cxn>
                              <a:cxn ang="T71">
                                <a:pos x="T42" y="T43"/>
                              </a:cxn>
                              <a:cxn ang="T72">
                                <a:pos x="T44" y="T45"/>
                              </a:cxn>
                              <a:cxn ang="T73">
                                <a:pos x="T46" y="T47"/>
                              </a:cxn>
                              <a:cxn ang="T74">
                                <a:pos x="T48" y="T49"/>
                              </a:cxn>
                            </a:cxnLst>
                            <a:rect l="0" t="0" r="r" b="b"/>
                            <a:pathLst>
                              <a:path w="142" h="58">
                                <a:moveTo>
                                  <a:pt x="0" y="17"/>
                                </a:moveTo>
                                <a:lnTo>
                                  <a:pt x="22" y="17"/>
                                </a:lnTo>
                                <a:lnTo>
                                  <a:pt x="34" y="11"/>
                                </a:lnTo>
                                <a:lnTo>
                                  <a:pt x="46" y="4"/>
                                </a:lnTo>
                                <a:lnTo>
                                  <a:pt x="65" y="0"/>
                                </a:lnTo>
                                <a:lnTo>
                                  <a:pt x="81" y="1"/>
                                </a:lnTo>
                                <a:lnTo>
                                  <a:pt x="98" y="6"/>
                                </a:lnTo>
                                <a:lnTo>
                                  <a:pt x="108" y="12"/>
                                </a:lnTo>
                                <a:lnTo>
                                  <a:pt x="123" y="23"/>
                                </a:lnTo>
                                <a:lnTo>
                                  <a:pt x="133" y="36"/>
                                </a:lnTo>
                                <a:lnTo>
                                  <a:pt x="142" y="50"/>
                                </a:lnTo>
                                <a:lnTo>
                                  <a:pt x="139" y="57"/>
                                </a:lnTo>
                                <a:lnTo>
                                  <a:pt x="128" y="58"/>
                                </a:lnTo>
                                <a:lnTo>
                                  <a:pt x="114" y="38"/>
                                </a:lnTo>
                                <a:lnTo>
                                  <a:pt x="104" y="31"/>
                                </a:lnTo>
                                <a:lnTo>
                                  <a:pt x="97" y="42"/>
                                </a:lnTo>
                                <a:lnTo>
                                  <a:pt x="87" y="45"/>
                                </a:lnTo>
                                <a:lnTo>
                                  <a:pt x="76" y="45"/>
                                </a:lnTo>
                                <a:lnTo>
                                  <a:pt x="65" y="42"/>
                                </a:lnTo>
                                <a:lnTo>
                                  <a:pt x="59" y="36"/>
                                </a:lnTo>
                                <a:lnTo>
                                  <a:pt x="56" y="27"/>
                                </a:lnTo>
                                <a:lnTo>
                                  <a:pt x="41" y="31"/>
                                </a:lnTo>
                                <a:lnTo>
                                  <a:pt x="24" y="30"/>
                                </a:lnTo>
                                <a:lnTo>
                                  <a:pt x="11" y="30"/>
                                </a:lnTo>
                                <a:lnTo>
                                  <a:pt x="0" y="17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3563" name="Freeform 40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4904" y="2424"/>
                            <a:ext cx="33" cy="12"/>
                          </a:xfrm>
                          <a:custGeom>
                            <a:avLst/>
                            <a:gdLst>
                              <a:gd name="T0" fmla="*/ 0 w 65"/>
                              <a:gd name="T1" fmla="*/ 0 h 23"/>
                              <a:gd name="T2" fmla="*/ 1 w 65"/>
                              <a:gd name="T3" fmla="*/ 1 h 23"/>
                              <a:gd name="T4" fmla="*/ 1 w 65"/>
                              <a:gd name="T5" fmla="*/ 1 h 23"/>
                              <a:gd name="T6" fmla="*/ 1 w 65"/>
                              <a:gd name="T7" fmla="*/ 1 h 23"/>
                              <a:gd name="T8" fmla="*/ 1 w 65"/>
                              <a:gd name="T9" fmla="*/ 1 h 23"/>
                              <a:gd name="T10" fmla="*/ 1 w 65"/>
                              <a:gd name="T11" fmla="*/ 1 h 23"/>
                              <a:gd name="T12" fmla="*/ 1 w 65"/>
                              <a:gd name="T13" fmla="*/ 1 h 23"/>
                              <a:gd name="T14" fmla="*/ 1 w 65"/>
                              <a:gd name="T15" fmla="*/ 1 h 23"/>
                              <a:gd name="T16" fmla="*/ 1 w 65"/>
                              <a:gd name="T17" fmla="*/ 1 h 23"/>
                              <a:gd name="T18" fmla="*/ 1 w 65"/>
                              <a:gd name="T19" fmla="*/ 1 h 23"/>
                              <a:gd name="T20" fmla="*/ 1 w 65"/>
                              <a:gd name="T21" fmla="*/ 1 h 23"/>
                              <a:gd name="T22" fmla="*/ 0 w 65"/>
                              <a:gd name="T23" fmla="*/ 0 h 23"/>
                              <a:gd name="T24" fmla="*/ 0 60000 65536"/>
                              <a:gd name="T25" fmla="*/ 0 60000 65536"/>
                              <a:gd name="T26" fmla="*/ 0 60000 65536"/>
                              <a:gd name="T27" fmla="*/ 0 60000 65536"/>
                              <a:gd name="T28" fmla="*/ 0 60000 65536"/>
                              <a:gd name="T29" fmla="*/ 0 60000 65536"/>
                              <a:gd name="T30" fmla="*/ 0 60000 65536"/>
                              <a:gd name="T31" fmla="*/ 0 60000 65536"/>
                              <a:gd name="T32" fmla="*/ 0 60000 65536"/>
                              <a:gd name="T33" fmla="*/ 0 60000 65536"/>
                              <a:gd name="T34" fmla="*/ 0 60000 65536"/>
                              <a:gd name="T35" fmla="*/ 0 60000 65536"/>
                            </a:gdLst>
                            <a:ahLst/>
                            <a:cxnLst>
                              <a:cxn ang="T24">
                                <a:pos x="T0" y="T1"/>
                              </a:cxn>
                              <a:cxn ang="T25">
                                <a:pos x="T2" y="T3"/>
                              </a:cxn>
                              <a:cxn ang="T26">
                                <a:pos x="T4" y="T5"/>
                              </a:cxn>
                              <a:cxn ang="T27">
                                <a:pos x="T6" y="T7"/>
                              </a:cxn>
                              <a:cxn ang="T28">
                                <a:pos x="T8" y="T9"/>
                              </a:cxn>
                              <a:cxn ang="T29">
                                <a:pos x="T10" y="T11"/>
                              </a:cxn>
                              <a:cxn ang="T30">
                                <a:pos x="T12" y="T13"/>
                              </a:cxn>
                              <a:cxn ang="T31">
                                <a:pos x="T14" y="T15"/>
                              </a:cxn>
                              <a:cxn ang="T32">
                                <a:pos x="T16" y="T17"/>
                              </a:cxn>
                              <a:cxn ang="T33">
                                <a:pos x="T18" y="T19"/>
                              </a:cxn>
                              <a:cxn ang="T34">
                                <a:pos x="T20" y="T21"/>
                              </a:cxn>
                              <a:cxn ang="T35">
                                <a:pos x="T22" y="T23"/>
                              </a:cxn>
                            </a:cxnLst>
                            <a:rect l="0" t="0" r="r" b="b"/>
                            <a:pathLst>
                              <a:path w="65" h="23">
                                <a:moveTo>
                                  <a:pt x="0" y="0"/>
                                </a:moveTo>
                                <a:lnTo>
                                  <a:pt x="11" y="3"/>
                                </a:lnTo>
                                <a:lnTo>
                                  <a:pt x="19" y="9"/>
                                </a:lnTo>
                                <a:lnTo>
                                  <a:pt x="30" y="15"/>
                                </a:lnTo>
                                <a:lnTo>
                                  <a:pt x="41" y="19"/>
                                </a:lnTo>
                                <a:lnTo>
                                  <a:pt x="52" y="19"/>
                                </a:lnTo>
                                <a:lnTo>
                                  <a:pt x="65" y="15"/>
                                </a:lnTo>
                                <a:lnTo>
                                  <a:pt x="51" y="20"/>
                                </a:lnTo>
                                <a:lnTo>
                                  <a:pt x="43" y="23"/>
                                </a:lnTo>
                                <a:lnTo>
                                  <a:pt x="32" y="22"/>
                                </a:lnTo>
                                <a:lnTo>
                                  <a:pt x="15" y="12"/>
                                </a:lnTo>
                                <a:lnTo>
                                  <a:pt x="0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  <p:grpSp>
                      <p:nvGrpSpPr>
                        <p:cNvPr id="63557" name="Group 45"/>
                        <p:cNvGrpSpPr/>
                        <p:nvPr/>
                      </p:nvGrpSpPr>
                      <p:grpSpPr bwMode="auto">
                        <a:xfrm>
                          <a:off x="5007" y="2408"/>
                          <a:ext cx="75" cy="57"/>
                          <a:chOff x="5007" y="2408"/>
                          <a:chExt cx="75" cy="57"/>
                        </a:xfrm>
                      </p:grpSpPr>
                      <p:sp>
                        <p:nvSpPr>
                          <p:cNvPr id="63558" name="Freeform 42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007" y="2408"/>
                            <a:ext cx="75" cy="38"/>
                          </a:xfrm>
                          <a:custGeom>
                            <a:avLst/>
                            <a:gdLst>
                              <a:gd name="T0" fmla="*/ 0 w 152"/>
                              <a:gd name="T1" fmla="*/ 0 h 78"/>
                              <a:gd name="T2" fmla="*/ 0 w 152"/>
                              <a:gd name="T3" fmla="*/ 0 h 78"/>
                              <a:gd name="T4" fmla="*/ 0 w 152"/>
                              <a:gd name="T5" fmla="*/ 0 h 78"/>
                              <a:gd name="T6" fmla="*/ 0 w 152"/>
                              <a:gd name="T7" fmla="*/ 0 h 78"/>
                              <a:gd name="T8" fmla="*/ 0 w 152"/>
                              <a:gd name="T9" fmla="*/ 0 h 78"/>
                              <a:gd name="T10" fmla="*/ 0 w 152"/>
                              <a:gd name="T11" fmla="*/ 0 h 78"/>
                              <a:gd name="T12" fmla="*/ 0 w 152"/>
                              <a:gd name="T13" fmla="*/ 0 h 78"/>
                              <a:gd name="T14" fmla="*/ 0 w 152"/>
                              <a:gd name="T15" fmla="*/ 0 h 78"/>
                              <a:gd name="T16" fmla="*/ 0 w 152"/>
                              <a:gd name="T17" fmla="*/ 0 h 78"/>
                              <a:gd name="T18" fmla="*/ 0 w 152"/>
                              <a:gd name="T19" fmla="*/ 0 h 78"/>
                              <a:gd name="T20" fmla="*/ 0 w 152"/>
                              <a:gd name="T21" fmla="*/ 0 h 78"/>
                              <a:gd name="T22" fmla="*/ 0 w 152"/>
                              <a:gd name="T23" fmla="*/ 0 h 78"/>
                              <a:gd name="T24" fmla="*/ 0 w 152"/>
                              <a:gd name="T25" fmla="*/ 0 h 78"/>
                              <a:gd name="T26" fmla="*/ 0 w 152"/>
                              <a:gd name="T27" fmla="*/ 0 h 78"/>
                              <a:gd name="T28" fmla="*/ 0 w 152"/>
                              <a:gd name="T29" fmla="*/ 0 h 78"/>
                              <a:gd name="T30" fmla="*/ 0 w 152"/>
                              <a:gd name="T31" fmla="*/ 0 h 78"/>
                              <a:gd name="T32" fmla="*/ 0 w 152"/>
                              <a:gd name="T33" fmla="*/ 0 h 78"/>
                              <a:gd name="T34" fmla="*/ 0 w 152"/>
                              <a:gd name="T35" fmla="*/ 0 h 78"/>
                              <a:gd name="T36" fmla="*/ 0 w 152"/>
                              <a:gd name="T37" fmla="*/ 0 h 78"/>
                              <a:gd name="T38" fmla="*/ 0 w 152"/>
                              <a:gd name="T39" fmla="*/ 0 h 78"/>
                              <a:gd name="T40" fmla="*/ 0 w 152"/>
                              <a:gd name="T41" fmla="*/ 0 h 78"/>
                              <a:gd name="T42" fmla="*/ 0 60000 65536"/>
                              <a:gd name="T43" fmla="*/ 0 60000 65536"/>
                              <a:gd name="T44" fmla="*/ 0 60000 65536"/>
                              <a:gd name="T45" fmla="*/ 0 60000 65536"/>
                              <a:gd name="T46" fmla="*/ 0 60000 65536"/>
                              <a:gd name="T47" fmla="*/ 0 60000 65536"/>
                              <a:gd name="T48" fmla="*/ 0 60000 65536"/>
                              <a:gd name="T49" fmla="*/ 0 60000 65536"/>
                              <a:gd name="T50" fmla="*/ 0 60000 65536"/>
                              <a:gd name="T51" fmla="*/ 0 60000 65536"/>
                              <a:gd name="T52" fmla="*/ 0 60000 65536"/>
                              <a:gd name="T53" fmla="*/ 0 60000 65536"/>
                              <a:gd name="T54" fmla="*/ 0 60000 65536"/>
                              <a:gd name="T55" fmla="*/ 0 60000 65536"/>
                              <a:gd name="T56" fmla="*/ 0 60000 65536"/>
                              <a:gd name="T57" fmla="*/ 0 60000 65536"/>
                              <a:gd name="T58" fmla="*/ 0 60000 65536"/>
                              <a:gd name="T59" fmla="*/ 0 60000 65536"/>
                              <a:gd name="T60" fmla="*/ 0 60000 65536"/>
                              <a:gd name="T61" fmla="*/ 0 60000 65536"/>
                              <a:gd name="T62" fmla="*/ 0 60000 65536"/>
                            </a:gdLst>
                            <a:ahLst/>
                            <a:cxnLst>
                              <a:cxn ang="T42">
                                <a:pos x="T0" y="T1"/>
                              </a:cxn>
                              <a:cxn ang="T43">
                                <a:pos x="T2" y="T3"/>
                              </a:cxn>
                              <a:cxn ang="T44">
                                <a:pos x="T4" y="T5"/>
                              </a:cxn>
                              <a:cxn ang="T45">
                                <a:pos x="T6" y="T7"/>
                              </a:cxn>
                              <a:cxn ang="T46">
                                <a:pos x="T8" y="T9"/>
                              </a:cxn>
                              <a:cxn ang="T47">
                                <a:pos x="T10" y="T11"/>
                              </a:cxn>
                              <a:cxn ang="T48">
                                <a:pos x="T12" y="T13"/>
                              </a:cxn>
                              <a:cxn ang="T49">
                                <a:pos x="T14" y="T15"/>
                              </a:cxn>
                              <a:cxn ang="T50">
                                <a:pos x="T16" y="T17"/>
                              </a:cxn>
                              <a:cxn ang="T51">
                                <a:pos x="T18" y="T19"/>
                              </a:cxn>
                              <a:cxn ang="T52">
                                <a:pos x="T20" y="T21"/>
                              </a:cxn>
                              <a:cxn ang="T53">
                                <a:pos x="T22" y="T23"/>
                              </a:cxn>
                              <a:cxn ang="T54">
                                <a:pos x="T24" y="T25"/>
                              </a:cxn>
                              <a:cxn ang="T55">
                                <a:pos x="T26" y="T27"/>
                              </a:cxn>
                              <a:cxn ang="T56">
                                <a:pos x="T28" y="T29"/>
                              </a:cxn>
                              <a:cxn ang="T57">
                                <a:pos x="T30" y="T31"/>
                              </a:cxn>
                              <a:cxn ang="T58">
                                <a:pos x="T32" y="T33"/>
                              </a:cxn>
                              <a:cxn ang="T59">
                                <a:pos x="T34" y="T35"/>
                              </a:cxn>
                              <a:cxn ang="T60">
                                <a:pos x="T36" y="T37"/>
                              </a:cxn>
                              <a:cxn ang="T61">
                                <a:pos x="T38" y="T39"/>
                              </a:cxn>
                              <a:cxn ang="T62">
                                <a:pos x="T40" y="T41"/>
                              </a:cxn>
                            </a:cxnLst>
                            <a:rect l="0" t="0" r="r" b="b"/>
                            <a:pathLst>
                              <a:path w="152" h="78">
                                <a:moveTo>
                                  <a:pt x="2" y="78"/>
                                </a:moveTo>
                                <a:lnTo>
                                  <a:pt x="0" y="68"/>
                                </a:lnTo>
                                <a:lnTo>
                                  <a:pt x="8" y="45"/>
                                </a:lnTo>
                                <a:lnTo>
                                  <a:pt x="23" y="26"/>
                                </a:lnTo>
                                <a:lnTo>
                                  <a:pt x="35" y="16"/>
                                </a:lnTo>
                                <a:lnTo>
                                  <a:pt x="54" y="7"/>
                                </a:lnTo>
                                <a:lnTo>
                                  <a:pt x="82" y="0"/>
                                </a:lnTo>
                                <a:lnTo>
                                  <a:pt x="108" y="0"/>
                                </a:lnTo>
                                <a:lnTo>
                                  <a:pt x="130" y="0"/>
                                </a:lnTo>
                                <a:lnTo>
                                  <a:pt x="147" y="11"/>
                                </a:lnTo>
                                <a:lnTo>
                                  <a:pt x="152" y="23"/>
                                </a:lnTo>
                                <a:lnTo>
                                  <a:pt x="142" y="16"/>
                                </a:lnTo>
                                <a:lnTo>
                                  <a:pt x="123" y="11"/>
                                </a:lnTo>
                                <a:lnTo>
                                  <a:pt x="97" y="11"/>
                                </a:lnTo>
                                <a:lnTo>
                                  <a:pt x="76" y="16"/>
                                </a:lnTo>
                                <a:lnTo>
                                  <a:pt x="59" y="24"/>
                                </a:lnTo>
                                <a:lnTo>
                                  <a:pt x="43" y="30"/>
                                </a:lnTo>
                                <a:lnTo>
                                  <a:pt x="32" y="40"/>
                                </a:lnTo>
                                <a:lnTo>
                                  <a:pt x="23" y="53"/>
                                </a:lnTo>
                                <a:lnTo>
                                  <a:pt x="15" y="68"/>
                                </a:lnTo>
                                <a:lnTo>
                                  <a:pt x="2" y="78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3559" name="Freeform 43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022" y="2431"/>
                            <a:ext cx="60" cy="34"/>
                          </a:xfrm>
                          <a:custGeom>
                            <a:avLst/>
                            <a:gdLst>
                              <a:gd name="T0" fmla="*/ 0 w 120"/>
                              <a:gd name="T1" fmla="*/ 1 h 68"/>
                              <a:gd name="T2" fmla="*/ 1 w 120"/>
                              <a:gd name="T3" fmla="*/ 1 h 68"/>
                              <a:gd name="T4" fmla="*/ 1 w 120"/>
                              <a:gd name="T5" fmla="*/ 1 h 68"/>
                              <a:gd name="T6" fmla="*/ 1 w 120"/>
                              <a:gd name="T7" fmla="*/ 1 h 68"/>
                              <a:gd name="T8" fmla="*/ 1 w 120"/>
                              <a:gd name="T9" fmla="*/ 0 h 68"/>
                              <a:gd name="T10" fmla="*/ 1 w 120"/>
                              <a:gd name="T11" fmla="*/ 1 h 68"/>
                              <a:gd name="T12" fmla="*/ 1 w 120"/>
                              <a:gd name="T13" fmla="*/ 1 h 68"/>
                              <a:gd name="T14" fmla="*/ 1 w 120"/>
                              <a:gd name="T15" fmla="*/ 1 h 68"/>
                              <a:gd name="T16" fmla="*/ 1 w 120"/>
                              <a:gd name="T17" fmla="*/ 1 h 68"/>
                              <a:gd name="T18" fmla="*/ 1 w 120"/>
                              <a:gd name="T19" fmla="*/ 1 h 68"/>
                              <a:gd name="T20" fmla="*/ 1 w 120"/>
                              <a:gd name="T21" fmla="*/ 1 h 68"/>
                              <a:gd name="T22" fmla="*/ 1 w 120"/>
                              <a:gd name="T23" fmla="*/ 1 h 68"/>
                              <a:gd name="T24" fmla="*/ 1 w 120"/>
                              <a:gd name="T25" fmla="*/ 1 h 68"/>
                              <a:gd name="T26" fmla="*/ 1 w 120"/>
                              <a:gd name="T27" fmla="*/ 1 h 68"/>
                              <a:gd name="T28" fmla="*/ 1 w 120"/>
                              <a:gd name="T29" fmla="*/ 1 h 68"/>
                              <a:gd name="T30" fmla="*/ 1 w 120"/>
                              <a:gd name="T31" fmla="*/ 1 h 68"/>
                              <a:gd name="T32" fmla="*/ 1 w 120"/>
                              <a:gd name="T33" fmla="*/ 1 h 68"/>
                              <a:gd name="T34" fmla="*/ 1 w 120"/>
                              <a:gd name="T35" fmla="*/ 1 h 68"/>
                              <a:gd name="T36" fmla="*/ 1 w 120"/>
                              <a:gd name="T37" fmla="*/ 1 h 68"/>
                              <a:gd name="T38" fmla="*/ 1 w 120"/>
                              <a:gd name="T39" fmla="*/ 1 h 68"/>
                              <a:gd name="T40" fmla="*/ 1 w 120"/>
                              <a:gd name="T41" fmla="*/ 1 h 68"/>
                              <a:gd name="T42" fmla="*/ 1 w 120"/>
                              <a:gd name="T43" fmla="*/ 1 h 68"/>
                              <a:gd name="T44" fmla="*/ 1 w 120"/>
                              <a:gd name="T45" fmla="*/ 1 h 68"/>
                              <a:gd name="T46" fmla="*/ 1 w 120"/>
                              <a:gd name="T47" fmla="*/ 1 h 68"/>
                              <a:gd name="T48" fmla="*/ 1 w 120"/>
                              <a:gd name="T49" fmla="*/ 1 h 68"/>
                              <a:gd name="T50" fmla="*/ 0 w 120"/>
                              <a:gd name="T51" fmla="*/ 1 h 68"/>
                              <a:gd name="T52" fmla="*/ 0 60000 65536"/>
                              <a:gd name="T53" fmla="*/ 0 60000 65536"/>
                              <a:gd name="T54" fmla="*/ 0 60000 65536"/>
                              <a:gd name="T55" fmla="*/ 0 60000 65536"/>
                              <a:gd name="T56" fmla="*/ 0 60000 65536"/>
                              <a:gd name="T57" fmla="*/ 0 60000 65536"/>
                              <a:gd name="T58" fmla="*/ 0 60000 65536"/>
                              <a:gd name="T59" fmla="*/ 0 60000 65536"/>
                              <a:gd name="T60" fmla="*/ 0 60000 65536"/>
                              <a:gd name="T61" fmla="*/ 0 60000 65536"/>
                              <a:gd name="T62" fmla="*/ 0 60000 65536"/>
                              <a:gd name="T63" fmla="*/ 0 60000 65536"/>
                              <a:gd name="T64" fmla="*/ 0 60000 65536"/>
                              <a:gd name="T65" fmla="*/ 0 60000 65536"/>
                              <a:gd name="T66" fmla="*/ 0 60000 65536"/>
                              <a:gd name="T67" fmla="*/ 0 60000 65536"/>
                              <a:gd name="T68" fmla="*/ 0 60000 65536"/>
                              <a:gd name="T69" fmla="*/ 0 60000 65536"/>
                              <a:gd name="T70" fmla="*/ 0 60000 65536"/>
                              <a:gd name="T71" fmla="*/ 0 60000 65536"/>
                              <a:gd name="T72" fmla="*/ 0 60000 65536"/>
                              <a:gd name="T73" fmla="*/ 0 60000 65536"/>
                              <a:gd name="T74" fmla="*/ 0 60000 65536"/>
                              <a:gd name="T75" fmla="*/ 0 60000 65536"/>
                              <a:gd name="T76" fmla="*/ 0 60000 65536"/>
                              <a:gd name="T77" fmla="*/ 0 60000 65536"/>
                            </a:gdLst>
                            <a:ahLst/>
                            <a:cxnLst>
                              <a:cxn ang="T52">
                                <a:pos x="T0" y="T1"/>
                              </a:cxn>
                              <a:cxn ang="T53">
                                <a:pos x="T2" y="T3"/>
                              </a:cxn>
                              <a:cxn ang="T54">
                                <a:pos x="T4" y="T5"/>
                              </a:cxn>
                              <a:cxn ang="T55">
                                <a:pos x="T6" y="T7"/>
                              </a:cxn>
                              <a:cxn ang="T56">
                                <a:pos x="T8" y="T9"/>
                              </a:cxn>
                              <a:cxn ang="T57">
                                <a:pos x="T10" y="T11"/>
                              </a:cxn>
                              <a:cxn ang="T58">
                                <a:pos x="T12" y="T13"/>
                              </a:cxn>
                              <a:cxn ang="T59">
                                <a:pos x="T14" y="T15"/>
                              </a:cxn>
                              <a:cxn ang="T60">
                                <a:pos x="T16" y="T17"/>
                              </a:cxn>
                              <a:cxn ang="T61">
                                <a:pos x="T18" y="T19"/>
                              </a:cxn>
                              <a:cxn ang="T62">
                                <a:pos x="T20" y="T21"/>
                              </a:cxn>
                              <a:cxn ang="T63">
                                <a:pos x="T22" y="T23"/>
                              </a:cxn>
                              <a:cxn ang="T64">
                                <a:pos x="T24" y="T25"/>
                              </a:cxn>
                              <a:cxn ang="T65">
                                <a:pos x="T26" y="T27"/>
                              </a:cxn>
                              <a:cxn ang="T66">
                                <a:pos x="T28" y="T29"/>
                              </a:cxn>
                              <a:cxn ang="T67">
                                <a:pos x="T30" y="T31"/>
                              </a:cxn>
                              <a:cxn ang="T68">
                                <a:pos x="T32" y="T33"/>
                              </a:cxn>
                              <a:cxn ang="T69">
                                <a:pos x="T34" y="T35"/>
                              </a:cxn>
                              <a:cxn ang="T70">
                                <a:pos x="T36" y="T37"/>
                              </a:cxn>
                              <a:cxn ang="T71">
                                <a:pos x="T38" y="T39"/>
                              </a:cxn>
                              <a:cxn ang="T72">
                                <a:pos x="T40" y="T41"/>
                              </a:cxn>
                              <a:cxn ang="T73">
                                <a:pos x="T42" y="T43"/>
                              </a:cxn>
                              <a:cxn ang="T74">
                                <a:pos x="T44" y="T45"/>
                              </a:cxn>
                              <a:cxn ang="T75">
                                <a:pos x="T46" y="T47"/>
                              </a:cxn>
                              <a:cxn ang="T76">
                                <a:pos x="T48" y="T49"/>
                              </a:cxn>
                              <a:cxn ang="T77">
                                <a:pos x="T50" y="T51"/>
                              </a:cxn>
                            </a:cxnLst>
                            <a:rect l="0" t="0" r="r" b="b"/>
                            <a:pathLst>
                              <a:path w="120" h="68">
                                <a:moveTo>
                                  <a:pt x="0" y="33"/>
                                </a:moveTo>
                                <a:lnTo>
                                  <a:pt x="2" y="19"/>
                                </a:lnTo>
                                <a:lnTo>
                                  <a:pt x="19" y="8"/>
                                </a:lnTo>
                                <a:lnTo>
                                  <a:pt x="33" y="3"/>
                                </a:lnTo>
                                <a:lnTo>
                                  <a:pt x="54" y="0"/>
                                </a:lnTo>
                                <a:lnTo>
                                  <a:pt x="73" y="3"/>
                                </a:lnTo>
                                <a:lnTo>
                                  <a:pt x="87" y="8"/>
                                </a:lnTo>
                                <a:lnTo>
                                  <a:pt x="104" y="8"/>
                                </a:lnTo>
                                <a:lnTo>
                                  <a:pt x="96" y="14"/>
                                </a:lnTo>
                                <a:lnTo>
                                  <a:pt x="109" y="27"/>
                                </a:lnTo>
                                <a:lnTo>
                                  <a:pt x="110" y="41"/>
                                </a:lnTo>
                                <a:lnTo>
                                  <a:pt x="115" y="54"/>
                                </a:lnTo>
                                <a:lnTo>
                                  <a:pt x="120" y="57"/>
                                </a:lnTo>
                                <a:lnTo>
                                  <a:pt x="115" y="68"/>
                                </a:lnTo>
                                <a:lnTo>
                                  <a:pt x="99" y="60"/>
                                </a:lnTo>
                                <a:lnTo>
                                  <a:pt x="93" y="48"/>
                                </a:lnTo>
                                <a:lnTo>
                                  <a:pt x="90" y="40"/>
                                </a:lnTo>
                                <a:lnTo>
                                  <a:pt x="79" y="38"/>
                                </a:lnTo>
                                <a:lnTo>
                                  <a:pt x="73" y="43"/>
                                </a:lnTo>
                                <a:lnTo>
                                  <a:pt x="60" y="46"/>
                                </a:lnTo>
                                <a:lnTo>
                                  <a:pt x="46" y="46"/>
                                </a:lnTo>
                                <a:lnTo>
                                  <a:pt x="35" y="40"/>
                                </a:lnTo>
                                <a:lnTo>
                                  <a:pt x="30" y="32"/>
                                </a:lnTo>
                                <a:lnTo>
                                  <a:pt x="28" y="22"/>
                                </a:lnTo>
                                <a:lnTo>
                                  <a:pt x="13" y="27"/>
                                </a:lnTo>
                                <a:lnTo>
                                  <a:pt x="0" y="33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  <p:sp>
                        <p:nvSpPr>
                          <p:cNvPr id="63560" name="Freeform 44"/>
                          <p:cNvSpPr>
                            <a:spLocks noChangeArrowheads="1"/>
                          </p:cNvSpPr>
                          <p:nvPr/>
                        </p:nvSpPr>
                        <p:spPr bwMode="auto">
                          <a:xfrm>
                            <a:off x="5018" y="2449"/>
                            <a:ext cx="4" cy="8"/>
                          </a:xfrm>
                          <a:custGeom>
                            <a:avLst/>
                            <a:gdLst>
                              <a:gd name="T0" fmla="*/ 0 w 9"/>
                              <a:gd name="T1" fmla="*/ 0 h 18"/>
                              <a:gd name="T2" fmla="*/ 0 w 9"/>
                              <a:gd name="T3" fmla="*/ 0 h 18"/>
                              <a:gd name="T4" fmla="*/ 0 w 9"/>
                              <a:gd name="T5" fmla="*/ 0 h 18"/>
                              <a:gd name="T6" fmla="*/ 0 w 9"/>
                              <a:gd name="T7" fmla="*/ 0 h 18"/>
                              <a:gd name="T8" fmla="*/ 0 w 9"/>
                              <a:gd name="T9" fmla="*/ 0 h 18"/>
                              <a:gd name="T10" fmla="*/ 0 w 9"/>
                              <a:gd name="T11" fmla="*/ 0 h 18"/>
                              <a:gd name="T12" fmla="*/ 0 60000 65536"/>
                              <a:gd name="T13" fmla="*/ 0 60000 65536"/>
                              <a:gd name="T14" fmla="*/ 0 60000 65536"/>
                              <a:gd name="T15" fmla="*/ 0 60000 65536"/>
                              <a:gd name="T16" fmla="*/ 0 60000 65536"/>
                              <a:gd name="T17" fmla="*/ 0 60000 65536"/>
                            </a:gdLst>
                            <a:ahLst/>
                            <a:cxnLst>
                              <a:cxn ang="T12">
                                <a:pos x="T0" y="T1"/>
                              </a:cxn>
                              <a:cxn ang="T13">
                                <a:pos x="T2" y="T3"/>
                              </a:cxn>
                              <a:cxn ang="T14">
                                <a:pos x="T4" y="T5"/>
                              </a:cxn>
                              <a:cxn ang="T15">
                                <a:pos x="T6" y="T7"/>
                              </a:cxn>
                              <a:cxn ang="T16">
                                <a:pos x="T8" y="T9"/>
                              </a:cxn>
                              <a:cxn ang="T17">
                                <a:pos x="T10" y="T11"/>
                              </a:cxn>
                            </a:cxnLst>
                            <a:rect l="0" t="0" r="r" b="b"/>
                            <a:pathLst>
                              <a:path w="9" h="18">
                                <a:moveTo>
                                  <a:pt x="9" y="0"/>
                                </a:moveTo>
                                <a:lnTo>
                                  <a:pt x="1" y="8"/>
                                </a:lnTo>
                                <a:lnTo>
                                  <a:pt x="0" y="15"/>
                                </a:lnTo>
                                <a:lnTo>
                                  <a:pt x="4" y="18"/>
                                </a:lnTo>
                                <a:lnTo>
                                  <a:pt x="6" y="4"/>
                                </a:lnTo>
                                <a:lnTo>
                                  <a:pt x="9" y="0"/>
                                </a:lnTo>
                                <a:close/>
                              </a:path>
                            </a:pathLst>
                          </a:custGeom>
                          <a:solidFill>
                            <a:srgbClr val="000000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round/>
                              </a14:hiddenLine>
                            </a:ext>
                          </a:extLst>
                        </p:spPr>
                        <p:txBody>
                          <a:bodyPr/>
                          <a:lstStyle/>
                          <a:p>
                            <a:endParaRPr lang="zh-CN" altLang="en-US"/>
                          </a:p>
                        </p:txBody>
                      </p:sp>
                    </p:grpSp>
                  </p:grpSp>
                  <p:sp>
                    <p:nvSpPr>
                      <p:cNvPr id="63555" name="Freeform 4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52" y="2490"/>
                        <a:ext cx="58" cy="32"/>
                      </a:xfrm>
                      <a:custGeom>
                        <a:avLst/>
                        <a:gdLst>
                          <a:gd name="T0" fmla="*/ 0 w 117"/>
                          <a:gd name="T1" fmla="*/ 0 h 64"/>
                          <a:gd name="T2" fmla="*/ 0 w 117"/>
                          <a:gd name="T3" fmla="*/ 1 h 64"/>
                          <a:gd name="T4" fmla="*/ 0 w 117"/>
                          <a:gd name="T5" fmla="*/ 1 h 64"/>
                          <a:gd name="T6" fmla="*/ 0 w 117"/>
                          <a:gd name="T7" fmla="*/ 1 h 64"/>
                          <a:gd name="T8" fmla="*/ 0 w 117"/>
                          <a:gd name="T9" fmla="*/ 1 h 64"/>
                          <a:gd name="T10" fmla="*/ 0 w 117"/>
                          <a:gd name="T11" fmla="*/ 1 h 64"/>
                          <a:gd name="T12" fmla="*/ 0 w 117"/>
                          <a:gd name="T13" fmla="*/ 1 h 64"/>
                          <a:gd name="T14" fmla="*/ 0 w 117"/>
                          <a:gd name="T15" fmla="*/ 1 h 64"/>
                          <a:gd name="T16" fmla="*/ 0 w 117"/>
                          <a:gd name="T17" fmla="*/ 1 h 64"/>
                          <a:gd name="T18" fmla="*/ 0 w 117"/>
                          <a:gd name="T19" fmla="*/ 1 h 64"/>
                          <a:gd name="T20" fmla="*/ 0 w 117"/>
                          <a:gd name="T21" fmla="*/ 1 h 64"/>
                          <a:gd name="T22" fmla="*/ 0 w 117"/>
                          <a:gd name="T23" fmla="*/ 1 h 64"/>
                          <a:gd name="T24" fmla="*/ 0 w 117"/>
                          <a:gd name="T25" fmla="*/ 1 h 64"/>
                          <a:gd name="T26" fmla="*/ 0 w 117"/>
                          <a:gd name="T27" fmla="*/ 1 h 64"/>
                          <a:gd name="T28" fmla="*/ 0 60000 65536"/>
                          <a:gd name="T29" fmla="*/ 0 60000 65536"/>
                          <a:gd name="T30" fmla="*/ 0 60000 65536"/>
                          <a:gd name="T31" fmla="*/ 0 60000 65536"/>
                          <a:gd name="T32" fmla="*/ 0 60000 65536"/>
                          <a:gd name="T33" fmla="*/ 0 60000 65536"/>
                          <a:gd name="T34" fmla="*/ 0 60000 65536"/>
                          <a:gd name="T35" fmla="*/ 0 60000 65536"/>
                          <a:gd name="T36" fmla="*/ 0 60000 65536"/>
                          <a:gd name="T37" fmla="*/ 0 60000 65536"/>
                          <a:gd name="T38" fmla="*/ 0 60000 65536"/>
                          <a:gd name="T39" fmla="*/ 0 60000 65536"/>
                          <a:gd name="T40" fmla="*/ 0 60000 65536"/>
                          <a:gd name="T41" fmla="*/ 0 60000 65536"/>
                        </a:gdLst>
                        <a:ahLst/>
                        <a:cxnLst>
                          <a:cxn ang="T28">
                            <a:pos x="T0" y="T1"/>
                          </a:cxn>
                          <a:cxn ang="T29">
                            <a:pos x="T2" y="T3"/>
                          </a:cxn>
                          <a:cxn ang="T30">
                            <a:pos x="T4" y="T5"/>
                          </a:cxn>
                          <a:cxn ang="T31">
                            <a:pos x="T6" y="T7"/>
                          </a:cxn>
                          <a:cxn ang="T32">
                            <a:pos x="T8" y="T9"/>
                          </a:cxn>
                          <a:cxn ang="T33">
                            <a:pos x="T10" y="T11"/>
                          </a:cxn>
                          <a:cxn ang="T34">
                            <a:pos x="T12" y="T13"/>
                          </a:cxn>
                          <a:cxn ang="T35">
                            <a:pos x="T14" y="T15"/>
                          </a:cxn>
                          <a:cxn ang="T36">
                            <a:pos x="T16" y="T17"/>
                          </a:cxn>
                          <a:cxn ang="T37">
                            <a:pos x="T18" y="T19"/>
                          </a:cxn>
                          <a:cxn ang="T38">
                            <a:pos x="T20" y="T21"/>
                          </a:cxn>
                          <a:cxn ang="T39">
                            <a:pos x="T22" y="T23"/>
                          </a:cxn>
                          <a:cxn ang="T40">
                            <a:pos x="T24" y="T25"/>
                          </a:cxn>
                          <a:cxn ang="T41">
                            <a:pos x="T26" y="T27"/>
                          </a:cxn>
                        </a:cxnLst>
                        <a:rect l="0" t="0" r="r" b="b"/>
                        <a:pathLst>
                          <a:path w="117" h="64">
                            <a:moveTo>
                              <a:pt x="30" y="0"/>
                            </a:moveTo>
                            <a:lnTo>
                              <a:pt x="19" y="6"/>
                            </a:lnTo>
                            <a:lnTo>
                              <a:pt x="9" y="11"/>
                            </a:lnTo>
                            <a:lnTo>
                              <a:pt x="2" y="20"/>
                            </a:lnTo>
                            <a:lnTo>
                              <a:pt x="0" y="30"/>
                            </a:lnTo>
                            <a:lnTo>
                              <a:pt x="5" y="41"/>
                            </a:lnTo>
                            <a:lnTo>
                              <a:pt x="21" y="42"/>
                            </a:lnTo>
                            <a:lnTo>
                              <a:pt x="35" y="48"/>
                            </a:lnTo>
                            <a:lnTo>
                              <a:pt x="44" y="58"/>
                            </a:lnTo>
                            <a:lnTo>
                              <a:pt x="58" y="64"/>
                            </a:lnTo>
                            <a:lnTo>
                              <a:pt x="76" y="61"/>
                            </a:lnTo>
                            <a:lnTo>
                              <a:pt x="87" y="55"/>
                            </a:lnTo>
                            <a:lnTo>
                              <a:pt x="104" y="48"/>
                            </a:lnTo>
                            <a:lnTo>
                              <a:pt x="117" y="50"/>
                            </a:lnTo>
                          </a:path>
                        </a:pathLst>
                      </a:custGeom>
                      <a:noFill/>
                      <a:ln w="9525">
                        <a:solidFill>
                          <a:srgbClr val="FF7F3F"/>
                        </a:solidFill>
                        <a:rou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3545" name="Group 55"/>
                    <p:cNvGrpSpPr/>
                    <p:nvPr/>
                  </p:nvGrpSpPr>
                  <p:grpSpPr bwMode="auto">
                    <a:xfrm>
                      <a:off x="4785" y="2168"/>
                      <a:ext cx="430" cy="419"/>
                      <a:chOff x="4785" y="2168"/>
                      <a:chExt cx="430" cy="419"/>
                    </a:xfrm>
                  </p:grpSpPr>
                  <p:sp>
                    <p:nvSpPr>
                      <p:cNvPr id="63547" name="Freeform 4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785" y="2168"/>
                        <a:ext cx="430" cy="419"/>
                      </a:xfrm>
                      <a:custGeom>
                        <a:avLst/>
                        <a:gdLst>
                          <a:gd name="T0" fmla="*/ 1 w 860"/>
                          <a:gd name="T1" fmla="*/ 1 h 838"/>
                          <a:gd name="T2" fmla="*/ 1 w 860"/>
                          <a:gd name="T3" fmla="*/ 1 h 838"/>
                          <a:gd name="T4" fmla="*/ 1 w 860"/>
                          <a:gd name="T5" fmla="*/ 1 h 838"/>
                          <a:gd name="T6" fmla="*/ 1 w 860"/>
                          <a:gd name="T7" fmla="*/ 1 h 838"/>
                          <a:gd name="T8" fmla="*/ 1 w 860"/>
                          <a:gd name="T9" fmla="*/ 1 h 838"/>
                          <a:gd name="T10" fmla="*/ 1 w 860"/>
                          <a:gd name="T11" fmla="*/ 1 h 838"/>
                          <a:gd name="T12" fmla="*/ 0 w 860"/>
                          <a:gd name="T13" fmla="*/ 1 h 838"/>
                          <a:gd name="T14" fmla="*/ 1 w 860"/>
                          <a:gd name="T15" fmla="*/ 1 h 838"/>
                          <a:gd name="T16" fmla="*/ 1 w 860"/>
                          <a:gd name="T17" fmla="*/ 1 h 838"/>
                          <a:gd name="T18" fmla="*/ 1 w 860"/>
                          <a:gd name="T19" fmla="*/ 1 h 838"/>
                          <a:gd name="T20" fmla="*/ 1 w 860"/>
                          <a:gd name="T21" fmla="*/ 1 h 838"/>
                          <a:gd name="T22" fmla="*/ 1 w 860"/>
                          <a:gd name="T23" fmla="*/ 1 h 838"/>
                          <a:gd name="T24" fmla="*/ 1 w 860"/>
                          <a:gd name="T25" fmla="*/ 1 h 838"/>
                          <a:gd name="T26" fmla="*/ 1 w 860"/>
                          <a:gd name="T27" fmla="*/ 1 h 838"/>
                          <a:gd name="T28" fmla="*/ 1 w 860"/>
                          <a:gd name="T29" fmla="*/ 1 h 838"/>
                          <a:gd name="T30" fmla="*/ 1 w 860"/>
                          <a:gd name="T31" fmla="*/ 1 h 838"/>
                          <a:gd name="T32" fmla="*/ 1 w 860"/>
                          <a:gd name="T33" fmla="*/ 1 h 838"/>
                          <a:gd name="T34" fmla="*/ 1 w 860"/>
                          <a:gd name="T35" fmla="*/ 1 h 838"/>
                          <a:gd name="T36" fmla="*/ 1 w 860"/>
                          <a:gd name="T37" fmla="*/ 1 h 838"/>
                          <a:gd name="T38" fmla="*/ 1 w 860"/>
                          <a:gd name="T39" fmla="*/ 1 h 838"/>
                          <a:gd name="T40" fmla="*/ 1 w 860"/>
                          <a:gd name="T41" fmla="*/ 1 h 838"/>
                          <a:gd name="T42" fmla="*/ 1 w 860"/>
                          <a:gd name="T43" fmla="*/ 1 h 838"/>
                          <a:gd name="T44" fmla="*/ 1 w 860"/>
                          <a:gd name="T45" fmla="*/ 1 h 838"/>
                          <a:gd name="T46" fmla="*/ 1 w 860"/>
                          <a:gd name="T47" fmla="*/ 1 h 838"/>
                          <a:gd name="T48" fmla="*/ 1 w 860"/>
                          <a:gd name="T49" fmla="*/ 1 h 838"/>
                          <a:gd name="T50" fmla="*/ 1 w 860"/>
                          <a:gd name="T51" fmla="*/ 1 h 838"/>
                          <a:gd name="T52" fmla="*/ 1 w 860"/>
                          <a:gd name="T53" fmla="*/ 1 h 838"/>
                          <a:gd name="T54" fmla="*/ 1 w 860"/>
                          <a:gd name="T55" fmla="*/ 1 h 838"/>
                          <a:gd name="T56" fmla="*/ 1 w 860"/>
                          <a:gd name="T57" fmla="*/ 1 h 838"/>
                          <a:gd name="T58" fmla="*/ 1 w 860"/>
                          <a:gd name="T59" fmla="*/ 1 h 838"/>
                          <a:gd name="T60" fmla="*/ 1 w 860"/>
                          <a:gd name="T61" fmla="*/ 1 h 838"/>
                          <a:gd name="T62" fmla="*/ 1 w 860"/>
                          <a:gd name="T63" fmla="*/ 1 h 838"/>
                          <a:gd name="T64" fmla="*/ 1 w 860"/>
                          <a:gd name="T65" fmla="*/ 1 h 838"/>
                          <a:gd name="T66" fmla="*/ 1 w 860"/>
                          <a:gd name="T67" fmla="*/ 1 h 838"/>
                          <a:gd name="T68" fmla="*/ 1 w 860"/>
                          <a:gd name="T69" fmla="*/ 1 h 838"/>
                          <a:gd name="T70" fmla="*/ 1 w 860"/>
                          <a:gd name="T71" fmla="*/ 1 h 838"/>
                          <a:gd name="T72" fmla="*/ 1 w 860"/>
                          <a:gd name="T73" fmla="*/ 1 h 838"/>
                          <a:gd name="T74" fmla="*/ 1 w 860"/>
                          <a:gd name="T75" fmla="*/ 1 h 838"/>
                          <a:gd name="T76" fmla="*/ 1 w 860"/>
                          <a:gd name="T77" fmla="*/ 1 h 838"/>
                          <a:gd name="T78" fmla="*/ 1 w 860"/>
                          <a:gd name="T79" fmla="*/ 1 h 838"/>
                          <a:gd name="T80" fmla="*/ 1 w 860"/>
                          <a:gd name="T81" fmla="*/ 1 h 838"/>
                          <a:gd name="T82" fmla="*/ 1 w 860"/>
                          <a:gd name="T83" fmla="*/ 1 h 838"/>
                          <a:gd name="T84" fmla="*/ 1 w 860"/>
                          <a:gd name="T85" fmla="*/ 1 h 838"/>
                          <a:gd name="T86" fmla="*/ 1 w 860"/>
                          <a:gd name="T87" fmla="*/ 1 h 838"/>
                          <a:gd name="T88" fmla="*/ 1 w 860"/>
                          <a:gd name="T89" fmla="*/ 1 h 838"/>
                          <a:gd name="T90" fmla="*/ 1 w 860"/>
                          <a:gd name="T91" fmla="*/ 1 h 838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  <a:gd name="T129" fmla="*/ 0 60000 65536"/>
                          <a:gd name="T130" fmla="*/ 0 60000 65536"/>
                          <a:gd name="T131" fmla="*/ 0 60000 65536"/>
                          <a:gd name="T132" fmla="*/ 0 60000 65536"/>
                          <a:gd name="T133" fmla="*/ 0 60000 65536"/>
                          <a:gd name="T134" fmla="*/ 0 60000 65536"/>
                          <a:gd name="T135" fmla="*/ 0 60000 65536"/>
                          <a:gd name="T136" fmla="*/ 0 60000 65536"/>
                          <a:gd name="T137" fmla="*/ 0 60000 65536"/>
                        </a:gdLst>
                        <a:ahLst/>
                        <a:cxnLst>
                          <a:cxn ang="T92">
                            <a:pos x="T0" y="T1"/>
                          </a:cxn>
                          <a:cxn ang="T93">
                            <a:pos x="T2" y="T3"/>
                          </a:cxn>
                          <a:cxn ang="T94">
                            <a:pos x="T4" y="T5"/>
                          </a:cxn>
                          <a:cxn ang="T95">
                            <a:pos x="T6" y="T7"/>
                          </a:cxn>
                          <a:cxn ang="T96">
                            <a:pos x="T8" y="T9"/>
                          </a:cxn>
                          <a:cxn ang="T97">
                            <a:pos x="T10" y="T11"/>
                          </a:cxn>
                          <a:cxn ang="T98">
                            <a:pos x="T12" y="T13"/>
                          </a:cxn>
                          <a:cxn ang="T99">
                            <a:pos x="T14" y="T15"/>
                          </a:cxn>
                          <a:cxn ang="T100">
                            <a:pos x="T16" y="T17"/>
                          </a:cxn>
                          <a:cxn ang="T101">
                            <a:pos x="T18" y="T19"/>
                          </a:cxn>
                          <a:cxn ang="T102">
                            <a:pos x="T20" y="T21"/>
                          </a:cxn>
                          <a:cxn ang="T103">
                            <a:pos x="T22" y="T23"/>
                          </a:cxn>
                          <a:cxn ang="T104">
                            <a:pos x="T24" y="T25"/>
                          </a:cxn>
                          <a:cxn ang="T105">
                            <a:pos x="T26" y="T27"/>
                          </a:cxn>
                          <a:cxn ang="T106">
                            <a:pos x="T28" y="T29"/>
                          </a:cxn>
                          <a:cxn ang="T107">
                            <a:pos x="T30" y="T31"/>
                          </a:cxn>
                          <a:cxn ang="T108">
                            <a:pos x="T32" y="T33"/>
                          </a:cxn>
                          <a:cxn ang="T109">
                            <a:pos x="T34" y="T35"/>
                          </a:cxn>
                          <a:cxn ang="T110">
                            <a:pos x="T36" y="T37"/>
                          </a:cxn>
                          <a:cxn ang="T111">
                            <a:pos x="T38" y="T39"/>
                          </a:cxn>
                          <a:cxn ang="T112">
                            <a:pos x="T40" y="T41"/>
                          </a:cxn>
                          <a:cxn ang="T113">
                            <a:pos x="T42" y="T43"/>
                          </a:cxn>
                          <a:cxn ang="T114">
                            <a:pos x="T44" y="T45"/>
                          </a:cxn>
                          <a:cxn ang="T115">
                            <a:pos x="T46" y="T47"/>
                          </a:cxn>
                          <a:cxn ang="T116">
                            <a:pos x="T48" y="T49"/>
                          </a:cxn>
                          <a:cxn ang="T117">
                            <a:pos x="T50" y="T51"/>
                          </a:cxn>
                          <a:cxn ang="T118">
                            <a:pos x="T52" y="T53"/>
                          </a:cxn>
                          <a:cxn ang="T119">
                            <a:pos x="T54" y="T55"/>
                          </a:cxn>
                          <a:cxn ang="T120">
                            <a:pos x="T56" y="T57"/>
                          </a:cxn>
                          <a:cxn ang="T121">
                            <a:pos x="T58" y="T59"/>
                          </a:cxn>
                          <a:cxn ang="T122">
                            <a:pos x="T60" y="T61"/>
                          </a:cxn>
                          <a:cxn ang="T123">
                            <a:pos x="T62" y="T63"/>
                          </a:cxn>
                          <a:cxn ang="T124">
                            <a:pos x="T64" y="T65"/>
                          </a:cxn>
                          <a:cxn ang="T125">
                            <a:pos x="T66" y="T67"/>
                          </a:cxn>
                          <a:cxn ang="T126">
                            <a:pos x="T68" y="T69"/>
                          </a:cxn>
                          <a:cxn ang="T127">
                            <a:pos x="T70" y="T71"/>
                          </a:cxn>
                          <a:cxn ang="T128">
                            <a:pos x="T72" y="T73"/>
                          </a:cxn>
                          <a:cxn ang="T129">
                            <a:pos x="T74" y="T75"/>
                          </a:cxn>
                          <a:cxn ang="T130">
                            <a:pos x="T76" y="T77"/>
                          </a:cxn>
                          <a:cxn ang="T131">
                            <a:pos x="T78" y="T79"/>
                          </a:cxn>
                          <a:cxn ang="T132">
                            <a:pos x="T80" y="T81"/>
                          </a:cxn>
                          <a:cxn ang="T133">
                            <a:pos x="T82" y="T83"/>
                          </a:cxn>
                          <a:cxn ang="T134">
                            <a:pos x="T84" y="T85"/>
                          </a:cxn>
                          <a:cxn ang="T135">
                            <a:pos x="T86" y="T87"/>
                          </a:cxn>
                          <a:cxn ang="T136">
                            <a:pos x="T88" y="T89"/>
                          </a:cxn>
                          <a:cxn ang="T137">
                            <a:pos x="T90" y="T91"/>
                          </a:cxn>
                        </a:cxnLst>
                        <a:rect l="0" t="0" r="r" b="b"/>
                        <a:pathLst>
                          <a:path w="860" h="838">
                            <a:moveTo>
                              <a:pt x="164" y="789"/>
                            </a:moveTo>
                            <a:lnTo>
                              <a:pt x="131" y="770"/>
                            </a:lnTo>
                            <a:lnTo>
                              <a:pt x="112" y="751"/>
                            </a:lnTo>
                            <a:lnTo>
                              <a:pt x="106" y="733"/>
                            </a:lnTo>
                            <a:lnTo>
                              <a:pt x="98" y="696"/>
                            </a:lnTo>
                            <a:lnTo>
                              <a:pt x="77" y="686"/>
                            </a:lnTo>
                            <a:lnTo>
                              <a:pt x="70" y="651"/>
                            </a:lnTo>
                            <a:lnTo>
                              <a:pt x="60" y="634"/>
                            </a:lnTo>
                            <a:lnTo>
                              <a:pt x="54" y="625"/>
                            </a:lnTo>
                            <a:lnTo>
                              <a:pt x="44" y="595"/>
                            </a:lnTo>
                            <a:lnTo>
                              <a:pt x="11" y="543"/>
                            </a:lnTo>
                            <a:lnTo>
                              <a:pt x="30" y="454"/>
                            </a:lnTo>
                            <a:lnTo>
                              <a:pt x="11" y="443"/>
                            </a:lnTo>
                            <a:lnTo>
                              <a:pt x="0" y="391"/>
                            </a:lnTo>
                            <a:lnTo>
                              <a:pt x="2" y="355"/>
                            </a:lnTo>
                            <a:lnTo>
                              <a:pt x="5" y="314"/>
                            </a:lnTo>
                            <a:lnTo>
                              <a:pt x="25" y="270"/>
                            </a:lnTo>
                            <a:lnTo>
                              <a:pt x="74" y="244"/>
                            </a:lnTo>
                            <a:lnTo>
                              <a:pt x="70" y="199"/>
                            </a:lnTo>
                            <a:lnTo>
                              <a:pt x="112" y="145"/>
                            </a:lnTo>
                            <a:lnTo>
                              <a:pt x="133" y="123"/>
                            </a:lnTo>
                            <a:lnTo>
                              <a:pt x="155" y="88"/>
                            </a:lnTo>
                            <a:lnTo>
                              <a:pt x="189" y="64"/>
                            </a:lnTo>
                            <a:lnTo>
                              <a:pt x="226" y="64"/>
                            </a:lnTo>
                            <a:lnTo>
                              <a:pt x="283" y="14"/>
                            </a:lnTo>
                            <a:lnTo>
                              <a:pt x="330" y="9"/>
                            </a:lnTo>
                            <a:lnTo>
                              <a:pt x="365" y="0"/>
                            </a:lnTo>
                            <a:lnTo>
                              <a:pt x="398" y="5"/>
                            </a:lnTo>
                            <a:lnTo>
                              <a:pt x="429" y="9"/>
                            </a:lnTo>
                            <a:lnTo>
                              <a:pt x="464" y="9"/>
                            </a:lnTo>
                            <a:lnTo>
                              <a:pt x="510" y="14"/>
                            </a:lnTo>
                            <a:lnTo>
                              <a:pt x="559" y="36"/>
                            </a:lnTo>
                            <a:lnTo>
                              <a:pt x="587" y="52"/>
                            </a:lnTo>
                            <a:lnTo>
                              <a:pt x="647" y="69"/>
                            </a:lnTo>
                            <a:lnTo>
                              <a:pt x="686" y="109"/>
                            </a:lnTo>
                            <a:lnTo>
                              <a:pt x="708" y="137"/>
                            </a:lnTo>
                            <a:lnTo>
                              <a:pt x="729" y="170"/>
                            </a:lnTo>
                            <a:lnTo>
                              <a:pt x="738" y="203"/>
                            </a:lnTo>
                            <a:lnTo>
                              <a:pt x="756" y="232"/>
                            </a:lnTo>
                            <a:lnTo>
                              <a:pt x="776" y="259"/>
                            </a:lnTo>
                            <a:lnTo>
                              <a:pt x="808" y="293"/>
                            </a:lnTo>
                            <a:lnTo>
                              <a:pt x="828" y="355"/>
                            </a:lnTo>
                            <a:lnTo>
                              <a:pt x="846" y="405"/>
                            </a:lnTo>
                            <a:lnTo>
                              <a:pt x="860" y="440"/>
                            </a:lnTo>
                            <a:lnTo>
                              <a:pt x="855" y="464"/>
                            </a:lnTo>
                            <a:lnTo>
                              <a:pt x="841" y="514"/>
                            </a:lnTo>
                            <a:lnTo>
                              <a:pt x="822" y="543"/>
                            </a:lnTo>
                            <a:lnTo>
                              <a:pt x="827" y="587"/>
                            </a:lnTo>
                            <a:lnTo>
                              <a:pt x="814" y="614"/>
                            </a:lnTo>
                            <a:lnTo>
                              <a:pt x="772" y="642"/>
                            </a:lnTo>
                            <a:lnTo>
                              <a:pt x="757" y="672"/>
                            </a:lnTo>
                            <a:lnTo>
                              <a:pt x="682" y="733"/>
                            </a:lnTo>
                            <a:lnTo>
                              <a:pt x="682" y="760"/>
                            </a:lnTo>
                            <a:lnTo>
                              <a:pt x="649" y="793"/>
                            </a:lnTo>
                            <a:lnTo>
                              <a:pt x="592" y="823"/>
                            </a:lnTo>
                            <a:lnTo>
                              <a:pt x="562" y="838"/>
                            </a:lnTo>
                            <a:lnTo>
                              <a:pt x="596" y="760"/>
                            </a:lnTo>
                            <a:lnTo>
                              <a:pt x="630" y="677"/>
                            </a:lnTo>
                            <a:lnTo>
                              <a:pt x="649" y="610"/>
                            </a:lnTo>
                            <a:lnTo>
                              <a:pt x="661" y="539"/>
                            </a:lnTo>
                            <a:lnTo>
                              <a:pt x="661" y="505"/>
                            </a:lnTo>
                            <a:lnTo>
                              <a:pt x="652" y="467"/>
                            </a:lnTo>
                            <a:lnTo>
                              <a:pt x="656" y="393"/>
                            </a:lnTo>
                            <a:lnTo>
                              <a:pt x="647" y="369"/>
                            </a:lnTo>
                            <a:lnTo>
                              <a:pt x="630" y="353"/>
                            </a:lnTo>
                            <a:lnTo>
                              <a:pt x="563" y="388"/>
                            </a:lnTo>
                            <a:lnTo>
                              <a:pt x="529" y="405"/>
                            </a:lnTo>
                            <a:lnTo>
                              <a:pt x="477" y="412"/>
                            </a:lnTo>
                            <a:lnTo>
                              <a:pt x="407" y="412"/>
                            </a:lnTo>
                            <a:lnTo>
                              <a:pt x="354" y="408"/>
                            </a:lnTo>
                            <a:lnTo>
                              <a:pt x="325" y="401"/>
                            </a:lnTo>
                            <a:lnTo>
                              <a:pt x="298" y="386"/>
                            </a:lnTo>
                            <a:lnTo>
                              <a:pt x="265" y="386"/>
                            </a:lnTo>
                            <a:lnTo>
                              <a:pt x="232" y="397"/>
                            </a:lnTo>
                            <a:lnTo>
                              <a:pt x="218" y="419"/>
                            </a:lnTo>
                            <a:lnTo>
                              <a:pt x="212" y="449"/>
                            </a:lnTo>
                            <a:lnTo>
                              <a:pt x="197" y="476"/>
                            </a:lnTo>
                            <a:lnTo>
                              <a:pt x="175" y="481"/>
                            </a:lnTo>
                            <a:lnTo>
                              <a:pt x="158" y="514"/>
                            </a:lnTo>
                            <a:lnTo>
                              <a:pt x="152" y="566"/>
                            </a:lnTo>
                            <a:lnTo>
                              <a:pt x="141" y="579"/>
                            </a:lnTo>
                            <a:lnTo>
                              <a:pt x="126" y="585"/>
                            </a:lnTo>
                            <a:lnTo>
                              <a:pt x="111" y="587"/>
                            </a:lnTo>
                            <a:lnTo>
                              <a:pt x="98" y="593"/>
                            </a:lnTo>
                            <a:lnTo>
                              <a:pt x="92" y="604"/>
                            </a:lnTo>
                            <a:lnTo>
                              <a:pt x="88" y="617"/>
                            </a:lnTo>
                            <a:lnTo>
                              <a:pt x="92" y="637"/>
                            </a:lnTo>
                            <a:lnTo>
                              <a:pt x="103" y="655"/>
                            </a:lnTo>
                            <a:lnTo>
                              <a:pt x="123" y="669"/>
                            </a:lnTo>
                            <a:lnTo>
                              <a:pt x="148" y="669"/>
                            </a:lnTo>
                            <a:lnTo>
                              <a:pt x="156" y="738"/>
                            </a:lnTo>
                            <a:lnTo>
                              <a:pt x="164" y="789"/>
                            </a:lnTo>
                            <a:close/>
                          </a:path>
                        </a:pathLst>
                      </a:custGeom>
                      <a:solidFill>
                        <a:srgbClr val="7F5F3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3548" name="Group 54"/>
                      <p:cNvGrpSpPr/>
                      <p:nvPr/>
                    </p:nvGrpSpPr>
                    <p:grpSpPr bwMode="auto">
                      <a:xfrm>
                        <a:off x="4799" y="2184"/>
                        <a:ext cx="403" cy="293"/>
                        <a:chOff x="4799" y="2184"/>
                        <a:chExt cx="403" cy="293"/>
                      </a:xfrm>
                    </p:grpSpPr>
                    <p:sp>
                      <p:nvSpPr>
                        <p:cNvPr id="63549" name="Freeform 5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799" y="2295"/>
                          <a:ext cx="170" cy="117"/>
                        </a:xfrm>
                        <a:custGeom>
                          <a:avLst/>
                          <a:gdLst>
                            <a:gd name="T0" fmla="*/ 1 w 339"/>
                            <a:gd name="T1" fmla="*/ 1 h 233"/>
                            <a:gd name="T2" fmla="*/ 1 w 339"/>
                            <a:gd name="T3" fmla="*/ 1 h 233"/>
                            <a:gd name="T4" fmla="*/ 1 w 339"/>
                            <a:gd name="T5" fmla="*/ 1 h 233"/>
                            <a:gd name="T6" fmla="*/ 1 w 339"/>
                            <a:gd name="T7" fmla="*/ 1 h 233"/>
                            <a:gd name="T8" fmla="*/ 1 w 339"/>
                            <a:gd name="T9" fmla="*/ 1 h 233"/>
                            <a:gd name="T10" fmla="*/ 1 w 339"/>
                            <a:gd name="T11" fmla="*/ 1 h 233"/>
                            <a:gd name="T12" fmla="*/ 0 w 339"/>
                            <a:gd name="T13" fmla="*/ 1 h 233"/>
                            <a:gd name="T14" fmla="*/ 1 w 339"/>
                            <a:gd name="T15" fmla="*/ 1 h 233"/>
                            <a:gd name="T16" fmla="*/ 1 w 339"/>
                            <a:gd name="T17" fmla="*/ 1 h 233"/>
                            <a:gd name="T18" fmla="*/ 1 w 339"/>
                            <a:gd name="T19" fmla="*/ 1 h 233"/>
                            <a:gd name="T20" fmla="*/ 1 w 339"/>
                            <a:gd name="T21" fmla="*/ 1 h 233"/>
                            <a:gd name="T22" fmla="*/ 1 w 339"/>
                            <a:gd name="T23" fmla="*/ 1 h 233"/>
                            <a:gd name="T24" fmla="*/ 1 w 339"/>
                            <a:gd name="T25" fmla="*/ 1 h 233"/>
                            <a:gd name="T26" fmla="*/ 1 w 339"/>
                            <a:gd name="T27" fmla="*/ 1 h 233"/>
                            <a:gd name="T28" fmla="*/ 1 w 339"/>
                            <a:gd name="T29" fmla="*/ 1 h 233"/>
                            <a:gd name="T30" fmla="*/ 1 w 339"/>
                            <a:gd name="T31" fmla="*/ 1 h 233"/>
                            <a:gd name="T32" fmla="*/ 1 w 339"/>
                            <a:gd name="T33" fmla="*/ 1 h 233"/>
                            <a:gd name="T34" fmla="*/ 1 w 339"/>
                            <a:gd name="T35" fmla="*/ 0 h 233"/>
                            <a:gd name="T36" fmla="*/ 1 w 339"/>
                            <a:gd name="T37" fmla="*/ 1 h 233"/>
                            <a:gd name="T38" fmla="*/ 1 w 339"/>
                            <a:gd name="T39" fmla="*/ 1 h 233"/>
                            <a:gd name="T40" fmla="*/ 1 w 339"/>
                            <a:gd name="T41" fmla="*/ 1 h 233"/>
                            <a:gd name="T42" fmla="*/ 1 w 339"/>
                            <a:gd name="T43" fmla="*/ 1 h 233"/>
                            <a:gd name="T44" fmla="*/ 1 w 339"/>
                            <a:gd name="T45" fmla="*/ 1 h 233"/>
                            <a:gd name="T46" fmla="*/ 1 w 339"/>
                            <a:gd name="T47" fmla="*/ 1 h 233"/>
                            <a:gd name="T48" fmla="*/ 1 w 339"/>
                            <a:gd name="T49" fmla="*/ 1 h 233"/>
                            <a:gd name="T50" fmla="*/ 1 w 339"/>
                            <a:gd name="T51" fmla="*/ 1 h 233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  <a:gd name="T57" fmla="*/ 0 60000 65536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</a:gdLst>
                          <a:ahLst/>
                          <a:cxnLst>
                            <a:cxn ang="T52">
                              <a:pos x="T0" y="T1"/>
                            </a:cxn>
                            <a:cxn ang="T53">
                              <a:pos x="T2" y="T3"/>
                            </a:cxn>
                            <a:cxn ang="T54">
                              <a:pos x="T4" y="T5"/>
                            </a:cxn>
                            <a:cxn ang="T55">
                              <a:pos x="T6" y="T7"/>
                            </a:cxn>
                            <a:cxn ang="T56">
                              <a:pos x="T8" y="T9"/>
                            </a:cxn>
                            <a:cxn ang="T57">
                              <a:pos x="T10" y="T11"/>
                            </a:cxn>
                            <a:cxn ang="T58">
                              <a:pos x="T12" y="T13"/>
                            </a:cxn>
                            <a:cxn ang="T59">
                              <a:pos x="T14" y="T15"/>
                            </a:cxn>
                            <a:cxn ang="T60">
                              <a:pos x="T16" y="T17"/>
                            </a:cxn>
                            <a:cxn ang="T61">
                              <a:pos x="T18" y="T19"/>
                            </a:cxn>
                            <a:cxn ang="T62">
                              <a:pos x="T20" y="T21"/>
                            </a:cxn>
                            <a:cxn ang="T63">
                              <a:pos x="T22" y="T23"/>
                            </a:cxn>
                            <a:cxn ang="T64">
                              <a:pos x="T24" y="T25"/>
                            </a:cxn>
                            <a:cxn ang="T65">
                              <a:pos x="T26" y="T27"/>
                            </a:cxn>
                            <a:cxn ang="T66">
                              <a:pos x="T28" y="T29"/>
                            </a:cxn>
                            <a:cxn ang="T67">
                              <a:pos x="T30" y="T31"/>
                            </a:cxn>
                            <a:cxn ang="T68">
                              <a:pos x="T32" y="T33"/>
                            </a:cxn>
                            <a:cxn ang="T69">
                              <a:pos x="T34" y="T35"/>
                            </a:cxn>
                            <a:cxn ang="T70">
                              <a:pos x="T36" y="T37"/>
                            </a:cxn>
                            <a:cxn ang="T71">
                              <a:pos x="T38" y="T39"/>
                            </a:cxn>
                            <a:cxn ang="T72">
                              <a:pos x="T40" y="T41"/>
                            </a:cxn>
                            <a:cxn ang="T73">
                              <a:pos x="T42" y="T43"/>
                            </a:cxn>
                            <a:cxn ang="T74">
                              <a:pos x="T44" y="T45"/>
                            </a:cxn>
                            <a:cxn ang="T75">
                              <a:pos x="T46" y="T47"/>
                            </a:cxn>
                            <a:cxn ang="T76">
                              <a:pos x="T48" y="T49"/>
                            </a:cxn>
                            <a:cxn ang="T77">
                              <a:pos x="T50" y="T51"/>
                            </a:cxn>
                          </a:cxnLst>
                          <a:rect l="0" t="0" r="r" b="b"/>
                          <a:pathLst>
                            <a:path w="339" h="233">
                              <a:moveTo>
                                <a:pt x="11" y="233"/>
                              </a:moveTo>
                              <a:lnTo>
                                <a:pt x="71" y="233"/>
                              </a:lnTo>
                              <a:lnTo>
                                <a:pt x="168" y="181"/>
                              </a:lnTo>
                              <a:lnTo>
                                <a:pt x="96" y="175"/>
                              </a:lnTo>
                              <a:lnTo>
                                <a:pt x="42" y="167"/>
                              </a:lnTo>
                              <a:lnTo>
                                <a:pt x="18" y="158"/>
                              </a:lnTo>
                              <a:lnTo>
                                <a:pt x="0" y="129"/>
                              </a:lnTo>
                              <a:lnTo>
                                <a:pt x="1" y="76"/>
                              </a:lnTo>
                              <a:lnTo>
                                <a:pt x="42" y="96"/>
                              </a:lnTo>
                              <a:lnTo>
                                <a:pt x="72" y="109"/>
                              </a:lnTo>
                              <a:lnTo>
                                <a:pt x="119" y="115"/>
                              </a:lnTo>
                              <a:lnTo>
                                <a:pt x="153" y="120"/>
                              </a:lnTo>
                              <a:lnTo>
                                <a:pt x="201" y="139"/>
                              </a:lnTo>
                              <a:lnTo>
                                <a:pt x="167" y="99"/>
                              </a:lnTo>
                              <a:lnTo>
                                <a:pt x="140" y="77"/>
                              </a:lnTo>
                              <a:lnTo>
                                <a:pt x="100" y="58"/>
                              </a:lnTo>
                              <a:lnTo>
                                <a:pt x="105" y="14"/>
                              </a:lnTo>
                              <a:lnTo>
                                <a:pt x="100" y="0"/>
                              </a:lnTo>
                              <a:lnTo>
                                <a:pt x="153" y="1"/>
                              </a:lnTo>
                              <a:lnTo>
                                <a:pt x="154" y="38"/>
                              </a:lnTo>
                              <a:lnTo>
                                <a:pt x="162" y="66"/>
                              </a:lnTo>
                              <a:lnTo>
                                <a:pt x="178" y="85"/>
                              </a:lnTo>
                              <a:lnTo>
                                <a:pt x="209" y="101"/>
                              </a:lnTo>
                              <a:lnTo>
                                <a:pt x="257" y="120"/>
                              </a:lnTo>
                              <a:lnTo>
                                <a:pt x="313" y="139"/>
                              </a:lnTo>
                              <a:lnTo>
                                <a:pt x="339" y="143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5F3F1F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50" name="Freeform 5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26" y="2241"/>
                          <a:ext cx="327" cy="97"/>
                        </a:xfrm>
                        <a:custGeom>
                          <a:avLst/>
                          <a:gdLst>
                            <a:gd name="T0" fmla="*/ 0 w 655"/>
                            <a:gd name="T1" fmla="*/ 1 h 194"/>
                            <a:gd name="T2" fmla="*/ 0 w 655"/>
                            <a:gd name="T3" fmla="*/ 1 h 194"/>
                            <a:gd name="T4" fmla="*/ 0 w 655"/>
                            <a:gd name="T5" fmla="*/ 1 h 194"/>
                            <a:gd name="T6" fmla="*/ 0 w 655"/>
                            <a:gd name="T7" fmla="*/ 1 h 194"/>
                            <a:gd name="T8" fmla="*/ 0 w 655"/>
                            <a:gd name="T9" fmla="*/ 1 h 194"/>
                            <a:gd name="T10" fmla="*/ 0 w 655"/>
                            <a:gd name="T11" fmla="*/ 1 h 194"/>
                            <a:gd name="T12" fmla="*/ 0 w 655"/>
                            <a:gd name="T13" fmla="*/ 1 h 194"/>
                            <a:gd name="T14" fmla="*/ 0 w 655"/>
                            <a:gd name="T15" fmla="*/ 1 h 194"/>
                            <a:gd name="T16" fmla="*/ 0 w 655"/>
                            <a:gd name="T17" fmla="*/ 1 h 194"/>
                            <a:gd name="T18" fmla="*/ 0 w 655"/>
                            <a:gd name="T19" fmla="*/ 1 h 194"/>
                            <a:gd name="T20" fmla="*/ 0 w 655"/>
                            <a:gd name="T21" fmla="*/ 0 h 194"/>
                            <a:gd name="T22" fmla="*/ 0 w 655"/>
                            <a:gd name="T23" fmla="*/ 1 h 194"/>
                            <a:gd name="T24" fmla="*/ 0 w 655"/>
                            <a:gd name="T25" fmla="*/ 1 h 194"/>
                            <a:gd name="T26" fmla="*/ 0 w 655"/>
                            <a:gd name="T27" fmla="*/ 1 h 194"/>
                            <a:gd name="T28" fmla="*/ 0 w 655"/>
                            <a:gd name="T29" fmla="*/ 1 h 194"/>
                            <a:gd name="T30" fmla="*/ 0 w 655"/>
                            <a:gd name="T31" fmla="*/ 1 h 194"/>
                            <a:gd name="T32" fmla="*/ 0 w 655"/>
                            <a:gd name="T33" fmla="*/ 1 h 194"/>
                            <a:gd name="T34" fmla="*/ 0 w 655"/>
                            <a:gd name="T35" fmla="*/ 1 h 194"/>
                            <a:gd name="T36" fmla="*/ 0 w 655"/>
                            <a:gd name="T37" fmla="*/ 1 h 194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60000 65536"/>
                            <a:gd name="T49" fmla="*/ 0 60000 6553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  <a:gd name="T54" fmla="*/ 0 60000 65536"/>
                            <a:gd name="T55" fmla="*/ 0 60000 65536"/>
                            <a:gd name="T56" fmla="*/ 0 60000 65536"/>
                          </a:gdLst>
                          <a:ahLst/>
                          <a:cxnLst>
                            <a:cxn ang="T38">
                              <a:pos x="T0" y="T1"/>
                            </a:cxn>
                            <a:cxn ang="T39">
                              <a:pos x="T2" y="T3"/>
                            </a:cxn>
                            <a:cxn ang="T40">
                              <a:pos x="T4" y="T5"/>
                            </a:cxn>
                            <a:cxn ang="T41">
                              <a:pos x="T6" y="T7"/>
                            </a:cxn>
                            <a:cxn ang="T42">
                              <a:pos x="T8" y="T9"/>
                            </a:cxn>
                            <a:cxn ang="T43">
                              <a:pos x="T10" y="T11"/>
                            </a:cxn>
                            <a:cxn ang="T44">
                              <a:pos x="T12" y="T13"/>
                            </a:cxn>
                            <a:cxn ang="T45">
                              <a:pos x="T14" y="T15"/>
                            </a:cxn>
                            <a:cxn ang="T46">
                              <a:pos x="T16" y="T17"/>
                            </a:cxn>
                            <a:cxn ang="T47">
                              <a:pos x="T18" y="T19"/>
                            </a:cxn>
                            <a:cxn ang="T48">
                              <a:pos x="T20" y="T21"/>
                            </a:cxn>
                            <a:cxn ang="T49">
                              <a:pos x="T22" y="T23"/>
                            </a:cxn>
                            <a:cxn ang="T50">
                              <a:pos x="T24" y="T25"/>
                            </a:cxn>
                            <a:cxn ang="T51">
                              <a:pos x="T26" y="T27"/>
                            </a:cxn>
                            <a:cxn ang="T52">
                              <a:pos x="T28" y="T29"/>
                            </a:cxn>
                            <a:cxn ang="T53">
                              <a:pos x="T30" y="T31"/>
                            </a:cxn>
                            <a:cxn ang="T54">
                              <a:pos x="T32" y="T33"/>
                            </a:cxn>
                            <a:cxn ang="T55">
                              <a:pos x="T34" y="T35"/>
                            </a:cxn>
                            <a:cxn ang="T56">
                              <a:pos x="T36" y="T37"/>
                            </a:cxn>
                          </a:cxnLst>
                          <a:rect l="0" t="0" r="r" b="b"/>
                          <a:pathLst>
                            <a:path w="655" h="194">
                              <a:moveTo>
                                <a:pt x="0" y="88"/>
                              </a:moveTo>
                              <a:lnTo>
                                <a:pt x="46" y="75"/>
                              </a:lnTo>
                              <a:lnTo>
                                <a:pt x="109" y="78"/>
                              </a:lnTo>
                              <a:lnTo>
                                <a:pt x="153" y="71"/>
                              </a:lnTo>
                              <a:lnTo>
                                <a:pt x="137" y="113"/>
                              </a:lnTo>
                              <a:lnTo>
                                <a:pt x="158" y="146"/>
                              </a:lnTo>
                              <a:lnTo>
                                <a:pt x="201" y="112"/>
                              </a:lnTo>
                              <a:lnTo>
                                <a:pt x="242" y="71"/>
                              </a:lnTo>
                              <a:lnTo>
                                <a:pt x="289" y="42"/>
                              </a:lnTo>
                              <a:lnTo>
                                <a:pt x="350" y="7"/>
                              </a:lnTo>
                              <a:lnTo>
                                <a:pt x="369" y="0"/>
                              </a:lnTo>
                              <a:lnTo>
                                <a:pt x="511" y="37"/>
                              </a:lnTo>
                              <a:lnTo>
                                <a:pt x="560" y="99"/>
                              </a:lnTo>
                              <a:lnTo>
                                <a:pt x="574" y="116"/>
                              </a:lnTo>
                              <a:lnTo>
                                <a:pt x="573" y="189"/>
                              </a:lnTo>
                              <a:lnTo>
                                <a:pt x="603" y="194"/>
                              </a:lnTo>
                              <a:lnTo>
                                <a:pt x="644" y="145"/>
                              </a:lnTo>
                              <a:lnTo>
                                <a:pt x="655" y="107"/>
                              </a:lnTo>
                              <a:lnTo>
                                <a:pt x="653" y="64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5F3F1F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51" name="Freeform 5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45" y="2184"/>
                          <a:ext cx="287" cy="119"/>
                        </a:xfrm>
                        <a:custGeom>
                          <a:avLst/>
                          <a:gdLst>
                            <a:gd name="T0" fmla="*/ 1 w 574"/>
                            <a:gd name="T1" fmla="*/ 0 h 239"/>
                            <a:gd name="T2" fmla="*/ 1 w 574"/>
                            <a:gd name="T3" fmla="*/ 0 h 239"/>
                            <a:gd name="T4" fmla="*/ 1 w 574"/>
                            <a:gd name="T5" fmla="*/ 0 h 239"/>
                            <a:gd name="T6" fmla="*/ 0 w 574"/>
                            <a:gd name="T7" fmla="*/ 0 h 239"/>
                            <a:gd name="T8" fmla="*/ 1 w 574"/>
                            <a:gd name="T9" fmla="*/ 0 h 239"/>
                            <a:gd name="T10" fmla="*/ 1 w 574"/>
                            <a:gd name="T11" fmla="*/ 0 h 239"/>
                            <a:gd name="T12" fmla="*/ 1 w 574"/>
                            <a:gd name="T13" fmla="*/ 0 h 239"/>
                            <a:gd name="T14" fmla="*/ 1 w 574"/>
                            <a:gd name="T15" fmla="*/ 0 h 239"/>
                            <a:gd name="T16" fmla="*/ 1 w 574"/>
                            <a:gd name="T17" fmla="*/ 0 h 239"/>
                            <a:gd name="T18" fmla="*/ 1 w 574"/>
                            <a:gd name="T19" fmla="*/ 0 h 239"/>
                            <a:gd name="T20" fmla="*/ 1 w 574"/>
                            <a:gd name="T21" fmla="*/ 0 h 239"/>
                            <a:gd name="T22" fmla="*/ 1 w 574"/>
                            <a:gd name="T23" fmla="*/ 0 h 239"/>
                            <a:gd name="T24" fmla="*/ 1 w 574"/>
                            <a:gd name="T25" fmla="*/ 0 h 239"/>
                            <a:gd name="T26" fmla="*/ 1 w 574"/>
                            <a:gd name="T27" fmla="*/ 0 h 239"/>
                            <a:gd name="T28" fmla="*/ 1 w 574"/>
                            <a:gd name="T29" fmla="*/ 0 h 239"/>
                            <a:gd name="T30" fmla="*/ 1 w 574"/>
                            <a:gd name="T31" fmla="*/ 0 h 239"/>
                            <a:gd name="T32" fmla="*/ 1 w 574"/>
                            <a:gd name="T33" fmla="*/ 0 h 239"/>
                            <a:gd name="T34" fmla="*/ 1 w 574"/>
                            <a:gd name="T35" fmla="*/ 0 h 239"/>
                            <a:gd name="T36" fmla="*/ 1 w 574"/>
                            <a:gd name="T37" fmla="*/ 0 h 239"/>
                            <a:gd name="T38" fmla="*/ 1 w 574"/>
                            <a:gd name="T39" fmla="*/ 0 h 239"/>
                            <a:gd name="T40" fmla="*/ 1 w 574"/>
                            <a:gd name="T41" fmla="*/ 0 h 239"/>
                            <a:gd name="T42" fmla="*/ 1 w 574"/>
                            <a:gd name="T43" fmla="*/ 0 h 239"/>
                            <a:gd name="T44" fmla="*/ 1 w 574"/>
                            <a:gd name="T45" fmla="*/ 0 h 239"/>
                            <a:gd name="T46" fmla="*/ 1 w 574"/>
                            <a:gd name="T47" fmla="*/ 0 h 239"/>
                            <a:gd name="T48" fmla="*/ 1 w 574"/>
                            <a:gd name="T49" fmla="*/ 0 h 239"/>
                            <a:gd name="T50" fmla="*/ 1 w 574"/>
                            <a:gd name="T51" fmla="*/ 0 h 239"/>
                            <a:gd name="T52" fmla="*/ 1 w 574"/>
                            <a:gd name="T53" fmla="*/ 0 h 239"/>
                            <a:gd name="T54" fmla="*/ 1 w 574"/>
                            <a:gd name="T55" fmla="*/ 0 h 239"/>
                            <a:gd name="T56" fmla="*/ 1 w 574"/>
                            <a:gd name="T57" fmla="*/ 0 h 239"/>
                            <a:gd name="T58" fmla="*/ 0 60000 65536"/>
                            <a:gd name="T59" fmla="*/ 0 60000 65536"/>
                            <a:gd name="T60" fmla="*/ 0 60000 65536"/>
                            <a:gd name="T61" fmla="*/ 0 60000 65536"/>
                            <a:gd name="T62" fmla="*/ 0 60000 65536"/>
                            <a:gd name="T63" fmla="*/ 0 60000 65536"/>
                            <a:gd name="T64" fmla="*/ 0 60000 65536"/>
                            <a:gd name="T65" fmla="*/ 0 60000 65536"/>
                            <a:gd name="T66" fmla="*/ 0 60000 65536"/>
                            <a:gd name="T67" fmla="*/ 0 60000 65536"/>
                            <a:gd name="T68" fmla="*/ 0 60000 65536"/>
                            <a:gd name="T69" fmla="*/ 0 60000 65536"/>
                            <a:gd name="T70" fmla="*/ 0 60000 65536"/>
                            <a:gd name="T71" fmla="*/ 0 60000 65536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</a:gdLst>
                          <a:ahLst/>
                          <a:cxnLst>
                            <a:cxn ang="T58">
                              <a:pos x="T0" y="T1"/>
                            </a:cxn>
                            <a:cxn ang="T59">
                              <a:pos x="T2" y="T3"/>
                            </a:cxn>
                            <a:cxn ang="T60">
                              <a:pos x="T4" y="T5"/>
                            </a:cxn>
                            <a:cxn ang="T61">
                              <a:pos x="T6" y="T7"/>
                            </a:cxn>
                            <a:cxn ang="T62">
                              <a:pos x="T8" y="T9"/>
                            </a:cxn>
                            <a:cxn ang="T63">
                              <a:pos x="T10" y="T11"/>
                            </a:cxn>
                            <a:cxn ang="T64">
                              <a:pos x="T12" y="T13"/>
                            </a:cxn>
                            <a:cxn ang="T65">
                              <a:pos x="T14" y="T15"/>
                            </a:cxn>
                            <a:cxn ang="T66">
                              <a:pos x="T16" y="T17"/>
                            </a:cxn>
                            <a:cxn ang="T67">
                              <a:pos x="T18" y="T19"/>
                            </a:cxn>
                            <a:cxn ang="T68">
                              <a:pos x="T20" y="T21"/>
                            </a:cxn>
                            <a:cxn ang="T69">
                              <a:pos x="T22" y="T23"/>
                            </a:cxn>
                            <a:cxn ang="T70">
                              <a:pos x="T24" y="T25"/>
                            </a:cxn>
                            <a:cxn ang="T71">
                              <a:pos x="T26" y="T27"/>
                            </a:cxn>
                            <a:cxn ang="T72">
                              <a:pos x="T28" y="T29"/>
                            </a:cxn>
                            <a:cxn ang="T73">
                              <a:pos x="T30" y="T31"/>
                            </a:cxn>
                            <a:cxn ang="T74">
                              <a:pos x="T32" y="T33"/>
                            </a:cxn>
                            <a:cxn ang="T75">
                              <a:pos x="T34" y="T35"/>
                            </a:cxn>
                            <a:cxn ang="T76">
                              <a:pos x="T36" y="T37"/>
                            </a:cxn>
                            <a:cxn ang="T77">
                              <a:pos x="T38" y="T39"/>
                            </a:cxn>
                            <a:cxn ang="T78">
                              <a:pos x="T40" y="T41"/>
                            </a:cxn>
                            <a:cxn ang="T79">
                              <a:pos x="T42" y="T43"/>
                            </a:cxn>
                            <a:cxn ang="T80">
                              <a:pos x="T44" y="T45"/>
                            </a:cxn>
                            <a:cxn ang="T81">
                              <a:pos x="T46" y="T47"/>
                            </a:cxn>
                            <a:cxn ang="T82">
                              <a:pos x="T48" y="T49"/>
                            </a:cxn>
                            <a:cxn ang="T83">
                              <a:pos x="T50" y="T51"/>
                            </a:cxn>
                            <a:cxn ang="T84">
                              <a:pos x="T52" y="T53"/>
                            </a:cxn>
                            <a:cxn ang="T85">
                              <a:pos x="T54" y="T55"/>
                            </a:cxn>
                            <a:cxn ang="T86">
                              <a:pos x="T56" y="T57"/>
                            </a:cxn>
                          </a:cxnLst>
                          <a:rect l="0" t="0" r="r" b="b"/>
                          <a:pathLst>
                            <a:path w="574" h="239">
                              <a:moveTo>
                                <a:pt x="200" y="161"/>
                              </a:moveTo>
                              <a:lnTo>
                                <a:pt x="153" y="142"/>
                              </a:lnTo>
                              <a:lnTo>
                                <a:pt x="77" y="142"/>
                              </a:lnTo>
                              <a:lnTo>
                                <a:pt x="0" y="153"/>
                              </a:lnTo>
                              <a:lnTo>
                                <a:pt x="120" y="109"/>
                              </a:lnTo>
                              <a:lnTo>
                                <a:pt x="218" y="106"/>
                              </a:lnTo>
                              <a:lnTo>
                                <a:pt x="181" y="82"/>
                              </a:lnTo>
                              <a:lnTo>
                                <a:pt x="109" y="62"/>
                              </a:lnTo>
                              <a:lnTo>
                                <a:pt x="204" y="57"/>
                              </a:lnTo>
                              <a:lnTo>
                                <a:pt x="238" y="76"/>
                              </a:lnTo>
                              <a:lnTo>
                                <a:pt x="284" y="97"/>
                              </a:lnTo>
                              <a:lnTo>
                                <a:pt x="314" y="68"/>
                              </a:lnTo>
                              <a:lnTo>
                                <a:pt x="257" y="10"/>
                              </a:lnTo>
                              <a:lnTo>
                                <a:pt x="298" y="0"/>
                              </a:lnTo>
                              <a:lnTo>
                                <a:pt x="331" y="0"/>
                              </a:lnTo>
                              <a:lnTo>
                                <a:pt x="360" y="78"/>
                              </a:lnTo>
                              <a:lnTo>
                                <a:pt x="388" y="49"/>
                              </a:lnTo>
                              <a:lnTo>
                                <a:pt x="398" y="21"/>
                              </a:lnTo>
                              <a:lnTo>
                                <a:pt x="426" y="52"/>
                              </a:lnTo>
                              <a:lnTo>
                                <a:pt x="446" y="86"/>
                              </a:lnTo>
                              <a:lnTo>
                                <a:pt x="456" y="101"/>
                              </a:lnTo>
                              <a:lnTo>
                                <a:pt x="465" y="120"/>
                              </a:lnTo>
                              <a:lnTo>
                                <a:pt x="488" y="128"/>
                              </a:lnTo>
                              <a:lnTo>
                                <a:pt x="497" y="68"/>
                              </a:lnTo>
                              <a:lnTo>
                                <a:pt x="532" y="81"/>
                              </a:lnTo>
                              <a:lnTo>
                                <a:pt x="525" y="130"/>
                              </a:lnTo>
                              <a:lnTo>
                                <a:pt x="521" y="152"/>
                              </a:lnTo>
                              <a:lnTo>
                                <a:pt x="546" y="180"/>
                              </a:lnTo>
                              <a:lnTo>
                                <a:pt x="574" y="239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5F3F1F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52" name="Freeform 5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5122" y="2296"/>
                          <a:ext cx="80" cy="181"/>
                        </a:xfrm>
                        <a:custGeom>
                          <a:avLst/>
                          <a:gdLst>
                            <a:gd name="T0" fmla="*/ 0 w 161"/>
                            <a:gd name="T1" fmla="*/ 0 h 363"/>
                            <a:gd name="T2" fmla="*/ 0 w 161"/>
                            <a:gd name="T3" fmla="*/ 0 h 363"/>
                            <a:gd name="T4" fmla="*/ 0 w 161"/>
                            <a:gd name="T5" fmla="*/ 0 h 363"/>
                            <a:gd name="T6" fmla="*/ 0 w 161"/>
                            <a:gd name="T7" fmla="*/ 0 h 363"/>
                            <a:gd name="T8" fmla="*/ 0 w 161"/>
                            <a:gd name="T9" fmla="*/ 0 h 363"/>
                            <a:gd name="T10" fmla="*/ 0 w 161"/>
                            <a:gd name="T11" fmla="*/ 0 h 363"/>
                            <a:gd name="T12" fmla="*/ 0 w 161"/>
                            <a:gd name="T13" fmla="*/ 0 h 363"/>
                            <a:gd name="T14" fmla="*/ 0 w 161"/>
                            <a:gd name="T15" fmla="*/ 0 h 363"/>
                            <a:gd name="T16" fmla="*/ 0 w 161"/>
                            <a:gd name="T17" fmla="*/ 0 h 363"/>
                            <a:gd name="T18" fmla="*/ 0 w 161"/>
                            <a:gd name="T19" fmla="*/ 0 h 363"/>
                            <a:gd name="T20" fmla="*/ 0 w 161"/>
                            <a:gd name="T21" fmla="*/ 0 h 363"/>
                            <a:gd name="T22" fmla="*/ 0 w 161"/>
                            <a:gd name="T23" fmla="*/ 0 h 363"/>
                            <a:gd name="T24" fmla="*/ 0 w 161"/>
                            <a:gd name="T25" fmla="*/ 0 h 363"/>
                            <a:gd name="T26" fmla="*/ 0 w 161"/>
                            <a:gd name="T27" fmla="*/ 0 h 363"/>
                            <a:gd name="T28" fmla="*/ 0 w 161"/>
                            <a:gd name="T29" fmla="*/ 0 h 363"/>
                            <a:gd name="T30" fmla="*/ 0 w 161"/>
                            <a:gd name="T31" fmla="*/ 0 h 363"/>
                            <a:gd name="T32" fmla="*/ 0 w 161"/>
                            <a:gd name="T33" fmla="*/ 0 h 363"/>
                            <a:gd name="T34" fmla="*/ 0 w 161"/>
                            <a:gd name="T35" fmla="*/ 0 h 363"/>
                            <a:gd name="T36" fmla="*/ 0 60000 65536"/>
                            <a:gd name="T37" fmla="*/ 0 60000 65536"/>
                            <a:gd name="T38" fmla="*/ 0 60000 65536"/>
                            <a:gd name="T39" fmla="*/ 0 60000 65536"/>
                            <a:gd name="T40" fmla="*/ 0 60000 65536"/>
                            <a:gd name="T41" fmla="*/ 0 60000 65536"/>
                            <a:gd name="T42" fmla="*/ 0 60000 65536"/>
                            <a:gd name="T43" fmla="*/ 0 60000 65536"/>
                            <a:gd name="T44" fmla="*/ 0 60000 65536"/>
                            <a:gd name="T45" fmla="*/ 0 60000 65536"/>
                            <a:gd name="T46" fmla="*/ 0 60000 65536"/>
                            <a:gd name="T47" fmla="*/ 0 60000 65536"/>
                            <a:gd name="T48" fmla="*/ 0 60000 65536"/>
                            <a:gd name="T49" fmla="*/ 0 60000 65536"/>
                            <a:gd name="T50" fmla="*/ 0 60000 65536"/>
                            <a:gd name="T51" fmla="*/ 0 60000 65536"/>
                            <a:gd name="T52" fmla="*/ 0 60000 65536"/>
                            <a:gd name="T53" fmla="*/ 0 60000 65536"/>
                          </a:gdLst>
                          <a:ahLst/>
                          <a:cxnLst>
                            <a:cxn ang="T36">
                              <a:pos x="T0" y="T1"/>
                            </a:cxn>
                            <a:cxn ang="T37">
                              <a:pos x="T2" y="T3"/>
                            </a:cxn>
                            <a:cxn ang="T38">
                              <a:pos x="T4" y="T5"/>
                            </a:cxn>
                            <a:cxn ang="T39">
                              <a:pos x="T6" y="T7"/>
                            </a:cxn>
                            <a:cxn ang="T40">
                              <a:pos x="T8" y="T9"/>
                            </a:cxn>
                            <a:cxn ang="T41">
                              <a:pos x="T10" y="T11"/>
                            </a:cxn>
                            <a:cxn ang="T42">
                              <a:pos x="T12" y="T13"/>
                            </a:cxn>
                            <a:cxn ang="T43">
                              <a:pos x="T14" y="T15"/>
                            </a:cxn>
                            <a:cxn ang="T44">
                              <a:pos x="T16" y="T17"/>
                            </a:cxn>
                            <a:cxn ang="T45">
                              <a:pos x="T18" y="T19"/>
                            </a:cxn>
                            <a:cxn ang="T46">
                              <a:pos x="T20" y="T21"/>
                            </a:cxn>
                            <a:cxn ang="T47">
                              <a:pos x="T22" y="T23"/>
                            </a:cxn>
                            <a:cxn ang="T48">
                              <a:pos x="T24" y="T25"/>
                            </a:cxn>
                            <a:cxn ang="T49">
                              <a:pos x="T26" y="T27"/>
                            </a:cxn>
                            <a:cxn ang="T50">
                              <a:pos x="T28" y="T29"/>
                            </a:cxn>
                            <a:cxn ang="T51">
                              <a:pos x="T30" y="T31"/>
                            </a:cxn>
                            <a:cxn ang="T52">
                              <a:pos x="T32" y="T33"/>
                            </a:cxn>
                            <a:cxn ang="T53">
                              <a:pos x="T34" y="T35"/>
                            </a:cxn>
                          </a:cxnLst>
                          <a:rect l="0" t="0" r="r" b="b"/>
                          <a:pathLst>
                            <a:path w="161" h="363">
                              <a:moveTo>
                                <a:pt x="85" y="0"/>
                              </a:moveTo>
                              <a:lnTo>
                                <a:pt x="124" y="86"/>
                              </a:lnTo>
                              <a:lnTo>
                                <a:pt x="143" y="131"/>
                              </a:lnTo>
                              <a:lnTo>
                                <a:pt x="158" y="176"/>
                              </a:lnTo>
                              <a:lnTo>
                                <a:pt x="161" y="209"/>
                              </a:lnTo>
                              <a:lnTo>
                                <a:pt x="151" y="250"/>
                              </a:lnTo>
                              <a:lnTo>
                                <a:pt x="139" y="269"/>
                              </a:lnTo>
                              <a:lnTo>
                                <a:pt x="124" y="212"/>
                              </a:lnTo>
                              <a:lnTo>
                                <a:pt x="109" y="164"/>
                              </a:lnTo>
                              <a:lnTo>
                                <a:pt x="77" y="108"/>
                              </a:lnTo>
                              <a:lnTo>
                                <a:pt x="49" y="65"/>
                              </a:lnTo>
                              <a:lnTo>
                                <a:pt x="30" y="160"/>
                              </a:lnTo>
                              <a:lnTo>
                                <a:pt x="71" y="213"/>
                              </a:lnTo>
                              <a:lnTo>
                                <a:pt x="91" y="242"/>
                              </a:lnTo>
                              <a:lnTo>
                                <a:pt x="104" y="363"/>
                              </a:lnTo>
                              <a:lnTo>
                                <a:pt x="34" y="335"/>
                              </a:lnTo>
                              <a:lnTo>
                                <a:pt x="20" y="288"/>
                              </a:lnTo>
                              <a:lnTo>
                                <a:pt x="0" y="231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5F3F1F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</p:grpSp>
                <p:sp>
                  <p:nvSpPr>
                    <p:cNvPr id="63546" name="Oval 56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844" y="2490"/>
                      <a:ext cx="19" cy="21"/>
                    </a:xfrm>
                    <a:prstGeom prst="ellipse">
                      <a:avLst/>
                    </a:prstGeom>
                    <a:solidFill>
                      <a:srgbClr val="FF5FBF"/>
                    </a:solidFill>
                    <a:ln w="9525">
                      <a:solidFill>
                        <a:srgbClr val="FF009F"/>
                      </a:solidFill>
                      <a:round/>
                    </a:ln>
                  </p:spPr>
                  <p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" panose="05000000000000000000" pitchFamily="2" charset="2"/>
                        <a:buChar char="n"/>
                        <a:defRPr sz="3200">
                          <a:solidFill>
                            <a:schemeClr val="tx1"/>
                          </a:solidFill>
                          <a:latin typeface="Franklin Gothic Book" panose="020B05030201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Þ"/>
                        <a:defRPr sz="2800">
                          <a:solidFill>
                            <a:srgbClr val="333399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"/>
                        <a:defRPr sz="2400">
                          <a:solidFill>
                            <a:srgbClr val="3333CC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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50000"/>
                        <a:buFont typeface="Wingdings 2" panose="05020102010507070707" pitchFamily="18" charset="2"/>
                        <a:buChar char="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9pPr>
                    </a:lstStyle>
                    <a:p>
                      <a:pPr>
                        <a:lnSpc>
                          <a:spcPct val="90000"/>
                        </a:lnSpc>
                        <a:spcBef>
                          <a:spcPct val="50000"/>
                        </a:spcBef>
                        <a:spcAft>
                          <a:spcPts val="590"/>
                        </a:spcAft>
                        <a:buSzPct val="80000"/>
                        <a:buFont typeface="Wingdings" panose="05000000000000000000" pitchFamily="2" charset="2"/>
                        <a:buNone/>
                      </a:pPr>
                      <a:endParaRPr lang="zh-CN" altLang="en-US" sz="2000">
                        <a:latin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63529" name="Group 71"/>
                  <p:cNvGrpSpPr/>
                  <p:nvPr/>
                </p:nvGrpSpPr>
                <p:grpSpPr bwMode="auto">
                  <a:xfrm>
                    <a:off x="4556" y="2572"/>
                    <a:ext cx="746" cy="917"/>
                    <a:chOff x="4556" y="2572"/>
                    <a:chExt cx="746" cy="917"/>
                  </a:xfrm>
                </p:grpSpPr>
                <p:sp>
                  <p:nvSpPr>
                    <p:cNvPr id="63530" name="Freeform 5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07" y="2572"/>
                      <a:ext cx="68" cy="286"/>
                    </a:xfrm>
                    <a:custGeom>
                      <a:avLst/>
                      <a:gdLst>
                        <a:gd name="T0" fmla="*/ 1 w 135"/>
                        <a:gd name="T1" fmla="*/ 1 h 572"/>
                        <a:gd name="T2" fmla="*/ 1 w 135"/>
                        <a:gd name="T3" fmla="*/ 1 h 572"/>
                        <a:gd name="T4" fmla="*/ 0 w 135"/>
                        <a:gd name="T5" fmla="*/ 1 h 572"/>
                        <a:gd name="T6" fmla="*/ 1 w 135"/>
                        <a:gd name="T7" fmla="*/ 1 h 572"/>
                        <a:gd name="T8" fmla="*/ 1 w 135"/>
                        <a:gd name="T9" fmla="*/ 0 h 572"/>
                        <a:gd name="T10" fmla="*/ 1 w 135"/>
                        <a:gd name="T11" fmla="*/ 0 h 572"/>
                        <a:gd name="T12" fmla="*/ 1 w 135"/>
                        <a:gd name="T13" fmla="*/ 1 h 572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0" t="0" r="r" b="b"/>
                      <a:pathLst>
                        <a:path w="135" h="572">
                          <a:moveTo>
                            <a:pt x="135" y="8"/>
                          </a:moveTo>
                          <a:lnTo>
                            <a:pt x="26" y="553"/>
                          </a:lnTo>
                          <a:lnTo>
                            <a:pt x="0" y="572"/>
                          </a:lnTo>
                          <a:lnTo>
                            <a:pt x="115" y="4"/>
                          </a:lnTo>
                          <a:lnTo>
                            <a:pt x="121" y="0"/>
                          </a:lnTo>
                          <a:lnTo>
                            <a:pt x="131" y="0"/>
                          </a:lnTo>
                          <a:lnTo>
                            <a:pt x="135" y="8"/>
                          </a:lnTo>
                          <a:close/>
                        </a:path>
                      </a:pathLst>
                    </a:custGeom>
                    <a:solidFill>
                      <a:srgbClr val="BF7F1F"/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9525">
                          <a:solidFill>
                            <a:srgbClr val="000000"/>
                          </a:solidFill>
                          <a:round/>
                        </a14:hiddenLine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63531" name="Group 67"/>
                    <p:cNvGrpSpPr/>
                    <p:nvPr/>
                  </p:nvGrpSpPr>
                  <p:grpSpPr bwMode="auto">
                    <a:xfrm>
                      <a:off x="4556" y="2679"/>
                      <a:ext cx="746" cy="810"/>
                      <a:chOff x="4556" y="2679"/>
                      <a:chExt cx="746" cy="810"/>
                    </a:xfrm>
                  </p:grpSpPr>
                  <p:sp>
                    <p:nvSpPr>
                      <p:cNvPr id="63535" name="Freeform 5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56" y="2679"/>
                        <a:ext cx="746" cy="810"/>
                      </a:xfrm>
                      <a:custGeom>
                        <a:avLst/>
                        <a:gdLst>
                          <a:gd name="T0" fmla="*/ 1 w 1490"/>
                          <a:gd name="T1" fmla="*/ 0 h 1621"/>
                          <a:gd name="T2" fmla="*/ 1 w 1490"/>
                          <a:gd name="T3" fmla="*/ 0 h 1621"/>
                          <a:gd name="T4" fmla="*/ 1 w 1490"/>
                          <a:gd name="T5" fmla="*/ 0 h 1621"/>
                          <a:gd name="T6" fmla="*/ 1 w 1490"/>
                          <a:gd name="T7" fmla="*/ 0 h 1621"/>
                          <a:gd name="T8" fmla="*/ 1 w 1490"/>
                          <a:gd name="T9" fmla="*/ 0 h 1621"/>
                          <a:gd name="T10" fmla="*/ 1 w 1490"/>
                          <a:gd name="T11" fmla="*/ 0 h 1621"/>
                          <a:gd name="T12" fmla="*/ 1 w 1490"/>
                          <a:gd name="T13" fmla="*/ 0 h 1621"/>
                          <a:gd name="T14" fmla="*/ 1 w 1490"/>
                          <a:gd name="T15" fmla="*/ 0 h 1621"/>
                          <a:gd name="T16" fmla="*/ 0 w 1490"/>
                          <a:gd name="T17" fmla="*/ 0 h 1621"/>
                          <a:gd name="T18" fmla="*/ 1 w 1490"/>
                          <a:gd name="T19" fmla="*/ 0 h 1621"/>
                          <a:gd name="T20" fmla="*/ 1 w 1490"/>
                          <a:gd name="T21" fmla="*/ 0 h 1621"/>
                          <a:gd name="T22" fmla="*/ 1 w 1490"/>
                          <a:gd name="T23" fmla="*/ 0 h 1621"/>
                          <a:gd name="T24" fmla="*/ 1 w 1490"/>
                          <a:gd name="T25" fmla="*/ 0 h 1621"/>
                          <a:gd name="T26" fmla="*/ 1 w 1490"/>
                          <a:gd name="T27" fmla="*/ 0 h 1621"/>
                          <a:gd name="T28" fmla="*/ 1 w 1490"/>
                          <a:gd name="T29" fmla="*/ 0 h 1621"/>
                          <a:gd name="T30" fmla="*/ 1 w 1490"/>
                          <a:gd name="T31" fmla="*/ 0 h 1621"/>
                          <a:gd name="T32" fmla="*/ 1 w 1490"/>
                          <a:gd name="T33" fmla="*/ 0 h 1621"/>
                          <a:gd name="T34" fmla="*/ 1 w 1490"/>
                          <a:gd name="T35" fmla="*/ 0 h 1621"/>
                          <a:gd name="T36" fmla="*/ 1 w 1490"/>
                          <a:gd name="T37" fmla="*/ 0 h 1621"/>
                          <a:gd name="T38" fmla="*/ 1 w 1490"/>
                          <a:gd name="T39" fmla="*/ 0 h 1621"/>
                          <a:gd name="T40" fmla="*/ 1 w 1490"/>
                          <a:gd name="T41" fmla="*/ 0 h 1621"/>
                          <a:gd name="T42" fmla="*/ 1 w 1490"/>
                          <a:gd name="T43" fmla="*/ 0 h 1621"/>
                          <a:gd name="T44" fmla="*/ 1 w 1490"/>
                          <a:gd name="T45" fmla="*/ 0 h 1621"/>
                          <a:gd name="T46" fmla="*/ 1 w 1490"/>
                          <a:gd name="T47" fmla="*/ 0 h 1621"/>
                          <a:gd name="T48" fmla="*/ 1 w 1490"/>
                          <a:gd name="T49" fmla="*/ 0 h 1621"/>
                          <a:gd name="T50" fmla="*/ 1 w 1490"/>
                          <a:gd name="T51" fmla="*/ 0 h 1621"/>
                          <a:gd name="T52" fmla="*/ 1 w 1490"/>
                          <a:gd name="T53" fmla="*/ 0 h 1621"/>
                          <a:gd name="T54" fmla="*/ 1 w 1490"/>
                          <a:gd name="T55" fmla="*/ 0 h 1621"/>
                          <a:gd name="T56" fmla="*/ 1 w 1490"/>
                          <a:gd name="T57" fmla="*/ 0 h 1621"/>
                          <a:gd name="T58" fmla="*/ 1 w 1490"/>
                          <a:gd name="T59" fmla="*/ 0 h 1621"/>
                          <a:gd name="T60" fmla="*/ 1 w 1490"/>
                          <a:gd name="T61" fmla="*/ 0 h 1621"/>
                          <a:gd name="T62" fmla="*/ 1 w 1490"/>
                          <a:gd name="T63" fmla="*/ 0 h 1621"/>
                          <a:gd name="T64" fmla="*/ 1 w 1490"/>
                          <a:gd name="T65" fmla="*/ 0 h 1621"/>
                          <a:gd name="T66" fmla="*/ 1 w 1490"/>
                          <a:gd name="T67" fmla="*/ 0 h 1621"/>
                          <a:gd name="T68" fmla="*/ 1 w 1490"/>
                          <a:gd name="T69" fmla="*/ 0 h 1621"/>
                          <a:gd name="T70" fmla="*/ 1 w 1490"/>
                          <a:gd name="T71" fmla="*/ 0 h 1621"/>
                          <a:gd name="T72" fmla="*/ 1 w 1490"/>
                          <a:gd name="T73" fmla="*/ 0 h 1621"/>
                          <a:gd name="T74" fmla="*/ 1 w 1490"/>
                          <a:gd name="T75" fmla="*/ 0 h 1621"/>
                          <a:gd name="T76" fmla="*/ 1 w 1490"/>
                          <a:gd name="T77" fmla="*/ 0 h 1621"/>
                          <a:gd name="T78" fmla="*/ 1 w 1490"/>
                          <a:gd name="T79" fmla="*/ 0 h 1621"/>
                          <a:gd name="T80" fmla="*/ 1 w 1490"/>
                          <a:gd name="T81" fmla="*/ 0 h 1621"/>
                          <a:gd name="T82" fmla="*/ 1 w 1490"/>
                          <a:gd name="T83" fmla="*/ 0 h 1621"/>
                          <a:gd name="T84" fmla="*/ 1 w 1490"/>
                          <a:gd name="T85" fmla="*/ 0 h 1621"/>
                          <a:gd name="T86" fmla="*/ 0 60000 65536"/>
                          <a:gd name="T87" fmla="*/ 0 60000 65536"/>
                          <a:gd name="T88" fmla="*/ 0 60000 65536"/>
                          <a:gd name="T89" fmla="*/ 0 60000 65536"/>
                          <a:gd name="T90" fmla="*/ 0 60000 65536"/>
                          <a:gd name="T91" fmla="*/ 0 60000 65536"/>
                          <a:gd name="T92" fmla="*/ 0 60000 65536"/>
                          <a:gd name="T93" fmla="*/ 0 60000 65536"/>
                          <a:gd name="T94" fmla="*/ 0 60000 65536"/>
                          <a:gd name="T95" fmla="*/ 0 60000 65536"/>
                          <a:gd name="T96" fmla="*/ 0 60000 65536"/>
                          <a:gd name="T97" fmla="*/ 0 60000 65536"/>
                          <a:gd name="T98" fmla="*/ 0 60000 65536"/>
                          <a:gd name="T99" fmla="*/ 0 60000 65536"/>
                          <a:gd name="T100" fmla="*/ 0 60000 65536"/>
                          <a:gd name="T101" fmla="*/ 0 60000 65536"/>
                          <a:gd name="T102" fmla="*/ 0 60000 65536"/>
                          <a:gd name="T103" fmla="*/ 0 60000 65536"/>
                          <a:gd name="T104" fmla="*/ 0 60000 65536"/>
                          <a:gd name="T105" fmla="*/ 0 60000 65536"/>
                          <a:gd name="T106" fmla="*/ 0 60000 65536"/>
                          <a:gd name="T107" fmla="*/ 0 60000 65536"/>
                          <a:gd name="T108" fmla="*/ 0 60000 65536"/>
                          <a:gd name="T109" fmla="*/ 0 60000 65536"/>
                          <a:gd name="T110" fmla="*/ 0 60000 65536"/>
                          <a:gd name="T111" fmla="*/ 0 60000 65536"/>
                          <a:gd name="T112" fmla="*/ 0 60000 65536"/>
                          <a:gd name="T113" fmla="*/ 0 60000 65536"/>
                          <a:gd name="T114" fmla="*/ 0 60000 65536"/>
                          <a:gd name="T115" fmla="*/ 0 60000 65536"/>
                          <a:gd name="T116" fmla="*/ 0 60000 65536"/>
                          <a:gd name="T117" fmla="*/ 0 60000 65536"/>
                          <a:gd name="T118" fmla="*/ 0 60000 65536"/>
                          <a:gd name="T119" fmla="*/ 0 60000 65536"/>
                          <a:gd name="T120" fmla="*/ 0 60000 65536"/>
                          <a:gd name="T121" fmla="*/ 0 60000 65536"/>
                          <a:gd name="T122" fmla="*/ 0 60000 65536"/>
                          <a:gd name="T123" fmla="*/ 0 60000 65536"/>
                          <a:gd name="T124" fmla="*/ 0 60000 65536"/>
                          <a:gd name="T125" fmla="*/ 0 60000 65536"/>
                          <a:gd name="T126" fmla="*/ 0 60000 65536"/>
                          <a:gd name="T127" fmla="*/ 0 60000 65536"/>
                          <a:gd name="T128" fmla="*/ 0 60000 65536"/>
                        </a:gdLst>
                        <a:ahLst/>
                        <a:cxnLst>
                          <a:cxn ang="T86">
                            <a:pos x="T0" y="T1"/>
                          </a:cxn>
                          <a:cxn ang="T87">
                            <a:pos x="T2" y="T3"/>
                          </a:cxn>
                          <a:cxn ang="T88">
                            <a:pos x="T4" y="T5"/>
                          </a:cxn>
                          <a:cxn ang="T89">
                            <a:pos x="T6" y="T7"/>
                          </a:cxn>
                          <a:cxn ang="T90">
                            <a:pos x="T8" y="T9"/>
                          </a:cxn>
                          <a:cxn ang="T91">
                            <a:pos x="T10" y="T11"/>
                          </a:cxn>
                          <a:cxn ang="T92">
                            <a:pos x="T12" y="T13"/>
                          </a:cxn>
                          <a:cxn ang="T93">
                            <a:pos x="T14" y="T15"/>
                          </a:cxn>
                          <a:cxn ang="T94">
                            <a:pos x="T16" y="T17"/>
                          </a:cxn>
                          <a:cxn ang="T95">
                            <a:pos x="T18" y="T19"/>
                          </a:cxn>
                          <a:cxn ang="T96">
                            <a:pos x="T20" y="T21"/>
                          </a:cxn>
                          <a:cxn ang="T97">
                            <a:pos x="T22" y="T23"/>
                          </a:cxn>
                          <a:cxn ang="T98">
                            <a:pos x="T24" y="T25"/>
                          </a:cxn>
                          <a:cxn ang="T99">
                            <a:pos x="T26" y="T27"/>
                          </a:cxn>
                          <a:cxn ang="T100">
                            <a:pos x="T28" y="T29"/>
                          </a:cxn>
                          <a:cxn ang="T101">
                            <a:pos x="T30" y="T31"/>
                          </a:cxn>
                          <a:cxn ang="T102">
                            <a:pos x="T32" y="T33"/>
                          </a:cxn>
                          <a:cxn ang="T103">
                            <a:pos x="T34" y="T35"/>
                          </a:cxn>
                          <a:cxn ang="T104">
                            <a:pos x="T36" y="T37"/>
                          </a:cxn>
                          <a:cxn ang="T105">
                            <a:pos x="T38" y="T39"/>
                          </a:cxn>
                          <a:cxn ang="T106">
                            <a:pos x="T40" y="T41"/>
                          </a:cxn>
                          <a:cxn ang="T107">
                            <a:pos x="T42" y="T43"/>
                          </a:cxn>
                          <a:cxn ang="T108">
                            <a:pos x="T44" y="T45"/>
                          </a:cxn>
                          <a:cxn ang="T109">
                            <a:pos x="T46" y="T47"/>
                          </a:cxn>
                          <a:cxn ang="T110">
                            <a:pos x="T48" y="T49"/>
                          </a:cxn>
                          <a:cxn ang="T111">
                            <a:pos x="T50" y="T51"/>
                          </a:cxn>
                          <a:cxn ang="T112">
                            <a:pos x="T52" y="T53"/>
                          </a:cxn>
                          <a:cxn ang="T113">
                            <a:pos x="T54" y="T55"/>
                          </a:cxn>
                          <a:cxn ang="T114">
                            <a:pos x="T56" y="T57"/>
                          </a:cxn>
                          <a:cxn ang="T115">
                            <a:pos x="T58" y="T59"/>
                          </a:cxn>
                          <a:cxn ang="T116">
                            <a:pos x="T60" y="T61"/>
                          </a:cxn>
                          <a:cxn ang="T117">
                            <a:pos x="T62" y="T63"/>
                          </a:cxn>
                          <a:cxn ang="T118">
                            <a:pos x="T64" y="T65"/>
                          </a:cxn>
                          <a:cxn ang="T119">
                            <a:pos x="T66" y="T67"/>
                          </a:cxn>
                          <a:cxn ang="T120">
                            <a:pos x="T68" y="T69"/>
                          </a:cxn>
                          <a:cxn ang="T121">
                            <a:pos x="T70" y="T71"/>
                          </a:cxn>
                          <a:cxn ang="T122">
                            <a:pos x="T72" y="T73"/>
                          </a:cxn>
                          <a:cxn ang="T123">
                            <a:pos x="T74" y="T75"/>
                          </a:cxn>
                          <a:cxn ang="T124">
                            <a:pos x="T76" y="T77"/>
                          </a:cxn>
                          <a:cxn ang="T125">
                            <a:pos x="T78" y="T79"/>
                          </a:cxn>
                          <a:cxn ang="T126">
                            <a:pos x="T80" y="T81"/>
                          </a:cxn>
                          <a:cxn ang="T127">
                            <a:pos x="T82" y="T83"/>
                          </a:cxn>
                          <a:cxn ang="T128">
                            <a:pos x="T84" y="T85"/>
                          </a:cxn>
                        </a:cxnLst>
                        <a:rect l="0" t="0" r="r" b="b"/>
                        <a:pathLst>
                          <a:path w="1490" h="1621">
                            <a:moveTo>
                              <a:pt x="541" y="8"/>
                            </a:moveTo>
                            <a:lnTo>
                              <a:pt x="515" y="16"/>
                            </a:lnTo>
                            <a:lnTo>
                              <a:pt x="478" y="25"/>
                            </a:lnTo>
                            <a:lnTo>
                              <a:pt x="443" y="33"/>
                            </a:lnTo>
                            <a:lnTo>
                              <a:pt x="402" y="43"/>
                            </a:lnTo>
                            <a:lnTo>
                              <a:pt x="364" y="51"/>
                            </a:lnTo>
                            <a:lnTo>
                              <a:pt x="331" y="60"/>
                            </a:lnTo>
                            <a:lnTo>
                              <a:pt x="307" y="68"/>
                            </a:lnTo>
                            <a:lnTo>
                              <a:pt x="285" y="79"/>
                            </a:lnTo>
                            <a:lnTo>
                              <a:pt x="260" y="93"/>
                            </a:lnTo>
                            <a:lnTo>
                              <a:pt x="239" y="109"/>
                            </a:lnTo>
                            <a:lnTo>
                              <a:pt x="220" y="125"/>
                            </a:lnTo>
                            <a:lnTo>
                              <a:pt x="202" y="142"/>
                            </a:lnTo>
                            <a:lnTo>
                              <a:pt x="181" y="164"/>
                            </a:lnTo>
                            <a:lnTo>
                              <a:pt x="161" y="193"/>
                            </a:lnTo>
                            <a:lnTo>
                              <a:pt x="126" y="246"/>
                            </a:lnTo>
                            <a:lnTo>
                              <a:pt x="69" y="344"/>
                            </a:lnTo>
                            <a:lnTo>
                              <a:pt x="0" y="464"/>
                            </a:lnTo>
                            <a:lnTo>
                              <a:pt x="8" y="481"/>
                            </a:lnTo>
                            <a:lnTo>
                              <a:pt x="34" y="500"/>
                            </a:lnTo>
                            <a:lnTo>
                              <a:pt x="353" y="620"/>
                            </a:lnTo>
                            <a:lnTo>
                              <a:pt x="364" y="657"/>
                            </a:lnTo>
                            <a:lnTo>
                              <a:pt x="367" y="802"/>
                            </a:lnTo>
                            <a:lnTo>
                              <a:pt x="353" y="999"/>
                            </a:lnTo>
                            <a:lnTo>
                              <a:pt x="339" y="1150"/>
                            </a:lnTo>
                            <a:lnTo>
                              <a:pt x="323" y="1248"/>
                            </a:lnTo>
                            <a:lnTo>
                              <a:pt x="290" y="1381"/>
                            </a:lnTo>
                            <a:lnTo>
                              <a:pt x="238" y="1490"/>
                            </a:lnTo>
                            <a:lnTo>
                              <a:pt x="168" y="1621"/>
                            </a:lnTo>
                            <a:lnTo>
                              <a:pt x="1404" y="1621"/>
                            </a:lnTo>
                            <a:lnTo>
                              <a:pt x="1273" y="1291"/>
                            </a:lnTo>
                            <a:lnTo>
                              <a:pt x="1216" y="1008"/>
                            </a:lnTo>
                            <a:lnTo>
                              <a:pt x="1244" y="983"/>
                            </a:lnTo>
                            <a:lnTo>
                              <a:pt x="1277" y="947"/>
                            </a:lnTo>
                            <a:lnTo>
                              <a:pt x="1298" y="903"/>
                            </a:lnTo>
                            <a:lnTo>
                              <a:pt x="1311" y="849"/>
                            </a:lnTo>
                            <a:lnTo>
                              <a:pt x="1312" y="800"/>
                            </a:lnTo>
                            <a:lnTo>
                              <a:pt x="1314" y="753"/>
                            </a:lnTo>
                            <a:lnTo>
                              <a:pt x="1315" y="717"/>
                            </a:lnTo>
                            <a:lnTo>
                              <a:pt x="1320" y="668"/>
                            </a:lnTo>
                            <a:lnTo>
                              <a:pt x="1490" y="526"/>
                            </a:lnTo>
                            <a:lnTo>
                              <a:pt x="1382" y="213"/>
                            </a:lnTo>
                            <a:lnTo>
                              <a:pt x="1364" y="167"/>
                            </a:lnTo>
                            <a:lnTo>
                              <a:pt x="1339" y="134"/>
                            </a:lnTo>
                            <a:lnTo>
                              <a:pt x="1307" y="108"/>
                            </a:lnTo>
                            <a:lnTo>
                              <a:pt x="1266" y="89"/>
                            </a:lnTo>
                            <a:lnTo>
                              <a:pt x="1080" y="32"/>
                            </a:lnTo>
                            <a:lnTo>
                              <a:pt x="1049" y="21"/>
                            </a:lnTo>
                            <a:lnTo>
                              <a:pt x="1027" y="13"/>
                            </a:lnTo>
                            <a:lnTo>
                              <a:pt x="1008" y="8"/>
                            </a:lnTo>
                            <a:lnTo>
                              <a:pt x="989" y="3"/>
                            </a:lnTo>
                            <a:lnTo>
                              <a:pt x="970" y="0"/>
                            </a:lnTo>
                            <a:lnTo>
                              <a:pt x="970" y="27"/>
                            </a:lnTo>
                            <a:lnTo>
                              <a:pt x="981" y="44"/>
                            </a:lnTo>
                            <a:lnTo>
                              <a:pt x="992" y="65"/>
                            </a:lnTo>
                            <a:lnTo>
                              <a:pt x="1008" y="89"/>
                            </a:lnTo>
                            <a:lnTo>
                              <a:pt x="1022" y="111"/>
                            </a:lnTo>
                            <a:lnTo>
                              <a:pt x="1036" y="139"/>
                            </a:lnTo>
                            <a:lnTo>
                              <a:pt x="1044" y="161"/>
                            </a:lnTo>
                            <a:lnTo>
                              <a:pt x="1050" y="180"/>
                            </a:lnTo>
                            <a:lnTo>
                              <a:pt x="1053" y="205"/>
                            </a:lnTo>
                            <a:lnTo>
                              <a:pt x="1053" y="234"/>
                            </a:lnTo>
                            <a:lnTo>
                              <a:pt x="1047" y="259"/>
                            </a:lnTo>
                            <a:lnTo>
                              <a:pt x="1038" y="286"/>
                            </a:lnTo>
                            <a:lnTo>
                              <a:pt x="1023" y="308"/>
                            </a:lnTo>
                            <a:lnTo>
                              <a:pt x="1003" y="325"/>
                            </a:lnTo>
                            <a:lnTo>
                              <a:pt x="975" y="344"/>
                            </a:lnTo>
                            <a:lnTo>
                              <a:pt x="946" y="357"/>
                            </a:lnTo>
                            <a:lnTo>
                              <a:pt x="916" y="369"/>
                            </a:lnTo>
                            <a:lnTo>
                              <a:pt x="885" y="377"/>
                            </a:lnTo>
                            <a:lnTo>
                              <a:pt x="855" y="382"/>
                            </a:lnTo>
                            <a:lnTo>
                              <a:pt x="815" y="377"/>
                            </a:lnTo>
                            <a:lnTo>
                              <a:pt x="784" y="368"/>
                            </a:lnTo>
                            <a:lnTo>
                              <a:pt x="751" y="357"/>
                            </a:lnTo>
                            <a:lnTo>
                              <a:pt x="714" y="338"/>
                            </a:lnTo>
                            <a:lnTo>
                              <a:pt x="672" y="314"/>
                            </a:lnTo>
                            <a:lnTo>
                              <a:pt x="648" y="298"/>
                            </a:lnTo>
                            <a:lnTo>
                              <a:pt x="620" y="267"/>
                            </a:lnTo>
                            <a:lnTo>
                              <a:pt x="609" y="237"/>
                            </a:lnTo>
                            <a:lnTo>
                              <a:pt x="593" y="205"/>
                            </a:lnTo>
                            <a:lnTo>
                              <a:pt x="580" y="172"/>
                            </a:lnTo>
                            <a:lnTo>
                              <a:pt x="569" y="134"/>
                            </a:lnTo>
                            <a:lnTo>
                              <a:pt x="560" y="100"/>
                            </a:lnTo>
                            <a:lnTo>
                              <a:pt x="545" y="55"/>
                            </a:lnTo>
                            <a:lnTo>
                              <a:pt x="539" y="24"/>
                            </a:lnTo>
                            <a:lnTo>
                              <a:pt x="541" y="8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grpSp>
                    <p:nvGrpSpPr>
                      <p:cNvPr id="63536" name="Group 65"/>
                      <p:cNvGrpSpPr/>
                      <p:nvPr/>
                    </p:nvGrpSpPr>
                    <p:grpSpPr bwMode="auto">
                      <a:xfrm>
                        <a:off x="4582" y="2811"/>
                        <a:ext cx="403" cy="594"/>
                        <a:chOff x="4582" y="2811"/>
                        <a:chExt cx="403" cy="594"/>
                      </a:xfrm>
                    </p:grpSpPr>
                    <p:sp>
                      <p:nvSpPr>
                        <p:cNvPr id="63538" name="Freeform 60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582" y="2811"/>
                          <a:ext cx="403" cy="594"/>
                        </a:xfrm>
                        <a:custGeom>
                          <a:avLst/>
                          <a:gdLst>
                            <a:gd name="T0" fmla="*/ 1 w 806"/>
                            <a:gd name="T1" fmla="*/ 1 h 1188"/>
                            <a:gd name="T2" fmla="*/ 0 w 806"/>
                            <a:gd name="T3" fmla="*/ 1 h 1188"/>
                            <a:gd name="T4" fmla="*/ 1 w 806"/>
                            <a:gd name="T5" fmla="*/ 1 h 1188"/>
                            <a:gd name="T6" fmla="*/ 1 w 806"/>
                            <a:gd name="T7" fmla="*/ 1 h 1188"/>
                            <a:gd name="T8" fmla="*/ 1 w 806"/>
                            <a:gd name="T9" fmla="*/ 1 h 1188"/>
                            <a:gd name="T10" fmla="*/ 1 w 806"/>
                            <a:gd name="T11" fmla="*/ 1 h 1188"/>
                            <a:gd name="T12" fmla="*/ 1 w 806"/>
                            <a:gd name="T13" fmla="*/ 1 h 1188"/>
                            <a:gd name="T14" fmla="*/ 1 w 806"/>
                            <a:gd name="T15" fmla="*/ 1 h 1188"/>
                            <a:gd name="T16" fmla="*/ 1 w 806"/>
                            <a:gd name="T17" fmla="*/ 1 h 1188"/>
                            <a:gd name="T18" fmla="*/ 1 w 806"/>
                            <a:gd name="T19" fmla="*/ 1 h 1188"/>
                            <a:gd name="T20" fmla="*/ 1 w 806"/>
                            <a:gd name="T21" fmla="*/ 1 h 1188"/>
                            <a:gd name="T22" fmla="*/ 1 w 806"/>
                            <a:gd name="T23" fmla="*/ 1 h 1188"/>
                            <a:gd name="T24" fmla="*/ 1 w 806"/>
                            <a:gd name="T25" fmla="*/ 1 h 1188"/>
                            <a:gd name="T26" fmla="*/ 1 w 806"/>
                            <a:gd name="T27" fmla="*/ 1 h 1188"/>
                            <a:gd name="T28" fmla="*/ 1 w 806"/>
                            <a:gd name="T29" fmla="*/ 1 h 1188"/>
                            <a:gd name="T30" fmla="*/ 1 w 806"/>
                            <a:gd name="T31" fmla="*/ 1 h 1188"/>
                            <a:gd name="T32" fmla="*/ 1 w 806"/>
                            <a:gd name="T33" fmla="*/ 1 h 1188"/>
                            <a:gd name="T34" fmla="*/ 1 w 806"/>
                            <a:gd name="T35" fmla="*/ 1 h 1188"/>
                            <a:gd name="T36" fmla="*/ 1 w 806"/>
                            <a:gd name="T37" fmla="*/ 1 h 1188"/>
                            <a:gd name="T38" fmla="*/ 1 w 806"/>
                            <a:gd name="T39" fmla="*/ 1 h 1188"/>
                            <a:gd name="T40" fmla="*/ 1 w 806"/>
                            <a:gd name="T41" fmla="*/ 1 h 1188"/>
                            <a:gd name="T42" fmla="*/ 1 w 806"/>
                            <a:gd name="T43" fmla="*/ 1 h 1188"/>
                            <a:gd name="T44" fmla="*/ 1 w 806"/>
                            <a:gd name="T45" fmla="*/ 1 h 1188"/>
                            <a:gd name="T46" fmla="*/ 1 w 806"/>
                            <a:gd name="T47" fmla="*/ 1 h 1188"/>
                            <a:gd name="T48" fmla="*/ 1 w 806"/>
                            <a:gd name="T49" fmla="*/ 1 h 1188"/>
                            <a:gd name="T50" fmla="*/ 1 w 806"/>
                            <a:gd name="T51" fmla="*/ 1 h 1188"/>
                            <a:gd name="T52" fmla="*/ 1 w 806"/>
                            <a:gd name="T53" fmla="*/ 1 h 1188"/>
                            <a:gd name="T54" fmla="*/ 1 w 806"/>
                            <a:gd name="T55" fmla="*/ 1 h 1188"/>
                            <a:gd name="T56" fmla="*/ 1 w 806"/>
                            <a:gd name="T57" fmla="*/ 0 h 1188"/>
                            <a:gd name="T58" fmla="*/ 1 w 806"/>
                            <a:gd name="T59" fmla="*/ 1 h 1188"/>
                            <a:gd name="T60" fmla="*/ 1 w 806"/>
                            <a:gd name="T61" fmla="*/ 1 h 1188"/>
                            <a:gd name="T62" fmla="*/ 1 w 806"/>
                            <a:gd name="T63" fmla="*/ 1 h 1188"/>
                            <a:gd name="T64" fmla="*/ 1 w 806"/>
                            <a:gd name="T65" fmla="*/ 1 h 1188"/>
                            <a:gd name="T66" fmla="*/ 1 w 806"/>
                            <a:gd name="T67" fmla="*/ 1 h 1188"/>
                            <a:gd name="T68" fmla="*/ 1 w 806"/>
                            <a:gd name="T69" fmla="*/ 1 h 1188"/>
                            <a:gd name="T70" fmla="*/ 1 w 806"/>
                            <a:gd name="T71" fmla="*/ 1 h 1188"/>
                            <a:gd name="T72" fmla="*/ 0 60000 65536"/>
                            <a:gd name="T73" fmla="*/ 0 60000 65536"/>
                            <a:gd name="T74" fmla="*/ 0 60000 65536"/>
                            <a:gd name="T75" fmla="*/ 0 60000 65536"/>
                            <a:gd name="T76" fmla="*/ 0 60000 65536"/>
                            <a:gd name="T77" fmla="*/ 0 60000 65536"/>
                            <a:gd name="T78" fmla="*/ 0 60000 65536"/>
                            <a:gd name="T79" fmla="*/ 0 60000 65536"/>
                            <a:gd name="T80" fmla="*/ 0 60000 65536"/>
                            <a:gd name="T81" fmla="*/ 0 60000 65536"/>
                            <a:gd name="T82" fmla="*/ 0 60000 65536"/>
                            <a:gd name="T83" fmla="*/ 0 60000 65536"/>
                            <a:gd name="T84" fmla="*/ 0 60000 65536"/>
                            <a:gd name="T85" fmla="*/ 0 60000 65536"/>
                            <a:gd name="T86" fmla="*/ 0 60000 65536"/>
                            <a:gd name="T87" fmla="*/ 0 60000 65536"/>
                            <a:gd name="T88" fmla="*/ 0 60000 65536"/>
                            <a:gd name="T89" fmla="*/ 0 60000 65536"/>
                            <a:gd name="T90" fmla="*/ 0 60000 65536"/>
                            <a:gd name="T91" fmla="*/ 0 60000 65536"/>
                            <a:gd name="T92" fmla="*/ 0 60000 65536"/>
                            <a:gd name="T93" fmla="*/ 0 60000 65536"/>
                            <a:gd name="T94" fmla="*/ 0 60000 65536"/>
                            <a:gd name="T95" fmla="*/ 0 60000 65536"/>
                            <a:gd name="T96" fmla="*/ 0 60000 65536"/>
                            <a:gd name="T97" fmla="*/ 0 60000 65536"/>
                            <a:gd name="T98" fmla="*/ 0 60000 65536"/>
                            <a:gd name="T99" fmla="*/ 0 60000 65536"/>
                            <a:gd name="T100" fmla="*/ 0 60000 65536"/>
                            <a:gd name="T101" fmla="*/ 0 60000 65536"/>
                            <a:gd name="T102" fmla="*/ 0 60000 65536"/>
                            <a:gd name="T103" fmla="*/ 0 60000 65536"/>
                            <a:gd name="T104" fmla="*/ 0 60000 65536"/>
                            <a:gd name="T105" fmla="*/ 0 60000 65536"/>
                            <a:gd name="T106" fmla="*/ 0 60000 65536"/>
                            <a:gd name="T107" fmla="*/ 0 60000 65536"/>
                          </a:gdLst>
                          <a:ahLst/>
                          <a:cxnLst>
                            <a:cxn ang="T72">
                              <a:pos x="T0" y="T1"/>
                            </a:cxn>
                            <a:cxn ang="T73">
                              <a:pos x="T2" y="T3"/>
                            </a:cxn>
                            <a:cxn ang="T74">
                              <a:pos x="T4" y="T5"/>
                            </a:cxn>
                            <a:cxn ang="T75">
                              <a:pos x="T6" y="T7"/>
                            </a:cxn>
                            <a:cxn ang="T76">
                              <a:pos x="T8" y="T9"/>
                            </a:cxn>
                            <a:cxn ang="T77">
                              <a:pos x="T10" y="T11"/>
                            </a:cxn>
                            <a:cxn ang="T78">
                              <a:pos x="T12" y="T13"/>
                            </a:cxn>
                            <a:cxn ang="T79">
                              <a:pos x="T14" y="T15"/>
                            </a:cxn>
                            <a:cxn ang="T80">
                              <a:pos x="T16" y="T17"/>
                            </a:cxn>
                            <a:cxn ang="T81">
                              <a:pos x="T18" y="T19"/>
                            </a:cxn>
                            <a:cxn ang="T82">
                              <a:pos x="T20" y="T21"/>
                            </a:cxn>
                            <a:cxn ang="T83">
                              <a:pos x="T22" y="T23"/>
                            </a:cxn>
                            <a:cxn ang="T84">
                              <a:pos x="T24" y="T25"/>
                            </a:cxn>
                            <a:cxn ang="T85">
                              <a:pos x="T26" y="T27"/>
                            </a:cxn>
                            <a:cxn ang="T86">
                              <a:pos x="T28" y="T29"/>
                            </a:cxn>
                            <a:cxn ang="T87">
                              <a:pos x="T30" y="T31"/>
                            </a:cxn>
                            <a:cxn ang="T88">
                              <a:pos x="T32" y="T33"/>
                            </a:cxn>
                            <a:cxn ang="T89">
                              <a:pos x="T34" y="T35"/>
                            </a:cxn>
                            <a:cxn ang="T90">
                              <a:pos x="T36" y="T37"/>
                            </a:cxn>
                            <a:cxn ang="T91">
                              <a:pos x="T38" y="T39"/>
                            </a:cxn>
                            <a:cxn ang="T92">
                              <a:pos x="T40" y="T41"/>
                            </a:cxn>
                            <a:cxn ang="T93">
                              <a:pos x="T42" y="T43"/>
                            </a:cxn>
                            <a:cxn ang="T94">
                              <a:pos x="T44" y="T45"/>
                            </a:cxn>
                            <a:cxn ang="T95">
                              <a:pos x="T46" y="T47"/>
                            </a:cxn>
                            <a:cxn ang="T96">
                              <a:pos x="T48" y="T49"/>
                            </a:cxn>
                            <a:cxn ang="T97">
                              <a:pos x="T50" y="T51"/>
                            </a:cxn>
                            <a:cxn ang="T98">
                              <a:pos x="T52" y="T53"/>
                            </a:cxn>
                            <a:cxn ang="T99">
                              <a:pos x="T54" y="T55"/>
                            </a:cxn>
                            <a:cxn ang="T100">
                              <a:pos x="T56" y="T57"/>
                            </a:cxn>
                            <a:cxn ang="T101">
                              <a:pos x="T58" y="T59"/>
                            </a:cxn>
                            <a:cxn ang="T102">
                              <a:pos x="T60" y="T61"/>
                            </a:cxn>
                            <a:cxn ang="T103">
                              <a:pos x="T62" y="T63"/>
                            </a:cxn>
                            <a:cxn ang="T104">
                              <a:pos x="T64" y="T65"/>
                            </a:cxn>
                            <a:cxn ang="T105">
                              <a:pos x="T66" y="T67"/>
                            </a:cxn>
                            <a:cxn ang="T106">
                              <a:pos x="T68" y="T69"/>
                            </a:cxn>
                            <a:cxn ang="T107">
                              <a:pos x="T70" y="T71"/>
                            </a:cxn>
                          </a:cxnLst>
                          <a:rect l="0" t="0" r="r" b="b"/>
                          <a:pathLst>
                            <a:path w="806" h="1188">
                              <a:moveTo>
                                <a:pt x="28" y="203"/>
                              </a:moveTo>
                              <a:lnTo>
                                <a:pt x="8" y="277"/>
                              </a:lnTo>
                              <a:lnTo>
                                <a:pt x="5" y="331"/>
                              </a:lnTo>
                              <a:lnTo>
                                <a:pt x="0" y="435"/>
                              </a:lnTo>
                              <a:lnTo>
                                <a:pt x="14" y="563"/>
                              </a:lnTo>
                              <a:lnTo>
                                <a:pt x="14" y="722"/>
                              </a:lnTo>
                              <a:lnTo>
                                <a:pt x="6" y="803"/>
                              </a:lnTo>
                              <a:lnTo>
                                <a:pt x="2" y="874"/>
                              </a:lnTo>
                              <a:lnTo>
                                <a:pt x="5" y="961"/>
                              </a:lnTo>
                              <a:lnTo>
                                <a:pt x="19" y="1041"/>
                              </a:lnTo>
                              <a:lnTo>
                                <a:pt x="38" y="1122"/>
                              </a:lnTo>
                              <a:lnTo>
                                <a:pt x="77" y="1188"/>
                              </a:lnTo>
                              <a:lnTo>
                                <a:pt x="156" y="1180"/>
                              </a:lnTo>
                              <a:lnTo>
                                <a:pt x="227" y="1170"/>
                              </a:lnTo>
                              <a:lnTo>
                                <a:pt x="322" y="1141"/>
                              </a:lnTo>
                              <a:lnTo>
                                <a:pt x="401" y="1054"/>
                              </a:lnTo>
                              <a:lnTo>
                                <a:pt x="454" y="980"/>
                              </a:lnTo>
                              <a:lnTo>
                                <a:pt x="685" y="625"/>
                              </a:lnTo>
                              <a:lnTo>
                                <a:pt x="734" y="558"/>
                              </a:lnTo>
                              <a:lnTo>
                                <a:pt x="743" y="538"/>
                              </a:lnTo>
                              <a:lnTo>
                                <a:pt x="751" y="514"/>
                              </a:lnTo>
                              <a:lnTo>
                                <a:pt x="761" y="492"/>
                              </a:lnTo>
                              <a:lnTo>
                                <a:pt x="767" y="467"/>
                              </a:lnTo>
                              <a:lnTo>
                                <a:pt x="787" y="400"/>
                              </a:lnTo>
                              <a:lnTo>
                                <a:pt x="790" y="386"/>
                              </a:lnTo>
                              <a:lnTo>
                                <a:pt x="787" y="369"/>
                              </a:lnTo>
                              <a:lnTo>
                                <a:pt x="779" y="353"/>
                              </a:lnTo>
                              <a:lnTo>
                                <a:pt x="770" y="337"/>
                              </a:lnTo>
                              <a:lnTo>
                                <a:pt x="759" y="320"/>
                              </a:lnTo>
                              <a:lnTo>
                                <a:pt x="743" y="303"/>
                              </a:lnTo>
                              <a:lnTo>
                                <a:pt x="738" y="287"/>
                              </a:lnTo>
                              <a:lnTo>
                                <a:pt x="727" y="274"/>
                              </a:lnTo>
                              <a:lnTo>
                                <a:pt x="705" y="257"/>
                              </a:lnTo>
                              <a:lnTo>
                                <a:pt x="729" y="246"/>
                              </a:lnTo>
                              <a:lnTo>
                                <a:pt x="749" y="241"/>
                              </a:lnTo>
                              <a:lnTo>
                                <a:pt x="761" y="255"/>
                              </a:lnTo>
                              <a:lnTo>
                                <a:pt x="773" y="276"/>
                              </a:lnTo>
                              <a:lnTo>
                                <a:pt x="778" y="292"/>
                              </a:lnTo>
                              <a:lnTo>
                                <a:pt x="783" y="303"/>
                              </a:lnTo>
                              <a:lnTo>
                                <a:pt x="790" y="312"/>
                              </a:lnTo>
                              <a:lnTo>
                                <a:pt x="802" y="317"/>
                              </a:lnTo>
                              <a:lnTo>
                                <a:pt x="806" y="306"/>
                              </a:lnTo>
                              <a:lnTo>
                                <a:pt x="805" y="290"/>
                              </a:lnTo>
                              <a:lnTo>
                                <a:pt x="803" y="268"/>
                              </a:lnTo>
                              <a:lnTo>
                                <a:pt x="798" y="232"/>
                              </a:lnTo>
                              <a:lnTo>
                                <a:pt x="794" y="195"/>
                              </a:lnTo>
                              <a:lnTo>
                                <a:pt x="786" y="187"/>
                              </a:lnTo>
                              <a:lnTo>
                                <a:pt x="784" y="159"/>
                              </a:lnTo>
                              <a:lnTo>
                                <a:pt x="781" y="150"/>
                              </a:lnTo>
                              <a:lnTo>
                                <a:pt x="762" y="142"/>
                              </a:lnTo>
                              <a:lnTo>
                                <a:pt x="749" y="104"/>
                              </a:lnTo>
                              <a:lnTo>
                                <a:pt x="740" y="77"/>
                              </a:lnTo>
                              <a:lnTo>
                                <a:pt x="731" y="53"/>
                              </a:lnTo>
                              <a:lnTo>
                                <a:pt x="727" y="33"/>
                              </a:lnTo>
                              <a:lnTo>
                                <a:pt x="726" y="19"/>
                              </a:lnTo>
                              <a:lnTo>
                                <a:pt x="718" y="4"/>
                              </a:lnTo>
                              <a:lnTo>
                                <a:pt x="705" y="0"/>
                              </a:lnTo>
                              <a:lnTo>
                                <a:pt x="693" y="0"/>
                              </a:lnTo>
                              <a:lnTo>
                                <a:pt x="682" y="49"/>
                              </a:lnTo>
                              <a:lnTo>
                                <a:pt x="589" y="153"/>
                              </a:lnTo>
                              <a:lnTo>
                                <a:pt x="570" y="181"/>
                              </a:lnTo>
                              <a:lnTo>
                                <a:pt x="560" y="195"/>
                              </a:lnTo>
                              <a:lnTo>
                                <a:pt x="555" y="210"/>
                              </a:lnTo>
                              <a:lnTo>
                                <a:pt x="554" y="222"/>
                              </a:lnTo>
                              <a:lnTo>
                                <a:pt x="570" y="270"/>
                              </a:lnTo>
                              <a:lnTo>
                                <a:pt x="590" y="350"/>
                              </a:lnTo>
                              <a:lnTo>
                                <a:pt x="611" y="397"/>
                              </a:lnTo>
                              <a:lnTo>
                                <a:pt x="626" y="468"/>
                              </a:lnTo>
                              <a:lnTo>
                                <a:pt x="488" y="577"/>
                              </a:lnTo>
                              <a:lnTo>
                                <a:pt x="312" y="726"/>
                              </a:lnTo>
                              <a:lnTo>
                                <a:pt x="319" y="549"/>
                              </a:lnTo>
                              <a:lnTo>
                                <a:pt x="312" y="359"/>
                              </a:lnTo>
                              <a:lnTo>
                                <a:pt x="28" y="203"/>
                              </a:lnTo>
                              <a:close/>
                            </a:path>
                          </a:pathLst>
                        </a:custGeom>
                        <a:solidFill>
                          <a:srgbClr val="FF9F7F"/>
                        </a:solidFill>
                        <a:ln w="9525">
                          <a:solidFill>
                            <a:srgbClr val="BF3F00"/>
                          </a:solidFill>
                          <a:round/>
                        </a:ln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39" name="Freeform 61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05" y="2884"/>
                          <a:ext cx="57" cy="11"/>
                        </a:xfrm>
                        <a:custGeom>
                          <a:avLst/>
                          <a:gdLst>
                            <a:gd name="T0" fmla="*/ 0 w 114"/>
                            <a:gd name="T1" fmla="*/ 0 h 23"/>
                            <a:gd name="T2" fmla="*/ 1 w 114"/>
                            <a:gd name="T3" fmla="*/ 0 h 23"/>
                            <a:gd name="T4" fmla="*/ 1 w 114"/>
                            <a:gd name="T5" fmla="*/ 0 h 23"/>
                            <a:gd name="T6" fmla="*/ 0 60000 65536"/>
                            <a:gd name="T7" fmla="*/ 0 60000 65536"/>
                            <a:gd name="T8" fmla="*/ 0 60000 65536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0" t="0" r="r" b="b"/>
                          <a:pathLst>
                            <a:path w="114" h="23">
                              <a:moveTo>
                                <a:pt x="0" y="23"/>
                              </a:moveTo>
                              <a:lnTo>
                                <a:pt x="74" y="0"/>
                              </a:lnTo>
                              <a:lnTo>
                                <a:pt x="114" y="0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BF3F00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40" name="Freeform 62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897" y="2909"/>
                          <a:ext cx="75" cy="15"/>
                        </a:xfrm>
                        <a:custGeom>
                          <a:avLst/>
                          <a:gdLst>
                            <a:gd name="T0" fmla="*/ 0 w 150"/>
                            <a:gd name="T1" fmla="*/ 0 h 32"/>
                            <a:gd name="T2" fmla="*/ 1 w 150"/>
                            <a:gd name="T3" fmla="*/ 0 h 32"/>
                            <a:gd name="T4" fmla="*/ 1 w 150"/>
                            <a:gd name="T5" fmla="*/ 0 h 32"/>
                            <a:gd name="T6" fmla="*/ 0 60000 65536"/>
                            <a:gd name="T7" fmla="*/ 0 60000 65536"/>
                            <a:gd name="T8" fmla="*/ 0 60000 65536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0" t="0" r="r" b="b"/>
                          <a:pathLst>
                            <a:path w="150" h="32">
                              <a:moveTo>
                                <a:pt x="0" y="32"/>
                              </a:moveTo>
                              <a:lnTo>
                                <a:pt x="87" y="7"/>
                              </a:lnTo>
                              <a:lnTo>
                                <a:pt x="150" y="0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BF3F00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41" name="Freeform 63"/>
                        <p:cNvSpPr>
                          <a:spLocks noChangeArrowheads="1"/>
                        </p:cNvSpPr>
                        <p:nvPr/>
                      </p:nvSpPr>
                      <p:spPr bwMode="auto">
                        <a:xfrm>
                          <a:off x="4904" y="2872"/>
                          <a:ext cx="33" cy="22"/>
                        </a:xfrm>
                        <a:custGeom>
                          <a:avLst/>
                          <a:gdLst>
                            <a:gd name="T0" fmla="*/ 0 w 65"/>
                            <a:gd name="T1" fmla="*/ 1 h 44"/>
                            <a:gd name="T2" fmla="*/ 1 w 65"/>
                            <a:gd name="T3" fmla="*/ 0 h 44"/>
                            <a:gd name="T4" fmla="*/ 1 w 65"/>
                            <a:gd name="T5" fmla="*/ 1 h 44"/>
                            <a:gd name="T6" fmla="*/ 0 60000 65536"/>
                            <a:gd name="T7" fmla="*/ 0 60000 65536"/>
                            <a:gd name="T8" fmla="*/ 0 60000 65536"/>
                          </a:gdLst>
                          <a:ahLst/>
                          <a:cxnLst>
                            <a:cxn ang="T6">
                              <a:pos x="T0" y="T1"/>
                            </a:cxn>
                            <a:cxn ang="T7">
                              <a:pos x="T2" y="T3"/>
                            </a:cxn>
                            <a:cxn ang="T8">
                              <a:pos x="T4" y="T5"/>
                            </a:cxn>
                          </a:cxnLst>
                          <a:rect l="0" t="0" r="r" b="b"/>
                          <a:pathLst>
                            <a:path w="65" h="44">
                              <a:moveTo>
                                <a:pt x="0" y="44"/>
                              </a:moveTo>
                              <a:lnTo>
                                <a:pt x="54" y="0"/>
                              </a:lnTo>
                              <a:lnTo>
                                <a:pt x="65" y="23"/>
                              </a:lnTo>
                            </a:path>
                          </a:pathLst>
                        </a:custGeom>
                        <a:noFill/>
                        <a:ln w="9525">
                          <a:solidFill>
                            <a:srgbClr val="BF3F00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  <p:sp>
                      <p:nvSpPr>
                        <p:cNvPr id="63542" name="Line 64"/>
                        <p:cNvSpPr>
                          <a:spLocks noChangeShapeType="1"/>
                        </p:cNvSpPr>
                        <p:nvPr/>
                      </p:nvSpPr>
                      <p:spPr bwMode="auto">
                        <a:xfrm flipH="1" flipV="1">
                          <a:off x="4929" y="2834"/>
                          <a:ext cx="15" cy="7"/>
                        </a:xfrm>
                        <a:prstGeom prst="line">
                          <a:avLst/>
                        </a:prstGeom>
                        <a:noFill/>
                        <a:ln w="9525">
                          <a:solidFill>
                            <a:srgbClr val="BF3F00"/>
                          </a:solidFill>
                          <a:rou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noFill/>
                            </a14:hiddenFill>
                          </a:ext>
                        </a:extLst>
                      </p:spPr>
                      <p:txBody>
                        <a:bodyPr/>
                        <a:lstStyle/>
                        <a:p>
                          <a:endParaRPr lang="zh-CN" altLang="en-US"/>
                        </a:p>
                      </p:txBody>
                    </p:sp>
                  </p:grpSp>
                  <p:sp>
                    <p:nvSpPr>
                      <p:cNvPr id="63537" name="Freeform 6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556" y="2879"/>
                        <a:ext cx="190" cy="118"/>
                      </a:xfrm>
                      <a:custGeom>
                        <a:avLst/>
                        <a:gdLst>
                          <a:gd name="T0" fmla="*/ 1 w 380"/>
                          <a:gd name="T1" fmla="*/ 1 h 235"/>
                          <a:gd name="T2" fmla="*/ 1 w 380"/>
                          <a:gd name="T3" fmla="*/ 0 h 235"/>
                          <a:gd name="T4" fmla="*/ 0 w 380"/>
                          <a:gd name="T5" fmla="*/ 1 h 235"/>
                          <a:gd name="T6" fmla="*/ 1 w 380"/>
                          <a:gd name="T7" fmla="*/ 1 h 235"/>
                          <a:gd name="T8" fmla="*/ 1 w 380"/>
                          <a:gd name="T9" fmla="*/ 1 h 235"/>
                          <a:gd name="T10" fmla="*/ 1 w 380"/>
                          <a:gd name="T11" fmla="*/ 1 h 235"/>
                          <a:gd name="T12" fmla="*/ 1 w 380"/>
                          <a:gd name="T13" fmla="*/ 1 h 235"/>
                          <a:gd name="T14" fmla="*/ 1 w 380"/>
                          <a:gd name="T15" fmla="*/ 1 h 235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380" h="235">
                            <a:moveTo>
                              <a:pt x="173" y="87"/>
                            </a:moveTo>
                            <a:lnTo>
                              <a:pt x="31" y="0"/>
                            </a:lnTo>
                            <a:lnTo>
                              <a:pt x="0" y="63"/>
                            </a:lnTo>
                            <a:lnTo>
                              <a:pt x="8" y="80"/>
                            </a:lnTo>
                            <a:lnTo>
                              <a:pt x="34" y="99"/>
                            </a:lnTo>
                            <a:lnTo>
                              <a:pt x="380" y="235"/>
                            </a:lnTo>
                            <a:lnTo>
                              <a:pt x="380" y="204"/>
                            </a:lnTo>
                            <a:lnTo>
                              <a:pt x="173" y="87"/>
                            </a:lnTo>
                            <a:close/>
                          </a:path>
                        </a:pathLst>
                      </a:custGeom>
                      <a:solidFill>
                        <a:srgbClr val="FFFF00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round/>
                          </a14:hiddenLine>
                        </a:ext>
                      </a:extLst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  <p:grpSp>
                  <p:nvGrpSpPr>
                    <p:cNvPr id="63532" name="Group 70"/>
                    <p:cNvGrpSpPr/>
                    <p:nvPr/>
                  </p:nvGrpSpPr>
                  <p:grpSpPr bwMode="auto">
                    <a:xfrm>
                      <a:off x="4869" y="2750"/>
                      <a:ext cx="77" cy="137"/>
                      <a:chOff x="4869" y="2750"/>
                      <a:chExt cx="77" cy="137"/>
                    </a:xfrm>
                  </p:grpSpPr>
                  <p:sp>
                    <p:nvSpPr>
                      <p:cNvPr id="63533" name="Freeform 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869" y="2752"/>
                        <a:ext cx="73" cy="135"/>
                      </a:xfrm>
                      <a:custGeom>
                        <a:avLst/>
                        <a:gdLst>
                          <a:gd name="T0" fmla="*/ 1 w 145"/>
                          <a:gd name="T1" fmla="*/ 0 h 270"/>
                          <a:gd name="T2" fmla="*/ 1 w 145"/>
                          <a:gd name="T3" fmla="*/ 1 h 270"/>
                          <a:gd name="T4" fmla="*/ 1 w 145"/>
                          <a:gd name="T5" fmla="*/ 1 h 270"/>
                          <a:gd name="T6" fmla="*/ 1 w 145"/>
                          <a:gd name="T7" fmla="*/ 1 h 270"/>
                          <a:gd name="T8" fmla="*/ 0 w 145"/>
                          <a:gd name="T9" fmla="*/ 1 h 270"/>
                          <a:gd name="T10" fmla="*/ 1 w 145"/>
                          <a:gd name="T11" fmla="*/ 1 h 270"/>
                          <a:gd name="T12" fmla="*/ 1 w 145"/>
                          <a:gd name="T13" fmla="*/ 1 h 270"/>
                          <a:gd name="T14" fmla="*/ 1 w 145"/>
                          <a:gd name="T15" fmla="*/ 1 h 270"/>
                          <a:gd name="T16" fmla="*/ 1 w 145"/>
                          <a:gd name="T17" fmla="*/ 1 h 270"/>
                          <a:gd name="T18" fmla="*/ 1 w 145"/>
                          <a:gd name="T19" fmla="*/ 1 h 270"/>
                          <a:gd name="T20" fmla="*/ 1 w 145"/>
                          <a:gd name="T21" fmla="*/ 1 h 270"/>
                          <a:gd name="T22" fmla="*/ 1 w 145"/>
                          <a:gd name="T23" fmla="*/ 1 h 270"/>
                          <a:gd name="T24" fmla="*/ 1 w 145"/>
                          <a:gd name="T25" fmla="*/ 1 h 270"/>
                          <a:gd name="T26" fmla="*/ 1 w 145"/>
                          <a:gd name="T27" fmla="*/ 1 h 270"/>
                          <a:gd name="T28" fmla="*/ 1 w 145"/>
                          <a:gd name="T29" fmla="*/ 1 h 270"/>
                          <a:gd name="T30" fmla="*/ 1 w 145"/>
                          <a:gd name="T31" fmla="*/ 1 h 270"/>
                          <a:gd name="T32" fmla="*/ 1 w 145"/>
                          <a:gd name="T33" fmla="*/ 1 h 270"/>
                          <a:gd name="T34" fmla="*/ 1 w 145"/>
                          <a:gd name="T35" fmla="*/ 1 h 270"/>
                          <a:gd name="T36" fmla="*/ 1 w 145"/>
                          <a:gd name="T37" fmla="*/ 1 h 270"/>
                          <a:gd name="T38" fmla="*/ 1 w 145"/>
                          <a:gd name="T39" fmla="*/ 1 h 270"/>
                          <a:gd name="T40" fmla="*/ 1 w 145"/>
                          <a:gd name="T41" fmla="*/ 1 h 270"/>
                          <a:gd name="T42" fmla="*/ 1 w 145"/>
                          <a:gd name="T43" fmla="*/ 1 h 270"/>
                          <a:gd name="T44" fmla="*/ 1 w 145"/>
                          <a:gd name="T45" fmla="*/ 0 h 270"/>
                          <a:gd name="T46" fmla="*/ 0 60000 65536"/>
                          <a:gd name="T47" fmla="*/ 0 60000 65536"/>
                          <a:gd name="T48" fmla="*/ 0 60000 65536"/>
                          <a:gd name="T49" fmla="*/ 0 60000 65536"/>
                          <a:gd name="T50" fmla="*/ 0 60000 65536"/>
                          <a:gd name="T51" fmla="*/ 0 60000 65536"/>
                          <a:gd name="T52" fmla="*/ 0 60000 65536"/>
                          <a:gd name="T53" fmla="*/ 0 60000 65536"/>
                          <a:gd name="T54" fmla="*/ 0 60000 65536"/>
                          <a:gd name="T55" fmla="*/ 0 60000 65536"/>
                          <a:gd name="T56" fmla="*/ 0 60000 65536"/>
                          <a:gd name="T57" fmla="*/ 0 60000 65536"/>
                          <a:gd name="T58" fmla="*/ 0 60000 65536"/>
                          <a:gd name="T59" fmla="*/ 0 60000 65536"/>
                          <a:gd name="T60" fmla="*/ 0 60000 65536"/>
                          <a:gd name="T61" fmla="*/ 0 60000 65536"/>
                          <a:gd name="T62" fmla="*/ 0 60000 65536"/>
                          <a:gd name="T63" fmla="*/ 0 60000 65536"/>
                          <a:gd name="T64" fmla="*/ 0 60000 65536"/>
                          <a:gd name="T65" fmla="*/ 0 60000 65536"/>
                          <a:gd name="T66" fmla="*/ 0 60000 65536"/>
                          <a:gd name="T67" fmla="*/ 0 60000 65536"/>
                          <a:gd name="T68" fmla="*/ 0 60000 65536"/>
                        </a:gdLst>
                        <a:ahLst/>
                        <a:cxnLst>
                          <a:cxn ang="T46">
                            <a:pos x="T0" y="T1"/>
                          </a:cxn>
                          <a:cxn ang="T47">
                            <a:pos x="T2" y="T3"/>
                          </a:cxn>
                          <a:cxn ang="T48">
                            <a:pos x="T4" y="T5"/>
                          </a:cxn>
                          <a:cxn ang="T49">
                            <a:pos x="T6" y="T7"/>
                          </a:cxn>
                          <a:cxn ang="T50">
                            <a:pos x="T8" y="T9"/>
                          </a:cxn>
                          <a:cxn ang="T51">
                            <a:pos x="T10" y="T11"/>
                          </a:cxn>
                          <a:cxn ang="T52">
                            <a:pos x="T12" y="T13"/>
                          </a:cxn>
                          <a:cxn ang="T53">
                            <a:pos x="T14" y="T15"/>
                          </a:cxn>
                          <a:cxn ang="T54">
                            <a:pos x="T16" y="T17"/>
                          </a:cxn>
                          <a:cxn ang="T55">
                            <a:pos x="T18" y="T19"/>
                          </a:cxn>
                          <a:cxn ang="T56">
                            <a:pos x="T20" y="T21"/>
                          </a:cxn>
                          <a:cxn ang="T57">
                            <a:pos x="T22" y="T23"/>
                          </a:cxn>
                          <a:cxn ang="T58">
                            <a:pos x="T24" y="T25"/>
                          </a:cxn>
                          <a:cxn ang="T59">
                            <a:pos x="T26" y="T27"/>
                          </a:cxn>
                          <a:cxn ang="T60">
                            <a:pos x="T28" y="T29"/>
                          </a:cxn>
                          <a:cxn ang="T61">
                            <a:pos x="T30" y="T31"/>
                          </a:cxn>
                          <a:cxn ang="T62">
                            <a:pos x="T32" y="T33"/>
                          </a:cxn>
                          <a:cxn ang="T63">
                            <a:pos x="T34" y="T35"/>
                          </a:cxn>
                          <a:cxn ang="T64">
                            <a:pos x="T36" y="T37"/>
                          </a:cxn>
                          <a:cxn ang="T65">
                            <a:pos x="T38" y="T39"/>
                          </a:cxn>
                          <a:cxn ang="T66">
                            <a:pos x="T40" y="T41"/>
                          </a:cxn>
                          <a:cxn ang="T67">
                            <a:pos x="T42" y="T43"/>
                          </a:cxn>
                          <a:cxn ang="T68">
                            <a:pos x="T44" y="T45"/>
                          </a:cxn>
                        </a:cxnLst>
                        <a:rect l="0" t="0" r="r" b="b"/>
                        <a:pathLst>
                          <a:path w="145" h="270">
                            <a:moveTo>
                              <a:pt x="139" y="0"/>
                            </a:moveTo>
                            <a:lnTo>
                              <a:pt x="91" y="17"/>
                            </a:lnTo>
                            <a:lnTo>
                              <a:pt x="50" y="39"/>
                            </a:lnTo>
                            <a:lnTo>
                              <a:pt x="22" y="85"/>
                            </a:lnTo>
                            <a:lnTo>
                              <a:pt x="0" y="118"/>
                            </a:lnTo>
                            <a:lnTo>
                              <a:pt x="5" y="155"/>
                            </a:lnTo>
                            <a:lnTo>
                              <a:pt x="8" y="226"/>
                            </a:lnTo>
                            <a:lnTo>
                              <a:pt x="17" y="270"/>
                            </a:lnTo>
                            <a:lnTo>
                              <a:pt x="65" y="219"/>
                            </a:lnTo>
                            <a:lnTo>
                              <a:pt x="66" y="175"/>
                            </a:lnTo>
                            <a:lnTo>
                              <a:pt x="63" y="155"/>
                            </a:lnTo>
                            <a:lnTo>
                              <a:pt x="57" y="140"/>
                            </a:lnTo>
                            <a:lnTo>
                              <a:pt x="66" y="134"/>
                            </a:lnTo>
                            <a:lnTo>
                              <a:pt x="74" y="123"/>
                            </a:lnTo>
                            <a:lnTo>
                              <a:pt x="85" y="106"/>
                            </a:lnTo>
                            <a:lnTo>
                              <a:pt x="90" y="87"/>
                            </a:lnTo>
                            <a:lnTo>
                              <a:pt x="95" y="69"/>
                            </a:lnTo>
                            <a:lnTo>
                              <a:pt x="110" y="66"/>
                            </a:lnTo>
                            <a:lnTo>
                              <a:pt x="125" y="58"/>
                            </a:lnTo>
                            <a:lnTo>
                              <a:pt x="136" y="49"/>
                            </a:lnTo>
                            <a:lnTo>
                              <a:pt x="143" y="35"/>
                            </a:lnTo>
                            <a:lnTo>
                              <a:pt x="145" y="16"/>
                            </a:lnTo>
                            <a:lnTo>
                              <a:pt x="139" y="0"/>
                            </a:lnTo>
                            <a:close/>
                          </a:path>
                        </a:pathLst>
                      </a:custGeom>
                      <a:solidFill>
                        <a:srgbClr val="FF9F7F"/>
                      </a:solidFill>
                      <a:ln w="9525">
                        <a:solidFill>
                          <a:srgbClr val="BF3F00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63534" name="Freeform 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4915" y="2750"/>
                        <a:ext cx="31" cy="14"/>
                      </a:xfrm>
                      <a:custGeom>
                        <a:avLst/>
                        <a:gdLst>
                          <a:gd name="T0" fmla="*/ 0 w 62"/>
                          <a:gd name="T1" fmla="*/ 0 h 29"/>
                          <a:gd name="T2" fmla="*/ 1 w 62"/>
                          <a:gd name="T3" fmla="*/ 0 h 29"/>
                          <a:gd name="T4" fmla="*/ 1 w 62"/>
                          <a:gd name="T5" fmla="*/ 0 h 29"/>
                          <a:gd name="T6" fmla="*/ 1 w 62"/>
                          <a:gd name="T7" fmla="*/ 0 h 29"/>
                          <a:gd name="T8" fmla="*/ 1 w 62"/>
                          <a:gd name="T9" fmla="*/ 0 h 29"/>
                          <a:gd name="T10" fmla="*/ 1 w 62"/>
                          <a:gd name="T11" fmla="*/ 0 h 29"/>
                          <a:gd name="T12" fmla="*/ 1 w 62"/>
                          <a:gd name="T13" fmla="*/ 0 h 29"/>
                          <a:gd name="T14" fmla="*/ 0 w 62"/>
                          <a:gd name="T15" fmla="*/ 0 h 29"/>
                          <a:gd name="T16" fmla="*/ 0 60000 65536"/>
                          <a:gd name="T17" fmla="*/ 0 60000 65536"/>
                          <a:gd name="T18" fmla="*/ 0 60000 65536"/>
                          <a:gd name="T19" fmla="*/ 0 60000 65536"/>
                          <a:gd name="T20" fmla="*/ 0 60000 65536"/>
                          <a:gd name="T21" fmla="*/ 0 60000 65536"/>
                          <a:gd name="T22" fmla="*/ 0 60000 65536"/>
                          <a:gd name="T23" fmla="*/ 0 60000 65536"/>
                        </a:gdLst>
                        <a:ahLst/>
                        <a:cxnLst>
                          <a:cxn ang="T16">
                            <a:pos x="T0" y="T1"/>
                          </a:cxn>
                          <a:cxn ang="T17">
                            <a:pos x="T2" y="T3"/>
                          </a:cxn>
                          <a:cxn ang="T18">
                            <a:pos x="T4" y="T5"/>
                          </a:cxn>
                          <a:cxn ang="T19">
                            <a:pos x="T6" y="T7"/>
                          </a:cxn>
                          <a:cxn ang="T20">
                            <a:pos x="T8" y="T9"/>
                          </a:cxn>
                          <a:cxn ang="T21">
                            <a:pos x="T10" y="T11"/>
                          </a:cxn>
                          <a:cxn ang="T22">
                            <a:pos x="T12" y="T13"/>
                          </a:cxn>
                          <a:cxn ang="T23">
                            <a:pos x="T14" y="T15"/>
                          </a:cxn>
                        </a:cxnLst>
                        <a:rect l="0" t="0" r="r" b="b"/>
                        <a:pathLst>
                          <a:path w="62" h="29">
                            <a:moveTo>
                              <a:pt x="0" y="22"/>
                            </a:moveTo>
                            <a:lnTo>
                              <a:pt x="60" y="0"/>
                            </a:lnTo>
                            <a:lnTo>
                              <a:pt x="62" y="8"/>
                            </a:lnTo>
                            <a:lnTo>
                              <a:pt x="56" y="18"/>
                            </a:lnTo>
                            <a:lnTo>
                              <a:pt x="24" y="27"/>
                            </a:lnTo>
                            <a:lnTo>
                              <a:pt x="16" y="29"/>
                            </a:lnTo>
                            <a:lnTo>
                              <a:pt x="7" y="27"/>
                            </a:lnTo>
                            <a:lnTo>
                              <a:pt x="0" y="22"/>
                            </a:lnTo>
                            <a:close/>
                          </a:path>
                        </a:pathLst>
                      </a:custGeom>
                      <a:solidFill>
                        <a:srgbClr val="FF001F"/>
                      </a:solidFill>
                      <a:ln w="9525">
                        <a:solidFill>
                          <a:srgbClr val="FF001F"/>
                        </a:solidFill>
                        <a:rou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</p:grpSp>
            <p:sp>
              <p:nvSpPr>
                <p:cNvPr id="63525" name="Freeform 73"/>
                <p:cNvSpPr>
                  <a:spLocks noChangeArrowheads="1"/>
                </p:cNvSpPr>
                <p:nvPr/>
              </p:nvSpPr>
              <p:spPr bwMode="auto">
                <a:xfrm>
                  <a:off x="4935" y="2679"/>
                  <a:ext cx="488" cy="585"/>
                </a:xfrm>
                <a:custGeom>
                  <a:avLst/>
                  <a:gdLst>
                    <a:gd name="T0" fmla="*/ 1 w 976"/>
                    <a:gd name="T1" fmla="*/ 0 h 1169"/>
                    <a:gd name="T2" fmla="*/ 1 w 976"/>
                    <a:gd name="T3" fmla="*/ 1 h 1169"/>
                    <a:gd name="T4" fmla="*/ 1 w 976"/>
                    <a:gd name="T5" fmla="*/ 1 h 1169"/>
                    <a:gd name="T6" fmla="*/ 1 w 976"/>
                    <a:gd name="T7" fmla="*/ 1 h 1169"/>
                    <a:gd name="T8" fmla="*/ 1 w 976"/>
                    <a:gd name="T9" fmla="*/ 1 h 1169"/>
                    <a:gd name="T10" fmla="*/ 1 w 976"/>
                    <a:gd name="T11" fmla="*/ 1 h 1169"/>
                    <a:gd name="T12" fmla="*/ 0 w 976"/>
                    <a:gd name="T13" fmla="*/ 1 h 1169"/>
                    <a:gd name="T14" fmla="*/ 1 w 976"/>
                    <a:gd name="T15" fmla="*/ 0 h 1169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0" t="0" r="r" b="b"/>
                  <a:pathLst>
                    <a:path w="976" h="1169">
                      <a:moveTo>
                        <a:pt x="379" y="0"/>
                      </a:moveTo>
                      <a:lnTo>
                        <a:pt x="946" y="114"/>
                      </a:lnTo>
                      <a:lnTo>
                        <a:pt x="904" y="128"/>
                      </a:lnTo>
                      <a:lnTo>
                        <a:pt x="976" y="161"/>
                      </a:lnTo>
                      <a:lnTo>
                        <a:pt x="653" y="1169"/>
                      </a:lnTo>
                      <a:lnTo>
                        <a:pt x="241" y="1122"/>
                      </a:lnTo>
                      <a:lnTo>
                        <a:pt x="0" y="990"/>
                      </a:lnTo>
                      <a:lnTo>
                        <a:pt x="379" y="0"/>
                      </a:lnTo>
                      <a:close/>
                    </a:path>
                  </a:pathLst>
                </a:custGeom>
                <a:solidFill>
                  <a:srgbClr val="9FB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26" name="Freeform 74"/>
                <p:cNvSpPr>
                  <a:spLocks noChangeArrowheads="1"/>
                </p:cNvSpPr>
                <p:nvPr/>
              </p:nvSpPr>
              <p:spPr bwMode="auto">
                <a:xfrm>
                  <a:off x="4861" y="3044"/>
                  <a:ext cx="509" cy="284"/>
                </a:xfrm>
                <a:custGeom>
                  <a:avLst/>
                  <a:gdLst>
                    <a:gd name="T0" fmla="*/ 1 w 1017"/>
                    <a:gd name="T1" fmla="*/ 0 h 570"/>
                    <a:gd name="T2" fmla="*/ 1 w 1017"/>
                    <a:gd name="T3" fmla="*/ 0 h 570"/>
                    <a:gd name="T4" fmla="*/ 1 w 1017"/>
                    <a:gd name="T5" fmla="*/ 0 h 570"/>
                    <a:gd name="T6" fmla="*/ 1 w 1017"/>
                    <a:gd name="T7" fmla="*/ 0 h 570"/>
                    <a:gd name="T8" fmla="*/ 1 w 1017"/>
                    <a:gd name="T9" fmla="*/ 0 h 570"/>
                    <a:gd name="T10" fmla="*/ 1 w 1017"/>
                    <a:gd name="T11" fmla="*/ 0 h 570"/>
                    <a:gd name="T12" fmla="*/ 1 w 1017"/>
                    <a:gd name="T13" fmla="*/ 0 h 570"/>
                    <a:gd name="T14" fmla="*/ 1 w 1017"/>
                    <a:gd name="T15" fmla="*/ 0 h 570"/>
                    <a:gd name="T16" fmla="*/ 1 w 1017"/>
                    <a:gd name="T17" fmla="*/ 0 h 570"/>
                    <a:gd name="T18" fmla="*/ 1 w 1017"/>
                    <a:gd name="T19" fmla="*/ 0 h 570"/>
                    <a:gd name="T20" fmla="*/ 1 w 1017"/>
                    <a:gd name="T21" fmla="*/ 0 h 570"/>
                    <a:gd name="T22" fmla="*/ 1 w 1017"/>
                    <a:gd name="T23" fmla="*/ 0 h 570"/>
                    <a:gd name="T24" fmla="*/ 1 w 1017"/>
                    <a:gd name="T25" fmla="*/ 0 h 570"/>
                    <a:gd name="T26" fmla="*/ 1 w 1017"/>
                    <a:gd name="T27" fmla="*/ 0 h 570"/>
                    <a:gd name="T28" fmla="*/ 1 w 1017"/>
                    <a:gd name="T29" fmla="*/ 0 h 570"/>
                    <a:gd name="T30" fmla="*/ 1 w 1017"/>
                    <a:gd name="T31" fmla="*/ 0 h 570"/>
                    <a:gd name="T32" fmla="*/ 1 w 1017"/>
                    <a:gd name="T33" fmla="*/ 0 h 570"/>
                    <a:gd name="T34" fmla="*/ 1 w 1017"/>
                    <a:gd name="T35" fmla="*/ 0 h 570"/>
                    <a:gd name="T36" fmla="*/ 1 w 1017"/>
                    <a:gd name="T37" fmla="*/ 0 h 570"/>
                    <a:gd name="T38" fmla="*/ 1 w 1017"/>
                    <a:gd name="T39" fmla="*/ 0 h 570"/>
                    <a:gd name="T40" fmla="*/ 1 w 1017"/>
                    <a:gd name="T41" fmla="*/ 0 h 570"/>
                    <a:gd name="T42" fmla="*/ 1 w 1017"/>
                    <a:gd name="T43" fmla="*/ 0 h 570"/>
                    <a:gd name="T44" fmla="*/ 1 w 1017"/>
                    <a:gd name="T45" fmla="*/ 0 h 570"/>
                    <a:gd name="T46" fmla="*/ 1 w 1017"/>
                    <a:gd name="T47" fmla="*/ 0 h 570"/>
                    <a:gd name="T48" fmla="*/ 1 w 1017"/>
                    <a:gd name="T49" fmla="*/ 0 h 570"/>
                    <a:gd name="T50" fmla="*/ 1 w 1017"/>
                    <a:gd name="T51" fmla="*/ 0 h 570"/>
                    <a:gd name="T52" fmla="*/ 1 w 1017"/>
                    <a:gd name="T53" fmla="*/ 0 h 570"/>
                    <a:gd name="T54" fmla="*/ 1 w 1017"/>
                    <a:gd name="T55" fmla="*/ 0 h 570"/>
                    <a:gd name="T56" fmla="*/ 1 w 1017"/>
                    <a:gd name="T57" fmla="*/ 0 h 570"/>
                    <a:gd name="T58" fmla="*/ 1 w 1017"/>
                    <a:gd name="T59" fmla="*/ 0 h 570"/>
                    <a:gd name="T60" fmla="*/ 1 w 1017"/>
                    <a:gd name="T61" fmla="*/ 0 h 570"/>
                    <a:gd name="T62" fmla="*/ 1 w 1017"/>
                    <a:gd name="T63" fmla="*/ 0 h 570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1017" h="570">
                      <a:moveTo>
                        <a:pt x="924" y="0"/>
                      </a:moveTo>
                      <a:lnTo>
                        <a:pt x="937" y="40"/>
                      </a:lnTo>
                      <a:lnTo>
                        <a:pt x="959" y="152"/>
                      </a:lnTo>
                      <a:lnTo>
                        <a:pt x="970" y="229"/>
                      </a:lnTo>
                      <a:lnTo>
                        <a:pt x="987" y="343"/>
                      </a:lnTo>
                      <a:lnTo>
                        <a:pt x="1001" y="390"/>
                      </a:lnTo>
                      <a:lnTo>
                        <a:pt x="1012" y="437"/>
                      </a:lnTo>
                      <a:lnTo>
                        <a:pt x="1017" y="478"/>
                      </a:lnTo>
                      <a:lnTo>
                        <a:pt x="1012" y="502"/>
                      </a:lnTo>
                      <a:lnTo>
                        <a:pt x="998" y="530"/>
                      </a:lnTo>
                      <a:lnTo>
                        <a:pt x="968" y="549"/>
                      </a:lnTo>
                      <a:lnTo>
                        <a:pt x="847" y="563"/>
                      </a:lnTo>
                      <a:lnTo>
                        <a:pt x="698" y="563"/>
                      </a:lnTo>
                      <a:lnTo>
                        <a:pt x="539" y="546"/>
                      </a:lnTo>
                      <a:lnTo>
                        <a:pt x="443" y="565"/>
                      </a:lnTo>
                      <a:lnTo>
                        <a:pt x="381" y="570"/>
                      </a:lnTo>
                      <a:lnTo>
                        <a:pt x="320" y="563"/>
                      </a:lnTo>
                      <a:lnTo>
                        <a:pt x="260" y="554"/>
                      </a:lnTo>
                      <a:lnTo>
                        <a:pt x="213" y="551"/>
                      </a:lnTo>
                      <a:lnTo>
                        <a:pt x="102" y="540"/>
                      </a:lnTo>
                      <a:lnTo>
                        <a:pt x="63" y="508"/>
                      </a:lnTo>
                      <a:lnTo>
                        <a:pt x="60" y="474"/>
                      </a:lnTo>
                      <a:lnTo>
                        <a:pt x="36" y="442"/>
                      </a:lnTo>
                      <a:lnTo>
                        <a:pt x="28" y="417"/>
                      </a:lnTo>
                      <a:lnTo>
                        <a:pt x="28" y="376"/>
                      </a:lnTo>
                      <a:lnTo>
                        <a:pt x="7" y="343"/>
                      </a:lnTo>
                      <a:lnTo>
                        <a:pt x="0" y="313"/>
                      </a:lnTo>
                      <a:lnTo>
                        <a:pt x="3" y="298"/>
                      </a:lnTo>
                      <a:lnTo>
                        <a:pt x="12" y="286"/>
                      </a:lnTo>
                      <a:lnTo>
                        <a:pt x="26" y="284"/>
                      </a:lnTo>
                      <a:lnTo>
                        <a:pt x="37" y="291"/>
                      </a:lnTo>
                      <a:lnTo>
                        <a:pt x="52" y="308"/>
                      </a:lnTo>
                      <a:lnTo>
                        <a:pt x="71" y="322"/>
                      </a:lnTo>
                      <a:lnTo>
                        <a:pt x="112" y="336"/>
                      </a:lnTo>
                      <a:lnTo>
                        <a:pt x="88" y="317"/>
                      </a:lnTo>
                      <a:lnTo>
                        <a:pt x="80" y="295"/>
                      </a:lnTo>
                      <a:lnTo>
                        <a:pt x="94" y="281"/>
                      </a:lnTo>
                      <a:lnTo>
                        <a:pt x="126" y="270"/>
                      </a:lnTo>
                      <a:lnTo>
                        <a:pt x="164" y="270"/>
                      </a:lnTo>
                      <a:lnTo>
                        <a:pt x="217" y="261"/>
                      </a:lnTo>
                      <a:lnTo>
                        <a:pt x="279" y="261"/>
                      </a:lnTo>
                      <a:lnTo>
                        <a:pt x="298" y="261"/>
                      </a:lnTo>
                      <a:lnTo>
                        <a:pt x="268" y="248"/>
                      </a:lnTo>
                      <a:lnTo>
                        <a:pt x="222" y="251"/>
                      </a:lnTo>
                      <a:lnTo>
                        <a:pt x="202" y="251"/>
                      </a:lnTo>
                      <a:lnTo>
                        <a:pt x="173" y="251"/>
                      </a:lnTo>
                      <a:lnTo>
                        <a:pt x="145" y="242"/>
                      </a:lnTo>
                      <a:lnTo>
                        <a:pt x="135" y="229"/>
                      </a:lnTo>
                      <a:lnTo>
                        <a:pt x="131" y="210"/>
                      </a:lnTo>
                      <a:lnTo>
                        <a:pt x="184" y="201"/>
                      </a:lnTo>
                      <a:lnTo>
                        <a:pt x="258" y="194"/>
                      </a:lnTo>
                      <a:lnTo>
                        <a:pt x="312" y="190"/>
                      </a:lnTo>
                      <a:lnTo>
                        <a:pt x="355" y="201"/>
                      </a:lnTo>
                      <a:lnTo>
                        <a:pt x="388" y="215"/>
                      </a:lnTo>
                      <a:lnTo>
                        <a:pt x="414" y="253"/>
                      </a:lnTo>
                      <a:lnTo>
                        <a:pt x="433" y="281"/>
                      </a:lnTo>
                      <a:lnTo>
                        <a:pt x="473" y="306"/>
                      </a:lnTo>
                      <a:lnTo>
                        <a:pt x="520" y="327"/>
                      </a:lnTo>
                      <a:lnTo>
                        <a:pt x="582" y="336"/>
                      </a:lnTo>
                      <a:lnTo>
                        <a:pt x="648" y="333"/>
                      </a:lnTo>
                      <a:lnTo>
                        <a:pt x="779" y="298"/>
                      </a:lnTo>
                      <a:lnTo>
                        <a:pt x="799" y="298"/>
                      </a:lnTo>
                      <a:lnTo>
                        <a:pt x="850" y="220"/>
                      </a:lnTo>
                      <a:lnTo>
                        <a:pt x="867" y="133"/>
                      </a:lnTo>
                      <a:lnTo>
                        <a:pt x="924" y="0"/>
                      </a:lnTo>
                      <a:close/>
                    </a:path>
                  </a:pathLst>
                </a:custGeom>
                <a:solidFill>
                  <a:srgbClr val="FF9F7F"/>
                </a:solidFill>
                <a:ln w="9525">
                  <a:solidFill>
                    <a:srgbClr val="BF3F00"/>
                  </a:solidFill>
                  <a:rou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3500" name="Group 83"/>
              <p:cNvGrpSpPr/>
              <p:nvPr/>
            </p:nvGrpSpPr>
            <p:grpSpPr bwMode="auto">
              <a:xfrm>
                <a:off x="3409" y="3098"/>
                <a:ext cx="560" cy="639"/>
                <a:chOff x="3409" y="3098"/>
                <a:chExt cx="560" cy="639"/>
              </a:xfrm>
            </p:grpSpPr>
            <p:sp>
              <p:nvSpPr>
                <p:cNvPr id="63516" name="Freeform 76"/>
                <p:cNvSpPr>
                  <a:spLocks noChangeArrowheads="1"/>
                </p:cNvSpPr>
                <p:nvPr/>
              </p:nvSpPr>
              <p:spPr bwMode="auto">
                <a:xfrm>
                  <a:off x="3476" y="3181"/>
                  <a:ext cx="433" cy="507"/>
                </a:xfrm>
                <a:custGeom>
                  <a:avLst/>
                  <a:gdLst>
                    <a:gd name="T0" fmla="*/ 0 w 868"/>
                    <a:gd name="T1" fmla="*/ 1 h 1014"/>
                    <a:gd name="T2" fmla="*/ 0 w 868"/>
                    <a:gd name="T3" fmla="*/ 1 h 1014"/>
                    <a:gd name="T4" fmla="*/ 0 w 868"/>
                    <a:gd name="T5" fmla="*/ 1 h 1014"/>
                    <a:gd name="T6" fmla="*/ 0 w 868"/>
                    <a:gd name="T7" fmla="*/ 1 h 1014"/>
                    <a:gd name="T8" fmla="*/ 0 w 868"/>
                    <a:gd name="T9" fmla="*/ 1 h 1014"/>
                    <a:gd name="T10" fmla="*/ 0 w 868"/>
                    <a:gd name="T11" fmla="*/ 1 h 1014"/>
                    <a:gd name="T12" fmla="*/ 0 w 868"/>
                    <a:gd name="T13" fmla="*/ 1 h 1014"/>
                    <a:gd name="T14" fmla="*/ 0 w 868"/>
                    <a:gd name="T15" fmla="*/ 1 h 1014"/>
                    <a:gd name="T16" fmla="*/ 0 w 868"/>
                    <a:gd name="T17" fmla="*/ 1 h 1014"/>
                    <a:gd name="T18" fmla="*/ 0 w 868"/>
                    <a:gd name="T19" fmla="*/ 1 h 1014"/>
                    <a:gd name="T20" fmla="*/ 0 w 868"/>
                    <a:gd name="T21" fmla="*/ 0 h 1014"/>
                    <a:gd name="T22" fmla="*/ 0 w 868"/>
                    <a:gd name="T23" fmla="*/ 1 h 1014"/>
                    <a:gd name="T24" fmla="*/ 0 w 868"/>
                    <a:gd name="T25" fmla="*/ 1 h 1014"/>
                    <a:gd name="T26" fmla="*/ 0 w 868"/>
                    <a:gd name="T27" fmla="*/ 1 h 1014"/>
                    <a:gd name="T28" fmla="*/ 0 w 868"/>
                    <a:gd name="T29" fmla="*/ 1 h 1014"/>
                    <a:gd name="T30" fmla="*/ 0 w 868"/>
                    <a:gd name="T31" fmla="*/ 1 h 1014"/>
                    <a:gd name="T32" fmla="*/ 0 w 868"/>
                    <a:gd name="T33" fmla="*/ 1 h 1014"/>
                    <a:gd name="T34" fmla="*/ 0 w 868"/>
                    <a:gd name="T35" fmla="*/ 1 h 1014"/>
                    <a:gd name="T36" fmla="*/ 0 w 868"/>
                    <a:gd name="T37" fmla="*/ 1 h 1014"/>
                    <a:gd name="T38" fmla="*/ 0 w 868"/>
                    <a:gd name="T39" fmla="*/ 1 h 1014"/>
                    <a:gd name="T40" fmla="*/ 0 w 868"/>
                    <a:gd name="T41" fmla="*/ 1 h 1014"/>
                    <a:gd name="T42" fmla="*/ 0 w 868"/>
                    <a:gd name="T43" fmla="*/ 1 h 1014"/>
                    <a:gd name="T44" fmla="*/ 0 w 868"/>
                    <a:gd name="T45" fmla="*/ 1 h 1014"/>
                    <a:gd name="T46" fmla="*/ 0 w 868"/>
                    <a:gd name="T47" fmla="*/ 1 h 1014"/>
                    <a:gd name="T48" fmla="*/ 0 w 868"/>
                    <a:gd name="T49" fmla="*/ 1 h 1014"/>
                    <a:gd name="T50" fmla="*/ 0 w 868"/>
                    <a:gd name="T51" fmla="*/ 1 h 1014"/>
                    <a:gd name="T52" fmla="*/ 0 w 868"/>
                    <a:gd name="T53" fmla="*/ 1 h 1014"/>
                    <a:gd name="T54" fmla="*/ 0 w 868"/>
                    <a:gd name="T55" fmla="*/ 1 h 1014"/>
                    <a:gd name="T56" fmla="*/ 0 w 868"/>
                    <a:gd name="T57" fmla="*/ 1 h 1014"/>
                    <a:gd name="T58" fmla="*/ 0 w 868"/>
                    <a:gd name="T59" fmla="*/ 1 h 1014"/>
                    <a:gd name="T60" fmla="*/ 0 w 868"/>
                    <a:gd name="T61" fmla="*/ 1 h 1014"/>
                    <a:gd name="T62" fmla="*/ 0 w 868"/>
                    <a:gd name="T63" fmla="*/ 1 h 1014"/>
                    <a:gd name="T64" fmla="*/ 0 w 868"/>
                    <a:gd name="T65" fmla="*/ 1 h 1014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0" t="0" r="r" b="b"/>
                  <a:pathLst>
                    <a:path w="868" h="1014">
                      <a:moveTo>
                        <a:pt x="0" y="749"/>
                      </a:moveTo>
                      <a:lnTo>
                        <a:pt x="19" y="697"/>
                      </a:lnTo>
                      <a:lnTo>
                        <a:pt x="0" y="574"/>
                      </a:lnTo>
                      <a:lnTo>
                        <a:pt x="0" y="492"/>
                      </a:lnTo>
                      <a:lnTo>
                        <a:pt x="14" y="359"/>
                      </a:lnTo>
                      <a:lnTo>
                        <a:pt x="48" y="265"/>
                      </a:lnTo>
                      <a:lnTo>
                        <a:pt x="85" y="189"/>
                      </a:lnTo>
                      <a:lnTo>
                        <a:pt x="138" y="113"/>
                      </a:lnTo>
                      <a:lnTo>
                        <a:pt x="223" y="57"/>
                      </a:lnTo>
                      <a:lnTo>
                        <a:pt x="322" y="14"/>
                      </a:lnTo>
                      <a:lnTo>
                        <a:pt x="450" y="0"/>
                      </a:lnTo>
                      <a:lnTo>
                        <a:pt x="603" y="38"/>
                      </a:lnTo>
                      <a:lnTo>
                        <a:pt x="745" y="118"/>
                      </a:lnTo>
                      <a:lnTo>
                        <a:pt x="821" y="194"/>
                      </a:lnTo>
                      <a:lnTo>
                        <a:pt x="868" y="288"/>
                      </a:lnTo>
                      <a:lnTo>
                        <a:pt x="863" y="393"/>
                      </a:lnTo>
                      <a:lnTo>
                        <a:pt x="844" y="492"/>
                      </a:lnTo>
                      <a:lnTo>
                        <a:pt x="788" y="606"/>
                      </a:lnTo>
                      <a:lnTo>
                        <a:pt x="783" y="683"/>
                      </a:lnTo>
                      <a:lnTo>
                        <a:pt x="776" y="716"/>
                      </a:lnTo>
                      <a:lnTo>
                        <a:pt x="769" y="749"/>
                      </a:lnTo>
                      <a:lnTo>
                        <a:pt x="698" y="853"/>
                      </a:lnTo>
                      <a:lnTo>
                        <a:pt x="660" y="896"/>
                      </a:lnTo>
                      <a:lnTo>
                        <a:pt x="627" y="942"/>
                      </a:lnTo>
                      <a:lnTo>
                        <a:pt x="611" y="961"/>
                      </a:lnTo>
                      <a:lnTo>
                        <a:pt x="597" y="972"/>
                      </a:lnTo>
                      <a:lnTo>
                        <a:pt x="582" y="978"/>
                      </a:lnTo>
                      <a:lnTo>
                        <a:pt x="562" y="978"/>
                      </a:lnTo>
                      <a:lnTo>
                        <a:pt x="529" y="969"/>
                      </a:lnTo>
                      <a:lnTo>
                        <a:pt x="508" y="965"/>
                      </a:lnTo>
                      <a:lnTo>
                        <a:pt x="488" y="967"/>
                      </a:lnTo>
                      <a:lnTo>
                        <a:pt x="428" y="1014"/>
                      </a:lnTo>
                      <a:lnTo>
                        <a:pt x="0" y="749"/>
                      </a:lnTo>
                      <a:close/>
                    </a:path>
                  </a:pathLst>
                </a:custGeom>
                <a:solidFill>
                  <a:srgbClr val="FFBF7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17" name="Oval 77"/>
                <p:cNvSpPr>
                  <a:spLocks noChangeArrowheads="1"/>
                </p:cNvSpPr>
                <p:nvPr/>
              </p:nvSpPr>
              <p:spPr bwMode="auto">
                <a:xfrm>
                  <a:off x="3721" y="3578"/>
                  <a:ext cx="55" cy="65"/>
                </a:xfrm>
                <a:prstGeom prst="ellipse">
                  <a:avLst/>
                </a:prstGeom>
                <a:noFill/>
                <a:ln w="20638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>
                  <a:lvl1pPr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" panose="05000000000000000000" pitchFamily="2" charset="2"/>
                    <a:buChar char="n"/>
                    <a:defRPr sz="3200">
                      <a:solidFill>
                        <a:schemeClr val="tx1"/>
                      </a:solidFill>
                      <a:latin typeface="Franklin Gothic Book" panose="020B050302010202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Þ"/>
                    <a:defRPr sz="2800">
                      <a:solidFill>
                        <a:srgbClr val="333399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"/>
                    <a:defRPr sz="2400">
                      <a:solidFill>
                        <a:srgbClr val="3333CC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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SzPct val="50000"/>
                    <a:buFont typeface="Wingdings 2" panose="05020102010507070707" pitchFamily="18" charset="2"/>
                    <a:buChar char="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defRPr>
                  </a:lvl9pPr>
                </a:lstStyle>
                <a:p>
                  <a:pPr>
                    <a:lnSpc>
                      <a:spcPct val="90000"/>
                    </a:lnSpc>
                    <a:spcBef>
                      <a:spcPct val="50000"/>
                    </a:spcBef>
                    <a:spcAft>
                      <a:spcPts val="590"/>
                    </a:spcAft>
                    <a:buSzPct val="80000"/>
                    <a:buFont typeface="Wingdings" panose="05000000000000000000" pitchFamily="2" charset="2"/>
                    <a:buNone/>
                  </a:pPr>
                  <a:endParaRPr lang="zh-CN" altLang="en-US" sz="200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63518" name="Freeform 78"/>
                <p:cNvSpPr>
                  <a:spLocks noChangeArrowheads="1"/>
                </p:cNvSpPr>
                <p:nvPr/>
              </p:nvSpPr>
              <p:spPr bwMode="auto">
                <a:xfrm>
                  <a:off x="3713" y="3511"/>
                  <a:ext cx="51" cy="98"/>
                </a:xfrm>
                <a:custGeom>
                  <a:avLst/>
                  <a:gdLst>
                    <a:gd name="T0" fmla="*/ 0 w 103"/>
                    <a:gd name="T1" fmla="*/ 0 h 196"/>
                    <a:gd name="T2" fmla="*/ 0 w 103"/>
                    <a:gd name="T3" fmla="*/ 1 h 196"/>
                    <a:gd name="T4" fmla="*/ 0 w 103"/>
                    <a:gd name="T5" fmla="*/ 1 h 196"/>
                    <a:gd name="T6" fmla="*/ 0 w 103"/>
                    <a:gd name="T7" fmla="*/ 1 h 196"/>
                    <a:gd name="T8" fmla="*/ 0 w 103"/>
                    <a:gd name="T9" fmla="*/ 1 h 196"/>
                    <a:gd name="T10" fmla="*/ 0 w 103"/>
                    <a:gd name="T11" fmla="*/ 1 h 196"/>
                    <a:gd name="T12" fmla="*/ 0 w 103"/>
                    <a:gd name="T13" fmla="*/ 1 h 19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0" t="0" r="r" b="b"/>
                  <a:pathLst>
                    <a:path w="103" h="196">
                      <a:moveTo>
                        <a:pt x="6" y="0"/>
                      </a:moveTo>
                      <a:lnTo>
                        <a:pt x="0" y="30"/>
                      </a:lnTo>
                      <a:lnTo>
                        <a:pt x="0" y="61"/>
                      </a:lnTo>
                      <a:lnTo>
                        <a:pt x="19" y="128"/>
                      </a:lnTo>
                      <a:lnTo>
                        <a:pt x="46" y="186"/>
                      </a:lnTo>
                      <a:lnTo>
                        <a:pt x="79" y="196"/>
                      </a:lnTo>
                      <a:lnTo>
                        <a:pt x="103" y="186"/>
                      </a:lnTo>
                    </a:path>
                  </a:pathLst>
                </a:custGeom>
                <a:noFill/>
                <a:ln w="9525">
                  <a:solidFill>
                    <a:srgbClr val="FF7F3F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19" name="Freeform 79"/>
                <p:cNvSpPr>
                  <a:spLocks noChangeArrowheads="1"/>
                </p:cNvSpPr>
                <p:nvPr/>
              </p:nvSpPr>
              <p:spPr bwMode="auto">
                <a:xfrm>
                  <a:off x="3443" y="3526"/>
                  <a:ext cx="280" cy="211"/>
                </a:xfrm>
                <a:custGeom>
                  <a:avLst/>
                  <a:gdLst>
                    <a:gd name="T0" fmla="*/ 1 w 558"/>
                    <a:gd name="T1" fmla="*/ 0 h 421"/>
                    <a:gd name="T2" fmla="*/ 1 w 558"/>
                    <a:gd name="T3" fmla="*/ 1 h 421"/>
                    <a:gd name="T4" fmla="*/ 1 w 558"/>
                    <a:gd name="T5" fmla="*/ 1 h 421"/>
                    <a:gd name="T6" fmla="*/ 1 w 558"/>
                    <a:gd name="T7" fmla="*/ 1 h 421"/>
                    <a:gd name="T8" fmla="*/ 1 w 558"/>
                    <a:gd name="T9" fmla="*/ 1 h 421"/>
                    <a:gd name="T10" fmla="*/ 1 w 558"/>
                    <a:gd name="T11" fmla="*/ 1 h 421"/>
                    <a:gd name="T12" fmla="*/ 1 w 558"/>
                    <a:gd name="T13" fmla="*/ 1 h 421"/>
                    <a:gd name="T14" fmla="*/ 1 w 558"/>
                    <a:gd name="T15" fmla="*/ 1 h 421"/>
                    <a:gd name="T16" fmla="*/ 1 w 558"/>
                    <a:gd name="T17" fmla="*/ 1 h 421"/>
                    <a:gd name="T18" fmla="*/ 0 w 558"/>
                    <a:gd name="T19" fmla="*/ 1 h 421"/>
                    <a:gd name="T20" fmla="*/ 1 w 558"/>
                    <a:gd name="T21" fmla="*/ 0 h 421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0" t="0" r="r" b="b"/>
                  <a:pathLst>
                    <a:path w="558" h="421">
                      <a:moveTo>
                        <a:pt x="94" y="0"/>
                      </a:moveTo>
                      <a:lnTo>
                        <a:pt x="342" y="113"/>
                      </a:lnTo>
                      <a:lnTo>
                        <a:pt x="430" y="167"/>
                      </a:lnTo>
                      <a:lnTo>
                        <a:pt x="479" y="205"/>
                      </a:lnTo>
                      <a:lnTo>
                        <a:pt x="511" y="237"/>
                      </a:lnTo>
                      <a:lnTo>
                        <a:pt x="531" y="265"/>
                      </a:lnTo>
                      <a:lnTo>
                        <a:pt x="549" y="295"/>
                      </a:lnTo>
                      <a:lnTo>
                        <a:pt x="558" y="322"/>
                      </a:lnTo>
                      <a:lnTo>
                        <a:pt x="487" y="421"/>
                      </a:lnTo>
                      <a:lnTo>
                        <a:pt x="0" y="66"/>
                      </a:lnTo>
                      <a:lnTo>
                        <a:pt x="94" y="0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3520" name="Group 82"/>
                <p:cNvGrpSpPr/>
                <p:nvPr/>
              </p:nvGrpSpPr>
              <p:grpSpPr bwMode="auto">
                <a:xfrm>
                  <a:off x="3409" y="3098"/>
                  <a:ext cx="560" cy="469"/>
                  <a:chOff x="3409" y="3098"/>
                  <a:chExt cx="560" cy="469"/>
                </a:xfrm>
              </p:grpSpPr>
              <p:sp>
                <p:nvSpPr>
                  <p:cNvPr id="63521" name="Freeform 80"/>
                  <p:cNvSpPr>
                    <a:spLocks noChangeArrowheads="1"/>
                  </p:cNvSpPr>
                  <p:nvPr/>
                </p:nvSpPr>
                <p:spPr bwMode="auto">
                  <a:xfrm>
                    <a:off x="3409" y="3098"/>
                    <a:ext cx="560" cy="469"/>
                  </a:xfrm>
                  <a:custGeom>
                    <a:avLst/>
                    <a:gdLst>
                      <a:gd name="T0" fmla="*/ 1 w 1118"/>
                      <a:gd name="T1" fmla="*/ 1 h 937"/>
                      <a:gd name="T2" fmla="*/ 1 w 1118"/>
                      <a:gd name="T3" fmla="*/ 0 h 937"/>
                      <a:gd name="T4" fmla="*/ 1 w 1118"/>
                      <a:gd name="T5" fmla="*/ 1 h 937"/>
                      <a:gd name="T6" fmla="*/ 1 w 1118"/>
                      <a:gd name="T7" fmla="*/ 1 h 937"/>
                      <a:gd name="T8" fmla="*/ 1 w 1118"/>
                      <a:gd name="T9" fmla="*/ 1 h 937"/>
                      <a:gd name="T10" fmla="*/ 1 w 1118"/>
                      <a:gd name="T11" fmla="*/ 1 h 937"/>
                      <a:gd name="T12" fmla="*/ 1 w 1118"/>
                      <a:gd name="T13" fmla="*/ 1 h 937"/>
                      <a:gd name="T14" fmla="*/ 1 w 1118"/>
                      <a:gd name="T15" fmla="*/ 1 h 937"/>
                      <a:gd name="T16" fmla="*/ 1 w 1118"/>
                      <a:gd name="T17" fmla="*/ 1 h 937"/>
                      <a:gd name="T18" fmla="*/ 1 w 1118"/>
                      <a:gd name="T19" fmla="*/ 1 h 937"/>
                      <a:gd name="T20" fmla="*/ 1 w 1118"/>
                      <a:gd name="T21" fmla="*/ 1 h 937"/>
                      <a:gd name="T22" fmla="*/ 1 w 1118"/>
                      <a:gd name="T23" fmla="*/ 1 h 937"/>
                      <a:gd name="T24" fmla="*/ 1 w 1118"/>
                      <a:gd name="T25" fmla="*/ 1 h 937"/>
                      <a:gd name="T26" fmla="*/ 1 w 1118"/>
                      <a:gd name="T27" fmla="*/ 1 h 937"/>
                      <a:gd name="T28" fmla="*/ 1 w 1118"/>
                      <a:gd name="T29" fmla="*/ 1 h 937"/>
                      <a:gd name="T30" fmla="*/ 1 w 1118"/>
                      <a:gd name="T31" fmla="*/ 1 h 937"/>
                      <a:gd name="T32" fmla="*/ 1 w 1118"/>
                      <a:gd name="T33" fmla="*/ 1 h 937"/>
                      <a:gd name="T34" fmla="*/ 1 w 1118"/>
                      <a:gd name="T35" fmla="*/ 1 h 937"/>
                      <a:gd name="T36" fmla="*/ 1 w 1118"/>
                      <a:gd name="T37" fmla="*/ 1 h 937"/>
                      <a:gd name="T38" fmla="*/ 1 w 1118"/>
                      <a:gd name="T39" fmla="*/ 1 h 937"/>
                      <a:gd name="T40" fmla="*/ 1 w 1118"/>
                      <a:gd name="T41" fmla="*/ 1 h 937"/>
                      <a:gd name="T42" fmla="*/ 1 w 1118"/>
                      <a:gd name="T43" fmla="*/ 1 h 937"/>
                      <a:gd name="T44" fmla="*/ 1 w 1118"/>
                      <a:gd name="T45" fmla="*/ 1 h 937"/>
                      <a:gd name="T46" fmla="*/ 1 w 1118"/>
                      <a:gd name="T47" fmla="*/ 1 h 937"/>
                      <a:gd name="T48" fmla="*/ 1 w 1118"/>
                      <a:gd name="T49" fmla="*/ 1 h 937"/>
                      <a:gd name="T50" fmla="*/ 1 w 1118"/>
                      <a:gd name="T51" fmla="*/ 1 h 937"/>
                      <a:gd name="T52" fmla="*/ 1 w 1118"/>
                      <a:gd name="T53" fmla="*/ 1 h 937"/>
                      <a:gd name="T54" fmla="*/ 1 w 1118"/>
                      <a:gd name="T55" fmla="*/ 1 h 937"/>
                      <a:gd name="T56" fmla="*/ 1 w 1118"/>
                      <a:gd name="T57" fmla="*/ 1 h 937"/>
                      <a:gd name="T58" fmla="*/ 1 w 1118"/>
                      <a:gd name="T59" fmla="*/ 1 h 937"/>
                      <a:gd name="T60" fmla="*/ 1 w 1118"/>
                      <a:gd name="T61" fmla="*/ 1 h 937"/>
                      <a:gd name="T62" fmla="*/ 1 w 1118"/>
                      <a:gd name="T63" fmla="*/ 1 h 937"/>
                      <a:gd name="T64" fmla="*/ 1 w 1118"/>
                      <a:gd name="T65" fmla="*/ 1 h 937"/>
                      <a:gd name="T66" fmla="*/ 1 w 1118"/>
                      <a:gd name="T67" fmla="*/ 1 h 937"/>
                      <a:gd name="T68" fmla="*/ 1 w 1118"/>
                      <a:gd name="T69" fmla="*/ 1 h 937"/>
                      <a:gd name="T70" fmla="*/ 1 w 1118"/>
                      <a:gd name="T71" fmla="*/ 1 h 937"/>
                      <a:gd name="T72" fmla="*/ 0 w 1118"/>
                      <a:gd name="T73" fmla="*/ 1 h 937"/>
                      <a:gd name="T74" fmla="*/ 1 w 1118"/>
                      <a:gd name="T75" fmla="*/ 1 h 937"/>
                      <a:gd name="T76" fmla="*/ 1 w 1118"/>
                      <a:gd name="T77" fmla="*/ 1 h 937"/>
                      <a:gd name="T78" fmla="*/ 1 w 1118"/>
                      <a:gd name="T79" fmla="*/ 1 h 937"/>
                      <a:gd name="T80" fmla="*/ 1 w 1118"/>
                      <a:gd name="T81" fmla="*/ 1 h 937"/>
                      <a:gd name="T82" fmla="*/ 1 w 1118"/>
                      <a:gd name="T83" fmla="*/ 1 h 937"/>
                      <a:gd name="T84" fmla="*/ 1 w 1118"/>
                      <a:gd name="T85" fmla="*/ 1 h 937"/>
                      <a:gd name="T86" fmla="*/ 1 w 1118"/>
                      <a:gd name="T87" fmla="*/ 1 h 937"/>
                      <a:gd name="T88" fmla="*/ 1 w 1118"/>
                      <a:gd name="T89" fmla="*/ 1 h 937"/>
                      <a:gd name="T90" fmla="*/ 1 w 1118"/>
                      <a:gd name="T91" fmla="*/ 1 h 937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</a:gdLst>
                    <a:ahLst/>
                    <a:cxnLst>
                      <a:cxn ang="T92">
                        <a:pos x="T0" y="T1"/>
                      </a:cxn>
                      <a:cxn ang="T93">
                        <a:pos x="T2" y="T3"/>
                      </a:cxn>
                      <a:cxn ang="T94">
                        <a:pos x="T4" y="T5"/>
                      </a:cxn>
                      <a:cxn ang="T95">
                        <a:pos x="T6" y="T7"/>
                      </a:cxn>
                      <a:cxn ang="T96">
                        <a:pos x="T8" y="T9"/>
                      </a:cxn>
                      <a:cxn ang="T97">
                        <a:pos x="T10" y="T11"/>
                      </a:cxn>
                      <a:cxn ang="T98">
                        <a:pos x="T12" y="T13"/>
                      </a:cxn>
                      <a:cxn ang="T99">
                        <a:pos x="T14" y="T15"/>
                      </a:cxn>
                      <a:cxn ang="T100">
                        <a:pos x="T16" y="T17"/>
                      </a:cxn>
                      <a:cxn ang="T101">
                        <a:pos x="T18" y="T19"/>
                      </a:cxn>
                      <a:cxn ang="T102">
                        <a:pos x="T20" y="T21"/>
                      </a:cxn>
                      <a:cxn ang="T103">
                        <a:pos x="T22" y="T23"/>
                      </a:cxn>
                      <a:cxn ang="T104">
                        <a:pos x="T24" y="T25"/>
                      </a:cxn>
                      <a:cxn ang="T105">
                        <a:pos x="T26" y="T27"/>
                      </a:cxn>
                      <a:cxn ang="T106">
                        <a:pos x="T28" y="T29"/>
                      </a:cxn>
                      <a:cxn ang="T107">
                        <a:pos x="T30" y="T31"/>
                      </a:cxn>
                      <a:cxn ang="T108">
                        <a:pos x="T32" y="T33"/>
                      </a:cxn>
                      <a:cxn ang="T109">
                        <a:pos x="T34" y="T35"/>
                      </a:cxn>
                      <a:cxn ang="T110">
                        <a:pos x="T36" y="T37"/>
                      </a:cxn>
                      <a:cxn ang="T111">
                        <a:pos x="T38" y="T39"/>
                      </a:cxn>
                      <a:cxn ang="T112">
                        <a:pos x="T40" y="T41"/>
                      </a:cxn>
                      <a:cxn ang="T113">
                        <a:pos x="T42" y="T43"/>
                      </a:cxn>
                      <a:cxn ang="T114">
                        <a:pos x="T44" y="T45"/>
                      </a:cxn>
                      <a:cxn ang="T115">
                        <a:pos x="T46" y="T47"/>
                      </a:cxn>
                      <a:cxn ang="T116">
                        <a:pos x="T48" y="T49"/>
                      </a:cxn>
                      <a:cxn ang="T117">
                        <a:pos x="T50" y="T51"/>
                      </a:cxn>
                      <a:cxn ang="T118">
                        <a:pos x="T52" y="T53"/>
                      </a:cxn>
                      <a:cxn ang="T119">
                        <a:pos x="T54" y="T55"/>
                      </a:cxn>
                      <a:cxn ang="T120">
                        <a:pos x="T56" y="T57"/>
                      </a:cxn>
                      <a:cxn ang="T121">
                        <a:pos x="T58" y="T59"/>
                      </a:cxn>
                      <a:cxn ang="T122">
                        <a:pos x="T60" y="T61"/>
                      </a:cxn>
                      <a:cxn ang="T123">
                        <a:pos x="T62" y="T63"/>
                      </a:cxn>
                      <a:cxn ang="T124">
                        <a:pos x="T64" y="T65"/>
                      </a:cxn>
                      <a:cxn ang="T125">
                        <a:pos x="T66" y="T67"/>
                      </a:cxn>
                      <a:cxn ang="T126">
                        <a:pos x="T68" y="T69"/>
                      </a:cxn>
                      <a:cxn ang="T127">
                        <a:pos x="T70" y="T71"/>
                      </a:cxn>
                      <a:cxn ang="T128">
                        <a:pos x="T72" y="T73"/>
                      </a:cxn>
                      <a:cxn ang="T129">
                        <a:pos x="T74" y="T75"/>
                      </a:cxn>
                      <a:cxn ang="T130">
                        <a:pos x="T76" y="T77"/>
                      </a:cxn>
                      <a:cxn ang="T131">
                        <a:pos x="T78" y="T79"/>
                      </a:cxn>
                      <a:cxn ang="T132">
                        <a:pos x="T80" y="T81"/>
                      </a:cxn>
                      <a:cxn ang="T133">
                        <a:pos x="T82" y="T83"/>
                      </a:cxn>
                      <a:cxn ang="T134">
                        <a:pos x="T84" y="T85"/>
                      </a:cxn>
                      <a:cxn ang="T135">
                        <a:pos x="T86" y="T87"/>
                      </a:cxn>
                      <a:cxn ang="T136">
                        <a:pos x="T88" y="T89"/>
                      </a:cxn>
                      <a:cxn ang="T137">
                        <a:pos x="T90" y="T91"/>
                      </a:cxn>
                    </a:cxnLst>
                    <a:rect l="0" t="0" r="r" b="b"/>
                    <a:pathLst>
                      <a:path w="1118" h="937">
                        <a:moveTo>
                          <a:pt x="522" y="30"/>
                        </a:moveTo>
                        <a:lnTo>
                          <a:pt x="569" y="0"/>
                        </a:lnTo>
                        <a:lnTo>
                          <a:pt x="666" y="46"/>
                        </a:lnTo>
                        <a:lnTo>
                          <a:pt x="796" y="115"/>
                        </a:lnTo>
                        <a:lnTo>
                          <a:pt x="1058" y="410"/>
                        </a:lnTo>
                        <a:lnTo>
                          <a:pt x="1099" y="459"/>
                        </a:lnTo>
                        <a:lnTo>
                          <a:pt x="1112" y="508"/>
                        </a:lnTo>
                        <a:lnTo>
                          <a:pt x="1118" y="559"/>
                        </a:lnTo>
                        <a:lnTo>
                          <a:pt x="1114" y="601"/>
                        </a:lnTo>
                        <a:lnTo>
                          <a:pt x="1103" y="641"/>
                        </a:lnTo>
                        <a:lnTo>
                          <a:pt x="1084" y="677"/>
                        </a:lnTo>
                        <a:lnTo>
                          <a:pt x="1057" y="704"/>
                        </a:lnTo>
                        <a:lnTo>
                          <a:pt x="924" y="783"/>
                        </a:lnTo>
                        <a:lnTo>
                          <a:pt x="890" y="797"/>
                        </a:lnTo>
                        <a:lnTo>
                          <a:pt x="856" y="798"/>
                        </a:lnTo>
                        <a:lnTo>
                          <a:pt x="800" y="836"/>
                        </a:lnTo>
                        <a:lnTo>
                          <a:pt x="713" y="839"/>
                        </a:lnTo>
                        <a:lnTo>
                          <a:pt x="684" y="847"/>
                        </a:lnTo>
                        <a:lnTo>
                          <a:pt x="669" y="814"/>
                        </a:lnTo>
                        <a:lnTo>
                          <a:pt x="639" y="809"/>
                        </a:lnTo>
                        <a:lnTo>
                          <a:pt x="610" y="816"/>
                        </a:lnTo>
                        <a:lnTo>
                          <a:pt x="596" y="836"/>
                        </a:lnTo>
                        <a:lnTo>
                          <a:pt x="588" y="857"/>
                        </a:lnTo>
                        <a:lnTo>
                          <a:pt x="591" y="871"/>
                        </a:lnTo>
                        <a:lnTo>
                          <a:pt x="549" y="884"/>
                        </a:lnTo>
                        <a:lnTo>
                          <a:pt x="498" y="910"/>
                        </a:lnTo>
                        <a:lnTo>
                          <a:pt x="432" y="914"/>
                        </a:lnTo>
                        <a:lnTo>
                          <a:pt x="358" y="928"/>
                        </a:lnTo>
                        <a:lnTo>
                          <a:pt x="273" y="937"/>
                        </a:lnTo>
                        <a:lnTo>
                          <a:pt x="159" y="910"/>
                        </a:lnTo>
                        <a:lnTo>
                          <a:pt x="69" y="871"/>
                        </a:lnTo>
                        <a:lnTo>
                          <a:pt x="55" y="839"/>
                        </a:lnTo>
                        <a:lnTo>
                          <a:pt x="39" y="811"/>
                        </a:lnTo>
                        <a:lnTo>
                          <a:pt x="30" y="754"/>
                        </a:lnTo>
                        <a:lnTo>
                          <a:pt x="9" y="653"/>
                        </a:lnTo>
                        <a:lnTo>
                          <a:pt x="4" y="603"/>
                        </a:lnTo>
                        <a:lnTo>
                          <a:pt x="0" y="555"/>
                        </a:lnTo>
                        <a:lnTo>
                          <a:pt x="6" y="514"/>
                        </a:lnTo>
                        <a:lnTo>
                          <a:pt x="30" y="464"/>
                        </a:lnTo>
                        <a:lnTo>
                          <a:pt x="55" y="402"/>
                        </a:lnTo>
                        <a:lnTo>
                          <a:pt x="104" y="319"/>
                        </a:lnTo>
                        <a:lnTo>
                          <a:pt x="197" y="197"/>
                        </a:lnTo>
                        <a:lnTo>
                          <a:pt x="276" y="129"/>
                        </a:lnTo>
                        <a:lnTo>
                          <a:pt x="393" y="62"/>
                        </a:lnTo>
                        <a:lnTo>
                          <a:pt x="467" y="46"/>
                        </a:lnTo>
                        <a:lnTo>
                          <a:pt x="522" y="30"/>
                        </a:lnTo>
                        <a:close/>
                      </a:path>
                    </a:pathLst>
                  </a:custGeom>
                  <a:solidFill>
                    <a:srgbClr val="9F7F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22" name="Freeform 81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467"/>
                    <a:ext cx="81" cy="85"/>
                  </a:xfrm>
                  <a:custGeom>
                    <a:avLst/>
                    <a:gdLst>
                      <a:gd name="T0" fmla="*/ 0 w 163"/>
                      <a:gd name="T1" fmla="*/ 0 h 171"/>
                      <a:gd name="T2" fmla="*/ 0 w 163"/>
                      <a:gd name="T3" fmla="*/ 0 h 171"/>
                      <a:gd name="T4" fmla="*/ 0 w 163"/>
                      <a:gd name="T5" fmla="*/ 0 h 171"/>
                      <a:gd name="T6" fmla="*/ 0 w 163"/>
                      <a:gd name="T7" fmla="*/ 0 h 171"/>
                      <a:gd name="T8" fmla="*/ 0 w 163"/>
                      <a:gd name="T9" fmla="*/ 0 h 171"/>
                      <a:gd name="T10" fmla="*/ 0 w 163"/>
                      <a:gd name="T11" fmla="*/ 0 h 171"/>
                      <a:gd name="T12" fmla="*/ 0 w 163"/>
                      <a:gd name="T13" fmla="*/ 0 h 171"/>
                      <a:gd name="T14" fmla="*/ 0 w 163"/>
                      <a:gd name="T15" fmla="*/ 0 h 171"/>
                      <a:gd name="T16" fmla="*/ 0 w 163"/>
                      <a:gd name="T17" fmla="*/ 0 h 171"/>
                      <a:gd name="T18" fmla="*/ 0 w 163"/>
                      <a:gd name="T19" fmla="*/ 0 h 171"/>
                      <a:gd name="T20" fmla="*/ 0 w 163"/>
                      <a:gd name="T21" fmla="*/ 0 h 171"/>
                      <a:gd name="T22" fmla="*/ 0 w 163"/>
                      <a:gd name="T23" fmla="*/ 0 h 171"/>
                      <a:gd name="T24" fmla="*/ 0 w 163"/>
                      <a:gd name="T25" fmla="*/ 0 h 171"/>
                      <a:gd name="T26" fmla="*/ 0 w 163"/>
                      <a:gd name="T27" fmla="*/ 0 h 171"/>
                      <a:gd name="T28" fmla="*/ 0 w 163"/>
                      <a:gd name="T29" fmla="*/ 0 h 171"/>
                      <a:gd name="T30" fmla="*/ 0 w 163"/>
                      <a:gd name="T31" fmla="*/ 0 h 171"/>
                      <a:gd name="T32" fmla="*/ 0 w 163"/>
                      <a:gd name="T33" fmla="*/ 0 h 171"/>
                      <a:gd name="T34" fmla="*/ 0 w 163"/>
                      <a:gd name="T35" fmla="*/ 0 h 171"/>
                      <a:gd name="T36" fmla="*/ 0 w 163"/>
                      <a:gd name="T37" fmla="*/ 0 h 171"/>
                      <a:gd name="T38" fmla="*/ 0 w 163"/>
                      <a:gd name="T39" fmla="*/ 0 h 171"/>
                      <a:gd name="T40" fmla="*/ 0 w 163"/>
                      <a:gd name="T41" fmla="*/ 0 h 171"/>
                      <a:gd name="T42" fmla="*/ 0 w 163"/>
                      <a:gd name="T43" fmla="*/ 0 h 171"/>
                      <a:gd name="T44" fmla="*/ 0 w 163"/>
                      <a:gd name="T45" fmla="*/ 0 h 171"/>
                      <a:gd name="T46" fmla="*/ 0 w 163"/>
                      <a:gd name="T47" fmla="*/ 0 h 171"/>
                      <a:gd name="T48" fmla="*/ 0 w 163"/>
                      <a:gd name="T49" fmla="*/ 0 h 171"/>
                      <a:gd name="T50" fmla="*/ 0 w 163"/>
                      <a:gd name="T51" fmla="*/ 0 h 171"/>
                      <a:gd name="T52" fmla="*/ 0 w 163"/>
                      <a:gd name="T53" fmla="*/ 0 h 171"/>
                      <a:gd name="T54" fmla="*/ 0 w 163"/>
                      <a:gd name="T55" fmla="*/ 0 h 171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60000 65536"/>
                      <a:gd name="T64" fmla="*/ 0 60000 65536"/>
                      <a:gd name="T65" fmla="*/ 0 60000 65536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</a:gdLst>
                    <a:ahLst/>
                    <a:cxnLst>
                      <a:cxn ang="T56">
                        <a:pos x="T0" y="T1"/>
                      </a:cxn>
                      <a:cxn ang="T57">
                        <a:pos x="T2" y="T3"/>
                      </a:cxn>
                      <a:cxn ang="T58">
                        <a:pos x="T4" y="T5"/>
                      </a:cxn>
                      <a:cxn ang="T59">
                        <a:pos x="T6" y="T7"/>
                      </a:cxn>
                      <a:cxn ang="T60">
                        <a:pos x="T8" y="T9"/>
                      </a:cxn>
                      <a:cxn ang="T61">
                        <a:pos x="T10" y="T11"/>
                      </a:cxn>
                      <a:cxn ang="T62">
                        <a:pos x="T12" y="T13"/>
                      </a:cxn>
                      <a:cxn ang="T63">
                        <a:pos x="T14" y="T15"/>
                      </a:cxn>
                      <a:cxn ang="T64">
                        <a:pos x="T16" y="T17"/>
                      </a:cxn>
                      <a:cxn ang="T65">
                        <a:pos x="T18" y="T19"/>
                      </a:cxn>
                      <a:cxn ang="T66">
                        <a:pos x="T20" y="T21"/>
                      </a:cxn>
                      <a:cxn ang="T67">
                        <a:pos x="T22" y="T23"/>
                      </a:cxn>
                      <a:cxn ang="T68">
                        <a:pos x="T24" y="T25"/>
                      </a:cxn>
                      <a:cxn ang="T69">
                        <a:pos x="T26" y="T27"/>
                      </a:cxn>
                      <a:cxn ang="T70">
                        <a:pos x="T28" y="T29"/>
                      </a:cxn>
                      <a:cxn ang="T71">
                        <a:pos x="T30" y="T31"/>
                      </a:cxn>
                      <a:cxn ang="T72">
                        <a:pos x="T32" y="T33"/>
                      </a:cxn>
                      <a:cxn ang="T73">
                        <a:pos x="T34" y="T35"/>
                      </a:cxn>
                      <a:cxn ang="T74">
                        <a:pos x="T36" y="T37"/>
                      </a:cxn>
                      <a:cxn ang="T75">
                        <a:pos x="T38" y="T39"/>
                      </a:cxn>
                      <a:cxn ang="T76">
                        <a:pos x="T40" y="T41"/>
                      </a:cxn>
                      <a:cxn ang="T77">
                        <a:pos x="T42" y="T43"/>
                      </a:cxn>
                      <a:cxn ang="T78">
                        <a:pos x="T44" y="T45"/>
                      </a:cxn>
                      <a:cxn ang="T79">
                        <a:pos x="T46" y="T47"/>
                      </a:cxn>
                      <a:cxn ang="T80">
                        <a:pos x="T48" y="T49"/>
                      </a:cxn>
                      <a:cxn ang="T81">
                        <a:pos x="T50" y="T51"/>
                      </a:cxn>
                      <a:cxn ang="T82">
                        <a:pos x="T52" y="T53"/>
                      </a:cxn>
                      <a:cxn ang="T83">
                        <a:pos x="T54" y="T55"/>
                      </a:cxn>
                    </a:cxnLst>
                    <a:rect l="0" t="0" r="r" b="b"/>
                    <a:pathLst>
                      <a:path w="163" h="171">
                        <a:moveTo>
                          <a:pt x="30" y="21"/>
                        </a:moveTo>
                        <a:lnTo>
                          <a:pt x="128" y="21"/>
                        </a:lnTo>
                        <a:lnTo>
                          <a:pt x="117" y="2"/>
                        </a:lnTo>
                        <a:lnTo>
                          <a:pt x="136" y="0"/>
                        </a:lnTo>
                        <a:lnTo>
                          <a:pt x="163" y="24"/>
                        </a:lnTo>
                        <a:lnTo>
                          <a:pt x="163" y="43"/>
                        </a:lnTo>
                        <a:lnTo>
                          <a:pt x="145" y="45"/>
                        </a:lnTo>
                        <a:lnTo>
                          <a:pt x="141" y="71"/>
                        </a:lnTo>
                        <a:lnTo>
                          <a:pt x="134" y="98"/>
                        </a:lnTo>
                        <a:lnTo>
                          <a:pt x="125" y="122"/>
                        </a:lnTo>
                        <a:lnTo>
                          <a:pt x="117" y="136"/>
                        </a:lnTo>
                        <a:lnTo>
                          <a:pt x="109" y="146"/>
                        </a:lnTo>
                        <a:lnTo>
                          <a:pt x="96" y="155"/>
                        </a:lnTo>
                        <a:lnTo>
                          <a:pt x="82" y="163"/>
                        </a:lnTo>
                        <a:lnTo>
                          <a:pt x="68" y="168"/>
                        </a:lnTo>
                        <a:lnTo>
                          <a:pt x="52" y="169"/>
                        </a:lnTo>
                        <a:lnTo>
                          <a:pt x="41" y="171"/>
                        </a:lnTo>
                        <a:lnTo>
                          <a:pt x="54" y="154"/>
                        </a:lnTo>
                        <a:lnTo>
                          <a:pt x="68" y="150"/>
                        </a:lnTo>
                        <a:lnTo>
                          <a:pt x="85" y="143"/>
                        </a:lnTo>
                        <a:lnTo>
                          <a:pt x="100" y="133"/>
                        </a:lnTo>
                        <a:lnTo>
                          <a:pt x="107" y="122"/>
                        </a:lnTo>
                        <a:lnTo>
                          <a:pt x="114" y="109"/>
                        </a:lnTo>
                        <a:lnTo>
                          <a:pt x="120" y="89"/>
                        </a:lnTo>
                        <a:lnTo>
                          <a:pt x="125" y="67"/>
                        </a:lnTo>
                        <a:lnTo>
                          <a:pt x="128" y="45"/>
                        </a:lnTo>
                        <a:lnTo>
                          <a:pt x="0" y="57"/>
                        </a:lnTo>
                        <a:lnTo>
                          <a:pt x="30" y="21"/>
                        </a:lnTo>
                        <a:close/>
                      </a:path>
                    </a:pathLst>
                  </a:custGeom>
                  <a:solidFill>
                    <a:srgbClr val="9F7F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grpSp>
            <p:nvGrpSpPr>
              <p:cNvPr id="63501" name="Group 88"/>
              <p:cNvGrpSpPr/>
              <p:nvPr/>
            </p:nvGrpSpPr>
            <p:grpSpPr bwMode="auto">
              <a:xfrm>
                <a:off x="4032" y="3205"/>
                <a:ext cx="545" cy="626"/>
                <a:chOff x="4032" y="3205"/>
                <a:chExt cx="545" cy="626"/>
              </a:xfrm>
            </p:grpSpPr>
            <p:grpSp>
              <p:nvGrpSpPr>
                <p:cNvPr id="63512" name="Group 86"/>
                <p:cNvGrpSpPr/>
                <p:nvPr/>
              </p:nvGrpSpPr>
              <p:grpSpPr bwMode="auto">
                <a:xfrm>
                  <a:off x="4032" y="3205"/>
                  <a:ext cx="518" cy="626"/>
                  <a:chOff x="4032" y="3205"/>
                  <a:chExt cx="518" cy="626"/>
                </a:xfrm>
              </p:grpSpPr>
              <p:sp>
                <p:nvSpPr>
                  <p:cNvPr id="63514" name="Freeform 84"/>
                  <p:cNvSpPr>
                    <a:spLocks noChangeArrowheads="1"/>
                  </p:cNvSpPr>
                  <p:nvPr/>
                </p:nvSpPr>
                <p:spPr bwMode="auto">
                  <a:xfrm>
                    <a:off x="4070" y="3234"/>
                    <a:ext cx="480" cy="597"/>
                  </a:xfrm>
                  <a:custGeom>
                    <a:avLst/>
                    <a:gdLst>
                      <a:gd name="T0" fmla="*/ 0 w 961"/>
                      <a:gd name="T1" fmla="*/ 0 h 1195"/>
                      <a:gd name="T2" fmla="*/ 0 w 961"/>
                      <a:gd name="T3" fmla="*/ 0 h 1195"/>
                      <a:gd name="T4" fmla="*/ 0 w 961"/>
                      <a:gd name="T5" fmla="*/ 0 h 1195"/>
                      <a:gd name="T6" fmla="*/ 0 w 961"/>
                      <a:gd name="T7" fmla="*/ 0 h 1195"/>
                      <a:gd name="T8" fmla="*/ 0 w 961"/>
                      <a:gd name="T9" fmla="*/ 0 h 1195"/>
                      <a:gd name="T10" fmla="*/ 0 w 961"/>
                      <a:gd name="T11" fmla="*/ 0 h 1195"/>
                      <a:gd name="T12" fmla="*/ 0 w 961"/>
                      <a:gd name="T13" fmla="*/ 0 h 1195"/>
                      <a:gd name="T14" fmla="*/ 0 w 961"/>
                      <a:gd name="T15" fmla="*/ 0 h 1195"/>
                      <a:gd name="T16" fmla="*/ 0 w 961"/>
                      <a:gd name="T17" fmla="*/ 0 h 1195"/>
                      <a:gd name="T18" fmla="*/ 0 w 961"/>
                      <a:gd name="T19" fmla="*/ 0 h 1195"/>
                      <a:gd name="T20" fmla="*/ 0 w 961"/>
                      <a:gd name="T21" fmla="*/ 0 h 1195"/>
                      <a:gd name="T22" fmla="*/ 0 w 961"/>
                      <a:gd name="T23" fmla="*/ 0 h 1195"/>
                      <a:gd name="T24" fmla="*/ 0 w 961"/>
                      <a:gd name="T25" fmla="*/ 0 h 1195"/>
                      <a:gd name="T26" fmla="*/ 0 w 961"/>
                      <a:gd name="T27" fmla="*/ 0 h 1195"/>
                      <a:gd name="T28" fmla="*/ 0 w 961"/>
                      <a:gd name="T29" fmla="*/ 0 h 1195"/>
                      <a:gd name="T30" fmla="*/ 0 w 961"/>
                      <a:gd name="T31" fmla="*/ 0 h 1195"/>
                      <a:gd name="T32" fmla="*/ 0 w 961"/>
                      <a:gd name="T33" fmla="*/ 0 h 1195"/>
                      <a:gd name="T34" fmla="*/ 0 w 961"/>
                      <a:gd name="T35" fmla="*/ 0 h 1195"/>
                      <a:gd name="T36" fmla="*/ 0 w 961"/>
                      <a:gd name="T37" fmla="*/ 0 h 1195"/>
                      <a:gd name="T38" fmla="*/ 0 w 961"/>
                      <a:gd name="T39" fmla="*/ 0 h 1195"/>
                      <a:gd name="T40" fmla="*/ 0 w 961"/>
                      <a:gd name="T41" fmla="*/ 0 h 1195"/>
                      <a:gd name="T42" fmla="*/ 0 w 961"/>
                      <a:gd name="T43" fmla="*/ 0 h 1195"/>
                      <a:gd name="T44" fmla="*/ 0 w 961"/>
                      <a:gd name="T45" fmla="*/ 0 h 1195"/>
                      <a:gd name="T46" fmla="*/ 0 w 961"/>
                      <a:gd name="T47" fmla="*/ 0 h 1195"/>
                      <a:gd name="T48" fmla="*/ 0 w 961"/>
                      <a:gd name="T49" fmla="*/ 0 h 1195"/>
                      <a:gd name="T50" fmla="*/ 0 w 961"/>
                      <a:gd name="T51" fmla="*/ 0 h 1195"/>
                      <a:gd name="T52" fmla="*/ 0 w 961"/>
                      <a:gd name="T53" fmla="*/ 0 h 1195"/>
                      <a:gd name="T54" fmla="*/ 0 w 961"/>
                      <a:gd name="T55" fmla="*/ 0 h 1195"/>
                      <a:gd name="T56" fmla="*/ 0 w 961"/>
                      <a:gd name="T57" fmla="*/ 0 h 1195"/>
                      <a:gd name="T58" fmla="*/ 0 w 961"/>
                      <a:gd name="T59" fmla="*/ 0 h 1195"/>
                      <a:gd name="T60" fmla="*/ 0 w 961"/>
                      <a:gd name="T61" fmla="*/ 0 h 1195"/>
                      <a:gd name="T62" fmla="*/ 0 w 961"/>
                      <a:gd name="T63" fmla="*/ 0 h 1195"/>
                      <a:gd name="T64" fmla="*/ 0 w 961"/>
                      <a:gd name="T65" fmla="*/ 0 h 1195"/>
                      <a:gd name="T66" fmla="*/ 0 60000 65536"/>
                      <a:gd name="T67" fmla="*/ 0 60000 65536"/>
                      <a:gd name="T68" fmla="*/ 0 60000 65536"/>
                      <a:gd name="T69" fmla="*/ 0 60000 65536"/>
                      <a:gd name="T70" fmla="*/ 0 60000 65536"/>
                      <a:gd name="T71" fmla="*/ 0 60000 65536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</a:gdLst>
                    <a:ahLst/>
                    <a:cxnLst>
                      <a:cxn ang="T66">
                        <a:pos x="T0" y="T1"/>
                      </a:cxn>
                      <a:cxn ang="T67">
                        <a:pos x="T2" y="T3"/>
                      </a:cxn>
                      <a:cxn ang="T68">
                        <a:pos x="T4" y="T5"/>
                      </a:cxn>
                      <a:cxn ang="T69">
                        <a:pos x="T6" y="T7"/>
                      </a:cxn>
                      <a:cxn ang="T70">
                        <a:pos x="T8" y="T9"/>
                      </a:cxn>
                      <a:cxn ang="T71">
                        <a:pos x="T10" y="T11"/>
                      </a:cxn>
                      <a:cxn ang="T72">
                        <a:pos x="T12" y="T13"/>
                      </a:cxn>
                      <a:cxn ang="T73">
                        <a:pos x="T14" y="T15"/>
                      </a:cxn>
                      <a:cxn ang="T74">
                        <a:pos x="T16" y="T17"/>
                      </a:cxn>
                      <a:cxn ang="T75">
                        <a:pos x="T18" y="T19"/>
                      </a:cxn>
                      <a:cxn ang="T76">
                        <a:pos x="T20" y="T21"/>
                      </a:cxn>
                      <a:cxn ang="T77">
                        <a:pos x="T22" y="T23"/>
                      </a:cxn>
                      <a:cxn ang="T78">
                        <a:pos x="T24" y="T25"/>
                      </a:cxn>
                      <a:cxn ang="T79">
                        <a:pos x="T26" y="T27"/>
                      </a:cxn>
                      <a:cxn ang="T80">
                        <a:pos x="T28" y="T29"/>
                      </a:cxn>
                      <a:cxn ang="T81">
                        <a:pos x="T30" y="T31"/>
                      </a:cxn>
                      <a:cxn ang="T82">
                        <a:pos x="T32" y="T33"/>
                      </a:cxn>
                      <a:cxn ang="T83">
                        <a:pos x="T34" y="T35"/>
                      </a:cxn>
                      <a:cxn ang="T84">
                        <a:pos x="T36" y="T37"/>
                      </a:cxn>
                      <a:cxn ang="T85">
                        <a:pos x="T38" y="T39"/>
                      </a:cxn>
                      <a:cxn ang="T86">
                        <a:pos x="T40" y="T41"/>
                      </a:cxn>
                      <a:cxn ang="T87">
                        <a:pos x="T42" y="T43"/>
                      </a:cxn>
                      <a:cxn ang="T88">
                        <a:pos x="T44" y="T45"/>
                      </a:cxn>
                      <a:cxn ang="T89">
                        <a:pos x="T46" y="T47"/>
                      </a:cxn>
                      <a:cxn ang="T90">
                        <a:pos x="T48" y="T49"/>
                      </a:cxn>
                      <a:cxn ang="T91">
                        <a:pos x="T50" y="T51"/>
                      </a:cxn>
                      <a:cxn ang="T92">
                        <a:pos x="T52" y="T53"/>
                      </a:cxn>
                      <a:cxn ang="T93">
                        <a:pos x="T54" y="T55"/>
                      </a:cxn>
                      <a:cxn ang="T94">
                        <a:pos x="T56" y="T57"/>
                      </a:cxn>
                      <a:cxn ang="T95">
                        <a:pos x="T58" y="T59"/>
                      </a:cxn>
                      <a:cxn ang="T96">
                        <a:pos x="T60" y="T61"/>
                      </a:cxn>
                      <a:cxn ang="T97">
                        <a:pos x="T62" y="T63"/>
                      </a:cxn>
                      <a:cxn ang="T98">
                        <a:pos x="T64" y="T65"/>
                      </a:cxn>
                    </a:cxnLst>
                    <a:rect l="0" t="0" r="r" b="b"/>
                    <a:pathLst>
                      <a:path w="961" h="1195">
                        <a:moveTo>
                          <a:pt x="828" y="171"/>
                        </a:moveTo>
                        <a:lnTo>
                          <a:pt x="895" y="341"/>
                        </a:lnTo>
                        <a:lnTo>
                          <a:pt x="899" y="398"/>
                        </a:lnTo>
                        <a:lnTo>
                          <a:pt x="885" y="456"/>
                        </a:lnTo>
                        <a:lnTo>
                          <a:pt x="895" y="542"/>
                        </a:lnTo>
                        <a:lnTo>
                          <a:pt x="961" y="674"/>
                        </a:lnTo>
                        <a:lnTo>
                          <a:pt x="914" y="736"/>
                        </a:lnTo>
                        <a:lnTo>
                          <a:pt x="933" y="769"/>
                        </a:lnTo>
                        <a:lnTo>
                          <a:pt x="918" y="845"/>
                        </a:lnTo>
                        <a:lnTo>
                          <a:pt x="904" y="906"/>
                        </a:lnTo>
                        <a:lnTo>
                          <a:pt x="899" y="949"/>
                        </a:lnTo>
                        <a:lnTo>
                          <a:pt x="904" y="1006"/>
                        </a:lnTo>
                        <a:lnTo>
                          <a:pt x="885" y="1058"/>
                        </a:lnTo>
                        <a:lnTo>
                          <a:pt x="843" y="1077"/>
                        </a:lnTo>
                        <a:lnTo>
                          <a:pt x="776" y="1091"/>
                        </a:lnTo>
                        <a:lnTo>
                          <a:pt x="592" y="1195"/>
                        </a:lnTo>
                        <a:lnTo>
                          <a:pt x="66" y="864"/>
                        </a:lnTo>
                        <a:lnTo>
                          <a:pt x="57" y="736"/>
                        </a:lnTo>
                        <a:lnTo>
                          <a:pt x="24" y="641"/>
                        </a:lnTo>
                        <a:lnTo>
                          <a:pt x="14" y="580"/>
                        </a:lnTo>
                        <a:lnTo>
                          <a:pt x="0" y="494"/>
                        </a:lnTo>
                        <a:lnTo>
                          <a:pt x="14" y="384"/>
                        </a:lnTo>
                        <a:lnTo>
                          <a:pt x="43" y="270"/>
                        </a:lnTo>
                        <a:lnTo>
                          <a:pt x="76" y="190"/>
                        </a:lnTo>
                        <a:lnTo>
                          <a:pt x="133" y="128"/>
                        </a:lnTo>
                        <a:lnTo>
                          <a:pt x="204" y="62"/>
                        </a:lnTo>
                        <a:lnTo>
                          <a:pt x="289" y="24"/>
                        </a:lnTo>
                        <a:lnTo>
                          <a:pt x="393" y="5"/>
                        </a:lnTo>
                        <a:lnTo>
                          <a:pt x="474" y="0"/>
                        </a:lnTo>
                        <a:lnTo>
                          <a:pt x="568" y="5"/>
                        </a:lnTo>
                        <a:lnTo>
                          <a:pt x="677" y="29"/>
                        </a:lnTo>
                        <a:lnTo>
                          <a:pt x="757" y="76"/>
                        </a:lnTo>
                        <a:lnTo>
                          <a:pt x="828" y="171"/>
                        </a:lnTo>
                        <a:close/>
                      </a:path>
                    </a:pathLst>
                  </a:custGeom>
                  <a:solidFill>
                    <a:srgbClr val="BF7F3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3515" name="Freeform 85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205"/>
                    <a:ext cx="492" cy="505"/>
                  </a:xfrm>
                  <a:custGeom>
                    <a:avLst/>
                    <a:gdLst>
                      <a:gd name="T0" fmla="*/ 0 w 985"/>
                      <a:gd name="T1" fmla="*/ 1 h 1009"/>
                      <a:gd name="T2" fmla="*/ 0 w 985"/>
                      <a:gd name="T3" fmla="*/ 1 h 1009"/>
                      <a:gd name="T4" fmla="*/ 0 w 985"/>
                      <a:gd name="T5" fmla="*/ 1 h 1009"/>
                      <a:gd name="T6" fmla="*/ 0 w 985"/>
                      <a:gd name="T7" fmla="*/ 1 h 1009"/>
                      <a:gd name="T8" fmla="*/ 0 w 985"/>
                      <a:gd name="T9" fmla="*/ 1 h 1009"/>
                      <a:gd name="T10" fmla="*/ 0 w 985"/>
                      <a:gd name="T11" fmla="*/ 1 h 1009"/>
                      <a:gd name="T12" fmla="*/ 0 w 985"/>
                      <a:gd name="T13" fmla="*/ 1 h 1009"/>
                      <a:gd name="T14" fmla="*/ 0 w 985"/>
                      <a:gd name="T15" fmla="*/ 1 h 1009"/>
                      <a:gd name="T16" fmla="*/ 0 w 985"/>
                      <a:gd name="T17" fmla="*/ 1 h 1009"/>
                      <a:gd name="T18" fmla="*/ 0 w 985"/>
                      <a:gd name="T19" fmla="*/ 1 h 1009"/>
                      <a:gd name="T20" fmla="*/ 0 w 985"/>
                      <a:gd name="T21" fmla="*/ 1 h 1009"/>
                      <a:gd name="T22" fmla="*/ 0 w 985"/>
                      <a:gd name="T23" fmla="*/ 1 h 1009"/>
                      <a:gd name="T24" fmla="*/ 0 w 985"/>
                      <a:gd name="T25" fmla="*/ 0 h 1009"/>
                      <a:gd name="T26" fmla="*/ 0 w 985"/>
                      <a:gd name="T27" fmla="*/ 0 h 1009"/>
                      <a:gd name="T28" fmla="*/ 0 w 985"/>
                      <a:gd name="T29" fmla="*/ 1 h 1009"/>
                      <a:gd name="T30" fmla="*/ 0 w 985"/>
                      <a:gd name="T31" fmla="*/ 1 h 1009"/>
                      <a:gd name="T32" fmla="*/ 0 w 985"/>
                      <a:gd name="T33" fmla="*/ 1 h 1009"/>
                      <a:gd name="T34" fmla="*/ 0 w 985"/>
                      <a:gd name="T35" fmla="*/ 1 h 1009"/>
                      <a:gd name="T36" fmla="*/ 0 w 985"/>
                      <a:gd name="T37" fmla="*/ 1 h 1009"/>
                      <a:gd name="T38" fmla="*/ 0 w 985"/>
                      <a:gd name="T39" fmla="*/ 1 h 1009"/>
                      <a:gd name="T40" fmla="*/ 0 w 985"/>
                      <a:gd name="T41" fmla="*/ 1 h 1009"/>
                      <a:gd name="T42" fmla="*/ 0 w 985"/>
                      <a:gd name="T43" fmla="*/ 1 h 1009"/>
                      <a:gd name="T44" fmla="*/ 0 w 985"/>
                      <a:gd name="T45" fmla="*/ 1 h 1009"/>
                      <a:gd name="T46" fmla="*/ 0 w 985"/>
                      <a:gd name="T47" fmla="*/ 1 h 1009"/>
                      <a:gd name="T48" fmla="*/ 0 w 985"/>
                      <a:gd name="T49" fmla="*/ 1 h 1009"/>
                      <a:gd name="T50" fmla="*/ 0 w 985"/>
                      <a:gd name="T51" fmla="*/ 1 h 1009"/>
                      <a:gd name="T52" fmla="*/ 0 w 985"/>
                      <a:gd name="T53" fmla="*/ 1 h 1009"/>
                      <a:gd name="T54" fmla="*/ 0 w 985"/>
                      <a:gd name="T55" fmla="*/ 1 h 1009"/>
                      <a:gd name="T56" fmla="*/ 0 w 985"/>
                      <a:gd name="T57" fmla="*/ 1 h 1009"/>
                      <a:gd name="T58" fmla="*/ 0 w 985"/>
                      <a:gd name="T59" fmla="*/ 1 h 1009"/>
                      <a:gd name="T60" fmla="*/ 0 w 985"/>
                      <a:gd name="T61" fmla="*/ 1 h 1009"/>
                      <a:gd name="T62" fmla="*/ 0 w 985"/>
                      <a:gd name="T63" fmla="*/ 1 h 1009"/>
                      <a:gd name="T64" fmla="*/ 0 w 985"/>
                      <a:gd name="T65" fmla="*/ 1 h 1009"/>
                      <a:gd name="T66" fmla="*/ 0 w 985"/>
                      <a:gd name="T67" fmla="*/ 1 h 1009"/>
                      <a:gd name="T68" fmla="*/ 0 w 985"/>
                      <a:gd name="T69" fmla="*/ 1 h 1009"/>
                      <a:gd name="T70" fmla="*/ 0 w 985"/>
                      <a:gd name="T71" fmla="*/ 1 h 1009"/>
                      <a:gd name="T72" fmla="*/ 0 w 985"/>
                      <a:gd name="T73" fmla="*/ 1 h 1009"/>
                      <a:gd name="T74" fmla="*/ 0 w 985"/>
                      <a:gd name="T75" fmla="*/ 1 h 1009"/>
                      <a:gd name="T76" fmla="*/ 0 w 985"/>
                      <a:gd name="T77" fmla="*/ 1 h 1009"/>
                      <a:gd name="T78" fmla="*/ 0 w 985"/>
                      <a:gd name="T79" fmla="*/ 1 h 1009"/>
                      <a:gd name="T80" fmla="*/ 0 w 985"/>
                      <a:gd name="T81" fmla="*/ 1 h 1009"/>
                      <a:gd name="T82" fmla="*/ 0 w 985"/>
                      <a:gd name="T83" fmla="*/ 1 h 1009"/>
                      <a:gd name="T84" fmla="*/ 0 w 985"/>
                      <a:gd name="T85" fmla="*/ 1 h 1009"/>
                      <a:gd name="T86" fmla="*/ 0 w 985"/>
                      <a:gd name="T87" fmla="*/ 1 h 1009"/>
                      <a:gd name="T88" fmla="*/ 0 w 985"/>
                      <a:gd name="T89" fmla="*/ 1 h 1009"/>
                      <a:gd name="T90" fmla="*/ 0 w 985"/>
                      <a:gd name="T91" fmla="*/ 1 h 1009"/>
                      <a:gd name="T92" fmla="*/ 0 w 985"/>
                      <a:gd name="T93" fmla="*/ 1 h 1009"/>
                      <a:gd name="T94" fmla="*/ 0 w 985"/>
                      <a:gd name="T95" fmla="*/ 1 h 1009"/>
                      <a:gd name="T96" fmla="*/ 0 w 985"/>
                      <a:gd name="T97" fmla="*/ 1 h 1009"/>
                      <a:gd name="T98" fmla="*/ 0 w 985"/>
                      <a:gd name="T99" fmla="*/ 1 h 1009"/>
                      <a:gd name="T100" fmla="*/ 0 w 985"/>
                      <a:gd name="T101" fmla="*/ 1 h 1009"/>
                      <a:gd name="T102" fmla="*/ 0 w 985"/>
                      <a:gd name="T103" fmla="*/ 1 h 1009"/>
                      <a:gd name="T104" fmla="*/ 0 w 985"/>
                      <a:gd name="T105" fmla="*/ 1 h 1009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</a:gdLst>
                    <a:ahLst/>
                    <a:cxnLst>
                      <a:cxn ang="T106">
                        <a:pos x="T0" y="T1"/>
                      </a:cxn>
                      <a:cxn ang="T107">
                        <a:pos x="T2" y="T3"/>
                      </a:cxn>
                      <a:cxn ang="T108">
                        <a:pos x="T4" y="T5"/>
                      </a:cxn>
                      <a:cxn ang="T109">
                        <a:pos x="T6" y="T7"/>
                      </a:cxn>
                      <a:cxn ang="T110">
                        <a:pos x="T8" y="T9"/>
                      </a:cxn>
                      <a:cxn ang="T111">
                        <a:pos x="T10" y="T11"/>
                      </a:cxn>
                      <a:cxn ang="T112">
                        <a:pos x="T12" y="T13"/>
                      </a:cxn>
                      <a:cxn ang="T113">
                        <a:pos x="T14" y="T15"/>
                      </a:cxn>
                      <a:cxn ang="T114">
                        <a:pos x="T16" y="T17"/>
                      </a:cxn>
                      <a:cxn ang="T115">
                        <a:pos x="T18" y="T19"/>
                      </a:cxn>
                      <a:cxn ang="T116">
                        <a:pos x="T20" y="T21"/>
                      </a:cxn>
                      <a:cxn ang="T117">
                        <a:pos x="T22" y="T23"/>
                      </a:cxn>
                      <a:cxn ang="T118">
                        <a:pos x="T24" y="T25"/>
                      </a:cxn>
                      <a:cxn ang="T119">
                        <a:pos x="T26" y="T27"/>
                      </a:cxn>
                      <a:cxn ang="T120">
                        <a:pos x="T28" y="T29"/>
                      </a:cxn>
                      <a:cxn ang="T121">
                        <a:pos x="T30" y="T31"/>
                      </a:cxn>
                      <a:cxn ang="T122">
                        <a:pos x="T32" y="T33"/>
                      </a:cxn>
                      <a:cxn ang="T123">
                        <a:pos x="T34" y="T35"/>
                      </a:cxn>
                      <a:cxn ang="T124">
                        <a:pos x="T36" y="T37"/>
                      </a:cxn>
                      <a:cxn ang="T125">
                        <a:pos x="T38" y="T39"/>
                      </a:cxn>
                      <a:cxn ang="T126">
                        <a:pos x="T40" y="T41"/>
                      </a:cxn>
                      <a:cxn ang="T127">
                        <a:pos x="T42" y="T43"/>
                      </a:cxn>
                      <a:cxn ang="T128">
                        <a:pos x="T44" y="T45"/>
                      </a:cxn>
                      <a:cxn ang="T129">
                        <a:pos x="T46" y="T47"/>
                      </a:cxn>
                      <a:cxn ang="T130">
                        <a:pos x="T48" y="T49"/>
                      </a:cxn>
                      <a:cxn ang="T131">
                        <a:pos x="T50" y="T51"/>
                      </a:cxn>
                      <a:cxn ang="T132">
                        <a:pos x="T52" y="T53"/>
                      </a:cxn>
                      <a:cxn ang="T133">
                        <a:pos x="T54" y="T55"/>
                      </a:cxn>
                      <a:cxn ang="T134">
                        <a:pos x="T56" y="T57"/>
                      </a:cxn>
                      <a:cxn ang="T135">
                        <a:pos x="T58" y="T59"/>
                      </a:cxn>
                      <a:cxn ang="T136">
                        <a:pos x="T60" y="T61"/>
                      </a:cxn>
                      <a:cxn ang="T137">
                        <a:pos x="T62" y="T63"/>
                      </a:cxn>
                      <a:cxn ang="T138">
                        <a:pos x="T64" y="T65"/>
                      </a:cxn>
                      <a:cxn ang="T139">
                        <a:pos x="T66" y="T67"/>
                      </a:cxn>
                      <a:cxn ang="T140">
                        <a:pos x="T68" y="T69"/>
                      </a:cxn>
                      <a:cxn ang="T141">
                        <a:pos x="T70" y="T71"/>
                      </a:cxn>
                      <a:cxn ang="T142">
                        <a:pos x="T72" y="T73"/>
                      </a:cxn>
                      <a:cxn ang="T143">
                        <a:pos x="T74" y="T75"/>
                      </a:cxn>
                      <a:cxn ang="T144">
                        <a:pos x="T76" y="T77"/>
                      </a:cxn>
                      <a:cxn ang="T145">
                        <a:pos x="T78" y="T79"/>
                      </a:cxn>
                      <a:cxn ang="T146">
                        <a:pos x="T80" y="T81"/>
                      </a:cxn>
                      <a:cxn ang="T147">
                        <a:pos x="T82" y="T83"/>
                      </a:cxn>
                      <a:cxn ang="T148">
                        <a:pos x="T84" y="T85"/>
                      </a:cxn>
                      <a:cxn ang="T149">
                        <a:pos x="T86" y="T87"/>
                      </a:cxn>
                      <a:cxn ang="T150">
                        <a:pos x="T88" y="T89"/>
                      </a:cxn>
                      <a:cxn ang="T151">
                        <a:pos x="T90" y="T91"/>
                      </a:cxn>
                      <a:cxn ang="T152">
                        <a:pos x="T92" y="T93"/>
                      </a:cxn>
                      <a:cxn ang="T153">
                        <a:pos x="T94" y="T95"/>
                      </a:cxn>
                      <a:cxn ang="T154">
                        <a:pos x="T96" y="T97"/>
                      </a:cxn>
                      <a:cxn ang="T155">
                        <a:pos x="T98" y="T99"/>
                      </a:cxn>
                      <a:cxn ang="T156">
                        <a:pos x="T100" y="T101"/>
                      </a:cxn>
                      <a:cxn ang="T157">
                        <a:pos x="T102" y="T103"/>
                      </a:cxn>
                      <a:cxn ang="T158">
                        <a:pos x="T104" y="T105"/>
                      </a:cxn>
                    </a:cxnLst>
                    <a:rect l="0" t="0" r="r" b="b"/>
                    <a:pathLst>
                      <a:path w="985" h="1009">
                        <a:moveTo>
                          <a:pt x="81" y="891"/>
                        </a:moveTo>
                        <a:lnTo>
                          <a:pt x="62" y="768"/>
                        </a:lnTo>
                        <a:lnTo>
                          <a:pt x="43" y="716"/>
                        </a:lnTo>
                        <a:lnTo>
                          <a:pt x="10" y="636"/>
                        </a:lnTo>
                        <a:lnTo>
                          <a:pt x="0" y="569"/>
                        </a:lnTo>
                        <a:lnTo>
                          <a:pt x="0" y="487"/>
                        </a:lnTo>
                        <a:lnTo>
                          <a:pt x="15" y="383"/>
                        </a:lnTo>
                        <a:lnTo>
                          <a:pt x="53" y="279"/>
                        </a:lnTo>
                        <a:lnTo>
                          <a:pt x="100" y="184"/>
                        </a:lnTo>
                        <a:lnTo>
                          <a:pt x="161" y="109"/>
                        </a:lnTo>
                        <a:lnTo>
                          <a:pt x="218" y="61"/>
                        </a:lnTo>
                        <a:lnTo>
                          <a:pt x="294" y="19"/>
                        </a:lnTo>
                        <a:lnTo>
                          <a:pt x="374" y="0"/>
                        </a:lnTo>
                        <a:lnTo>
                          <a:pt x="497" y="0"/>
                        </a:lnTo>
                        <a:lnTo>
                          <a:pt x="630" y="19"/>
                        </a:lnTo>
                        <a:lnTo>
                          <a:pt x="729" y="19"/>
                        </a:lnTo>
                        <a:lnTo>
                          <a:pt x="819" y="28"/>
                        </a:lnTo>
                        <a:lnTo>
                          <a:pt x="857" y="38"/>
                        </a:lnTo>
                        <a:lnTo>
                          <a:pt x="895" y="66"/>
                        </a:lnTo>
                        <a:lnTo>
                          <a:pt x="928" y="127"/>
                        </a:lnTo>
                        <a:lnTo>
                          <a:pt x="952" y="170"/>
                        </a:lnTo>
                        <a:lnTo>
                          <a:pt x="985" y="217"/>
                        </a:lnTo>
                        <a:lnTo>
                          <a:pt x="961" y="288"/>
                        </a:lnTo>
                        <a:lnTo>
                          <a:pt x="933" y="355"/>
                        </a:lnTo>
                        <a:lnTo>
                          <a:pt x="933" y="388"/>
                        </a:lnTo>
                        <a:lnTo>
                          <a:pt x="919" y="430"/>
                        </a:lnTo>
                        <a:lnTo>
                          <a:pt x="914" y="482"/>
                        </a:lnTo>
                        <a:lnTo>
                          <a:pt x="886" y="506"/>
                        </a:lnTo>
                        <a:lnTo>
                          <a:pt x="867" y="664"/>
                        </a:lnTo>
                        <a:lnTo>
                          <a:pt x="838" y="692"/>
                        </a:lnTo>
                        <a:lnTo>
                          <a:pt x="810" y="688"/>
                        </a:lnTo>
                        <a:lnTo>
                          <a:pt x="791" y="650"/>
                        </a:lnTo>
                        <a:lnTo>
                          <a:pt x="762" y="607"/>
                        </a:lnTo>
                        <a:lnTo>
                          <a:pt x="725" y="607"/>
                        </a:lnTo>
                        <a:lnTo>
                          <a:pt x="706" y="664"/>
                        </a:lnTo>
                        <a:lnTo>
                          <a:pt x="696" y="744"/>
                        </a:lnTo>
                        <a:lnTo>
                          <a:pt x="706" y="811"/>
                        </a:lnTo>
                        <a:lnTo>
                          <a:pt x="720" y="849"/>
                        </a:lnTo>
                        <a:lnTo>
                          <a:pt x="748" y="877"/>
                        </a:lnTo>
                        <a:lnTo>
                          <a:pt x="800" y="910"/>
                        </a:lnTo>
                        <a:lnTo>
                          <a:pt x="725" y="896"/>
                        </a:lnTo>
                        <a:lnTo>
                          <a:pt x="687" y="896"/>
                        </a:lnTo>
                        <a:lnTo>
                          <a:pt x="677" y="910"/>
                        </a:lnTo>
                        <a:lnTo>
                          <a:pt x="621" y="972"/>
                        </a:lnTo>
                        <a:lnTo>
                          <a:pt x="583" y="981"/>
                        </a:lnTo>
                        <a:lnTo>
                          <a:pt x="535" y="1000"/>
                        </a:lnTo>
                        <a:lnTo>
                          <a:pt x="497" y="1009"/>
                        </a:lnTo>
                        <a:lnTo>
                          <a:pt x="346" y="991"/>
                        </a:lnTo>
                        <a:lnTo>
                          <a:pt x="280" y="986"/>
                        </a:lnTo>
                        <a:lnTo>
                          <a:pt x="270" y="967"/>
                        </a:lnTo>
                        <a:lnTo>
                          <a:pt x="190" y="938"/>
                        </a:lnTo>
                        <a:lnTo>
                          <a:pt x="133" y="929"/>
                        </a:lnTo>
                        <a:lnTo>
                          <a:pt x="81" y="891"/>
                        </a:lnTo>
                        <a:close/>
                      </a:path>
                    </a:pathLst>
                  </a:custGeom>
                  <a:solidFill>
                    <a:srgbClr val="5F5F5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</a14:hiddenLine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3513" name="Freeform 87"/>
                <p:cNvSpPr>
                  <a:spLocks noChangeArrowheads="1"/>
                </p:cNvSpPr>
                <p:nvPr/>
              </p:nvSpPr>
              <p:spPr bwMode="auto">
                <a:xfrm>
                  <a:off x="4450" y="3417"/>
                  <a:ext cx="127" cy="151"/>
                </a:xfrm>
                <a:custGeom>
                  <a:avLst/>
                  <a:gdLst>
                    <a:gd name="T0" fmla="*/ 1 w 254"/>
                    <a:gd name="T1" fmla="*/ 1 h 302"/>
                    <a:gd name="T2" fmla="*/ 1 w 254"/>
                    <a:gd name="T3" fmla="*/ 1 h 302"/>
                    <a:gd name="T4" fmla="*/ 1 w 254"/>
                    <a:gd name="T5" fmla="*/ 1 h 302"/>
                    <a:gd name="T6" fmla="*/ 1 w 254"/>
                    <a:gd name="T7" fmla="*/ 0 h 302"/>
                    <a:gd name="T8" fmla="*/ 1 w 254"/>
                    <a:gd name="T9" fmla="*/ 1 h 302"/>
                    <a:gd name="T10" fmla="*/ 1 w 254"/>
                    <a:gd name="T11" fmla="*/ 1 h 302"/>
                    <a:gd name="T12" fmla="*/ 1 w 254"/>
                    <a:gd name="T13" fmla="*/ 1 h 302"/>
                    <a:gd name="T14" fmla="*/ 1 w 254"/>
                    <a:gd name="T15" fmla="*/ 1 h 302"/>
                    <a:gd name="T16" fmla="*/ 1 w 254"/>
                    <a:gd name="T17" fmla="*/ 1 h 302"/>
                    <a:gd name="T18" fmla="*/ 1 w 254"/>
                    <a:gd name="T19" fmla="*/ 1 h 302"/>
                    <a:gd name="T20" fmla="*/ 1 w 254"/>
                    <a:gd name="T21" fmla="*/ 1 h 302"/>
                    <a:gd name="T22" fmla="*/ 1 w 254"/>
                    <a:gd name="T23" fmla="*/ 1 h 302"/>
                    <a:gd name="T24" fmla="*/ 1 w 254"/>
                    <a:gd name="T25" fmla="*/ 1 h 302"/>
                    <a:gd name="T26" fmla="*/ 1 w 254"/>
                    <a:gd name="T27" fmla="*/ 1 h 302"/>
                    <a:gd name="T28" fmla="*/ 1 w 254"/>
                    <a:gd name="T29" fmla="*/ 1 h 302"/>
                    <a:gd name="T30" fmla="*/ 1 w 254"/>
                    <a:gd name="T31" fmla="*/ 1 h 302"/>
                    <a:gd name="T32" fmla="*/ 1 w 254"/>
                    <a:gd name="T33" fmla="*/ 1 h 302"/>
                    <a:gd name="T34" fmla="*/ 1 w 254"/>
                    <a:gd name="T35" fmla="*/ 1 h 302"/>
                    <a:gd name="T36" fmla="*/ 1 w 254"/>
                    <a:gd name="T37" fmla="*/ 1 h 302"/>
                    <a:gd name="T38" fmla="*/ 1 w 254"/>
                    <a:gd name="T39" fmla="*/ 1 h 302"/>
                    <a:gd name="T40" fmla="*/ 1 w 254"/>
                    <a:gd name="T41" fmla="*/ 1 h 302"/>
                    <a:gd name="T42" fmla="*/ 0 w 254"/>
                    <a:gd name="T43" fmla="*/ 1 h 302"/>
                    <a:gd name="T44" fmla="*/ 1 w 254"/>
                    <a:gd name="T45" fmla="*/ 1 h 302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0" t="0" r="r" b="b"/>
                  <a:pathLst>
                    <a:path w="254" h="302">
                      <a:moveTo>
                        <a:pt x="26" y="94"/>
                      </a:moveTo>
                      <a:lnTo>
                        <a:pt x="184" y="23"/>
                      </a:lnTo>
                      <a:lnTo>
                        <a:pt x="131" y="23"/>
                      </a:lnTo>
                      <a:lnTo>
                        <a:pt x="135" y="0"/>
                      </a:lnTo>
                      <a:lnTo>
                        <a:pt x="249" y="3"/>
                      </a:lnTo>
                      <a:lnTo>
                        <a:pt x="254" y="23"/>
                      </a:lnTo>
                      <a:lnTo>
                        <a:pt x="232" y="55"/>
                      </a:lnTo>
                      <a:lnTo>
                        <a:pt x="236" y="110"/>
                      </a:lnTo>
                      <a:lnTo>
                        <a:pt x="236" y="170"/>
                      </a:lnTo>
                      <a:lnTo>
                        <a:pt x="235" y="209"/>
                      </a:lnTo>
                      <a:lnTo>
                        <a:pt x="222" y="247"/>
                      </a:lnTo>
                      <a:lnTo>
                        <a:pt x="206" y="269"/>
                      </a:lnTo>
                      <a:lnTo>
                        <a:pt x="187" y="290"/>
                      </a:lnTo>
                      <a:lnTo>
                        <a:pt x="164" y="298"/>
                      </a:lnTo>
                      <a:lnTo>
                        <a:pt x="140" y="302"/>
                      </a:lnTo>
                      <a:lnTo>
                        <a:pt x="140" y="288"/>
                      </a:lnTo>
                      <a:lnTo>
                        <a:pt x="173" y="269"/>
                      </a:lnTo>
                      <a:lnTo>
                        <a:pt x="197" y="241"/>
                      </a:lnTo>
                      <a:lnTo>
                        <a:pt x="216" y="176"/>
                      </a:lnTo>
                      <a:lnTo>
                        <a:pt x="217" y="127"/>
                      </a:lnTo>
                      <a:lnTo>
                        <a:pt x="208" y="80"/>
                      </a:lnTo>
                      <a:lnTo>
                        <a:pt x="0" y="195"/>
                      </a:lnTo>
                      <a:lnTo>
                        <a:pt x="26" y="94"/>
                      </a:lnTo>
                      <a:close/>
                    </a:path>
                  </a:pathLst>
                </a:custGeom>
                <a:solidFill>
                  <a:srgbClr val="9F9F9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3502" name="Rectangle 89"/>
              <p:cNvSpPr>
                <a:spLocks noChangeArrowheads="1"/>
              </p:cNvSpPr>
              <p:nvPr/>
            </p:nvSpPr>
            <p:spPr bwMode="auto">
              <a:xfrm>
                <a:off x="4974" y="3058"/>
                <a:ext cx="22" cy="19"/>
              </a:xfrm>
              <a:prstGeom prst="rect">
                <a:avLst/>
              </a:prstGeom>
              <a:solidFill>
                <a:srgbClr val="FADB3A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" panose="05000000000000000000" pitchFamily="2" charset="2"/>
                  <a:buChar char="n"/>
                  <a:defRPr sz="3200">
                    <a:solidFill>
                      <a:schemeClr val="tx1"/>
                    </a:solidFill>
                    <a:latin typeface="Franklin Gothic Book" panose="020B050302010202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Þ"/>
                  <a:defRPr sz="2800">
                    <a:solidFill>
                      <a:srgbClr val="333399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"/>
                  <a:defRPr sz="2400">
                    <a:solidFill>
                      <a:srgbClr val="3333CC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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SzPct val="50000"/>
                  <a:buFont typeface="Wingdings 2" panose="05020102010507070707" pitchFamily="18" charset="2"/>
                  <a:buChar char="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ct val="50000"/>
                  </a:spcBef>
                  <a:spcAft>
                    <a:spcPts val="590"/>
                  </a:spcAft>
                  <a:buSzPct val="80000"/>
                  <a:buFont typeface="Wingdings" panose="05000000000000000000" pitchFamily="2" charset="2"/>
                  <a:buNone/>
                </a:pPr>
                <a:endParaRPr lang="zh-CN" altLang="en-US" sz="2000">
                  <a:latin typeface="Arial" panose="020B0604020202020204" pitchFamily="34" charset="0"/>
                </a:endParaRPr>
              </a:p>
            </p:txBody>
          </p:sp>
          <p:sp>
            <p:nvSpPr>
              <p:cNvPr id="63503" name="Freeform 90"/>
              <p:cNvSpPr>
                <a:spLocks noChangeArrowheads="1"/>
              </p:cNvSpPr>
              <p:nvPr/>
            </p:nvSpPr>
            <p:spPr bwMode="auto">
              <a:xfrm>
                <a:off x="4910" y="2777"/>
                <a:ext cx="26" cy="71"/>
              </a:xfrm>
              <a:custGeom>
                <a:avLst/>
                <a:gdLst>
                  <a:gd name="T0" fmla="*/ 0 w 52"/>
                  <a:gd name="T1" fmla="*/ 1 h 142"/>
                  <a:gd name="T2" fmla="*/ 1 w 52"/>
                  <a:gd name="T3" fmla="*/ 1 h 142"/>
                  <a:gd name="T4" fmla="*/ 1 w 52"/>
                  <a:gd name="T5" fmla="*/ 1 h 142"/>
                  <a:gd name="T6" fmla="*/ 1 w 52"/>
                  <a:gd name="T7" fmla="*/ 0 h 142"/>
                  <a:gd name="T8" fmla="*/ 1 w 52"/>
                  <a:gd name="T9" fmla="*/ 1 h 142"/>
                  <a:gd name="T10" fmla="*/ 0 w 52"/>
                  <a:gd name="T11" fmla="*/ 1 h 142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2" h="142">
                    <a:moveTo>
                      <a:pt x="0" y="142"/>
                    </a:moveTo>
                    <a:lnTo>
                      <a:pt x="26" y="19"/>
                    </a:lnTo>
                    <a:lnTo>
                      <a:pt x="35" y="9"/>
                    </a:lnTo>
                    <a:lnTo>
                      <a:pt x="52" y="0"/>
                    </a:lnTo>
                    <a:lnTo>
                      <a:pt x="30" y="121"/>
                    </a:lnTo>
                    <a:lnTo>
                      <a:pt x="0" y="142"/>
                    </a:lnTo>
                    <a:close/>
                  </a:path>
                </a:pathLst>
              </a:custGeom>
              <a:solidFill>
                <a:srgbClr val="E56C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4" name="Freeform 91"/>
              <p:cNvSpPr>
                <a:spLocks noChangeArrowheads="1"/>
              </p:cNvSpPr>
              <p:nvPr/>
            </p:nvSpPr>
            <p:spPr bwMode="auto">
              <a:xfrm>
                <a:off x="3881" y="3459"/>
                <a:ext cx="21" cy="19"/>
              </a:xfrm>
              <a:custGeom>
                <a:avLst/>
                <a:gdLst>
                  <a:gd name="T0" fmla="*/ 0 w 43"/>
                  <a:gd name="T1" fmla="*/ 1 h 36"/>
                  <a:gd name="T2" fmla="*/ 0 w 43"/>
                  <a:gd name="T3" fmla="*/ 0 h 36"/>
                  <a:gd name="T4" fmla="*/ 0 w 43"/>
                  <a:gd name="T5" fmla="*/ 1 h 36"/>
                  <a:gd name="T6" fmla="*/ 0 w 43"/>
                  <a:gd name="T7" fmla="*/ 1 h 3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43" h="36">
                    <a:moveTo>
                      <a:pt x="0" y="36"/>
                    </a:moveTo>
                    <a:lnTo>
                      <a:pt x="38" y="0"/>
                    </a:lnTo>
                    <a:lnTo>
                      <a:pt x="43" y="34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5" name="Freeform 92"/>
              <p:cNvSpPr>
                <a:spLocks noChangeArrowheads="1"/>
              </p:cNvSpPr>
              <p:nvPr/>
            </p:nvSpPr>
            <p:spPr bwMode="auto">
              <a:xfrm>
                <a:off x="5138" y="3205"/>
                <a:ext cx="63" cy="127"/>
              </a:xfrm>
              <a:custGeom>
                <a:avLst/>
                <a:gdLst>
                  <a:gd name="T0" fmla="*/ 0 w 127"/>
                  <a:gd name="T1" fmla="*/ 1 h 254"/>
                  <a:gd name="T2" fmla="*/ 0 w 127"/>
                  <a:gd name="T3" fmla="*/ 1 h 254"/>
                  <a:gd name="T4" fmla="*/ 0 w 127"/>
                  <a:gd name="T5" fmla="*/ 1 h 254"/>
                  <a:gd name="T6" fmla="*/ 0 w 127"/>
                  <a:gd name="T7" fmla="*/ 1 h 254"/>
                  <a:gd name="T8" fmla="*/ 0 w 127"/>
                  <a:gd name="T9" fmla="*/ 1 h 254"/>
                  <a:gd name="T10" fmla="*/ 0 w 127"/>
                  <a:gd name="T11" fmla="*/ 1 h 254"/>
                  <a:gd name="T12" fmla="*/ 0 w 127"/>
                  <a:gd name="T13" fmla="*/ 1 h 254"/>
                  <a:gd name="T14" fmla="*/ 0 w 127"/>
                  <a:gd name="T15" fmla="*/ 1 h 254"/>
                  <a:gd name="T16" fmla="*/ 0 w 127"/>
                  <a:gd name="T17" fmla="*/ 1 h 254"/>
                  <a:gd name="T18" fmla="*/ 0 w 127"/>
                  <a:gd name="T19" fmla="*/ 1 h 254"/>
                  <a:gd name="T20" fmla="*/ 0 w 127"/>
                  <a:gd name="T21" fmla="*/ 1 h 254"/>
                  <a:gd name="T22" fmla="*/ 0 w 127"/>
                  <a:gd name="T23" fmla="*/ 1 h 254"/>
                  <a:gd name="T24" fmla="*/ 0 w 127"/>
                  <a:gd name="T25" fmla="*/ 1 h 254"/>
                  <a:gd name="T26" fmla="*/ 0 w 127"/>
                  <a:gd name="T27" fmla="*/ 1 h 254"/>
                  <a:gd name="T28" fmla="*/ 0 w 127"/>
                  <a:gd name="T29" fmla="*/ 1 h 254"/>
                  <a:gd name="T30" fmla="*/ 0 w 127"/>
                  <a:gd name="T31" fmla="*/ 1 h 254"/>
                  <a:gd name="T32" fmla="*/ 0 w 127"/>
                  <a:gd name="T33" fmla="*/ 1 h 254"/>
                  <a:gd name="T34" fmla="*/ 0 w 127"/>
                  <a:gd name="T35" fmla="*/ 1 h 254"/>
                  <a:gd name="T36" fmla="*/ 0 w 127"/>
                  <a:gd name="T37" fmla="*/ 1 h 254"/>
                  <a:gd name="T38" fmla="*/ 0 w 127"/>
                  <a:gd name="T39" fmla="*/ 1 h 254"/>
                  <a:gd name="T40" fmla="*/ 0 w 127"/>
                  <a:gd name="T41" fmla="*/ 1 h 254"/>
                  <a:gd name="T42" fmla="*/ 0 w 127"/>
                  <a:gd name="T43" fmla="*/ 1 h 254"/>
                  <a:gd name="T44" fmla="*/ 0 w 127"/>
                  <a:gd name="T45" fmla="*/ 1 h 254"/>
                  <a:gd name="T46" fmla="*/ 0 w 127"/>
                  <a:gd name="T47" fmla="*/ 1 h 254"/>
                  <a:gd name="T48" fmla="*/ 0 w 127"/>
                  <a:gd name="T49" fmla="*/ 1 h 254"/>
                  <a:gd name="T50" fmla="*/ 0 w 127"/>
                  <a:gd name="T51" fmla="*/ 1 h 254"/>
                  <a:gd name="T52" fmla="*/ 0 w 127"/>
                  <a:gd name="T53" fmla="*/ 1 h 254"/>
                  <a:gd name="T54" fmla="*/ 0 w 127"/>
                  <a:gd name="T55" fmla="*/ 1 h 254"/>
                  <a:gd name="T56" fmla="*/ 0 w 127"/>
                  <a:gd name="T57" fmla="*/ 0 h 254"/>
                  <a:gd name="T58" fmla="*/ 0 w 127"/>
                  <a:gd name="T59" fmla="*/ 0 h 254"/>
                  <a:gd name="T60" fmla="*/ 0 w 127"/>
                  <a:gd name="T61" fmla="*/ 1 h 254"/>
                  <a:gd name="T62" fmla="*/ 0 w 127"/>
                  <a:gd name="T63" fmla="*/ 1 h 25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27" h="254">
                    <a:moveTo>
                      <a:pt x="38" y="14"/>
                    </a:moveTo>
                    <a:lnTo>
                      <a:pt x="48" y="38"/>
                    </a:lnTo>
                    <a:lnTo>
                      <a:pt x="56" y="67"/>
                    </a:lnTo>
                    <a:lnTo>
                      <a:pt x="59" y="94"/>
                    </a:lnTo>
                    <a:lnTo>
                      <a:pt x="57" y="121"/>
                    </a:lnTo>
                    <a:lnTo>
                      <a:pt x="51" y="159"/>
                    </a:lnTo>
                    <a:lnTo>
                      <a:pt x="38" y="180"/>
                    </a:lnTo>
                    <a:lnTo>
                      <a:pt x="21" y="206"/>
                    </a:lnTo>
                    <a:lnTo>
                      <a:pt x="0" y="227"/>
                    </a:lnTo>
                    <a:lnTo>
                      <a:pt x="13" y="241"/>
                    </a:lnTo>
                    <a:lnTo>
                      <a:pt x="22" y="246"/>
                    </a:lnTo>
                    <a:lnTo>
                      <a:pt x="32" y="246"/>
                    </a:lnTo>
                    <a:lnTo>
                      <a:pt x="41" y="246"/>
                    </a:lnTo>
                    <a:lnTo>
                      <a:pt x="51" y="241"/>
                    </a:lnTo>
                    <a:lnTo>
                      <a:pt x="60" y="239"/>
                    </a:lnTo>
                    <a:lnTo>
                      <a:pt x="74" y="239"/>
                    </a:lnTo>
                    <a:lnTo>
                      <a:pt x="79" y="243"/>
                    </a:lnTo>
                    <a:lnTo>
                      <a:pt x="84" y="249"/>
                    </a:lnTo>
                    <a:lnTo>
                      <a:pt x="97" y="254"/>
                    </a:lnTo>
                    <a:lnTo>
                      <a:pt x="109" y="247"/>
                    </a:lnTo>
                    <a:lnTo>
                      <a:pt x="117" y="227"/>
                    </a:lnTo>
                    <a:lnTo>
                      <a:pt x="123" y="187"/>
                    </a:lnTo>
                    <a:lnTo>
                      <a:pt x="127" y="146"/>
                    </a:lnTo>
                    <a:lnTo>
                      <a:pt x="125" y="101"/>
                    </a:lnTo>
                    <a:lnTo>
                      <a:pt x="120" y="69"/>
                    </a:lnTo>
                    <a:lnTo>
                      <a:pt x="108" y="28"/>
                    </a:lnTo>
                    <a:lnTo>
                      <a:pt x="101" y="14"/>
                    </a:lnTo>
                    <a:lnTo>
                      <a:pt x="93" y="4"/>
                    </a:lnTo>
                    <a:lnTo>
                      <a:pt x="79" y="0"/>
                    </a:lnTo>
                    <a:lnTo>
                      <a:pt x="65" y="0"/>
                    </a:lnTo>
                    <a:lnTo>
                      <a:pt x="49" y="4"/>
                    </a:lnTo>
                    <a:lnTo>
                      <a:pt x="38" y="14"/>
                    </a:lnTo>
                    <a:close/>
                  </a:path>
                </a:pathLst>
              </a:custGeom>
              <a:solidFill>
                <a:srgbClr val="7F5F3F"/>
              </a:solidFill>
              <a:ln w="9525">
                <a:solidFill>
                  <a:srgbClr val="3F1F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3506" name="Group 95"/>
              <p:cNvGrpSpPr/>
              <p:nvPr/>
            </p:nvGrpSpPr>
            <p:grpSpPr bwMode="auto">
              <a:xfrm>
                <a:off x="4727" y="3137"/>
                <a:ext cx="477" cy="650"/>
                <a:chOff x="4727" y="3137"/>
                <a:chExt cx="477" cy="650"/>
              </a:xfrm>
            </p:grpSpPr>
            <p:sp>
              <p:nvSpPr>
                <p:cNvPr id="63510" name="Freeform 93"/>
                <p:cNvSpPr>
                  <a:spLocks noChangeArrowheads="1"/>
                </p:cNvSpPr>
                <p:nvPr/>
              </p:nvSpPr>
              <p:spPr bwMode="auto">
                <a:xfrm>
                  <a:off x="4727" y="3161"/>
                  <a:ext cx="456" cy="626"/>
                </a:xfrm>
                <a:custGeom>
                  <a:avLst/>
                  <a:gdLst>
                    <a:gd name="T0" fmla="*/ 1 w 910"/>
                    <a:gd name="T1" fmla="*/ 1 h 1252"/>
                    <a:gd name="T2" fmla="*/ 1 w 910"/>
                    <a:gd name="T3" fmla="*/ 1 h 1252"/>
                    <a:gd name="T4" fmla="*/ 1 w 910"/>
                    <a:gd name="T5" fmla="*/ 1 h 1252"/>
                    <a:gd name="T6" fmla="*/ 1 w 910"/>
                    <a:gd name="T7" fmla="*/ 1 h 1252"/>
                    <a:gd name="T8" fmla="*/ 0 w 910"/>
                    <a:gd name="T9" fmla="*/ 1 h 1252"/>
                    <a:gd name="T10" fmla="*/ 1 w 910"/>
                    <a:gd name="T11" fmla="*/ 1 h 1252"/>
                    <a:gd name="T12" fmla="*/ 1 w 910"/>
                    <a:gd name="T13" fmla="*/ 1 h 1252"/>
                    <a:gd name="T14" fmla="*/ 1 w 910"/>
                    <a:gd name="T15" fmla="*/ 1 h 1252"/>
                    <a:gd name="T16" fmla="*/ 1 w 910"/>
                    <a:gd name="T17" fmla="*/ 1 h 1252"/>
                    <a:gd name="T18" fmla="*/ 1 w 910"/>
                    <a:gd name="T19" fmla="*/ 1 h 1252"/>
                    <a:gd name="T20" fmla="*/ 1 w 910"/>
                    <a:gd name="T21" fmla="*/ 1 h 1252"/>
                    <a:gd name="T22" fmla="*/ 1 w 910"/>
                    <a:gd name="T23" fmla="*/ 1 h 1252"/>
                    <a:gd name="T24" fmla="*/ 1 w 910"/>
                    <a:gd name="T25" fmla="*/ 1 h 1252"/>
                    <a:gd name="T26" fmla="*/ 1 w 910"/>
                    <a:gd name="T27" fmla="*/ 1 h 1252"/>
                    <a:gd name="T28" fmla="*/ 1 w 910"/>
                    <a:gd name="T29" fmla="*/ 1 h 1252"/>
                    <a:gd name="T30" fmla="*/ 1 w 910"/>
                    <a:gd name="T31" fmla="*/ 1 h 1252"/>
                    <a:gd name="T32" fmla="*/ 1 w 910"/>
                    <a:gd name="T33" fmla="*/ 1 h 1252"/>
                    <a:gd name="T34" fmla="*/ 1 w 910"/>
                    <a:gd name="T35" fmla="*/ 1 h 1252"/>
                    <a:gd name="T36" fmla="*/ 1 w 910"/>
                    <a:gd name="T37" fmla="*/ 1 h 1252"/>
                    <a:gd name="T38" fmla="*/ 1 w 910"/>
                    <a:gd name="T39" fmla="*/ 1 h 1252"/>
                    <a:gd name="T40" fmla="*/ 1 w 910"/>
                    <a:gd name="T41" fmla="*/ 1 h 1252"/>
                    <a:gd name="T42" fmla="*/ 1 w 910"/>
                    <a:gd name="T43" fmla="*/ 1 h 1252"/>
                    <a:gd name="T44" fmla="*/ 1 w 910"/>
                    <a:gd name="T45" fmla="*/ 1 h 1252"/>
                    <a:gd name="T46" fmla="*/ 1 w 910"/>
                    <a:gd name="T47" fmla="*/ 0 h 1252"/>
                    <a:gd name="T48" fmla="*/ 1 w 910"/>
                    <a:gd name="T49" fmla="*/ 1 h 1252"/>
                    <a:gd name="T50" fmla="*/ 1 w 910"/>
                    <a:gd name="T51" fmla="*/ 1 h 1252"/>
                    <a:gd name="T52" fmla="*/ 1 w 910"/>
                    <a:gd name="T53" fmla="*/ 1 h 1252"/>
                    <a:gd name="T54" fmla="*/ 1 w 910"/>
                    <a:gd name="T55" fmla="*/ 1 h 1252"/>
                    <a:gd name="T56" fmla="*/ 1 w 910"/>
                    <a:gd name="T57" fmla="*/ 1 h 1252"/>
                    <a:gd name="T58" fmla="*/ 1 w 910"/>
                    <a:gd name="T59" fmla="*/ 1 h 1252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</a:gdLst>
                  <a:ahLst/>
                  <a:cxnLst>
                    <a:cxn ang="T60">
                      <a:pos x="T0" y="T1"/>
                    </a:cxn>
                    <a:cxn ang="T61">
                      <a:pos x="T2" y="T3"/>
                    </a:cxn>
                    <a:cxn ang="T62">
                      <a:pos x="T4" y="T5"/>
                    </a:cxn>
                    <a:cxn ang="T63">
                      <a:pos x="T6" y="T7"/>
                    </a:cxn>
                    <a:cxn ang="T64">
                      <a:pos x="T8" y="T9"/>
                    </a:cxn>
                    <a:cxn ang="T65">
                      <a:pos x="T10" y="T11"/>
                    </a:cxn>
                    <a:cxn ang="T66">
                      <a:pos x="T12" y="T13"/>
                    </a:cxn>
                    <a:cxn ang="T67">
                      <a:pos x="T14" y="T15"/>
                    </a:cxn>
                    <a:cxn ang="T68">
                      <a:pos x="T16" y="T17"/>
                    </a:cxn>
                    <a:cxn ang="T69">
                      <a:pos x="T18" y="T19"/>
                    </a:cxn>
                    <a:cxn ang="T70">
                      <a:pos x="T20" y="T21"/>
                    </a:cxn>
                    <a:cxn ang="T71">
                      <a:pos x="T22" y="T23"/>
                    </a:cxn>
                    <a:cxn ang="T72">
                      <a:pos x="T24" y="T25"/>
                    </a:cxn>
                    <a:cxn ang="T73">
                      <a:pos x="T26" y="T27"/>
                    </a:cxn>
                    <a:cxn ang="T74">
                      <a:pos x="T28" y="T29"/>
                    </a:cxn>
                    <a:cxn ang="T75">
                      <a:pos x="T30" y="T31"/>
                    </a:cxn>
                    <a:cxn ang="T76">
                      <a:pos x="T32" y="T33"/>
                    </a:cxn>
                    <a:cxn ang="T77">
                      <a:pos x="T34" y="T35"/>
                    </a:cxn>
                    <a:cxn ang="T78">
                      <a:pos x="T36" y="T37"/>
                    </a:cxn>
                    <a:cxn ang="T79">
                      <a:pos x="T38" y="T39"/>
                    </a:cxn>
                    <a:cxn ang="T80">
                      <a:pos x="T40" y="T41"/>
                    </a:cxn>
                    <a:cxn ang="T81">
                      <a:pos x="T42" y="T43"/>
                    </a:cxn>
                    <a:cxn ang="T82">
                      <a:pos x="T44" y="T45"/>
                    </a:cxn>
                    <a:cxn ang="T83">
                      <a:pos x="T46" y="T47"/>
                    </a:cxn>
                    <a:cxn ang="T84">
                      <a:pos x="T48" y="T49"/>
                    </a:cxn>
                    <a:cxn ang="T85">
                      <a:pos x="T50" y="T51"/>
                    </a:cxn>
                    <a:cxn ang="T86">
                      <a:pos x="T52" y="T53"/>
                    </a:cxn>
                    <a:cxn ang="T87">
                      <a:pos x="T54" y="T55"/>
                    </a:cxn>
                    <a:cxn ang="T88">
                      <a:pos x="T56" y="T57"/>
                    </a:cxn>
                    <a:cxn ang="T89">
                      <a:pos x="T58" y="T59"/>
                    </a:cxn>
                  </a:cxnLst>
                  <a:rect l="0" t="0" r="r" b="b"/>
                  <a:pathLst>
                    <a:path w="910" h="1252">
                      <a:moveTo>
                        <a:pt x="90" y="317"/>
                      </a:moveTo>
                      <a:lnTo>
                        <a:pt x="47" y="478"/>
                      </a:lnTo>
                      <a:lnTo>
                        <a:pt x="28" y="573"/>
                      </a:lnTo>
                      <a:lnTo>
                        <a:pt x="5" y="669"/>
                      </a:lnTo>
                      <a:lnTo>
                        <a:pt x="0" y="773"/>
                      </a:lnTo>
                      <a:lnTo>
                        <a:pt x="9" y="849"/>
                      </a:lnTo>
                      <a:lnTo>
                        <a:pt x="24" y="897"/>
                      </a:lnTo>
                      <a:lnTo>
                        <a:pt x="28" y="972"/>
                      </a:lnTo>
                      <a:lnTo>
                        <a:pt x="71" y="1020"/>
                      </a:lnTo>
                      <a:lnTo>
                        <a:pt x="104" y="1091"/>
                      </a:lnTo>
                      <a:lnTo>
                        <a:pt x="180" y="1252"/>
                      </a:lnTo>
                      <a:lnTo>
                        <a:pt x="825" y="1114"/>
                      </a:lnTo>
                      <a:lnTo>
                        <a:pt x="797" y="991"/>
                      </a:lnTo>
                      <a:lnTo>
                        <a:pt x="839" y="892"/>
                      </a:lnTo>
                      <a:lnTo>
                        <a:pt x="877" y="759"/>
                      </a:lnTo>
                      <a:lnTo>
                        <a:pt x="906" y="608"/>
                      </a:lnTo>
                      <a:lnTo>
                        <a:pt x="910" y="469"/>
                      </a:lnTo>
                      <a:lnTo>
                        <a:pt x="891" y="332"/>
                      </a:lnTo>
                      <a:lnTo>
                        <a:pt x="853" y="223"/>
                      </a:lnTo>
                      <a:lnTo>
                        <a:pt x="773" y="114"/>
                      </a:lnTo>
                      <a:lnTo>
                        <a:pt x="693" y="48"/>
                      </a:lnTo>
                      <a:lnTo>
                        <a:pt x="617" y="19"/>
                      </a:lnTo>
                      <a:lnTo>
                        <a:pt x="517" y="5"/>
                      </a:lnTo>
                      <a:lnTo>
                        <a:pt x="399" y="0"/>
                      </a:lnTo>
                      <a:lnTo>
                        <a:pt x="309" y="19"/>
                      </a:lnTo>
                      <a:lnTo>
                        <a:pt x="241" y="62"/>
                      </a:lnTo>
                      <a:lnTo>
                        <a:pt x="170" y="119"/>
                      </a:lnTo>
                      <a:lnTo>
                        <a:pt x="132" y="180"/>
                      </a:lnTo>
                      <a:lnTo>
                        <a:pt x="99" y="256"/>
                      </a:lnTo>
                      <a:lnTo>
                        <a:pt x="90" y="317"/>
                      </a:lnTo>
                      <a:close/>
                    </a:path>
                  </a:pathLst>
                </a:custGeom>
                <a:solidFill>
                  <a:srgbClr val="FFBF5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3511" name="Freeform 94"/>
                <p:cNvSpPr>
                  <a:spLocks noChangeArrowheads="1"/>
                </p:cNvSpPr>
                <p:nvPr/>
              </p:nvSpPr>
              <p:spPr bwMode="auto">
                <a:xfrm>
                  <a:off x="4727" y="3137"/>
                  <a:ext cx="477" cy="567"/>
                </a:xfrm>
                <a:custGeom>
                  <a:avLst/>
                  <a:gdLst>
                    <a:gd name="T0" fmla="*/ 1 w 953"/>
                    <a:gd name="T1" fmla="*/ 1 h 1133"/>
                    <a:gd name="T2" fmla="*/ 1 w 953"/>
                    <a:gd name="T3" fmla="*/ 1 h 1133"/>
                    <a:gd name="T4" fmla="*/ 1 w 953"/>
                    <a:gd name="T5" fmla="*/ 0 h 1133"/>
                    <a:gd name="T6" fmla="*/ 1 w 953"/>
                    <a:gd name="T7" fmla="*/ 0 h 1133"/>
                    <a:gd name="T8" fmla="*/ 1 w 953"/>
                    <a:gd name="T9" fmla="*/ 1 h 1133"/>
                    <a:gd name="T10" fmla="*/ 1 w 953"/>
                    <a:gd name="T11" fmla="*/ 1 h 1133"/>
                    <a:gd name="T12" fmla="*/ 1 w 953"/>
                    <a:gd name="T13" fmla="*/ 1 h 1133"/>
                    <a:gd name="T14" fmla="*/ 1 w 953"/>
                    <a:gd name="T15" fmla="*/ 1 h 1133"/>
                    <a:gd name="T16" fmla="*/ 1 w 953"/>
                    <a:gd name="T17" fmla="*/ 1 h 1133"/>
                    <a:gd name="T18" fmla="*/ 1 w 953"/>
                    <a:gd name="T19" fmla="*/ 1 h 1133"/>
                    <a:gd name="T20" fmla="*/ 1 w 953"/>
                    <a:gd name="T21" fmla="*/ 1 h 1133"/>
                    <a:gd name="T22" fmla="*/ 1 w 953"/>
                    <a:gd name="T23" fmla="*/ 1 h 1133"/>
                    <a:gd name="T24" fmla="*/ 1 w 953"/>
                    <a:gd name="T25" fmla="*/ 1 h 1133"/>
                    <a:gd name="T26" fmla="*/ 1 w 953"/>
                    <a:gd name="T27" fmla="*/ 1 h 1133"/>
                    <a:gd name="T28" fmla="*/ 1 w 953"/>
                    <a:gd name="T29" fmla="*/ 1 h 1133"/>
                    <a:gd name="T30" fmla="*/ 1 w 953"/>
                    <a:gd name="T31" fmla="*/ 1 h 1133"/>
                    <a:gd name="T32" fmla="*/ 1 w 953"/>
                    <a:gd name="T33" fmla="*/ 1 h 1133"/>
                    <a:gd name="T34" fmla="*/ 1 w 953"/>
                    <a:gd name="T35" fmla="*/ 1 h 1133"/>
                    <a:gd name="T36" fmla="*/ 1 w 953"/>
                    <a:gd name="T37" fmla="*/ 1 h 1133"/>
                    <a:gd name="T38" fmla="*/ 1 w 953"/>
                    <a:gd name="T39" fmla="*/ 1 h 1133"/>
                    <a:gd name="T40" fmla="*/ 1 w 953"/>
                    <a:gd name="T41" fmla="*/ 1 h 1133"/>
                    <a:gd name="T42" fmla="*/ 1 w 953"/>
                    <a:gd name="T43" fmla="*/ 1 h 1133"/>
                    <a:gd name="T44" fmla="*/ 1 w 953"/>
                    <a:gd name="T45" fmla="*/ 1 h 1133"/>
                    <a:gd name="T46" fmla="*/ 1 w 953"/>
                    <a:gd name="T47" fmla="*/ 1 h 1133"/>
                    <a:gd name="T48" fmla="*/ 1 w 953"/>
                    <a:gd name="T49" fmla="*/ 1 h 1133"/>
                    <a:gd name="T50" fmla="*/ 1 w 953"/>
                    <a:gd name="T51" fmla="*/ 1 h 1133"/>
                    <a:gd name="T52" fmla="*/ 1 w 953"/>
                    <a:gd name="T53" fmla="*/ 1 h 1133"/>
                    <a:gd name="T54" fmla="*/ 1 w 953"/>
                    <a:gd name="T55" fmla="*/ 1 h 1133"/>
                    <a:gd name="T56" fmla="*/ 1 w 953"/>
                    <a:gd name="T57" fmla="*/ 1 h 1133"/>
                    <a:gd name="T58" fmla="*/ 1 w 953"/>
                    <a:gd name="T59" fmla="*/ 1 h 1133"/>
                    <a:gd name="T60" fmla="*/ 1 w 953"/>
                    <a:gd name="T61" fmla="*/ 1 h 1133"/>
                    <a:gd name="T62" fmla="*/ 1 w 953"/>
                    <a:gd name="T63" fmla="*/ 1 h 1133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</a:gdLst>
                  <a:ahLst/>
                  <a:cxnLst>
                    <a:cxn ang="T64">
                      <a:pos x="T0" y="T1"/>
                    </a:cxn>
                    <a:cxn ang="T65">
                      <a:pos x="T2" y="T3"/>
                    </a:cxn>
                    <a:cxn ang="T66">
                      <a:pos x="T4" y="T5"/>
                    </a:cxn>
                    <a:cxn ang="T67">
                      <a:pos x="T6" y="T7"/>
                    </a:cxn>
                    <a:cxn ang="T68">
                      <a:pos x="T8" y="T9"/>
                    </a:cxn>
                    <a:cxn ang="T69">
                      <a:pos x="T10" y="T11"/>
                    </a:cxn>
                    <a:cxn ang="T70">
                      <a:pos x="T12" y="T13"/>
                    </a:cxn>
                    <a:cxn ang="T71">
                      <a:pos x="T14" y="T15"/>
                    </a:cxn>
                    <a:cxn ang="T72">
                      <a:pos x="T16" y="T17"/>
                    </a:cxn>
                    <a:cxn ang="T73">
                      <a:pos x="T18" y="T19"/>
                    </a:cxn>
                    <a:cxn ang="T74">
                      <a:pos x="T20" y="T21"/>
                    </a:cxn>
                    <a:cxn ang="T75">
                      <a:pos x="T22" y="T23"/>
                    </a:cxn>
                    <a:cxn ang="T76">
                      <a:pos x="T24" y="T25"/>
                    </a:cxn>
                    <a:cxn ang="T77">
                      <a:pos x="T26" y="T27"/>
                    </a:cxn>
                    <a:cxn ang="T78">
                      <a:pos x="T28" y="T29"/>
                    </a:cxn>
                    <a:cxn ang="T79">
                      <a:pos x="T30" y="T31"/>
                    </a:cxn>
                    <a:cxn ang="T80">
                      <a:pos x="T32" y="T33"/>
                    </a:cxn>
                    <a:cxn ang="T81">
                      <a:pos x="T34" y="T35"/>
                    </a:cxn>
                    <a:cxn ang="T82">
                      <a:pos x="T36" y="T37"/>
                    </a:cxn>
                    <a:cxn ang="T83">
                      <a:pos x="T38" y="T39"/>
                    </a:cxn>
                    <a:cxn ang="T84">
                      <a:pos x="T40" y="T41"/>
                    </a:cxn>
                    <a:cxn ang="T85">
                      <a:pos x="T42" y="T43"/>
                    </a:cxn>
                    <a:cxn ang="T86">
                      <a:pos x="T44" y="T45"/>
                    </a:cxn>
                    <a:cxn ang="T87">
                      <a:pos x="T46" y="T47"/>
                    </a:cxn>
                    <a:cxn ang="T88">
                      <a:pos x="T48" y="T49"/>
                    </a:cxn>
                    <a:cxn ang="T89">
                      <a:pos x="T50" y="T51"/>
                    </a:cxn>
                    <a:cxn ang="T90">
                      <a:pos x="T52" y="T53"/>
                    </a:cxn>
                    <a:cxn ang="T91">
                      <a:pos x="T54" y="T55"/>
                    </a:cxn>
                    <a:cxn ang="T92">
                      <a:pos x="T56" y="T57"/>
                    </a:cxn>
                    <a:cxn ang="T93">
                      <a:pos x="T58" y="T59"/>
                    </a:cxn>
                    <a:cxn ang="T94">
                      <a:pos x="T60" y="T61"/>
                    </a:cxn>
                    <a:cxn ang="T95">
                      <a:pos x="T62" y="T63"/>
                    </a:cxn>
                  </a:cxnLst>
                  <a:rect l="0" t="0" r="r" b="b"/>
                  <a:pathLst>
                    <a:path w="953" h="1133">
                      <a:moveTo>
                        <a:pt x="118" y="218"/>
                      </a:moveTo>
                      <a:lnTo>
                        <a:pt x="137" y="147"/>
                      </a:lnTo>
                      <a:lnTo>
                        <a:pt x="175" y="76"/>
                      </a:lnTo>
                      <a:lnTo>
                        <a:pt x="222" y="43"/>
                      </a:lnTo>
                      <a:lnTo>
                        <a:pt x="276" y="19"/>
                      </a:lnTo>
                      <a:lnTo>
                        <a:pt x="371" y="0"/>
                      </a:lnTo>
                      <a:lnTo>
                        <a:pt x="442" y="0"/>
                      </a:lnTo>
                      <a:lnTo>
                        <a:pt x="532" y="0"/>
                      </a:lnTo>
                      <a:lnTo>
                        <a:pt x="603" y="14"/>
                      </a:lnTo>
                      <a:lnTo>
                        <a:pt x="650" y="38"/>
                      </a:lnTo>
                      <a:lnTo>
                        <a:pt x="688" y="57"/>
                      </a:lnTo>
                      <a:lnTo>
                        <a:pt x="740" y="99"/>
                      </a:lnTo>
                      <a:lnTo>
                        <a:pt x="787" y="142"/>
                      </a:lnTo>
                      <a:lnTo>
                        <a:pt x="825" y="175"/>
                      </a:lnTo>
                      <a:lnTo>
                        <a:pt x="863" y="218"/>
                      </a:lnTo>
                      <a:lnTo>
                        <a:pt x="901" y="284"/>
                      </a:lnTo>
                      <a:lnTo>
                        <a:pt x="920" y="355"/>
                      </a:lnTo>
                      <a:lnTo>
                        <a:pt x="943" y="454"/>
                      </a:lnTo>
                      <a:lnTo>
                        <a:pt x="953" y="530"/>
                      </a:lnTo>
                      <a:lnTo>
                        <a:pt x="948" y="611"/>
                      </a:lnTo>
                      <a:lnTo>
                        <a:pt x="943" y="693"/>
                      </a:lnTo>
                      <a:lnTo>
                        <a:pt x="920" y="783"/>
                      </a:lnTo>
                      <a:lnTo>
                        <a:pt x="896" y="877"/>
                      </a:lnTo>
                      <a:lnTo>
                        <a:pt x="877" y="967"/>
                      </a:lnTo>
                      <a:lnTo>
                        <a:pt x="839" y="1033"/>
                      </a:lnTo>
                      <a:lnTo>
                        <a:pt x="797" y="1062"/>
                      </a:lnTo>
                      <a:lnTo>
                        <a:pt x="745" y="1086"/>
                      </a:lnTo>
                      <a:lnTo>
                        <a:pt x="688" y="1104"/>
                      </a:lnTo>
                      <a:lnTo>
                        <a:pt x="650" y="1123"/>
                      </a:lnTo>
                      <a:lnTo>
                        <a:pt x="598" y="1133"/>
                      </a:lnTo>
                      <a:lnTo>
                        <a:pt x="551" y="1128"/>
                      </a:lnTo>
                      <a:lnTo>
                        <a:pt x="480" y="1109"/>
                      </a:lnTo>
                      <a:lnTo>
                        <a:pt x="424" y="1106"/>
                      </a:lnTo>
                      <a:lnTo>
                        <a:pt x="398" y="1100"/>
                      </a:lnTo>
                      <a:lnTo>
                        <a:pt x="402" y="1119"/>
                      </a:lnTo>
                      <a:lnTo>
                        <a:pt x="241" y="1090"/>
                      </a:lnTo>
                      <a:lnTo>
                        <a:pt x="260" y="1033"/>
                      </a:lnTo>
                      <a:lnTo>
                        <a:pt x="257" y="1007"/>
                      </a:lnTo>
                      <a:lnTo>
                        <a:pt x="256" y="981"/>
                      </a:lnTo>
                      <a:lnTo>
                        <a:pt x="249" y="951"/>
                      </a:lnTo>
                      <a:lnTo>
                        <a:pt x="241" y="936"/>
                      </a:lnTo>
                      <a:lnTo>
                        <a:pt x="226" y="915"/>
                      </a:lnTo>
                      <a:lnTo>
                        <a:pt x="244" y="893"/>
                      </a:lnTo>
                      <a:lnTo>
                        <a:pt x="262" y="866"/>
                      </a:lnTo>
                      <a:lnTo>
                        <a:pt x="268" y="843"/>
                      </a:lnTo>
                      <a:lnTo>
                        <a:pt x="256" y="787"/>
                      </a:lnTo>
                      <a:lnTo>
                        <a:pt x="251" y="716"/>
                      </a:lnTo>
                      <a:lnTo>
                        <a:pt x="218" y="674"/>
                      </a:lnTo>
                      <a:lnTo>
                        <a:pt x="170" y="659"/>
                      </a:lnTo>
                      <a:lnTo>
                        <a:pt x="123" y="620"/>
                      </a:lnTo>
                      <a:lnTo>
                        <a:pt x="90" y="620"/>
                      </a:lnTo>
                      <a:lnTo>
                        <a:pt x="57" y="659"/>
                      </a:lnTo>
                      <a:lnTo>
                        <a:pt x="57" y="716"/>
                      </a:lnTo>
                      <a:lnTo>
                        <a:pt x="79" y="760"/>
                      </a:lnTo>
                      <a:lnTo>
                        <a:pt x="84" y="827"/>
                      </a:lnTo>
                      <a:lnTo>
                        <a:pt x="66" y="822"/>
                      </a:lnTo>
                      <a:lnTo>
                        <a:pt x="49" y="809"/>
                      </a:lnTo>
                      <a:lnTo>
                        <a:pt x="28" y="664"/>
                      </a:lnTo>
                      <a:lnTo>
                        <a:pt x="0" y="568"/>
                      </a:lnTo>
                      <a:lnTo>
                        <a:pt x="19" y="492"/>
                      </a:lnTo>
                      <a:lnTo>
                        <a:pt x="33" y="407"/>
                      </a:lnTo>
                      <a:lnTo>
                        <a:pt x="47" y="317"/>
                      </a:lnTo>
                      <a:lnTo>
                        <a:pt x="47" y="274"/>
                      </a:lnTo>
                      <a:lnTo>
                        <a:pt x="118" y="218"/>
                      </a:lnTo>
                      <a:close/>
                    </a:path>
                  </a:pathLst>
                </a:custGeom>
                <a:solidFill>
                  <a:srgbClr val="5F3F1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3507" name="Freeform 96"/>
              <p:cNvSpPr>
                <a:spLocks noChangeArrowheads="1"/>
              </p:cNvSpPr>
              <p:nvPr/>
            </p:nvSpPr>
            <p:spPr bwMode="auto">
              <a:xfrm>
                <a:off x="4069" y="3623"/>
                <a:ext cx="333" cy="147"/>
              </a:xfrm>
              <a:custGeom>
                <a:avLst/>
                <a:gdLst>
                  <a:gd name="T0" fmla="*/ 0 w 667"/>
                  <a:gd name="T1" fmla="*/ 1 h 293"/>
                  <a:gd name="T2" fmla="*/ 0 w 667"/>
                  <a:gd name="T3" fmla="*/ 0 h 293"/>
                  <a:gd name="T4" fmla="*/ 0 w 667"/>
                  <a:gd name="T5" fmla="*/ 1 h 293"/>
                  <a:gd name="T6" fmla="*/ 0 w 667"/>
                  <a:gd name="T7" fmla="*/ 1 h 293"/>
                  <a:gd name="T8" fmla="*/ 0 w 667"/>
                  <a:gd name="T9" fmla="*/ 1 h 293"/>
                  <a:gd name="T10" fmla="*/ 0 w 667"/>
                  <a:gd name="T11" fmla="*/ 1 h 293"/>
                  <a:gd name="T12" fmla="*/ 0 w 667"/>
                  <a:gd name="T13" fmla="*/ 1 h 293"/>
                  <a:gd name="T14" fmla="*/ 0 w 667"/>
                  <a:gd name="T15" fmla="*/ 1 h 293"/>
                  <a:gd name="T16" fmla="*/ 0 w 667"/>
                  <a:gd name="T17" fmla="*/ 1 h 293"/>
                  <a:gd name="T18" fmla="*/ 0 w 667"/>
                  <a:gd name="T19" fmla="*/ 1 h 293"/>
                  <a:gd name="T20" fmla="*/ 0 w 667"/>
                  <a:gd name="T21" fmla="*/ 1 h 293"/>
                  <a:gd name="T22" fmla="*/ 0 w 667"/>
                  <a:gd name="T23" fmla="*/ 1 h 293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667" h="293">
                    <a:moveTo>
                      <a:pt x="0" y="35"/>
                    </a:moveTo>
                    <a:lnTo>
                      <a:pt x="14" y="0"/>
                    </a:lnTo>
                    <a:lnTo>
                      <a:pt x="96" y="5"/>
                    </a:lnTo>
                    <a:lnTo>
                      <a:pt x="186" y="20"/>
                    </a:lnTo>
                    <a:lnTo>
                      <a:pt x="321" y="66"/>
                    </a:lnTo>
                    <a:lnTo>
                      <a:pt x="392" y="96"/>
                    </a:lnTo>
                    <a:lnTo>
                      <a:pt x="473" y="132"/>
                    </a:lnTo>
                    <a:lnTo>
                      <a:pt x="560" y="172"/>
                    </a:lnTo>
                    <a:lnTo>
                      <a:pt x="634" y="213"/>
                    </a:lnTo>
                    <a:lnTo>
                      <a:pt x="659" y="241"/>
                    </a:lnTo>
                    <a:lnTo>
                      <a:pt x="667" y="293"/>
                    </a:lnTo>
                    <a:lnTo>
                      <a:pt x="0" y="3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8" name="Freeform 97"/>
              <p:cNvSpPr>
                <a:spLocks noChangeArrowheads="1"/>
              </p:cNvSpPr>
              <p:nvPr/>
            </p:nvSpPr>
            <p:spPr bwMode="auto">
              <a:xfrm>
                <a:off x="3168" y="3535"/>
                <a:ext cx="2219" cy="361"/>
              </a:xfrm>
              <a:custGeom>
                <a:avLst/>
                <a:gdLst>
                  <a:gd name="T0" fmla="*/ 1 w 4438"/>
                  <a:gd name="T1" fmla="*/ 1 h 721"/>
                  <a:gd name="T2" fmla="*/ 1 w 4438"/>
                  <a:gd name="T3" fmla="*/ 1 h 721"/>
                  <a:gd name="T4" fmla="*/ 1 w 4438"/>
                  <a:gd name="T5" fmla="*/ 1 h 721"/>
                  <a:gd name="T6" fmla="*/ 1 w 4438"/>
                  <a:gd name="T7" fmla="*/ 1 h 721"/>
                  <a:gd name="T8" fmla="*/ 1 w 4438"/>
                  <a:gd name="T9" fmla="*/ 1 h 721"/>
                  <a:gd name="T10" fmla="*/ 1 w 4438"/>
                  <a:gd name="T11" fmla="*/ 0 h 721"/>
                  <a:gd name="T12" fmla="*/ 1 w 4438"/>
                  <a:gd name="T13" fmla="*/ 1 h 721"/>
                  <a:gd name="T14" fmla="*/ 1 w 4438"/>
                  <a:gd name="T15" fmla="*/ 1 h 721"/>
                  <a:gd name="T16" fmla="*/ 1 w 4438"/>
                  <a:gd name="T17" fmla="*/ 1 h 721"/>
                  <a:gd name="T18" fmla="*/ 1 w 4438"/>
                  <a:gd name="T19" fmla="*/ 1 h 721"/>
                  <a:gd name="T20" fmla="*/ 1 w 4438"/>
                  <a:gd name="T21" fmla="*/ 1 h 721"/>
                  <a:gd name="T22" fmla="*/ 1 w 4438"/>
                  <a:gd name="T23" fmla="*/ 1 h 721"/>
                  <a:gd name="T24" fmla="*/ 1 w 4438"/>
                  <a:gd name="T25" fmla="*/ 1 h 721"/>
                  <a:gd name="T26" fmla="*/ 1 w 4438"/>
                  <a:gd name="T27" fmla="*/ 1 h 721"/>
                  <a:gd name="T28" fmla="*/ 1 w 4438"/>
                  <a:gd name="T29" fmla="*/ 1 h 721"/>
                  <a:gd name="T30" fmla="*/ 1 w 4438"/>
                  <a:gd name="T31" fmla="*/ 1 h 721"/>
                  <a:gd name="T32" fmla="*/ 1 w 4438"/>
                  <a:gd name="T33" fmla="*/ 1 h 721"/>
                  <a:gd name="T34" fmla="*/ 1 w 4438"/>
                  <a:gd name="T35" fmla="*/ 1 h 721"/>
                  <a:gd name="T36" fmla="*/ 1 w 4438"/>
                  <a:gd name="T37" fmla="*/ 1 h 721"/>
                  <a:gd name="T38" fmla="*/ 1 w 4438"/>
                  <a:gd name="T39" fmla="*/ 1 h 721"/>
                  <a:gd name="T40" fmla="*/ 1 w 4438"/>
                  <a:gd name="T41" fmla="*/ 1 h 721"/>
                  <a:gd name="T42" fmla="*/ 1 w 4438"/>
                  <a:gd name="T43" fmla="*/ 1 h 721"/>
                  <a:gd name="T44" fmla="*/ 1 w 4438"/>
                  <a:gd name="T45" fmla="*/ 1 h 721"/>
                  <a:gd name="T46" fmla="*/ 1 w 4438"/>
                  <a:gd name="T47" fmla="*/ 1 h 721"/>
                  <a:gd name="T48" fmla="*/ 1 w 4438"/>
                  <a:gd name="T49" fmla="*/ 1 h 721"/>
                  <a:gd name="T50" fmla="*/ 1 w 4438"/>
                  <a:gd name="T51" fmla="*/ 1 h 721"/>
                  <a:gd name="T52" fmla="*/ 1 w 4438"/>
                  <a:gd name="T53" fmla="*/ 1 h 721"/>
                  <a:gd name="T54" fmla="*/ 1 w 4438"/>
                  <a:gd name="T55" fmla="*/ 1 h 721"/>
                  <a:gd name="T56" fmla="*/ 0 w 4438"/>
                  <a:gd name="T57" fmla="*/ 1 h 721"/>
                  <a:gd name="T58" fmla="*/ 1 w 4438"/>
                  <a:gd name="T59" fmla="*/ 1 h 721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</a:gdLst>
                <a:ahLst/>
                <a:cxnLst>
                  <a:cxn ang="T60">
                    <a:pos x="T0" y="T1"/>
                  </a:cxn>
                  <a:cxn ang="T61">
                    <a:pos x="T2" y="T3"/>
                  </a:cxn>
                  <a:cxn ang="T62">
                    <a:pos x="T4" y="T5"/>
                  </a:cxn>
                  <a:cxn ang="T63">
                    <a:pos x="T6" y="T7"/>
                  </a:cxn>
                  <a:cxn ang="T64">
                    <a:pos x="T8" y="T9"/>
                  </a:cxn>
                  <a:cxn ang="T65">
                    <a:pos x="T10" y="T11"/>
                  </a:cxn>
                  <a:cxn ang="T66">
                    <a:pos x="T12" y="T13"/>
                  </a:cxn>
                  <a:cxn ang="T67">
                    <a:pos x="T14" y="T15"/>
                  </a:cxn>
                  <a:cxn ang="T68">
                    <a:pos x="T16" y="T17"/>
                  </a:cxn>
                  <a:cxn ang="T69">
                    <a:pos x="T18" y="T19"/>
                  </a:cxn>
                  <a:cxn ang="T70">
                    <a:pos x="T20" y="T21"/>
                  </a:cxn>
                  <a:cxn ang="T71">
                    <a:pos x="T22" y="T23"/>
                  </a:cxn>
                  <a:cxn ang="T72">
                    <a:pos x="T24" y="T25"/>
                  </a:cxn>
                  <a:cxn ang="T73">
                    <a:pos x="T26" y="T27"/>
                  </a:cxn>
                  <a:cxn ang="T74">
                    <a:pos x="T28" y="T29"/>
                  </a:cxn>
                  <a:cxn ang="T75">
                    <a:pos x="T30" y="T31"/>
                  </a:cxn>
                  <a:cxn ang="T76">
                    <a:pos x="T32" y="T33"/>
                  </a:cxn>
                  <a:cxn ang="T77">
                    <a:pos x="T34" y="T35"/>
                  </a:cxn>
                  <a:cxn ang="T78">
                    <a:pos x="T36" y="T37"/>
                  </a:cxn>
                  <a:cxn ang="T79">
                    <a:pos x="T38" y="T39"/>
                  </a:cxn>
                  <a:cxn ang="T80">
                    <a:pos x="T40" y="T41"/>
                  </a:cxn>
                  <a:cxn ang="T81">
                    <a:pos x="T42" y="T43"/>
                  </a:cxn>
                  <a:cxn ang="T82">
                    <a:pos x="T44" y="T45"/>
                  </a:cxn>
                  <a:cxn ang="T83">
                    <a:pos x="T46" y="T47"/>
                  </a:cxn>
                  <a:cxn ang="T84">
                    <a:pos x="T48" y="T49"/>
                  </a:cxn>
                  <a:cxn ang="T85">
                    <a:pos x="T50" y="T51"/>
                  </a:cxn>
                  <a:cxn ang="T86">
                    <a:pos x="T52" y="T53"/>
                  </a:cxn>
                  <a:cxn ang="T87">
                    <a:pos x="T54" y="T55"/>
                  </a:cxn>
                  <a:cxn ang="T88">
                    <a:pos x="T56" y="T57"/>
                  </a:cxn>
                  <a:cxn ang="T89">
                    <a:pos x="T58" y="T59"/>
                  </a:cxn>
                </a:cxnLst>
                <a:rect l="0" t="0" r="r" b="b"/>
                <a:pathLst>
                  <a:path w="4438" h="721">
                    <a:moveTo>
                      <a:pt x="19" y="521"/>
                    </a:moveTo>
                    <a:lnTo>
                      <a:pt x="189" y="311"/>
                    </a:lnTo>
                    <a:lnTo>
                      <a:pt x="284" y="220"/>
                    </a:lnTo>
                    <a:lnTo>
                      <a:pt x="368" y="150"/>
                    </a:lnTo>
                    <a:lnTo>
                      <a:pt x="500" y="41"/>
                    </a:lnTo>
                    <a:lnTo>
                      <a:pt x="557" y="0"/>
                    </a:lnTo>
                    <a:lnTo>
                      <a:pt x="943" y="190"/>
                    </a:lnTo>
                    <a:lnTo>
                      <a:pt x="1029" y="291"/>
                    </a:lnTo>
                    <a:lnTo>
                      <a:pt x="1095" y="371"/>
                    </a:lnTo>
                    <a:lnTo>
                      <a:pt x="1172" y="461"/>
                    </a:lnTo>
                    <a:lnTo>
                      <a:pt x="1210" y="521"/>
                    </a:lnTo>
                    <a:lnTo>
                      <a:pt x="1445" y="391"/>
                    </a:lnTo>
                    <a:lnTo>
                      <a:pt x="1549" y="332"/>
                    </a:lnTo>
                    <a:lnTo>
                      <a:pt x="1690" y="281"/>
                    </a:lnTo>
                    <a:lnTo>
                      <a:pt x="1803" y="190"/>
                    </a:lnTo>
                    <a:lnTo>
                      <a:pt x="1983" y="240"/>
                    </a:lnTo>
                    <a:lnTo>
                      <a:pt x="2133" y="300"/>
                    </a:lnTo>
                    <a:lnTo>
                      <a:pt x="2284" y="362"/>
                    </a:lnTo>
                    <a:lnTo>
                      <a:pt x="2303" y="371"/>
                    </a:lnTo>
                    <a:lnTo>
                      <a:pt x="2417" y="391"/>
                    </a:lnTo>
                    <a:lnTo>
                      <a:pt x="2540" y="521"/>
                    </a:lnTo>
                    <a:lnTo>
                      <a:pt x="2606" y="600"/>
                    </a:lnTo>
                    <a:lnTo>
                      <a:pt x="2766" y="682"/>
                    </a:lnTo>
                    <a:lnTo>
                      <a:pt x="3220" y="442"/>
                    </a:lnTo>
                    <a:lnTo>
                      <a:pt x="3881" y="291"/>
                    </a:lnTo>
                    <a:lnTo>
                      <a:pt x="4127" y="371"/>
                    </a:lnTo>
                    <a:lnTo>
                      <a:pt x="4372" y="530"/>
                    </a:lnTo>
                    <a:lnTo>
                      <a:pt x="4438" y="721"/>
                    </a:lnTo>
                    <a:lnTo>
                      <a:pt x="0" y="721"/>
                    </a:lnTo>
                    <a:lnTo>
                      <a:pt x="19" y="521"/>
                    </a:lnTo>
                    <a:close/>
                  </a:path>
                </a:pathLst>
              </a:custGeom>
              <a:solidFill>
                <a:srgbClr val="5F5F5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3509" name="Freeform 98"/>
              <p:cNvSpPr>
                <a:spLocks noChangeArrowheads="1"/>
              </p:cNvSpPr>
              <p:nvPr/>
            </p:nvSpPr>
            <p:spPr bwMode="auto">
              <a:xfrm>
                <a:off x="3410" y="3636"/>
                <a:ext cx="280" cy="200"/>
              </a:xfrm>
              <a:custGeom>
                <a:avLst/>
                <a:gdLst>
                  <a:gd name="T0" fmla="*/ 0 w 560"/>
                  <a:gd name="T1" fmla="*/ 0 h 401"/>
                  <a:gd name="T2" fmla="*/ 1 w 560"/>
                  <a:gd name="T3" fmla="*/ 0 h 401"/>
                  <a:gd name="T4" fmla="*/ 1 w 560"/>
                  <a:gd name="T5" fmla="*/ 0 h 401"/>
                  <a:gd name="T6" fmla="*/ 1 w 560"/>
                  <a:gd name="T7" fmla="*/ 0 h 401"/>
                  <a:gd name="T8" fmla="*/ 1 w 560"/>
                  <a:gd name="T9" fmla="*/ 0 h 401"/>
                  <a:gd name="T10" fmla="*/ 1 w 560"/>
                  <a:gd name="T11" fmla="*/ 0 h 401"/>
                  <a:gd name="T12" fmla="*/ 1 w 560"/>
                  <a:gd name="T13" fmla="*/ 0 h 401"/>
                  <a:gd name="T14" fmla="*/ 1 w 560"/>
                  <a:gd name="T15" fmla="*/ 0 h 401"/>
                  <a:gd name="T16" fmla="*/ 1 w 560"/>
                  <a:gd name="T17" fmla="*/ 0 h 401"/>
                  <a:gd name="T18" fmla="*/ 1 w 560"/>
                  <a:gd name="T19" fmla="*/ 0 h 401"/>
                  <a:gd name="T20" fmla="*/ 1 w 560"/>
                  <a:gd name="T21" fmla="*/ 0 h 401"/>
                  <a:gd name="T22" fmla="*/ 1 w 560"/>
                  <a:gd name="T23" fmla="*/ 0 h 401"/>
                  <a:gd name="T24" fmla="*/ 1 w 560"/>
                  <a:gd name="T25" fmla="*/ 0 h 401"/>
                  <a:gd name="T26" fmla="*/ 1 w 560"/>
                  <a:gd name="T27" fmla="*/ 0 h 401"/>
                  <a:gd name="T28" fmla="*/ 1 w 560"/>
                  <a:gd name="T29" fmla="*/ 0 h 401"/>
                  <a:gd name="T30" fmla="*/ 1 w 560"/>
                  <a:gd name="T31" fmla="*/ 0 h 401"/>
                  <a:gd name="T32" fmla="*/ 1 w 560"/>
                  <a:gd name="T33" fmla="*/ 0 h 401"/>
                  <a:gd name="T34" fmla="*/ 0 w 560"/>
                  <a:gd name="T35" fmla="*/ 0 h 401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0" t="0" r="r" b="b"/>
                <a:pathLst>
                  <a:path w="560" h="401">
                    <a:moveTo>
                      <a:pt x="0" y="0"/>
                    </a:moveTo>
                    <a:lnTo>
                      <a:pt x="272" y="65"/>
                    </a:lnTo>
                    <a:lnTo>
                      <a:pt x="365" y="100"/>
                    </a:lnTo>
                    <a:lnTo>
                      <a:pt x="414" y="128"/>
                    </a:lnTo>
                    <a:lnTo>
                      <a:pt x="464" y="169"/>
                    </a:lnTo>
                    <a:lnTo>
                      <a:pt x="508" y="223"/>
                    </a:lnTo>
                    <a:lnTo>
                      <a:pt x="537" y="278"/>
                    </a:lnTo>
                    <a:lnTo>
                      <a:pt x="560" y="336"/>
                    </a:lnTo>
                    <a:lnTo>
                      <a:pt x="518" y="401"/>
                    </a:lnTo>
                    <a:lnTo>
                      <a:pt x="497" y="332"/>
                    </a:lnTo>
                    <a:lnTo>
                      <a:pt x="461" y="270"/>
                    </a:lnTo>
                    <a:lnTo>
                      <a:pt x="428" y="227"/>
                    </a:lnTo>
                    <a:lnTo>
                      <a:pt x="398" y="197"/>
                    </a:lnTo>
                    <a:lnTo>
                      <a:pt x="343" y="164"/>
                    </a:lnTo>
                    <a:lnTo>
                      <a:pt x="280" y="133"/>
                    </a:lnTo>
                    <a:lnTo>
                      <a:pt x="191" y="95"/>
                    </a:lnTo>
                    <a:lnTo>
                      <a:pt x="106" y="5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7F7F7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3495" name="Rectangle 3"/>
            <p:cNvSpPr txBox="1">
              <a:spLocks noChangeArrowheads="1"/>
            </p:cNvSpPr>
            <p:nvPr/>
          </p:nvSpPr>
          <p:spPr bwMode="auto">
            <a:xfrm>
              <a:off x="5097463" y="3573463"/>
              <a:ext cx="2376487" cy="10080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Franklin Gothic Book" panose="020B05030201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Þ"/>
                <a:defRPr sz="2800">
                  <a:solidFill>
                    <a:srgbClr val="333399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"/>
                <a:defRPr sz="2400">
                  <a:solidFill>
                    <a:srgbClr val="33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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SzPct val="50000"/>
                <a:buFont typeface="Wingdings 2" panose="05020102010507070707" pitchFamily="18" charset="2"/>
                <a:buChar char="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9pPr>
            </a:lstStyle>
            <a:p>
              <a:pPr algn="ctr" eaLnBrk="1" hangingPunct="1">
                <a:buFont typeface="Monotype Sorts"/>
                <a:buChar char=""/>
              </a:pPr>
              <a:r>
                <a:rPr lang="en-US" altLang="zh-CN" sz="5400">
                  <a:solidFill>
                    <a:srgbClr val="FFFFC2"/>
                  </a:solidFill>
                  <a:latin typeface="Arial" panose="020B0604020202020204" pitchFamily="34" charset="0"/>
                </a:rPr>
                <a:t>Q&amp;A</a:t>
              </a:r>
            </a:p>
          </p:txBody>
        </p:sp>
      </p:grpSp>
      <p:sp>
        <p:nvSpPr>
          <p:cNvPr id="63493" name="灯片编号占位符 98"/>
          <p:cNvSpPr>
            <a:spLocks noGrp="1" noChangeArrowheads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2"/>
              </a:buClr>
              <a:buSzPct val="5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Franklin Gothic Book" panose="020B05030201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Þ"/>
              <a:defRPr sz="280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"/>
              <a:defRPr sz="240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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Wingdings 2" panose="05020102010507070707" pitchFamily="18" charset="2"/>
              <a:buChar char=""/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9pPr>
          </a:lstStyle>
          <a:p>
            <a:pPr>
              <a:spcBef>
                <a:spcPts val="590"/>
              </a:spcBef>
              <a:buSzPct val="80000"/>
              <a:buFont typeface="Wingdings" panose="05000000000000000000" pitchFamily="2" charset="2"/>
              <a:buNone/>
            </a:pPr>
            <a:fld id="{87D214E0-410F-4333-9053-8AECA3BCA647}" type="slidenum">
              <a:rPr lang="en-US" altLang="zh-CN" sz="1100" smtClean="0">
                <a:solidFill>
                  <a:srgbClr val="636363"/>
                </a:solidFill>
                <a:latin typeface="Arial" panose="020B0604020202020204" pitchFamily="34" charset="0"/>
              </a:rPr>
              <a:t>40</a:t>
            </a:fld>
            <a:r>
              <a:rPr lang="en-US" altLang="zh-CN" sz="1100">
                <a:solidFill>
                  <a:srgbClr val="636363"/>
                </a:solidFill>
                <a:latin typeface="Arial" panose="020B0604020202020204" pitchFamily="34" charset="0"/>
              </a:rPr>
              <a:t>/37</a:t>
            </a:r>
            <a:endParaRPr lang="zh-CN" altLang="en-US" sz="1100">
              <a:solidFill>
                <a:srgbClr val="636363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>
    <p:newsflash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 noChangeArrowheads="1"/>
          </p:cNvSpPr>
          <p:nvPr>
            <p:ph type="title"/>
          </p:nvPr>
        </p:nvSpPr>
        <p:spPr>
          <a:xfrm>
            <a:off x="495300" y="269875"/>
            <a:ext cx="8915400" cy="1143000"/>
          </a:xfrm>
        </p:spPr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64515" name="内容占位符 2"/>
          <p:cNvSpPr>
            <a:spLocks noGrp="1" noChangeArrowheads="1"/>
          </p:cNvSpPr>
          <p:nvPr>
            <p:ph idx="1"/>
          </p:nvPr>
        </p:nvSpPr>
        <p:spPr>
          <a:xfrm>
            <a:off x="482600" y="1412875"/>
            <a:ext cx="8915400" cy="4686300"/>
          </a:xfrm>
        </p:spPr>
        <p:txBody>
          <a:bodyPr/>
          <a:lstStyle/>
          <a:p>
            <a:r>
              <a:rPr lang="en-US" altLang="zh-CN" dirty="0"/>
              <a:t>1. What is the output from the following program segment?</a:t>
            </a:r>
            <a:endParaRPr lang="zh-CN" altLang="en-US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672" y="2555875"/>
            <a:ext cx="5282084" cy="3775676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 noChangeArrowheads="1"/>
          </p:cNvSpPr>
          <p:nvPr>
            <p:ph type="title"/>
          </p:nvPr>
        </p:nvSpPr>
        <p:spPr>
          <a:xfrm>
            <a:off x="495300" y="269875"/>
            <a:ext cx="8915400" cy="1143000"/>
          </a:xfrm>
        </p:spPr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64515" name="内容占位符 2"/>
          <p:cNvSpPr>
            <a:spLocks noGrp="1" noChangeArrowheads="1"/>
          </p:cNvSpPr>
          <p:nvPr>
            <p:ph idx="1"/>
          </p:nvPr>
        </p:nvSpPr>
        <p:spPr>
          <a:xfrm>
            <a:off x="482600" y="1412875"/>
            <a:ext cx="8915400" cy="4686300"/>
          </a:xfrm>
        </p:spPr>
        <p:txBody>
          <a:bodyPr/>
          <a:lstStyle/>
          <a:p>
            <a:r>
              <a:rPr lang="en-US" altLang="zh-CN" dirty="0"/>
              <a:t>2. Modify exercise 1 to use C++ strings rather than C-strings.</a:t>
            </a:r>
          </a:p>
          <a:p>
            <a:r>
              <a:rPr lang="en-US" altLang="zh-CN" dirty="0"/>
              <a:t>3. Given the following: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char c_str1[18] ;</a:t>
            </a:r>
          </a:p>
          <a:p>
            <a:pPr marL="457200" lvl="1" indent="0">
              <a:lnSpc>
                <a:spcPct val="100000"/>
              </a:lnSpc>
              <a:buNone/>
            </a:pPr>
            <a:r>
              <a:rPr lang="en-US" altLang="zh-CN" dirty="0"/>
              <a:t>char c_str2[6] = </a:t>
            </a:r>
            <a:r>
              <a:rPr lang="zh-CN" altLang="en-US" dirty="0"/>
              <a:t>＂</a:t>
            </a:r>
            <a:r>
              <a:rPr lang="en-US" altLang="zh-CN" dirty="0" err="1"/>
              <a:t>abcde</a:t>
            </a:r>
            <a:r>
              <a:rPr lang="zh-CN" altLang="en-US" dirty="0"/>
              <a:t>＂ </a:t>
            </a:r>
            <a:r>
              <a:rPr lang="en-US" altLang="zh-CN" dirty="0"/>
              <a:t>;</a:t>
            </a:r>
          </a:p>
          <a:p>
            <a:pPr marL="457200" lvl="1" indent="0">
              <a:buNone/>
            </a:pPr>
            <a:r>
              <a:rPr lang="en-US" altLang="zh-CN" sz="2800" dirty="0">
                <a:solidFill>
                  <a:schemeClr val="tx1"/>
                </a:solidFill>
              </a:rPr>
              <a:t>what is in c_str1 after each of the following?</a:t>
            </a:r>
          </a:p>
          <a:p>
            <a:pPr marL="457200" lvl="1" indent="0">
              <a:lnSpc>
                <a:spcPct val="100000"/>
              </a:lnSpc>
              <a:buClr>
                <a:srgbClr val="2F2F2F"/>
              </a:buClr>
              <a:buNone/>
            </a:pPr>
            <a:r>
              <a:rPr lang="en-US" altLang="zh-CN" dirty="0"/>
              <a:t>(a ) </a:t>
            </a:r>
            <a:r>
              <a:rPr lang="en-US" altLang="zh-CN" dirty="0" err="1"/>
              <a:t>strcpy</a:t>
            </a:r>
            <a:r>
              <a:rPr lang="en-US" altLang="zh-CN" dirty="0"/>
              <a:t>( c_str1, </a:t>
            </a:r>
            <a:r>
              <a:rPr lang="zh-CN" altLang="en-US" dirty="0"/>
              <a:t>＂</a:t>
            </a:r>
            <a:r>
              <a:rPr lang="en-US" altLang="zh-CN" dirty="0"/>
              <a:t>A string</a:t>
            </a:r>
            <a:r>
              <a:rPr lang="zh-CN" altLang="en-US" dirty="0"/>
              <a:t>＂ </a:t>
            </a:r>
            <a:r>
              <a:rPr lang="en-US" altLang="zh-CN" dirty="0"/>
              <a:t>) ;</a:t>
            </a:r>
          </a:p>
          <a:p>
            <a:pPr marL="457200" lvl="1" indent="0">
              <a:lnSpc>
                <a:spcPct val="100000"/>
              </a:lnSpc>
              <a:buClr>
                <a:srgbClr val="2F2F2F"/>
              </a:buClr>
              <a:buNone/>
            </a:pPr>
            <a:r>
              <a:rPr lang="en-US" altLang="zh-CN" dirty="0"/>
              <a:t>(b) </a:t>
            </a:r>
            <a:r>
              <a:rPr lang="en-US" altLang="zh-CN" dirty="0" err="1"/>
              <a:t>strcat</a:t>
            </a:r>
            <a:r>
              <a:rPr lang="en-US" altLang="zh-CN" dirty="0"/>
              <a:t>( c_str1, </a:t>
            </a:r>
            <a:r>
              <a:rPr lang="zh-CN" altLang="en-US" dirty="0"/>
              <a:t>＂ </a:t>
            </a:r>
            <a:r>
              <a:rPr lang="en-US" altLang="zh-CN" dirty="0"/>
              <a:t>of text.</a:t>
            </a:r>
            <a:r>
              <a:rPr lang="zh-CN" altLang="en-US" dirty="0"/>
              <a:t>＂ </a:t>
            </a:r>
            <a:r>
              <a:rPr lang="en-US" altLang="zh-CN" dirty="0"/>
              <a:t>) ;</a:t>
            </a:r>
          </a:p>
          <a:p>
            <a:pPr marL="457200" lvl="1" indent="0">
              <a:lnSpc>
                <a:spcPct val="100000"/>
              </a:lnSpc>
              <a:buClr>
                <a:srgbClr val="2F2F2F"/>
              </a:buClr>
              <a:buNone/>
            </a:pPr>
            <a:r>
              <a:rPr lang="en-US" altLang="zh-CN" dirty="0"/>
              <a:t>(c) </a:t>
            </a:r>
            <a:r>
              <a:rPr lang="en-US" altLang="zh-CN" dirty="0" err="1"/>
              <a:t>strncpy</a:t>
            </a:r>
            <a:r>
              <a:rPr lang="en-US" altLang="zh-CN" dirty="0"/>
              <a:t>( c_str1, c_str2, 1 ) ;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457200" lvl="1" indent="0">
              <a:buNone/>
            </a:pPr>
            <a:endParaRPr lang="zh-CN" alt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 noChangeArrowheads="1"/>
          </p:cNvSpPr>
          <p:nvPr>
            <p:ph type="title"/>
          </p:nvPr>
        </p:nvSpPr>
        <p:spPr>
          <a:xfrm>
            <a:off x="495300" y="269875"/>
            <a:ext cx="8915400" cy="1143000"/>
          </a:xfrm>
        </p:spPr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64515" name="内容占位符 2"/>
          <p:cNvSpPr>
            <a:spLocks noGrp="1" noChangeArrowheads="1"/>
          </p:cNvSpPr>
          <p:nvPr>
            <p:ph idx="1"/>
          </p:nvPr>
        </p:nvSpPr>
        <p:spPr>
          <a:xfrm>
            <a:off x="482600" y="1412875"/>
            <a:ext cx="8915400" cy="4686300"/>
          </a:xfrm>
        </p:spPr>
        <p:txBody>
          <a:bodyPr/>
          <a:lstStyle/>
          <a:p>
            <a:r>
              <a:rPr lang="en-US" altLang="zh-CN" dirty="0"/>
              <a:t>4. Write a program to input a C-string from the keyboard and replace each space in the string with the character '_'.</a:t>
            </a:r>
          </a:p>
          <a:p>
            <a:r>
              <a:rPr lang="en-US" altLang="zh-CN" dirty="0"/>
              <a:t>5. What is the output from the following program segment?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768" y="3356992"/>
            <a:ext cx="4401492" cy="298937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标题 1"/>
          <p:cNvSpPr>
            <a:spLocks noGrp="1" noChangeArrowheads="1"/>
          </p:cNvSpPr>
          <p:nvPr>
            <p:ph type="title"/>
          </p:nvPr>
        </p:nvSpPr>
        <p:spPr>
          <a:xfrm>
            <a:off x="495300" y="269875"/>
            <a:ext cx="8915400" cy="1143000"/>
          </a:xfrm>
        </p:spPr>
        <p:txBody>
          <a:bodyPr/>
          <a:lstStyle/>
          <a:p>
            <a:r>
              <a:rPr lang="en-US" altLang="zh-CN" dirty="0"/>
              <a:t>Homework</a:t>
            </a:r>
            <a:endParaRPr lang="zh-CN" altLang="en-US" dirty="0"/>
          </a:p>
        </p:txBody>
      </p:sp>
      <p:sp>
        <p:nvSpPr>
          <p:cNvPr id="64515" name="内容占位符 2"/>
          <p:cNvSpPr>
            <a:spLocks noGrp="1" noChangeArrowheads="1"/>
          </p:cNvSpPr>
          <p:nvPr>
            <p:ph idx="1"/>
          </p:nvPr>
        </p:nvSpPr>
        <p:spPr>
          <a:xfrm>
            <a:off x="482600" y="1412875"/>
            <a:ext cx="8915400" cy="4686300"/>
          </a:xfrm>
        </p:spPr>
        <p:txBody>
          <a:bodyPr/>
          <a:lstStyle/>
          <a:p>
            <a:r>
              <a:rPr lang="en-US" altLang="zh-CN" dirty="0"/>
              <a:t>6. Write a program to input a string. If every character in the string is a digit ('0' to '9'), then convert the string to an integer, add 1 to it, and display the result. If any one of the characters in the string is not a digit, display an error message.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72480" y="1412776"/>
            <a:ext cx="9361040" cy="4686300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The newline ('\n') escape sequence can be used in place of </a:t>
            </a:r>
            <a:r>
              <a:rPr lang="en-US" altLang="zh-CN" sz="2400" i="1" dirty="0" err="1"/>
              <a:t>endl</a:t>
            </a:r>
            <a:r>
              <a:rPr lang="en-US" altLang="zh-CN" sz="2400" dirty="0"/>
              <a:t> to advance to a new line.</a:t>
            </a:r>
          </a:p>
          <a:p>
            <a:pPr eaLnBrk="1" hangingPunct="1"/>
            <a:endParaRPr lang="en-US" altLang="zh-CN" sz="2400" dirty="0"/>
          </a:p>
          <a:p>
            <a:pPr marL="0" indent="0" eaLnBrk="1" hangingPunct="1">
              <a:buNone/>
            </a:pPr>
            <a:endParaRPr lang="en-US" altLang="zh-CN" sz="2400" dirty="0"/>
          </a:p>
          <a:p>
            <a:pPr eaLnBrk="1" hangingPunct="1"/>
            <a:r>
              <a:rPr lang="en-US" altLang="zh-CN" sz="2400" dirty="0"/>
              <a:t>If a string is too long to fit onto a single program line, it can be broken up into smaller segments.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zh-CN" altLang="en-US" dirty="0"/>
          </a:p>
        </p:txBody>
      </p:sp>
      <p:sp>
        <p:nvSpPr>
          <p:cNvPr id="717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7.1 C-strings</a:t>
            </a:r>
            <a:endParaRPr lang="zh-CN" altLang="en-US" dirty="0"/>
          </a:p>
        </p:txBody>
      </p:sp>
      <p:sp>
        <p:nvSpPr>
          <p:cNvPr id="13" name="等于号 12"/>
          <p:cNvSpPr/>
          <p:nvPr/>
        </p:nvSpPr>
        <p:spPr bwMode="auto">
          <a:xfrm>
            <a:off x="4470457" y="2888531"/>
            <a:ext cx="571500" cy="214313"/>
          </a:xfrm>
          <a:prstGeom prst="mathEqual">
            <a:avLst/>
          </a:prstGeom>
          <a:noFill/>
          <a:ln w="9525" cap="flat" cmpd="sng" algn="ctr">
            <a:solidFill>
              <a:schemeClr val="tx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187" tIns="45094" rIns="90187" bIns="45094"/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3443" y="2708920"/>
            <a:ext cx="4121609" cy="55483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560" y="2708920"/>
            <a:ext cx="3385222" cy="593899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 bwMode="auto">
          <a:xfrm>
            <a:off x="3620246" y="2840638"/>
            <a:ext cx="303011" cy="357187"/>
          </a:xfrm>
          <a:prstGeom prst="rect">
            <a:avLst/>
          </a:prstGeom>
          <a:solidFill>
            <a:schemeClr val="accent2">
              <a:lumMod val="75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187" tIns="45094" rIns="90187" bIns="45094"/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0438" y="4797152"/>
            <a:ext cx="6934200" cy="666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7.2 C-string input and output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904" y="1428057"/>
            <a:ext cx="9464769" cy="1609775"/>
          </a:xfrm>
        </p:spPr>
        <p:txBody>
          <a:bodyPr/>
          <a:lstStyle/>
          <a:p>
            <a:pPr eaLnBrk="1" hangingPunct="1"/>
            <a:r>
              <a:rPr lang="en-US" altLang="zh-CN" sz="2400" dirty="0"/>
              <a:t>Remember that </a:t>
            </a:r>
            <a:r>
              <a:rPr lang="en-US" altLang="zh-CN" sz="2400" dirty="0">
                <a:solidFill>
                  <a:srgbClr val="FF0000"/>
                </a:solidFill>
              </a:rPr>
              <a:t>the number of elements in the char array must be one more than the number of characters in the string</a:t>
            </a:r>
            <a:r>
              <a:rPr lang="en-US" altLang="zh-CN" sz="2400" dirty="0"/>
              <a:t>.</a:t>
            </a:r>
          </a:p>
          <a:p>
            <a:pPr eaLnBrk="1" hangingPunct="1"/>
            <a:r>
              <a:rPr lang="en-US" altLang="zh-CN" sz="2400" dirty="0"/>
              <a:t>Program Example: </a:t>
            </a:r>
            <a:r>
              <a:rPr lang="en-US" altLang="zh-CN" sz="2000" dirty="0"/>
              <a:t>a simple demonstration of C-string input and output</a:t>
            </a:r>
            <a:r>
              <a:rPr lang="en-US" altLang="zh-CN" sz="2400" dirty="0"/>
              <a:t>.</a:t>
            </a:r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  <p:sp>
        <p:nvSpPr>
          <p:cNvPr id="16" name="矩形 15"/>
          <p:cNvSpPr/>
          <p:nvPr/>
        </p:nvSpPr>
        <p:spPr bwMode="auto">
          <a:xfrm>
            <a:off x="5520718" y="5380470"/>
            <a:ext cx="4248472" cy="1042987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187" tIns="45094" rIns="90187" bIns="45094"/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The extraction operator &gt;&gt; read the characters up to ( but not including) the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space character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John. 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20" y="3265488"/>
            <a:ext cx="4654579" cy="29550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 bwMode="auto">
          <a:xfrm>
            <a:off x="3989301" y="4551312"/>
            <a:ext cx="428625" cy="357187"/>
          </a:xfrm>
          <a:prstGeom prst="rect">
            <a:avLst/>
          </a:prstGeom>
          <a:solidFill>
            <a:schemeClr val="accent2">
              <a:lumMod val="75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187" tIns="45094" rIns="90187" bIns="45094"/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5647" y="3271261"/>
            <a:ext cx="5500327" cy="370696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725" y="3327631"/>
            <a:ext cx="561975" cy="314325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3875" y="3737571"/>
            <a:ext cx="1292024" cy="310863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347" y="4144048"/>
            <a:ext cx="5500327" cy="37069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3510" y="4654833"/>
            <a:ext cx="914400" cy="304800"/>
          </a:xfrm>
          <a:prstGeom prst="rect">
            <a:avLst/>
          </a:prstGeom>
          <a:ln>
            <a:solidFill>
              <a:srgbClr val="00B050"/>
            </a:solidFill>
          </a:ln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52408" y="4648770"/>
            <a:ext cx="1292024" cy="31086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7.2 C-string input and output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00472" y="1438687"/>
            <a:ext cx="9505056" cy="4962525"/>
          </a:xfrm>
        </p:spPr>
        <p:txBody>
          <a:bodyPr/>
          <a:lstStyle/>
          <a:p>
            <a:pPr eaLnBrk="1" hangingPunct="1"/>
            <a:r>
              <a:rPr lang="en-US" altLang="zh-CN" dirty="0"/>
              <a:t>If the user does types in more than 10 characters, what will happen? </a:t>
            </a:r>
          </a:p>
          <a:p>
            <a:pPr lvl="1" eaLnBrk="1" hangingPunct="1"/>
            <a:r>
              <a:rPr lang="en-US" altLang="zh-CN" dirty="0"/>
              <a:t>The array </a:t>
            </a:r>
            <a:r>
              <a:rPr lang="en-US" altLang="zh-CN" i="1" dirty="0" err="1"/>
              <a:t>first_name</a:t>
            </a:r>
            <a:r>
              <a:rPr lang="en-US" altLang="zh-CN" i="1" dirty="0"/>
              <a:t> </a:t>
            </a:r>
            <a:r>
              <a:rPr lang="en-US" altLang="zh-CN" dirty="0"/>
              <a:t>will overflow, the excess characters will overwrite other areas of memory, and the program will probably malfunction.</a:t>
            </a:r>
          </a:p>
          <a:p>
            <a:pPr eaLnBrk="1" hangingPunct="1"/>
            <a:r>
              <a:rPr lang="en-US" altLang="zh-CN" i="1" dirty="0" err="1">
                <a:solidFill>
                  <a:srgbClr val="FF0000"/>
                </a:solidFill>
              </a:rPr>
              <a:t>getline</a:t>
            </a:r>
            <a:r>
              <a:rPr lang="en-US" altLang="zh-CN" i="1" dirty="0">
                <a:solidFill>
                  <a:srgbClr val="FF0000"/>
                </a:solidFill>
              </a:rPr>
              <a:t>() </a:t>
            </a:r>
            <a:r>
              <a:rPr lang="en-US" altLang="zh-CN" dirty="0"/>
              <a:t>function</a:t>
            </a:r>
          </a:p>
          <a:p>
            <a:pPr lvl="1" eaLnBrk="1" hangingPunct="1"/>
            <a:r>
              <a:rPr lang="en-US" altLang="zh-CN" dirty="0"/>
              <a:t>To allow for this possibility and also to allow for whitespace characters in the input.</a:t>
            </a:r>
          </a:p>
          <a:p>
            <a:pPr lvl="2"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7.2 C-string input and output</a:t>
            </a:r>
            <a:endParaRPr lang="zh-CN" altLang="en-US" dirty="0"/>
          </a:p>
        </p:txBody>
      </p:sp>
      <p:sp>
        <p:nvSpPr>
          <p:cNvPr id="10243" name="内容占位符 2"/>
          <p:cNvSpPr>
            <a:spLocks noGrp="1"/>
          </p:cNvSpPr>
          <p:nvPr>
            <p:ph idx="1"/>
          </p:nvPr>
        </p:nvSpPr>
        <p:spPr>
          <a:xfrm>
            <a:off x="241259" y="1412776"/>
            <a:ext cx="8915400" cy="4686300"/>
          </a:xfrm>
        </p:spPr>
        <p:txBody>
          <a:bodyPr/>
          <a:lstStyle/>
          <a:p>
            <a:pPr eaLnBrk="1" hangingPunct="1"/>
            <a:r>
              <a:rPr lang="en-US" altLang="zh-CN" dirty="0"/>
              <a:t>Program Example</a:t>
            </a:r>
          </a:p>
          <a:p>
            <a:pPr eaLnBrk="1" hangingPunct="1"/>
            <a:endParaRPr lang="zh-CN" altLang="en-US" dirty="0"/>
          </a:p>
        </p:txBody>
      </p:sp>
      <p:pic>
        <p:nvPicPr>
          <p:cNvPr id="3073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0632" y="5888196"/>
            <a:ext cx="5929313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259" y="2276872"/>
            <a:ext cx="7823420" cy="3504818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 bwMode="auto">
          <a:xfrm>
            <a:off x="652643" y="4941168"/>
            <a:ext cx="5929313" cy="357188"/>
          </a:xfrm>
          <a:prstGeom prst="rect">
            <a:avLst/>
          </a:prstGeom>
          <a:solidFill>
            <a:schemeClr val="accent2">
              <a:lumMod val="75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187" tIns="45094" rIns="90187" bIns="45094"/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6" name="矩形 5"/>
          <p:cNvSpPr/>
          <p:nvPr/>
        </p:nvSpPr>
        <p:spPr bwMode="auto">
          <a:xfrm>
            <a:off x="4520952" y="1522254"/>
            <a:ext cx="5184576" cy="2221956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lIns="90187" tIns="45094" rIns="90187" bIns="45094"/>
          <a:lstStyle/>
          <a:p>
            <a:pPr ea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i="1" dirty="0" err="1"/>
              <a:t>getline</a:t>
            </a:r>
            <a:r>
              <a:rPr lang="en-US" altLang="zh-CN" i="1" dirty="0"/>
              <a:t>() 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 reads characters from </a:t>
            </a:r>
            <a:r>
              <a:rPr lang="en-US" altLang="zh-CN" i="1" dirty="0" err="1"/>
              <a:t>cin</a:t>
            </a:r>
            <a:r>
              <a:rPr lang="en-US" altLang="zh-CN" i="1" dirty="0"/>
              <a:t> </a:t>
            </a:r>
            <a:r>
              <a:rPr lang="en-US" altLang="zh-CN" dirty="0"/>
              <a:t>until either the user presses the key '\n' or 10 characters have been read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'\n' is called the delimiter, when the delimiter is omitted, it is assumed to be '\n‘.</a:t>
            </a:r>
          </a:p>
          <a:p>
            <a:pPr eaLnBrk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'\0' is automatically added to the end of a string</a:t>
            </a:r>
          </a:p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7.2 C-string input and output</a:t>
            </a:r>
            <a:endParaRPr lang="zh-CN" altLang="en-US" dirty="0"/>
          </a:p>
        </p:txBody>
      </p:sp>
      <p:sp>
        <p:nvSpPr>
          <p:cNvPr id="11267" name="内容占位符 2"/>
          <p:cNvSpPr>
            <a:spLocks noGrp="1"/>
          </p:cNvSpPr>
          <p:nvPr>
            <p:ph idx="1"/>
          </p:nvPr>
        </p:nvSpPr>
        <p:spPr>
          <a:xfrm>
            <a:off x="127189" y="1415251"/>
            <a:ext cx="8915400" cy="605575"/>
          </a:xfrm>
        </p:spPr>
        <p:txBody>
          <a:bodyPr/>
          <a:lstStyle/>
          <a:p>
            <a:pPr eaLnBrk="1" hangingPunct="1"/>
            <a:r>
              <a:rPr lang="en-US" altLang="zh-CN" dirty="0"/>
              <a:t>Program Example</a:t>
            </a:r>
            <a:endParaRPr lang="zh-CN" altLang="en-US" dirty="0"/>
          </a:p>
        </p:txBody>
      </p:sp>
      <p:pic>
        <p:nvPicPr>
          <p:cNvPr id="1126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25" y="2289273"/>
            <a:ext cx="5342547" cy="3011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3" name="Picture 3"/>
          <p:cNvPicPr>
            <a:picLocks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92869" y="2184743"/>
            <a:ext cx="2471855" cy="36000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25604" name="Picture 4"/>
          <p:cNvPicPr>
            <a:picLocks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6701" y="2184743"/>
            <a:ext cx="718627" cy="349382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605" name="Picture 5"/>
          <p:cNvPicPr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92869" y="2547218"/>
            <a:ext cx="5067109" cy="360000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pic>
        <p:nvPicPr>
          <p:cNvPr id="25606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83168" y="2914650"/>
            <a:ext cx="2548126" cy="945202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/>
        </p:spPr>
      </p:pic>
      <p:sp>
        <p:nvSpPr>
          <p:cNvPr id="10" name="矩形 9"/>
          <p:cNvSpPr/>
          <p:nvPr/>
        </p:nvSpPr>
        <p:spPr bwMode="auto">
          <a:xfrm>
            <a:off x="654294" y="4229400"/>
            <a:ext cx="4283472" cy="255829"/>
          </a:xfrm>
          <a:prstGeom prst="rect">
            <a:avLst/>
          </a:prstGeom>
          <a:solidFill>
            <a:schemeClr val="accent2">
              <a:lumMod val="75000"/>
              <a:alpha val="51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lIns="90187" tIns="45094" rIns="90187" bIns="45094"/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endParaRPr lang="zh-CN" altLang="en-US"/>
          </a:p>
        </p:txBody>
      </p:sp>
      <p:sp>
        <p:nvSpPr>
          <p:cNvPr id="11275" name="矩形 10"/>
          <p:cNvSpPr>
            <a:spLocks noChangeArrowheads="1"/>
          </p:cNvSpPr>
          <p:nvPr/>
        </p:nvSpPr>
        <p:spPr bwMode="auto">
          <a:xfrm>
            <a:off x="8096250" y="3857625"/>
            <a:ext cx="1357313" cy="1285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lIns="90187" tIns="45094" rIns="90187" bIns="45094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</a:pPr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87408" y="3905067"/>
            <a:ext cx="4376936" cy="28931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line seems to be skipped and no name is read in.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Why?</a:t>
            </a:r>
          </a:p>
          <a:p>
            <a:pPr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 13 stops reading into the numeric variable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student_number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soon as a non-numeric character is read.</a:t>
            </a:r>
          </a:p>
          <a:p>
            <a:pPr>
              <a:lnSpc>
                <a:spcPct val="90000"/>
              </a:lnSpc>
              <a:spcBef>
                <a:spcPts val="590"/>
              </a:spcBef>
              <a:spcAft>
                <a:spcPts val="590"/>
              </a:spcAft>
              <a:buClr>
                <a:schemeClr val="tx2"/>
              </a:buClr>
              <a:buSzPct val="80000"/>
              <a:buFont typeface="Arial" panose="020B0604020202020204" pitchFamily="34" charset="0"/>
              <a:buChar char="•"/>
              <a:defRPr/>
            </a:pP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Enter key is pressed after typing 12345 is left in the input stream, which is then read by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getline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on line 16 into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student_name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16" dur="1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3" dur="1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30" dur="10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4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3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0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" presetClass="exit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3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xit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2" grpId="1" animBg="1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暗香扑面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暗香扑面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</a:majorFont>
      <a:minorFont>
        <a:latin typeface="Franklin Gothic Book"/>
        <a:ea typeface=""/>
        <a:cs typeface=""/>
        <a:font script="Jpan" typeface="HG創英角ｺﾞｼｯｸUB"/>
        <a:font script="Hang" typeface="맑은 고딕"/>
        <a:font script="Hans" typeface="黑体"/>
        <a:font script="Hant" typeface="新細明體"/>
        <a:font script="Arab" typeface="Arial"/>
        <a:font script="Hebr" typeface="Arial"/>
        <a:font script="Thai" typeface="Cordian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暗香扑面">
      <a:fillStyleLst>
        <a:solidFill>
          <a:schemeClr val="phClr"/>
        </a:solidFill>
        <a:gradFill rotWithShape="1">
          <a:gsLst>
            <a:gs pos="0">
              <a:schemeClr val="phClr">
                <a:tint val="98000"/>
                <a:satMod val="220000"/>
              </a:schemeClr>
            </a:gs>
            <a:gs pos="31000">
              <a:schemeClr val="phClr">
                <a:tint val="30000"/>
                <a:satMod val="150000"/>
              </a:schemeClr>
            </a:gs>
            <a:gs pos="91000">
              <a:schemeClr val="phClr">
                <a:tint val="96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28000"/>
                <a:satMod val="100000"/>
              </a:schemeClr>
              <a:schemeClr val="phClr">
                <a:tint val="100000"/>
                <a:satMod val="200000"/>
              </a:schemeClr>
            </a:duotone>
          </a:blip>
          <a:tile tx="0" ty="0" sx="80000" sy="8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10000"/>
              </a:schemeClr>
            </a:glow>
          </a:effectLst>
        </a:effectStyle>
        <a:effectStyle>
          <a:effectLst>
            <a:outerShdw blurRad="34925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9525" prstMaterial="dkEdge">
            <a:bevelT w="12000" h="24150"/>
            <a:contourClr>
              <a:schemeClr val="phClr">
                <a:satMod val="110000"/>
              </a:schemeClr>
            </a:contourClr>
          </a:sp3d>
        </a:effectStyle>
        <a:effectStyle>
          <a:effectLst>
            <a:outerShdw blurRad="50800" dist="31750" dir="5400000" algn="tl" rotWithShape="0">
              <a:srgbClr val="000000">
                <a:alpha val="50000"/>
              </a:srgbClr>
            </a:outerShdw>
          </a:effectLst>
          <a:scene3d>
            <a:camera prst="orthographicFront">
              <a:rot lat="0" lon="0" rev="0"/>
            </a:camera>
            <a:lightRig rig="flood" dir="t">
              <a:rot lat="0" lon="0" rev="5400000"/>
            </a:lightRig>
          </a:scene3d>
          <a:sp3d contourW="18700" prstMaterial="dkEdge">
            <a:bevelT w="44450" h="80600"/>
            <a:contourClr>
              <a:schemeClr val="phClr"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0000"/>
                <a:satMod val="1000000"/>
              </a:schemeClr>
            </a:gs>
            <a:gs pos="31000">
              <a:schemeClr val="phClr">
                <a:shade val="85000"/>
                <a:satMod val="450000"/>
              </a:schemeClr>
            </a:gs>
            <a:gs pos="100000">
              <a:schemeClr val="phClr">
                <a:tint val="70000"/>
                <a:satMod val="300000"/>
              </a:schemeClr>
            </a:gs>
          </a:gsLst>
          <a:path path="circle">
            <a:fillToRect l="50000" t="150000" r="50000"/>
          </a:path>
        </a:gradFill>
        <a:blipFill>
          <a:blip xmlns:r="http://schemas.openxmlformats.org/officeDocument/2006/relationships" r:embed="rId2">
            <a:duotone>
              <a:schemeClr val="phClr">
                <a:tint val="100000"/>
                <a:shade val="70000"/>
                <a:hueMod val="100000"/>
                <a:satMod val="100000"/>
              </a:schemeClr>
              <a:schemeClr val="phClr">
                <a:tint val="90000"/>
                <a:shade val="100000"/>
                <a:hueMod val="100000"/>
                <a:satMod val="10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Fan</Template>
  <TotalTime>0</TotalTime>
  <Words>2080</Words>
  <Application>Microsoft Office PowerPoint</Application>
  <PresentationFormat>A4 纸张(210x297 毫米)</PresentationFormat>
  <Paragraphs>257</Paragraphs>
  <Slides>44</Slides>
  <Notes>20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44</vt:i4>
      </vt:variant>
    </vt:vector>
  </HeadingPairs>
  <TitlesOfParts>
    <vt:vector size="54" baseType="lpstr">
      <vt:lpstr>Monotype Sorts</vt:lpstr>
      <vt:lpstr>黑体</vt:lpstr>
      <vt:lpstr>Arial</vt:lpstr>
      <vt:lpstr>Brush Script MT</vt:lpstr>
      <vt:lpstr>Franklin Gothic Book</vt:lpstr>
      <vt:lpstr>Monotype Corsiva</vt:lpstr>
      <vt:lpstr>Times New Roman</vt:lpstr>
      <vt:lpstr>Wingdings</vt:lpstr>
      <vt:lpstr>Wingdings 2</vt:lpstr>
      <vt:lpstr>暗香扑面</vt:lpstr>
      <vt:lpstr>PowerPoint 演示文稿</vt:lpstr>
      <vt:lpstr>Overview</vt:lpstr>
      <vt:lpstr>7.1 C-strings</vt:lpstr>
      <vt:lpstr>7.1 C-strings</vt:lpstr>
      <vt:lpstr>7.1 C-strings</vt:lpstr>
      <vt:lpstr>7.2 C-string input and output</vt:lpstr>
      <vt:lpstr>7.2 C-string input and output</vt:lpstr>
      <vt:lpstr>7.2 C-string input and output</vt:lpstr>
      <vt:lpstr>7.2 C-string input and output</vt:lpstr>
      <vt:lpstr>7.2 C-string input and output</vt:lpstr>
      <vt:lpstr>7.2 C-string input and output</vt:lpstr>
      <vt:lpstr>7.3 C-string functions</vt:lpstr>
      <vt:lpstr>7.3 C-string functions</vt:lpstr>
      <vt:lpstr>7.3 C-string functions</vt:lpstr>
      <vt:lpstr>7.3 C-string functions</vt:lpstr>
      <vt:lpstr>7.3 C-string functions</vt:lpstr>
      <vt:lpstr>7.3 C-string functions</vt:lpstr>
      <vt:lpstr>7.3 C-string functions</vt:lpstr>
      <vt:lpstr>7.3 C-string functions</vt:lpstr>
      <vt:lpstr>7.3 C-string functions</vt:lpstr>
      <vt:lpstr>7.4 C++ strings</vt:lpstr>
      <vt:lpstr>7.4 C++ strings</vt:lpstr>
      <vt:lpstr>7.4 C++ strings</vt:lpstr>
      <vt:lpstr>7.4 C++ strings</vt:lpstr>
      <vt:lpstr>7.4 C++ strings</vt:lpstr>
      <vt:lpstr>7.4 C++ strings</vt:lpstr>
      <vt:lpstr>7.4 C++ strings</vt:lpstr>
      <vt:lpstr>7.4 C++ strings</vt:lpstr>
      <vt:lpstr>7.4 C++ strings</vt:lpstr>
      <vt:lpstr>7.4 C++ strings</vt:lpstr>
      <vt:lpstr>7.4 C++ strings</vt:lpstr>
      <vt:lpstr>7.4 C++ strings</vt:lpstr>
      <vt:lpstr>7.4 C++ strings</vt:lpstr>
      <vt:lpstr>7.4 C++ strings</vt:lpstr>
      <vt:lpstr>7.4 C++ strings</vt:lpstr>
      <vt:lpstr>7.4 C++ strings</vt:lpstr>
      <vt:lpstr>7.5 Character classification</vt:lpstr>
      <vt:lpstr>7.5 Character classification</vt:lpstr>
      <vt:lpstr>7.5 Character classification</vt:lpstr>
      <vt:lpstr>PowerPoint 演示文稿</vt:lpstr>
      <vt:lpstr>Homework</vt:lpstr>
      <vt:lpstr>Homework</vt:lpstr>
      <vt:lpstr>Homework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2025-09-07T04:26:13Z</dcterms:created>
  <dcterms:modified xsi:type="dcterms:W3CDTF">2025-09-07T04:26:19Z</dcterms:modified>
</cp:coreProperties>
</file>