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808" r:id="rId1"/>
  </p:sldMasterIdLst>
  <p:notesMasterIdLst>
    <p:notesMasterId r:id="rId64"/>
  </p:notesMasterIdLst>
  <p:handoutMasterIdLst>
    <p:handoutMasterId r:id="rId65"/>
  </p:handoutMasterIdLst>
  <p:sldIdLst>
    <p:sldId id="1005" r:id="rId2"/>
    <p:sldId id="921" r:id="rId3"/>
    <p:sldId id="1008" r:id="rId4"/>
    <p:sldId id="1009" r:id="rId5"/>
    <p:sldId id="1010" r:id="rId6"/>
    <p:sldId id="1063" r:id="rId7"/>
    <p:sldId id="1011" r:id="rId8"/>
    <p:sldId id="1012" r:id="rId9"/>
    <p:sldId id="1013" r:id="rId10"/>
    <p:sldId id="1064" r:id="rId11"/>
    <p:sldId id="1014" r:id="rId12"/>
    <p:sldId id="1015" r:id="rId13"/>
    <p:sldId id="1016" r:id="rId14"/>
    <p:sldId id="1017" r:id="rId15"/>
    <p:sldId id="1019" r:id="rId16"/>
    <p:sldId id="1018" r:id="rId17"/>
    <p:sldId id="1020" r:id="rId18"/>
    <p:sldId id="1033" r:id="rId19"/>
    <p:sldId id="1021" r:id="rId20"/>
    <p:sldId id="1023" r:id="rId21"/>
    <p:sldId id="1024" r:id="rId22"/>
    <p:sldId id="1022" r:id="rId23"/>
    <p:sldId id="1026" r:id="rId24"/>
    <p:sldId id="1065" r:id="rId25"/>
    <p:sldId id="1027" r:id="rId26"/>
    <p:sldId id="1028" r:id="rId27"/>
    <p:sldId id="1029" r:id="rId28"/>
    <p:sldId id="1030" r:id="rId29"/>
    <p:sldId id="1031" r:id="rId30"/>
    <p:sldId id="1032" r:id="rId31"/>
    <p:sldId id="1034" r:id="rId32"/>
    <p:sldId id="1035" r:id="rId33"/>
    <p:sldId id="1036" r:id="rId34"/>
    <p:sldId id="1037" r:id="rId35"/>
    <p:sldId id="1041" r:id="rId36"/>
    <p:sldId id="1042" r:id="rId37"/>
    <p:sldId id="1039" r:id="rId38"/>
    <p:sldId id="1043" r:id="rId39"/>
    <p:sldId id="1044" r:id="rId40"/>
    <p:sldId id="1045" r:id="rId41"/>
    <p:sldId id="1046" r:id="rId42"/>
    <p:sldId id="1047" r:id="rId43"/>
    <p:sldId id="1048" r:id="rId44"/>
    <p:sldId id="1049" r:id="rId45"/>
    <p:sldId id="1050" r:id="rId46"/>
    <p:sldId id="1051" r:id="rId47"/>
    <p:sldId id="1052" r:id="rId48"/>
    <p:sldId id="1053" r:id="rId49"/>
    <p:sldId id="1054" r:id="rId50"/>
    <p:sldId id="1055" r:id="rId51"/>
    <p:sldId id="1056" r:id="rId52"/>
    <p:sldId id="1057" r:id="rId53"/>
    <p:sldId id="1058" r:id="rId54"/>
    <p:sldId id="1059" r:id="rId55"/>
    <p:sldId id="1060" r:id="rId56"/>
    <p:sldId id="1061" r:id="rId57"/>
    <p:sldId id="1062" r:id="rId58"/>
    <p:sldId id="974" r:id="rId59"/>
    <p:sldId id="1067" r:id="rId60"/>
    <p:sldId id="1038" r:id="rId61"/>
    <p:sldId id="1068" r:id="rId62"/>
    <p:sldId id="1069" r:id="rId63"/>
  </p:sldIdLst>
  <p:sldSz cx="12192000" cy="6858000"/>
  <p:notesSz cx="6757988" cy="98663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61082" autoAdjust="0"/>
  </p:normalViewPr>
  <p:slideViewPr>
    <p:cSldViewPr>
      <p:cViewPr varScale="1">
        <p:scale>
          <a:sx n="69" d="100"/>
          <a:sy n="69" d="100"/>
        </p:scale>
        <p:origin x="1902" y="60"/>
      </p:cViewPr>
      <p:guideLst>
        <p:guide orient="horz" pos="2160"/>
        <p:guide pos="384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9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FD3E9827-2C39-485A-A3D1-AADA2DB0379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408D873D-5DC5-4422-857E-DBBF6D771BE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16BDB4FB-EDC6-4CBB-A2BD-2E880AA45BC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9" name="Rectangle 5">
            <a:extLst>
              <a:ext uri="{FF2B5EF4-FFF2-40B4-BE49-F238E27FC236}">
                <a16:creationId xmlns:a16="http://schemas.microsoft.com/office/drawing/2014/main" id="{34B806C6-B8E5-4A8B-B2B8-2CF239F35AB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CF480F6-4C19-4E8C-8B3D-DCD673AB208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>
            <a:extLst>
              <a:ext uri="{FF2B5EF4-FFF2-40B4-BE49-F238E27FC236}">
                <a16:creationId xmlns:a16="http://schemas.microsoft.com/office/drawing/2014/main" id="{DE2468E7-EE19-411B-A269-533E12853D1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1395" name="Rectangle 3">
            <a:extLst>
              <a:ext uri="{FF2B5EF4-FFF2-40B4-BE49-F238E27FC236}">
                <a16:creationId xmlns:a16="http://schemas.microsoft.com/office/drawing/2014/main" id="{BD7CDF84-E7D7-451B-BBC5-BDA3BC82B22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084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053BE911-AB8A-4EC1-80B6-6B37B3BB4330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39700" y="762000"/>
            <a:ext cx="65024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E084048-33F2-4D68-8BD0-E64FD56D64BB}"/>
              </a:ext>
            </a:extLst>
          </p:cNvPr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724400"/>
            <a:ext cx="4951413" cy="44180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2" tIns="45711" rIns="91422" bIns="457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71398" name="Rectangle 6">
            <a:extLst>
              <a:ext uri="{FF2B5EF4-FFF2-40B4-BE49-F238E27FC236}">
                <a16:creationId xmlns:a16="http://schemas.microsoft.com/office/drawing/2014/main" id="{D0A6DFC4-930D-41C8-BE1E-F3FF1394FEE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1399" name="Rectangle 7">
            <a:extLst>
              <a:ext uri="{FF2B5EF4-FFF2-40B4-BE49-F238E27FC236}">
                <a16:creationId xmlns:a16="http://schemas.microsoft.com/office/drawing/2014/main" id="{5EE0C26C-0382-439E-B841-DF3596433A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8413" y="93710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D66343C-245F-4869-8791-5AAF19314BF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FB7B5176-0FBA-4569-A6E5-654ECA8A780E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88900" y="739775"/>
            <a:ext cx="6580188" cy="3702050"/>
          </a:xfrm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728BB46-7767-4F00-8B60-CEC4014695A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77863" y="4686300"/>
            <a:ext cx="5405437" cy="4440238"/>
          </a:xfrm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5287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6604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1440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98289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7254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51171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0074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07371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7032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766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7702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5152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32995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60701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461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7335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35108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311302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49216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597013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5239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05434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52630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06161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07997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84821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4703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981482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59069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957546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03074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9739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1235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17590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90359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104467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92520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424977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31661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15787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12347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604116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32931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74318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41540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02374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72963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170795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41682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677223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8511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8015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066229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1575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9700" y="762000"/>
            <a:ext cx="6502400" cy="36576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956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40630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10195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122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53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967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42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2E1443C-1C74-4400-B047-769A853B885D}"/>
              </a:ext>
            </a:extLst>
          </p:cNvPr>
          <p:cNvSpPr/>
          <p:nvPr/>
        </p:nvSpPr>
        <p:spPr>
          <a:xfrm>
            <a:off x="914400" y="3197226"/>
            <a:ext cx="103632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 sz="2000"/>
          </a:p>
        </p:txBody>
      </p:sp>
      <p:grpSp>
        <p:nvGrpSpPr>
          <p:cNvPr id="4" name="Group 10">
            <a:extLst>
              <a:ext uri="{FF2B5EF4-FFF2-40B4-BE49-F238E27FC236}">
                <a16:creationId xmlns:a16="http://schemas.microsoft.com/office/drawing/2014/main" id="{9792F77F-C398-4FAD-A551-45EC93FFABE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857128" y="3414168"/>
            <a:ext cx="10410092" cy="1463675"/>
            <a:chOff x="336" y="1824"/>
            <a:chExt cx="5328" cy="922"/>
          </a:xfrm>
        </p:grpSpPr>
        <p:pic>
          <p:nvPicPr>
            <p:cNvPr id="5" name="Picture 8" descr="ANABNR2">
              <a:extLst>
                <a:ext uri="{FF2B5EF4-FFF2-40B4-BE49-F238E27FC236}">
                  <a16:creationId xmlns:a16="http://schemas.microsoft.com/office/drawing/2014/main" id="{C323787C-069C-4C45-B9EB-239F41297871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" t="-1314" r="-2" b="-36961"/>
            <a:stretch>
              <a:fillRect/>
            </a:stretch>
          </p:blipFill>
          <p:spPr bwMode="auto">
            <a:xfrm>
              <a:off x="336" y="2016"/>
              <a:ext cx="5328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9">
              <a:extLst>
                <a:ext uri="{FF2B5EF4-FFF2-40B4-BE49-F238E27FC236}">
                  <a16:creationId xmlns:a16="http://schemas.microsoft.com/office/drawing/2014/main" id="{12ED7E94-339A-4C06-ACF5-2D39696B523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501" y="1824"/>
              <a:ext cx="192" cy="624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1" lang="zh-CN" altLang="en-US" sz="2000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1676401"/>
            <a:ext cx="10363200" cy="1538286"/>
          </a:xfrm>
        </p:spPr>
        <p:txBody>
          <a:bodyPr anchor="b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29F4024A-C8C8-4CE8-856A-ACE514E0B3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ED0E7-F339-4093-9E1E-D7C84953CC56}" type="slidenum">
              <a:rPr lang="en-US" altLang="zh-CN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E425B3A-CD34-4CA2-BF02-7A720278E0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20825"/>
            <a:ext cx="12192000" cy="123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11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53FEB3-48F0-4D8E-82E9-E9BD4E91E7A7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732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89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7219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32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DAAE01C-575F-422D-8597-72189CC9C000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8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547B-D0C4-4CEB-A113-396BF07E222C}" type="datetime1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BC7-1D34-447C-A744-7D4D39737A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346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92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75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DAEAA75-C183-4AA7-B6D2-D322954592A4}" type="slidenum">
              <a:rPr lang="en-US" altLang="zh-CN" smtClean="0"/>
              <a:pPr>
                <a:defRPr/>
              </a:pPr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988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9" r:id="rId1"/>
    <p:sldLayoutId id="2147483810" r:id="rId2"/>
    <p:sldLayoutId id="2147483811" r:id="rId3"/>
    <p:sldLayoutId id="2147483812" r:id="rId4"/>
    <p:sldLayoutId id="2147483813" r:id="rId5"/>
    <p:sldLayoutId id="2147483814" r:id="rId6"/>
    <p:sldLayoutId id="2147483815" r:id="rId7"/>
    <p:sldLayoutId id="2147483816" r:id="rId8"/>
    <p:sldLayoutId id="2147483817" r:id="rId9"/>
    <p:sldLayoutId id="2147483818" r:id="rId10"/>
    <p:sldLayoutId id="2147483819" r:id="rId11"/>
    <p:sldLayoutId id="214748382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9.png"/><Relationship Id="rId4" Type="http://schemas.openxmlformats.org/officeDocument/2006/relationships/oleObject" Target="../embeddings/oleObject1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1">
            <a:extLst>
              <a:ext uri="{FF2B5EF4-FFF2-40B4-BE49-F238E27FC236}">
                <a16:creationId xmlns:a16="http://schemas.microsoft.com/office/drawing/2014/main" id="{4AD99DBC-D992-4B4A-8F58-0DBA1BFF2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480" y="4411621"/>
            <a:ext cx="9057456" cy="206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Harbin Institute of Technology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Shenzhen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School of Computer Science and Technology</a:t>
            </a:r>
            <a:b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Zhang </a:t>
            </a:r>
            <a:r>
              <a:rPr lang="en-US" altLang="zh-CN" sz="28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Meishan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(mason.zms@gmail.com)</a:t>
            </a:r>
          </a:p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lang="en-US" altLang="zh-CN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Copyright</a:t>
            </a:r>
            <a:r>
              <a:rPr lang="zh-CN" altLang="en-US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Harbin Institute of Technology</a:t>
            </a:r>
            <a:r>
              <a:rPr lang="zh-CN" altLang="en-US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1600" b="1" dirty="0" err="1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Su</a:t>
            </a:r>
            <a:r>
              <a:rPr lang="en-US" altLang="zh-CN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 err="1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Xiaohong</a:t>
            </a:r>
            <a:r>
              <a:rPr lang="zh-CN" altLang="en-US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， </a:t>
            </a:r>
            <a:r>
              <a:rPr lang="en-US" altLang="zh-CN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sxh@hit.edu.cn</a:t>
            </a:r>
            <a:endParaRPr lang="en-US" altLang="zh-CN" sz="1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1" name="TextBox 4">
            <a:extLst>
              <a:ext uri="{FF2B5EF4-FFF2-40B4-BE49-F238E27FC236}">
                <a16:creationId xmlns:a16="http://schemas.microsoft.com/office/drawing/2014/main" id="{3ECB8C7D-F3F9-4912-AF24-EDAF7E92B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704" y="2417391"/>
            <a:ext cx="9632950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588"/>
              </a:spcAft>
              <a:buSzPct val="80000"/>
              <a:buNone/>
            </a:pPr>
            <a:r>
              <a:rPr lang="en-US" altLang="zh-CN" sz="5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Lecture 9: Objects and Classes</a:t>
            </a:r>
            <a:endParaRPr lang="zh-CN" altLang="en-US" sz="5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Basics of Object and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412776"/>
            <a:ext cx="10081120" cy="4686300"/>
          </a:xfrm>
        </p:spPr>
        <p:txBody>
          <a:bodyPr/>
          <a:lstStyle/>
          <a:p>
            <a:r>
              <a:rPr lang="en-US" altLang="zh-CN" dirty="0"/>
              <a:t>Example: the adventure game (continued)</a:t>
            </a:r>
          </a:p>
          <a:p>
            <a:pPr lvl="1"/>
            <a:r>
              <a:rPr lang="en-US" altLang="zh-CN" dirty="0"/>
              <a:t>Any number of dragon objects can be created.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Each dragon can perform different functions independent of each other.</a:t>
            </a:r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399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3632" y="2418417"/>
            <a:ext cx="5153741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AC0F432A-5800-4F87-B151-B9838080A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9616" y="4149080"/>
            <a:ext cx="602040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6954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Basics of Object and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690688"/>
            <a:ext cx="8915400" cy="4686300"/>
          </a:xfrm>
        </p:spPr>
        <p:txBody>
          <a:bodyPr/>
          <a:lstStyle/>
          <a:p>
            <a:r>
              <a:rPr lang="en-US" altLang="zh-CN" dirty="0"/>
              <a:t>To summarize:</a:t>
            </a:r>
          </a:p>
          <a:p>
            <a:pPr lvl="1"/>
            <a:r>
              <a:rPr lang="en-US" altLang="zh-CN" dirty="0"/>
              <a:t>An object is an instance of a class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An object has:</a:t>
            </a:r>
          </a:p>
          <a:p>
            <a:pPr lvl="2">
              <a:buSzPct val="100000"/>
              <a:buFont typeface="Times New Roman" panose="02020603050405020304" pitchFamily="18" charset="0"/>
              <a:buChar char="‐"/>
            </a:pPr>
            <a:r>
              <a:rPr lang="en-US" altLang="zh-CN" dirty="0"/>
              <a:t>an identity, i.e. its name </a:t>
            </a:r>
            <a:r>
              <a:rPr lang="en-US" altLang="zh-CN" sz="400" dirty="0"/>
              <a:t> </a:t>
            </a:r>
          </a:p>
          <a:p>
            <a:pPr lvl="2">
              <a:buSzPct val="100000"/>
              <a:buFont typeface="Times New Roman" panose="02020603050405020304" pitchFamily="18" charset="0"/>
              <a:buChar char="‐"/>
            </a:pPr>
            <a:r>
              <a:rPr lang="en-US" altLang="zh-CN" dirty="0"/>
              <a:t>a state, i.e. its data members</a:t>
            </a:r>
          </a:p>
          <a:p>
            <a:pPr lvl="2">
              <a:buSzPct val="100000"/>
              <a:buFont typeface="Times New Roman" panose="02020603050405020304" pitchFamily="18" charset="0"/>
              <a:buChar char="‐"/>
            </a:pPr>
            <a:r>
              <a:rPr lang="en-US" altLang="zh-CN" dirty="0"/>
              <a:t>a behavior, i.e. its member functions.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227152" y="1556792"/>
            <a:ext cx="2714644" cy="2434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62920" y="3868458"/>
            <a:ext cx="2416602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Basics of Object and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4162" y="1397834"/>
            <a:ext cx="6624736" cy="311329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sz="2400" b="1" dirty="0"/>
              <a:t>An example: A student class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Some of the properties (class data members) that define a student are the name, the address, the student number, the date of birth, the course and the course mark.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CN" sz="2000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sz="2000" dirty="0"/>
              <a:t>Some of the functions (class member functions or methods) that can be performed on a student are to update the student’s course mark, display a progress report and so 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15480" y="4623527"/>
            <a:ext cx="6699036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/>
              <a:t>A student object is a specific instance of the student class. 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/>
              <a:t>Students in a course such as </a:t>
            </a:r>
            <a:r>
              <a:rPr lang="en-US" altLang="zh-CN" i="1" dirty="0"/>
              <a:t>John Smith or Liu Wei are instances of the student </a:t>
            </a:r>
            <a:r>
              <a:rPr lang="en-US" altLang="zh-CN" dirty="0"/>
              <a:t>Class.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0679522" y="3990956"/>
            <a:ext cx="262274" cy="173489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8232768" y="3990956"/>
            <a:ext cx="262274" cy="1734890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4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Basics of Object and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1464" y="1412777"/>
            <a:ext cx="5821372" cy="3935421"/>
          </a:xfrm>
        </p:spPr>
        <p:txBody>
          <a:bodyPr/>
          <a:lstStyle/>
          <a:p>
            <a:r>
              <a:rPr lang="en-US" altLang="zh-CN" sz="2400" b="1" dirty="0"/>
              <a:t>An example:  A bank account class</a:t>
            </a:r>
          </a:p>
          <a:p>
            <a:pPr lvl="1"/>
            <a:r>
              <a:rPr lang="en-US" altLang="zh-CN" sz="2000" dirty="0"/>
              <a:t>A bank account has an account number and a balance.</a:t>
            </a:r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Operations on a bank account class are to </a:t>
            </a:r>
            <a:r>
              <a:rPr lang="en-US" altLang="zh-CN" sz="2000" dirty="0">
                <a:solidFill>
                  <a:srgbClr val="FF0000"/>
                </a:solidFill>
              </a:rPr>
              <a:t>open the account with an amount of money </a:t>
            </a:r>
            <a:r>
              <a:rPr lang="en-US" altLang="zh-CN" sz="2000" dirty="0"/>
              <a:t>and to </a:t>
            </a:r>
            <a:r>
              <a:rPr lang="en-US" altLang="zh-CN" sz="2000" dirty="0">
                <a:solidFill>
                  <a:srgbClr val="FF0000"/>
                </a:solidFill>
              </a:rPr>
              <a:t>deposit</a:t>
            </a:r>
            <a:r>
              <a:rPr lang="en-US" altLang="zh-CN" sz="2000" dirty="0"/>
              <a:t> and </a:t>
            </a:r>
            <a:r>
              <a:rPr lang="en-US" altLang="zh-CN" sz="2000" dirty="0">
                <a:solidFill>
                  <a:srgbClr val="FF0000"/>
                </a:solidFill>
              </a:rPr>
              <a:t>withdraw </a:t>
            </a:r>
            <a:r>
              <a:rPr lang="en-US" altLang="zh-CN" sz="2000" dirty="0"/>
              <a:t>money from the account. </a:t>
            </a:r>
          </a:p>
          <a:p>
            <a:pPr lvl="2">
              <a:buSzPct val="100000"/>
              <a:buFont typeface="Times New Roman" panose="02020603050405020304" pitchFamily="18" charset="0"/>
              <a:buChar char="‐"/>
            </a:pPr>
            <a:r>
              <a:rPr lang="en-US" altLang="zh-CN" sz="1800" dirty="0"/>
              <a:t>These operations will be represented by class member functions such as open ( amount ),  withdraw</a:t>
            </a:r>
            <a:r>
              <a:rPr lang="en-US" altLang="zh-CN" dirty="0"/>
              <a:t>( amount ) and deposit( amount).</a:t>
            </a: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36161" y="1626556"/>
            <a:ext cx="2879261" cy="2740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0509" y="4834756"/>
            <a:ext cx="3728864" cy="430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04654" y="5448631"/>
            <a:ext cx="3512840" cy="28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3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Constructing a class in 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417914"/>
            <a:ext cx="9289032" cy="4205064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i="1" dirty="0"/>
              <a:t>Abstraction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Each software object is a simplification of its real world counterpart.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In the computer adventure game, each software object behaves only in some respects as its real-world counterpart. 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SzPct val="100000"/>
              <a:buFont typeface="Times New Roman" panose="02020603050405020304" pitchFamily="18" charset="0"/>
              <a:buChar char="‐"/>
            </a:pPr>
            <a:r>
              <a:rPr lang="en-US" altLang="zh-CN" dirty="0"/>
              <a:t>there may be no need for a player to eat, drink or sleep in the game.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SzPct val="100000"/>
              <a:buFont typeface="Times New Roman" panose="02020603050405020304" pitchFamily="18" charset="0"/>
              <a:buChar char="‐"/>
            </a:pPr>
            <a:endParaRPr lang="en-US" altLang="zh-CN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The bank account class describes only the characteristics and operations that are relevant for the purposes of the program.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Abstraction is used in our everyday lives.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Constructing a class in 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408" y="1412776"/>
            <a:ext cx="11091664" cy="46863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i="1" dirty="0"/>
              <a:t>Abstraction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Abstraction is used in our everyday lives. </a:t>
            </a:r>
          </a:p>
          <a:p>
            <a:pPr lvl="2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 panose="02020603050405020304" pitchFamily="18" charset="0"/>
              <a:buChar char="‐"/>
            </a:pPr>
            <a:r>
              <a:rPr lang="en-US" altLang="zh-CN" dirty="0"/>
              <a:t>A lecture timetable will contain a subject, a lecturer’s name, a room number and a time. </a:t>
            </a:r>
          </a:p>
          <a:p>
            <a:pPr lvl="2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 panose="02020603050405020304" pitchFamily="18" charset="0"/>
              <a:buChar char="‐"/>
            </a:pPr>
            <a:r>
              <a:rPr lang="en-US" altLang="zh-CN" dirty="0"/>
              <a:t>On the timetable, the room where the lecture is to be held is represented simply by a number. </a:t>
            </a:r>
          </a:p>
          <a:p>
            <a:pPr lvl="2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 panose="02020603050405020304" pitchFamily="18" charset="0"/>
              <a:buChar char="‐"/>
            </a:pPr>
            <a:r>
              <a:rPr lang="en-US" altLang="zh-CN" dirty="0"/>
              <a:t>For a student, details of the room are unnecessary and are therefore not given. </a:t>
            </a:r>
          </a:p>
          <a:p>
            <a:pPr lvl="2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 panose="02020603050405020304" pitchFamily="18" charset="0"/>
              <a:buChar char="‐"/>
            </a:pPr>
            <a:r>
              <a:rPr lang="en-US" altLang="zh-CN" dirty="0"/>
              <a:t>For a college administrator the size of the room is relevant and so would be included in an abstraction for the purposes of college administration.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Constructing a class in 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Program Example</a:t>
            </a:r>
          </a:p>
          <a:p>
            <a:endParaRPr lang="zh-CN" altLang="en-US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1424" y="2371621"/>
            <a:ext cx="6144350" cy="372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442454" y="2568049"/>
            <a:ext cx="4414186" cy="31393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 anchorCtr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line 7, following the keyword class, the class is given the name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bank_account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 10 ~13 declare the member functions of the class 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Lines 15 and 16 declare the data members of the class.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members of the class are divided into private and public members. </a:t>
            </a:r>
          </a:p>
          <a:p>
            <a:pPr>
              <a:buFont typeface="Wingdings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keywords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specify the access control level for the data and function members of the class.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847529" y="5809484"/>
            <a:ext cx="2490327" cy="2652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forget the semicolon.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04649" y="5541069"/>
            <a:ext cx="2490327" cy="2652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data members.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07830" y="4532956"/>
            <a:ext cx="2452267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689580" y="4834307"/>
            <a:ext cx="3270516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member function prototypes.</a:t>
            </a:r>
            <a:endParaRPr lang="zh-CN" alt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Constructing a class in 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2459" y="1628800"/>
            <a:ext cx="12097344" cy="46863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Information hiding </a:t>
            </a:r>
          </a:p>
          <a:p>
            <a:pPr lvl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The private data members are accessible only to member functions of the class and unavailable to any functions that are not members of the class.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Members declared with public access are accessible in any part of a program.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A public member function can be called from any part of a program, while a private member function can only be called from within member functions of the same class.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The public member functions are known as the </a:t>
            </a:r>
            <a:r>
              <a:rPr lang="en-US" altLang="zh-CN" i="1" dirty="0">
                <a:solidFill>
                  <a:srgbClr val="FF0000"/>
                </a:solidFill>
              </a:rPr>
              <a:t>public interface</a:t>
            </a:r>
            <a:r>
              <a:rPr lang="en-US" altLang="zh-CN" i="1" dirty="0"/>
              <a:t> </a:t>
            </a:r>
            <a:r>
              <a:rPr lang="en-US" altLang="zh-CN" dirty="0"/>
              <a:t>in class</a:t>
            </a:r>
            <a:r>
              <a:rPr lang="en-US" altLang="zh-CN" i="1" dirty="0"/>
              <a:t>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Constructing a class in C++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1584" y="1772817"/>
            <a:ext cx="7488832" cy="4037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Constructing a class in 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412776"/>
            <a:ext cx="9361040" cy="4686300"/>
          </a:xfrm>
        </p:spPr>
        <p:txBody>
          <a:bodyPr/>
          <a:lstStyle/>
          <a:p>
            <a:r>
              <a:rPr lang="en-US" altLang="zh-CN" dirty="0"/>
              <a:t>The general format of a class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endParaRPr lang="en-US" altLang="zh-CN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Generally, data members of a class are all private and the member functions of the class are all public.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The public section is usually placed at the start of the class before the private section.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7664" y="1988840"/>
            <a:ext cx="5792656" cy="2050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7BA8F296-7D2B-439C-8CAF-2A8F9776C2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269875"/>
            <a:ext cx="89154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CE3847AF-E3D3-4975-8AEB-298E6EBEAB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63282" y="1412875"/>
            <a:ext cx="9777536" cy="34563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Basic of object and class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Construct a class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Constructors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Class properties</a:t>
            </a:r>
          </a:p>
        </p:txBody>
      </p:sp>
    </p:spTree>
  </p:cSld>
  <p:clrMapOvr>
    <a:masterClrMapping/>
  </p:clrMapOvr>
  <p:transition>
    <p:newsfla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Constructing a class in 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412776"/>
            <a:ext cx="8915400" cy="4686300"/>
          </a:xfrm>
        </p:spPr>
        <p:txBody>
          <a:bodyPr/>
          <a:lstStyle/>
          <a:p>
            <a:r>
              <a:rPr lang="en-US" altLang="zh-CN" dirty="0"/>
              <a:t>The class member functions must be defined</a:t>
            </a:r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1705" y="2060848"/>
            <a:ext cx="5088821" cy="2321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431705" y="4382295"/>
            <a:ext cx="5088821" cy="1891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5234052" y="2933539"/>
            <a:ext cx="3270516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5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function definitions.</a:t>
            </a:r>
            <a:endParaRPr lang="zh-CN" altLang="en-US" sz="15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9.2 Constructing a class in 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412776"/>
            <a:ext cx="9505056" cy="4686300"/>
          </a:xfrm>
        </p:spPr>
        <p:txBody>
          <a:bodyPr/>
          <a:lstStyle/>
          <a:p>
            <a:r>
              <a:rPr lang="en-US" altLang="zh-CN" dirty="0"/>
              <a:t>A class member function has the general format:</a:t>
            </a:r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The scope resolution operator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::</a:t>
            </a:r>
            <a:r>
              <a:rPr lang="en-US" altLang="zh-CN" dirty="0"/>
              <a:t> is used here to specify that a function is a member of a class.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93355" y="2183079"/>
            <a:ext cx="7005290" cy="12755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90640" y="1516735"/>
            <a:ext cx="5161826" cy="30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60037" y="5095817"/>
            <a:ext cx="3024336" cy="840093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13" name="TextBox 5">
            <a:extLst>
              <a:ext uri="{FF2B5EF4-FFF2-40B4-BE49-F238E27FC236}">
                <a16:creationId xmlns:a16="http://schemas.microsoft.com/office/drawing/2014/main" id="{BEA0B0E3-3411-43CF-811E-BCBE6BC512B7}"/>
              </a:ext>
            </a:extLst>
          </p:cNvPr>
          <p:cNvSpPr txBox="1"/>
          <p:nvPr/>
        </p:nvSpPr>
        <p:spPr>
          <a:xfrm>
            <a:off x="1258032" y="3576169"/>
            <a:ext cx="4333912" cy="28623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use the 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bank_account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class, place the class and member function definitions before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 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objects of the class are defined and used in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44 creates a 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bank_account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object called 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my_account</a:t>
            </a:r>
            <a:endParaRPr lang="en-US" altLang="zh-CN" sz="1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47 initializes the data members of the class by calling the member function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with values for the 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account_no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endParaRPr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标题 1">
            <a:extLst>
              <a:ext uri="{FF2B5EF4-FFF2-40B4-BE49-F238E27FC236}">
                <a16:creationId xmlns:a16="http://schemas.microsoft.com/office/drawing/2014/main" id="{7E5C3768-9BEB-4F08-BD52-CAEF1511F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69776"/>
            <a:ext cx="8915400" cy="1143000"/>
          </a:xfrm>
        </p:spPr>
        <p:txBody>
          <a:bodyPr/>
          <a:lstStyle/>
          <a:p>
            <a:r>
              <a:rPr lang="en-US" altLang="zh-CN" dirty="0"/>
              <a:t>9.2 Constructing a class in C++</a:t>
            </a:r>
            <a:endParaRPr lang="zh-CN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5" cstate="print"/>
          <a:srcRect l="3592" t="29991" r="14732"/>
          <a:stretch/>
        </p:blipFill>
        <p:spPr bwMode="auto">
          <a:xfrm>
            <a:off x="1277576" y="1516736"/>
            <a:ext cx="3666297" cy="1903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3724544" y="2258056"/>
            <a:ext cx="1219329" cy="2348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334004" y="3007499"/>
            <a:ext cx="1219329" cy="23484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559496" y="3242339"/>
            <a:ext cx="1584176" cy="1778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50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allAtOnce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9F0429B-71FB-44BC-8915-FCD1894B0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69776"/>
            <a:ext cx="8915400" cy="1143000"/>
          </a:xfrm>
        </p:spPr>
        <p:txBody>
          <a:bodyPr/>
          <a:lstStyle/>
          <a:p>
            <a:r>
              <a:rPr lang="en-US" altLang="zh-CN" dirty="0"/>
              <a:t>9.2 Constructing a class in 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412776"/>
            <a:ext cx="9433048" cy="46863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C++ built-in data types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Each data type has a unique range of allowable values and a set of allowable operations and functions.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The implementation details of the data types are hidden from the programmer. This is called </a:t>
            </a:r>
            <a:r>
              <a:rPr lang="en-US" altLang="zh-CN" i="1" dirty="0">
                <a:solidFill>
                  <a:srgbClr val="FF0000"/>
                </a:solidFill>
              </a:rPr>
              <a:t>data abstraction.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55269123-340E-4129-9EA8-7B9001BD3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0" y="269776"/>
            <a:ext cx="8915400" cy="1143000"/>
          </a:xfrm>
        </p:spPr>
        <p:txBody>
          <a:bodyPr/>
          <a:lstStyle/>
          <a:p>
            <a:r>
              <a:rPr lang="en-US" altLang="zh-CN" dirty="0"/>
              <a:t>9.2 Constructing a class in C++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1423797"/>
            <a:ext cx="9361040" cy="46863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i="1" dirty="0">
                <a:solidFill>
                  <a:srgbClr val="FF0000"/>
                </a:solidFill>
              </a:rPr>
              <a:t>Abstract Data Type (ADT)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The bank account class defines a new data type that is not built into the C++ language. </a:t>
            </a:r>
            <a:endParaRPr lang="en-US" altLang="zh-CN" i="1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 panose="02020603050405020304" pitchFamily="18" charset="0"/>
              <a:buChar char="‐"/>
            </a:pPr>
            <a:r>
              <a:rPr lang="en-US" altLang="zh-CN" dirty="0"/>
              <a:t>Once written, it is not necessary to know the details of how each of the class member functions work.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 panose="02020603050405020304" pitchFamily="18" charset="0"/>
              <a:buChar char="‐"/>
            </a:pPr>
            <a:r>
              <a:rPr lang="en-US" altLang="zh-CN" dirty="0"/>
              <a:t>know how to call the public member functions of the class such as open(), deposit()and withdraw().</a:t>
            </a:r>
            <a:endParaRPr lang="zh-CN" altLang="en-US" dirty="0"/>
          </a:p>
        </p:txBody>
      </p:sp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1704" y="4978110"/>
            <a:ext cx="6275554" cy="1143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872001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Constructors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412776"/>
            <a:ext cx="9433048" cy="4686300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Constructor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a class member function that has the same name as the class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be automatically called when an object of the class is created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frequently used to provide the private data members of the object with initial values.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Example: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 panose="02020603050405020304" pitchFamily="18" charset="0"/>
              <a:buChar char="‐"/>
            </a:pPr>
            <a:r>
              <a:rPr lang="en-US" altLang="zh-CN" dirty="0"/>
              <a:t>The private </a:t>
            </a:r>
            <a:r>
              <a:rPr lang="en-US" altLang="zh-CN" i="1" dirty="0" err="1"/>
              <a:t>account_number</a:t>
            </a:r>
            <a:r>
              <a:rPr lang="en-US" altLang="zh-CN" dirty="0"/>
              <a:t> and </a:t>
            </a:r>
            <a:r>
              <a:rPr lang="en-US" altLang="zh-CN" i="1" dirty="0"/>
              <a:t>balance</a:t>
            </a:r>
            <a:r>
              <a:rPr lang="en-US" altLang="zh-CN" dirty="0"/>
              <a:t> are assigned their initial values in </a:t>
            </a:r>
            <a:r>
              <a:rPr lang="en-US" altLang="zh-CN" i="1" dirty="0"/>
              <a:t>open</a:t>
            </a:r>
            <a:r>
              <a:rPr lang="en-US" altLang="zh-CN" dirty="0"/>
              <a:t>(). </a:t>
            </a:r>
          </a:p>
          <a:p>
            <a: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 panose="02020603050405020304" pitchFamily="18" charset="0"/>
              <a:buChar char="‐"/>
            </a:pPr>
            <a:r>
              <a:rPr lang="en-US" altLang="zh-CN" dirty="0"/>
              <a:t>a constructor is added to the </a:t>
            </a:r>
            <a:r>
              <a:rPr lang="en-US" altLang="zh-CN" i="1" dirty="0" err="1"/>
              <a:t>bank_account</a:t>
            </a:r>
            <a:r>
              <a:rPr lang="en-US" altLang="zh-CN" dirty="0"/>
              <a:t> class in place of the </a:t>
            </a:r>
            <a:r>
              <a:rPr lang="en-US" altLang="zh-CN" i="1" dirty="0"/>
              <a:t>open</a:t>
            </a:r>
            <a:r>
              <a:rPr lang="en-US" altLang="zh-CN" dirty="0"/>
              <a:t>() member function.</a:t>
            </a:r>
          </a:p>
          <a:p>
            <a:pPr lvl="2"/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Constructors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1419605"/>
            <a:ext cx="8915400" cy="4686300"/>
          </a:xfrm>
        </p:spPr>
        <p:txBody>
          <a:bodyPr/>
          <a:lstStyle/>
          <a:p>
            <a:r>
              <a:rPr lang="en-US" altLang="zh-CN" dirty="0"/>
              <a:t>Program Example</a:t>
            </a:r>
          </a:p>
          <a:p>
            <a:endParaRPr lang="zh-CN" altLang="en-US" dirty="0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7489" y="2204864"/>
            <a:ext cx="5824819" cy="3438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536162" y="2690944"/>
            <a:ext cx="3383421" cy="193899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 is never explicitly called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therefore cannot return a value.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why a class constructor has no return type, not even void.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113557" y="3195001"/>
            <a:ext cx="2198751" cy="65836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constructor has the same name as the class and has no return type. 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Constructors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72057" y="1441376"/>
            <a:ext cx="9036082" cy="4537050"/>
          </a:xfrm>
        </p:spPr>
        <p:txBody>
          <a:bodyPr/>
          <a:lstStyle/>
          <a:p>
            <a:r>
              <a:rPr lang="en-US" altLang="zh-CN" dirty="0"/>
              <a:t>Rewriting main() to make use of the class constructor</a:t>
            </a:r>
          </a:p>
          <a:p>
            <a:endParaRPr lang="zh-CN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70166" y="2160668"/>
            <a:ext cx="5866466" cy="3103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592291" y="2318247"/>
            <a:ext cx="2787234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/>
              <a:t>Line 44 of this program creates an object called </a:t>
            </a:r>
            <a:r>
              <a:rPr lang="en-US" altLang="zh-CN" i="1" dirty="0" err="1">
                <a:solidFill>
                  <a:srgbClr val="FF0000"/>
                </a:solidFill>
              </a:rPr>
              <a:t>my_account</a:t>
            </a:r>
            <a:r>
              <a:rPr lang="en-US" altLang="zh-CN" dirty="0"/>
              <a:t> with these values:</a:t>
            </a:r>
            <a:endParaRPr lang="zh-CN" altLang="en-US" dirty="0"/>
          </a:p>
        </p:txBody>
      </p:sp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88437" y="3900229"/>
            <a:ext cx="2594942" cy="1236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080124" y="5390791"/>
            <a:ext cx="4006949" cy="928694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5466482" y="2309529"/>
            <a:ext cx="1870150" cy="150956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class constructor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bank_account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is automatically called, assigning the account member a value of 123 and the balance a value of 10.54.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Constructors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419605"/>
            <a:ext cx="9210228" cy="4686300"/>
          </a:xfrm>
        </p:spPr>
        <p:txBody>
          <a:bodyPr/>
          <a:lstStyle/>
          <a:p>
            <a:r>
              <a:rPr lang="en-US" altLang="zh-CN" dirty="0"/>
              <a:t>A </a:t>
            </a:r>
            <a:r>
              <a:rPr lang="en-US" altLang="zh-CN" i="1" dirty="0">
                <a:solidFill>
                  <a:srgbClr val="FF0000"/>
                </a:solidFill>
              </a:rPr>
              <a:t>default class constructor </a:t>
            </a:r>
            <a:r>
              <a:rPr lang="en-US" altLang="zh-CN" dirty="0"/>
              <a:t>is a constructor that has no parameters.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11625" y="2636912"/>
            <a:ext cx="6699593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 bwMode="auto">
          <a:xfrm>
            <a:off x="3431704" y="3429000"/>
            <a:ext cx="1872208" cy="360040"/>
          </a:xfrm>
          <a:prstGeom prst="rect">
            <a:avLst/>
          </a:prstGeom>
          <a:solidFill>
            <a:schemeClr val="accent2"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10553" y="2815868"/>
            <a:ext cx="2600664" cy="6131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class constructor has no parameters.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Constructors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1430490"/>
            <a:ext cx="8915400" cy="4686300"/>
          </a:xfrm>
        </p:spPr>
        <p:txBody>
          <a:bodyPr/>
          <a:lstStyle/>
          <a:p>
            <a:r>
              <a:rPr lang="en-US" altLang="zh-CN" dirty="0"/>
              <a:t>Program Example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D93D90E-99A5-4689-8918-68A476D08444}"/>
              </a:ext>
            </a:extLst>
          </p:cNvPr>
          <p:cNvGrpSpPr/>
          <p:nvPr/>
        </p:nvGrpSpPr>
        <p:grpSpPr>
          <a:xfrm>
            <a:off x="3575720" y="2348880"/>
            <a:ext cx="5924692" cy="3371070"/>
            <a:chOff x="2648744" y="2276872"/>
            <a:chExt cx="5924692" cy="3371070"/>
          </a:xfrm>
        </p:grpSpPr>
        <p:pic>
          <p:nvPicPr>
            <p:cNvPr id="5427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648744" y="2276872"/>
              <a:ext cx="5924692" cy="3371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矩形 5"/>
            <p:cNvSpPr/>
            <p:nvPr/>
          </p:nvSpPr>
          <p:spPr bwMode="auto">
            <a:xfrm>
              <a:off x="2916740" y="2284311"/>
              <a:ext cx="2644335" cy="1080120"/>
            </a:xfrm>
            <a:prstGeom prst="rect">
              <a:avLst/>
            </a:prstGeom>
            <a:solidFill>
              <a:schemeClr val="accent2">
                <a:alpha val="49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0187" tIns="45094" rIns="90187" bIns="45094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90000"/>
                </a:lnSpc>
                <a:spcBef>
                  <a:spcPts val="588"/>
                </a:spcBef>
                <a:spcAft>
                  <a:spcPts val="588"/>
                </a:spcAft>
                <a:buClr>
                  <a:schemeClr val="tx2"/>
                </a:buClr>
                <a:buSzPct val="80000"/>
              </a:pPr>
              <a:endParaRPr lang="zh-CN" alt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Basics of Object and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412776"/>
            <a:ext cx="9289032" cy="46863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An </a:t>
            </a:r>
            <a:r>
              <a:rPr lang="en-US" altLang="zh-CN" dirty="0">
                <a:solidFill>
                  <a:srgbClr val="FF0000"/>
                </a:solidFill>
              </a:rPr>
              <a:t>object</a:t>
            </a:r>
            <a:r>
              <a:rPr lang="en-US" altLang="zh-CN" dirty="0"/>
              <a:t> is a component of a program that knows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how to perform certain actions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how to interact with other parts of the program.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An object consists of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one or more data values, which define the state or properties of the object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functions that can be applied to the object</a:t>
            </a:r>
          </a:p>
          <a:p>
            <a:pPr marL="7560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The functions associated with an object represent what can be done to the object and how the object behaves. 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Constructors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87488" y="1440886"/>
            <a:ext cx="8915400" cy="4686300"/>
          </a:xfrm>
        </p:spPr>
        <p:txBody>
          <a:bodyPr/>
          <a:lstStyle/>
          <a:p>
            <a:r>
              <a:rPr lang="en-US" altLang="zh-CN" dirty="0"/>
              <a:t>Program Example…continued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0406E2B-DCCA-4148-B0E0-A098A03AD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0054" y="2402924"/>
            <a:ext cx="6885073" cy="3168352"/>
          </a:xfrm>
          <a:prstGeom prst="rect">
            <a:avLst/>
          </a:prstGeom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53383" y="3617066"/>
            <a:ext cx="3096344" cy="1516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3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0017" y="5161752"/>
            <a:ext cx="3995085" cy="114300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5303913" y="2402925"/>
            <a:ext cx="3691213" cy="116059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default class constructor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bank_account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is automatically called assigning the account number a value of 0 and the balance a value of 0.0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Constructors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412776"/>
            <a:ext cx="8915400" cy="4686300"/>
          </a:xfrm>
        </p:spPr>
        <p:txBody>
          <a:bodyPr/>
          <a:lstStyle/>
          <a:p>
            <a:r>
              <a:rPr lang="en-US" altLang="zh-CN" dirty="0"/>
              <a:t>Constructors can be overloaded</a:t>
            </a:r>
          </a:p>
          <a:p>
            <a:pPr lvl="1"/>
            <a:r>
              <a:rPr lang="en-US" altLang="zh-CN" dirty="0"/>
              <a:t>There can be several constructors within a class, each with a different number of parameters</a:t>
            </a:r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1684" y="3212976"/>
            <a:ext cx="5688632" cy="3110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 bwMode="auto">
          <a:xfrm>
            <a:off x="3095604" y="4214818"/>
            <a:ext cx="3500462" cy="357190"/>
          </a:xfrm>
          <a:prstGeom prst="rect">
            <a:avLst/>
          </a:prstGeom>
          <a:solidFill>
            <a:schemeClr val="bg1">
              <a:lumMod val="60000"/>
              <a:lumOff val="40000"/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Constructors</a:t>
            </a:r>
            <a:endParaRPr lang="zh-CN" altLang="en-US" dirty="0"/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47778" y="1714488"/>
            <a:ext cx="5133975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88874" y="3899202"/>
            <a:ext cx="7667625" cy="250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407602" y="1731845"/>
            <a:ext cx="4486275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extBox 14"/>
          <p:cNvSpPr txBox="1"/>
          <p:nvPr/>
        </p:nvSpPr>
        <p:spPr>
          <a:xfrm>
            <a:off x="4871864" y="3696375"/>
            <a:ext cx="602201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argument given when the object </a:t>
            </a:r>
            <a:r>
              <a:rPr lang="en-US" altLang="zh-CN" sz="1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my_account</a:t>
            </a: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being created</a:t>
            </a:r>
          </a:p>
          <a:p>
            <a:pPr>
              <a:buFont typeface="Arial" pitchFamily="34" charset="0"/>
              <a:buChar char="•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class constructor on lines 27 to 31 is called, assigning 123 to the account number and 0.0 to the balance.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0739CEAA-C0EF-4CE3-BC0A-420248D258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636024" y="5334610"/>
            <a:ext cx="2212910" cy="10696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7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Constructors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94828" y="1441376"/>
            <a:ext cx="9381692" cy="4686300"/>
          </a:xfrm>
        </p:spPr>
        <p:txBody>
          <a:bodyPr/>
          <a:lstStyle/>
          <a:p>
            <a:r>
              <a:rPr lang="en-US" altLang="zh-CN" dirty="0"/>
              <a:t>A data member initialization list is frequently used in constructors in place of assignment statements.</a:t>
            </a:r>
          </a:p>
          <a:p>
            <a:endParaRPr lang="zh-CN" altLang="en-US" dirty="0"/>
          </a:p>
        </p:txBody>
      </p:sp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552" y="2708920"/>
            <a:ext cx="8182898" cy="1428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837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71103" y="4167148"/>
            <a:ext cx="7562850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 bwMode="auto">
          <a:xfrm>
            <a:off x="5770336" y="2701776"/>
            <a:ext cx="4143404" cy="285752"/>
          </a:xfrm>
          <a:prstGeom prst="rect">
            <a:avLst/>
          </a:prstGeom>
          <a:solidFill>
            <a:schemeClr val="accent2"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3499863" y="4452899"/>
            <a:ext cx="6215106" cy="571504"/>
          </a:xfrm>
          <a:prstGeom prst="rect">
            <a:avLst/>
          </a:prstGeom>
          <a:solidFill>
            <a:schemeClr val="accent1">
              <a:lumMod val="90000"/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7714705" y="4452899"/>
            <a:ext cx="357190" cy="2857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</a:pPr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2071103" y="4952965"/>
            <a:ext cx="285752" cy="71438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</a:pP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4111957" y="5523799"/>
            <a:ext cx="4968552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/>
              <a:t>No statements left in this constructor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/>
              <a:t>The chain brackets {} are still required</a:t>
            </a:r>
          </a:p>
        </p:txBody>
      </p:sp>
      <p:cxnSp>
        <p:nvCxnSpPr>
          <p:cNvPr id="17" name="直接连接符 16"/>
          <p:cNvCxnSpPr/>
          <p:nvPr/>
        </p:nvCxnSpPr>
        <p:spPr bwMode="auto">
          <a:xfrm rot="5400000">
            <a:off x="5714441" y="5238717"/>
            <a:ext cx="285752" cy="1588"/>
          </a:xfrm>
          <a:prstGeom prst="lin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直接连接符 25"/>
          <p:cNvCxnSpPr/>
          <p:nvPr/>
        </p:nvCxnSpPr>
        <p:spPr bwMode="auto">
          <a:xfrm rot="10800000">
            <a:off x="4714309" y="5381593"/>
            <a:ext cx="1143008" cy="1588"/>
          </a:xfrm>
          <a:prstGeom prst="lin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 rot="5400000" flipH="1" flipV="1">
            <a:off x="4535714" y="5202998"/>
            <a:ext cx="357190" cy="1588"/>
          </a:xfrm>
          <a:prstGeom prst="straightConnector1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9" name="直接连接符 28"/>
          <p:cNvCxnSpPr/>
          <p:nvPr/>
        </p:nvCxnSpPr>
        <p:spPr bwMode="auto">
          <a:xfrm rot="5400000">
            <a:off x="6999531" y="5237923"/>
            <a:ext cx="285752" cy="1588"/>
          </a:xfrm>
          <a:prstGeom prst="lin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直接连接符 29"/>
          <p:cNvCxnSpPr/>
          <p:nvPr/>
        </p:nvCxnSpPr>
        <p:spPr bwMode="auto">
          <a:xfrm rot="10800000">
            <a:off x="7143201" y="5380799"/>
            <a:ext cx="1143008" cy="1588"/>
          </a:xfrm>
          <a:prstGeom prst="line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rot="5400000" flipH="1" flipV="1">
            <a:off x="8106820" y="5202204"/>
            <a:ext cx="357190" cy="1588"/>
          </a:xfrm>
          <a:prstGeom prst="straightConnector1">
            <a:avLst/>
          </a:prstGeom>
          <a:noFill/>
          <a:ln w="28575" cap="flat" cmpd="sng" algn="ctr">
            <a:solidFill>
              <a:srgbClr val="0000CC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Constructors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412776"/>
            <a:ext cx="8915400" cy="4686300"/>
          </a:xfrm>
        </p:spPr>
        <p:txBody>
          <a:bodyPr/>
          <a:lstStyle/>
          <a:p>
            <a:r>
              <a:rPr lang="en-US" altLang="zh-CN" dirty="0"/>
              <a:t>Constructors are functions, default arguments can also be used in constructors</a:t>
            </a:r>
          </a:p>
          <a:p>
            <a:endParaRPr lang="zh-CN" altLang="en-US" dirty="0"/>
          </a:p>
        </p:txBody>
      </p:sp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51584" y="2670052"/>
            <a:ext cx="7622230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 bwMode="auto">
          <a:xfrm>
            <a:off x="4566162" y="3741622"/>
            <a:ext cx="4714908" cy="357190"/>
          </a:xfrm>
          <a:prstGeom prst="rect">
            <a:avLst/>
          </a:prstGeom>
          <a:solidFill>
            <a:schemeClr val="accent2"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356315" y="2670053"/>
            <a:ext cx="2600664" cy="61313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argument in a constructor.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Constructors</a:t>
            </a:r>
            <a:endParaRPr lang="zh-CN" altLang="en-US" dirty="0"/>
          </a:p>
        </p:txBody>
      </p:sp>
      <p:pic>
        <p:nvPicPr>
          <p:cNvPr id="604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3553" y="1844824"/>
            <a:ext cx="7891101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 bwMode="auto">
          <a:xfrm>
            <a:off x="2492180" y="3773650"/>
            <a:ext cx="7072362" cy="571504"/>
          </a:xfrm>
          <a:prstGeom prst="rect">
            <a:avLst/>
          </a:prstGeom>
          <a:solidFill>
            <a:schemeClr val="accent2"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31705" y="4345154"/>
            <a:ext cx="6381259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use an initialization list and assignment statements in a constructor.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9.3 Constructors</a:t>
            </a:r>
            <a:endParaRPr lang="zh-CN" altLang="en-US" dirty="0"/>
          </a:p>
        </p:txBody>
      </p:sp>
      <p:pic>
        <p:nvPicPr>
          <p:cNvPr id="6144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5561" y="1826398"/>
            <a:ext cx="7839075" cy="393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 bwMode="auto">
          <a:xfrm>
            <a:off x="2707064" y="1754959"/>
            <a:ext cx="3429024" cy="357190"/>
          </a:xfrm>
          <a:prstGeom prst="rect">
            <a:avLst/>
          </a:prstGeom>
          <a:solidFill>
            <a:schemeClr val="accent2"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2707064" y="3112281"/>
            <a:ext cx="4214842" cy="357190"/>
          </a:xfrm>
          <a:prstGeom prst="rect">
            <a:avLst/>
          </a:prstGeom>
          <a:solidFill>
            <a:schemeClr val="accent2"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2707064" y="4541041"/>
            <a:ext cx="3000396" cy="357190"/>
          </a:xfrm>
          <a:prstGeom prst="rect">
            <a:avLst/>
          </a:prstGeom>
          <a:solidFill>
            <a:schemeClr val="accent2"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</a:pPr>
            <a:endParaRPr lang="zh-CN" altLang="en-US"/>
          </a:p>
        </p:txBody>
      </p:sp>
      <p:pic>
        <p:nvPicPr>
          <p:cNvPr id="6144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09783" y="5859111"/>
            <a:ext cx="3212546" cy="857256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Class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426298"/>
            <a:ext cx="9433048" cy="46863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static class data members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A static class data member is independent of all the objects that are created from that class.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 Only one copy of a static data member exists and is shared by all objects of a particular class.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 The value of the static data member is therefore the same for all the class objects. </a:t>
            </a:r>
          </a:p>
          <a:p>
            <a:pPr lvl="1">
              <a:lnSpc>
                <a:spcPct val="150000"/>
              </a:lnSpc>
            </a:pPr>
            <a:r>
              <a:rPr lang="en-US" altLang="zh-CN" sz="2000" dirty="0"/>
              <a:t>If even one of the objects of a class modifies the value of a static data member, then the value of the static data member changes for every object of that class.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Class properties</a:t>
            </a:r>
            <a:endParaRPr lang="zh-CN" alt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3633" y="1772816"/>
            <a:ext cx="6998417" cy="4000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 bwMode="auto">
          <a:xfrm>
            <a:off x="3212260" y="4558898"/>
            <a:ext cx="4214842" cy="428628"/>
          </a:xfrm>
          <a:prstGeom prst="rect">
            <a:avLst/>
          </a:prstGeom>
          <a:solidFill>
            <a:schemeClr val="accent2"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3355136" y="4630336"/>
            <a:ext cx="857256" cy="285752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7248128" y="4117160"/>
            <a:ext cx="2376264" cy="28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class data member.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Class properties</a:t>
            </a:r>
            <a:endParaRPr lang="zh-CN" altLang="en-US" dirty="0"/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83632" y="1916832"/>
            <a:ext cx="7025434" cy="4286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 bwMode="auto">
          <a:xfrm>
            <a:off x="3283699" y="2400118"/>
            <a:ext cx="4252462" cy="294778"/>
          </a:xfrm>
          <a:prstGeom prst="rect">
            <a:avLst/>
          </a:prstGeom>
          <a:solidFill>
            <a:schemeClr val="accent2"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5080673" y="2400118"/>
            <a:ext cx="2455488" cy="261565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Basics of Object and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412776"/>
            <a:ext cx="9289032" cy="4686300"/>
          </a:xfrm>
        </p:spPr>
        <p:txBody>
          <a:bodyPr/>
          <a:lstStyle/>
          <a:p>
            <a:r>
              <a:rPr lang="en-US" altLang="zh-CN" dirty="0"/>
              <a:t>Example</a:t>
            </a:r>
            <a:r>
              <a:rPr lang="zh-CN" altLang="en-US" dirty="0"/>
              <a:t>：</a:t>
            </a:r>
            <a:r>
              <a:rPr lang="en-US" altLang="zh-CN" dirty="0"/>
              <a:t>a computer game</a:t>
            </a:r>
          </a:p>
          <a:p>
            <a:pPr lvl="1"/>
            <a:r>
              <a:rPr lang="en-US" altLang="zh-CN" dirty="0"/>
              <a:t>A player will have data values to represent certain attributes, e.g. the state of their health or the weapons they possess.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 player must be able to perform functions such as walk, run, attack an enemy, and rescue the fair maiden to win.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Class properties</a:t>
            </a:r>
            <a:endParaRPr lang="zh-CN" altLang="en-US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1739" y="2277428"/>
            <a:ext cx="5626187" cy="3733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 bwMode="auto">
          <a:xfrm>
            <a:off x="1675020" y="2263608"/>
            <a:ext cx="4680513" cy="224903"/>
          </a:xfrm>
          <a:prstGeom prst="rect">
            <a:avLst/>
          </a:prstGeom>
          <a:solidFill>
            <a:schemeClr val="accent2"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</a:pPr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31759" y="2305616"/>
            <a:ext cx="3485223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/>
              <a:t>A static data member is initialized outside the class and outside main()</a:t>
            </a:r>
          </a:p>
          <a:p>
            <a:pPr>
              <a:buFont typeface="Arial" pitchFamily="34" charset="0"/>
              <a:buChar char="•"/>
            </a:pPr>
            <a:r>
              <a:rPr lang="en-US" altLang="zh-CN" i="1" dirty="0" err="1">
                <a:solidFill>
                  <a:srgbClr val="FF0000"/>
                </a:solidFill>
              </a:rPr>
              <a:t>next_account_number</a:t>
            </a:r>
            <a:r>
              <a:rPr lang="en-US" altLang="zh-CN" dirty="0"/>
              <a:t> occurs </a:t>
            </a:r>
            <a:r>
              <a:rPr lang="en-US" altLang="zh-CN" dirty="0">
                <a:solidFill>
                  <a:srgbClr val="FF0000"/>
                </a:solidFill>
              </a:rPr>
              <a:t>only once </a:t>
            </a:r>
            <a:r>
              <a:rPr lang="en-US" altLang="zh-CN" dirty="0"/>
              <a:t>and is shared by all objects of the class and bank account objects.</a:t>
            </a:r>
          </a:p>
        </p:txBody>
      </p:sp>
      <p:pic>
        <p:nvPicPr>
          <p:cNvPr id="6451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150816" y="5530002"/>
            <a:ext cx="3429000" cy="9620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Class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638300" y="4519151"/>
            <a:ext cx="8915400" cy="1841519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i="1" dirty="0"/>
              <a:t>class variable: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Associated with a class rather than an object</a:t>
            </a:r>
            <a:endParaRPr lang="en-US" altLang="zh-CN" i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i="1" dirty="0"/>
              <a:t>instance variables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Associated with instances of the class and are called</a:t>
            </a:r>
            <a:r>
              <a:rPr lang="en-US" altLang="zh-CN" i="1" dirty="0"/>
              <a:t>.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4E33B47-7C6A-4CD7-A0F2-DD100225F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004" y="1772816"/>
            <a:ext cx="7873420" cy="2448272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159217" y="1793475"/>
            <a:ext cx="2736304" cy="720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one copy of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next_account_number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59596" y="3912398"/>
            <a:ext cx="7272808" cy="308691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object has its own copy of the instance variables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account_number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balance. 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Class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50268" y="1412911"/>
            <a:ext cx="9354244" cy="4686300"/>
          </a:xfrm>
        </p:spPr>
        <p:txBody>
          <a:bodyPr/>
          <a:lstStyle/>
          <a:p>
            <a:r>
              <a:rPr lang="en-US" altLang="zh-CN" dirty="0"/>
              <a:t>A class member function can return a value using a return statement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31704" y="2636912"/>
            <a:ext cx="5904656" cy="3618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 bwMode="auto">
          <a:xfrm>
            <a:off x="3935760" y="4756594"/>
            <a:ext cx="2232248" cy="256582"/>
          </a:xfrm>
          <a:prstGeom prst="rect">
            <a:avLst/>
          </a:prstGeom>
          <a:solidFill>
            <a:schemeClr val="accent2"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Class properties</a:t>
            </a:r>
            <a:endParaRPr lang="zh-CN" altLang="en-US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2496" y="1844825"/>
            <a:ext cx="7521778" cy="444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 bwMode="auto">
          <a:xfrm>
            <a:off x="2454504" y="5157192"/>
            <a:ext cx="4320480" cy="1133195"/>
          </a:xfrm>
          <a:prstGeom prst="rect">
            <a:avLst/>
          </a:prstGeom>
          <a:solidFill>
            <a:schemeClr val="accent2"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Class properties</a:t>
            </a:r>
            <a:endParaRPr lang="zh-CN" alt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9456" y="1716171"/>
            <a:ext cx="5651012" cy="2370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75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11480" y="4086209"/>
            <a:ext cx="6106878" cy="215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 bwMode="auto">
          <a:xfrm>
            <a:off x="1638300" y="4293097"/>
            <a:ext cx="4862914" cy="1028515"/>
          </a:xfrm>
          <a:prstGeom prst="rect">
            <a:avLst/>
          </a:prstGeom>
          <a:solidFill>
            <a:schemeClr val="accent2"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</a:pPr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2A20C2A-DF0A-4D31-AAAC-3DB367BC7EF9}"/>
              </a:ext>
            </a:extLst>
          </p:cNvPr>
          <p:cNvSpPr/>
          <p:nvPr/>
        </p:nvSpPr>
        <p:spPr>
          <a:xfrm>
            <a:off x="7392145" y="1862230"/>
            <a:ext cx="3537861" cy="4093428"/>
          </a:xfrm>
          <a:prstGeom prst="rect">
            <a:avLst/>
          </a:prstGeom>
          <a:solidFill>
            <a:schemeClr val="accent2">
              <a:alpha val="2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i="1" dirty="0">
                <a:solidFill>
                  <a:srgbClr val="C00000"/>
                </a:solidFill>
              </a:rPr>
              <a:t>inspector or accessor </a:t>
            </a:r>
            <a:r>
              <a:rPr lang="en-US" altLang="zh-CN" i="1" dirty="0"/>
              <a:t>function</a:t>
            </a:r>
          </a:p>
          <a:p>
            <a:r>
              <a:rPr lang="en-US" altLang="zh-CN" dirty="0"/>
              <a:t>The member function </a:t>
            </a:r>
            <a:r>
              <a:rPr lang="en-US" altLang="zh-CN" dirty="0" err="1"/>
              <a:t>get_balance</a:t>
            </a:r>
            <a:r>
              <a:rPr lang="en-US" altLang="zh-CN" dirty="0"/>
              <a:t>(), </a:t>
            </a:r>
            <a:r>
              <a:rPr lang="en-US" altLang="zh-CN" i="1" dirty="0"/>
              <a:t> Inspector </a:t>
            </a:r>
            <a:r>
              <a:rPr lang="en-US" altLang="zh-CN" dirty="0"/>
              <a:t>functions allow private data members of a class to be inspected from outside the class.</a:t>
            </a:r>
          </a:p>
          <a:p>
            <a:pPr>
              <a:buFont typeface="Arial" pitchFamily="34" charset="0"/>
              <a:buChar char="•"/>
            </a:pPr>
            <a:r>
              <a:rPr lang="en-US" altLang="zh-CN" i="1" dirty="0">
                <a:solidFill>
                  <a:srgbClr val="FF0000"/>
                </a:solidFill>
              </a:rPr>
              <a:t>mutator</a:t>
            </a:r>
            <a:r>
              <a:rPr lang="en-US" altLang="zh-CN" i="1" dirty="0"/>
              <a:t> function</a:t>
            </a:r>
          </a:p>
          <a:p>
            <a:r>
              <a:rPr lang="en-US" altLang="zh-CN" dirty="0"/>
              <a:t>The class member functions deposit() and withdraw()</a:t>
            </a:r>
            <a:r>
              <a:rPr lang="en-US" altLang="zh-CN" i="1" dirty="0"/>
              <a:t>. </a:t>
            </a:r>
            <a:r>
              <a:rPr lang="en-US" altLang="zh-CN" i="1" dirty="0" err="1"/>
              <a:t>Mutator</a:t>
            </a:r>
            <a:r>
              <a:rPr lang="en-US" altLang="zh-CN" i="1" dirty="0"/>
              <a:t> functions change the values </a:t>
            </a:r>
            <a:r>
              <a:rPr lang="en-US" altLang="zh-CN" dirty="0"/>
              <a:t>of the private data members of a class.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25600" y="225425"/>
            <a:ext cx="8970995" cy="687388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9.4 Class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1464" y="1412776"/>
            <a:ext cx="9505056" cy="4686300"/>
          </a:xfrm>
        </p:spPr>
        <p:txBody>
          <a:bodyPr/>
          <a:lstStyle/>
          <a:p>
            <a:r>
              <a:rPr lang="en-US" altLang="zh-CN" dirty="0"/>
              <a:t>Inline functions are useful in cases like this where you want to use a function but don’t want the function overheads</a:t>
            </a:r>
          </a:p>
          <a:p>
            <a:pPr lvl="1"/>
            <a:r>
              <a:rPr lang="en-US" altLang="zh-CN" dirty="0"/>
              <a:t>The member functions of a class can be made inline by preceding the function header with the keyword inline.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/>
              <a:t>An alternative way of making a member function inline is to include the function definition in the body of the class.</a:t>
            </a:r>
          </a:p>
          <a:p>
            <a:endParaRPr lang="zh-CN" alt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95800" y="3145528"/>
            <a:ext cx="3784866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 bwMode="auto">
          <a:xfrm>
            <a:off x="4224362" y="3216967"/>
            <a:ext cx="928694" cy="428628"/>
          </a:xfrm>
          <a:prstGeom prst="rect">
            <a:avLst/>
          </a:prstGeom>
          <a:solidFill>
            <a:schemeClr val="accent2"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Class properties</a:t>
            </a:r>
            <a:endParaRPr lang="zh-CN" altLang="en-US" dirty="0"/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87488" y="1916833"/>
            <a:ext cx="6801020" cy="4288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8328248" y="2448900"/>
            <a:ext cx="2664296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A disadvantage of making functions inline by moving their definitions into the class is that the class becomes ‘</a:t>
            </a:r>
            <a:r>
              <a:rPr lang="en-US" altLang="zh-CN" dirty="0">
                <a:solidFill>
                  <a:srgbClr val="FF0000"/>
                </a:solidFill>
              </a:rPr>
              <a:t>crowded</a:t>
            </a:r>
            <a:r>
              <a:rPr lang="en-US" altLang="zh-CN" dirty="0"/>
              <a:t>’ with details.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1775520" y="3989076"/>
            <a:ext cx="2627866" cy="998992"/>
          </a:xfrm>
          <a:prstGeom prst="rect">
            <a:avLst/>
          </a:prstGeom>
          <a:solidFill>
            <a:schemeClr val="accent2"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75920" y="4127444"/>
            <a:ext cx="2736304" cy="720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inline is implicit for functions defined within the class.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Class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07232" y="1430490"/>
            <a:ext cx="9777536" cy="46863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class public interface: a list of the member functions of the class and how they can be used. 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The public interface starts at public and ends at the keyword private.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A programmer using a class should only have to read the public interface in order to use the class;</a:t>
            </a: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To make the public interface easier to read, </a:t>
            </a:r>
            <a:r>
              <a:rPr lang="en-US" altLang="zh-CN" dirty="0">
                <a:solidFill>
                  <a:srgbClr val="FF0000"/>
                </a:solidFill>
              </a:rPr>
              <a:t>comments</a:t>
            </a:r>
            <a:r>
              <a:rPr lang="en-US" altLang="zh-CN" dirty="0"/>
              <a:t> should be included explaining the purpose of the functions, their parameters and their return values.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i="1" dirty="0"/>
              <a:t>class implementation: </a:t>
            </a:r>
            <a:r>
              <a:rPr lang="en-US" altLang="zh-CN" dirty="0"/>
              <a:t>details in the private section and in the member functions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Class properties</a:t>
            </a:r>
            <a:endParaRPr lang="zh-CN" altLang="en-US" dirty="0"/>
          </a:p>
        </p:txBody>
      </p:sp>
      <p:pic>
        <p:nvPicPr>
          <p:cNvPr id="706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05287" y="1752178"/>
            <a:ext cx="2758985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84090" y="2609435"/>
            <a:ext cx="6878568" cy="353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663952" y="2708920"/>
            <a:ext cx="2736304" cy="266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interface of the class.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64271" y="1752178"/>
            <a:ext cx="4198386" cy="88815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Class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1464" y="1404527"/>
            <a:ext cx="9609008" cy="4686300"/>
          </a:xfrm>
        </p:spPr>
        <p:txBody>
          <a:bodyPr/>
          <a:lstStyle/>
          <a:p>
            <a:r>
              <a:rPr lang="en-US" altLang="zh-CN" b="1" dirty="0"/>
              <a:t>Separation of class interface and class implementation</a:t>
            </a:r>
          </a:p>
          <a:p>
            <a:pPr lvl="1"/>
            <a:r>
              <a:rPr lang="en-US" altLang="zh-CN" dirty="0"/>
              <a:t>It is not possible in C++ to completely separate the public interface of a class from its implementation.</a:t>
            </a:r>
          </a:p>
          <a:p>
            <a:pPr lvl="1"/>
            <a:r>
              <a:rPr lang="en-US" altLang="zh-CN" dirty="0"/>
              <a:t>In C++, the class declaration is normally placed in a </a:t>
            </a:r>
            <a:r>
              <a:rPr lang="en-US" altLang="zh-CN" i="1" dirty="0"/>
              <a:t>header file (e.g. </a:t>
            </a:r>
            <a:r>
              <a:rPr lang="en-US" altLang="zh-CN" dirty="0" err="1"/>
              <a:t>bank_ac.h</a:t>
            </a:r>
            <a:r>
              <a:rPr lang="en-US" altLang="zh-CN" dirty="0"/>
              <a:t>) and the member functions are normally placed in a separate file (e.g. bank_ac.cpp).</a:t>
            </a:r>
          </a:p>
          <a:p>
            <a:pPr lvl="1"/>
            <a:r>
              <a:rPr lang="en-US" altLang="zh-CN" dirty="0"/>
              <a:t>file </a:t>
            </a:r>
            <a:r>
              <a:rPr lang="en-US" altLang="zh-CN" i="1" dirty="0" err="1">
                <a:solidFill>
                  <a:srgbClr val="FF0000"/>
                </a:solidFill>
              </a:rPr>
              <a:t>bank_ac.h</a:t>
            </a:r>
            <a:r>
              <a:rPr lang="en-US" altLang="zh-CN" dirty="0"/>
              <a:t>:</a:t>
            </a:r>
          </a:p>
          <a:p>
            <a:pPr lvl="1"/>
            <a:endParaRPr lang="en-US" altLang="zh-CN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237344" y="4028185"/>
            <a:ext cx="4643129" cy="1292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6672064" y="5373217"/>
            <a:ext cx="4071966" cy="1323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anchor="ctr" anchorCtr="0">
            <a:spAutoFit/>
          </a:bodyPr>
          <a:lstStyle/>
          <a:p>
            <a:r>
              <a:rPr lang="en-US" altLang="zh-CN" dirty="0"/>
              <a:t>The lines beginning with </a:t>
            </a:r>
            <a:r>
              <a:rPr lang="en-US" altLang="zh-CN" dirty="0">
                <a:solidFill>
                  <a:srgbClr val="FF0000"/>
                </a:solidFill>
              </a:rPr>
              <a:t>#</a:t>
            </a:r>
            <a:r>
              <a:rPr lang="en-US" altLang="zh-CN" dirty="0"/>
              <a:t> are standard preprocessor directives used to prevent multiple inclusions of the header file into a program.</a:t>
            </a:r>
          </a:p>
        </p:txBody>
      </p:sp>
      <p:sp>
        <p:nvSpPr>
          <p:cNvPr id="6" name="矩形 5"/>
          <p:cNvSpPr/>
          <p:nvPr/>
        </p:nvSpPr>
        <p:spPr bwMode="auto">
          <a:xfrm>
            <a:off x="6384032" y="4629509"/>
            <a:ext cx="214314" cy="642942"/>
          </a:xfrm>
          <a:prstGeom prst="rect">
            <a:avLst/>
          </a:prstGeom>
          <a:solidFill>
            <a:schemeClr val="accent2"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Basics of Object and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412776"/>
            <a:ext cx="9289032" cy="46863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A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</a:t>
            </a:r>
            <a:r>
              <a:rPr lang="en-US" altLang="zh-CN" dirty="0"/>
              <a:t> is a general category that defines: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characteristics</a:t>
            </a:r>
            <a:r>
              <a:rPr lang="en-US" altLang="zh-CN" dirty="0"/>
              <a:t> that an object of that category contains. The characteristics are called properties or class data members.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functions</a:t>
            </a:r>
            <a:r>
              <a:rPr lang="en-US" altLang="zh-CN" dirty="0"/>
              <a:t> that can be applied to objects of that category. The functions are also called class member functions or methods.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Encapsulation</a:t>
            </a:r>
            <a:r>
              <a:rPr lang="en-US" altLang="zh-CN" i="1" dirty="0"/>
              <a:t>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A class defines both the type of data and the operations that can be applied to that data.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 Including both the data and functions into one unit, the class, is called encapsulation.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Class properties</a:t>
            </a:r>
            <a:endParaRPr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1487488" y="1423797"/>
            <a:ext cx="8915400" cy="4686300"/>
          </a:xfrm>
        </p:spPr>
        <p:txBody>
          <a:bodyPr/>
          <a:lstStyle/>
          <a:p>
            <a:r>
              <a:rPr lang="en-US" altLang="zh-CN" i="1" dirty="0" err="1">
                <a:solidFill>
                  <a:srgbClr val="FF0000"/>
                </a:solidFill>
              </a:rPr>
              <a:t>bank_ac.h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727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48939" y="2081436"/>
            <a:ext cx="7494123" cy="4392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Class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412776"/>
            <a:ext cx="8915400" cy="4686300"/>
          </a:xfrm>
        </p:spPr>
        <p:txBody>
          <a:bodyPr/>
          <a:lstStyle/>
          <a:p>
            <a:r>
              <a:rPr lang="en-US" altLang="zh-CN" dirty="0"/>
              <a:t>Placing the member functions into </a:t>
            </a:r>
            <a:r>
              <a:rPr lang="en-US" altLang="zh-CN" i="1" dirty="0">
                <a:solidFill>
                  <a:srgbClr val="FF0000"/>
                </a:solidFill>
              </a:rPr>
              <a:t>bank_ac.cpp</a:t>
            </a:r>
            <a:r>
              <a:rPr lang="en-US" altLang="zh-CN" dirty="0"/>
              <a:t>:</a:t>
            </a:r>
            <a:endParaRPr lang="zh-CN" altLang="en-US" dirty="0"/>
          </a:p>
        </p:txBody>
      </p:sp>
      <p:pic>
        <p:nvPicPr>
          <p:cNvPr id="737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4114" y="2204198"/>
            <a:ext cx="7194004" cy="134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37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495601" y="3501009"/>
            <a:ext cx="4785617" cy="2340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/>
        </p:nvSpPr>
        <p:spPr>
          <a:xfrm>
            <a:off x="7292704" y="3546494"/>
            <a:ext cx="2385415" cy="22949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Class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441376"/>
            <a:ext cx="8915400" cy="4686300"/>
          </a:xfrm>
        </p:spPr>
        <p:txBody>
          <a:bodyPr/>
          <a:lstStyle/>
          <a:p>
            <a:r>
              <a:rPr lang="en-US" altLang="zh-CN" dirty="0"/>
              <a:t>Using these two files, we can write:</a:t>
            </a:r>
          </a:p>
          <a:p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056832" y="2246382"/>
            <a:ext cx="2791697" cy="4093428"/>
          </a:xfrm>
          <a:prstGeom prst="rect">
            <a:avLst/>
          </a:prstGeom>
          <a:solidFill>
            <a:schemeClr val="accent2">
              <a:alpha val="2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/>
              <a:t>Lines 5 and 6 are preprocessor directives that incorporate the bank account header and source files into the program. 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/>
              <a:t>The quotes around the file names on lines 5 and 6 tell the compiler that the files to be included are in the same directory as the program.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6A8054C-EC54-4215-83DD-5736CA2751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3473" y="2286222"/>
            <a:ext cx="6490539" cy="34563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Class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1424" y="1412776"/>
            <a:ext cx="10657184" cy="46863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zh-CN" b="1" dirty="0"/>
              <a:t>Use of namespaces in header files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A program may contain many classes and functions #included from many different header files. 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An element in one of the header files may have inadvertently been given the same name as an element in another header file (result in a compiler error).</a:t>
            </a:r>
          </a:p>
          <a:p>
            <a:pPr>
              <a:lnSpc>
                <a:spcPct val="150000"/>
              </a:lnSpc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namespace</a:t>
            </a:r>
            <a:r>
              <a:rPr lang="en-US" altLang="zh-CN" dirty="0"/>
              <a:t>: a named block of statements in a program.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Within a namespace, an identifier name must be unique although the name may be previously used in other namespaces.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Class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738282" y="1484785"/>
            <a:ext cx="8606190" cy="4477849"/>
          </a:xfrm>
        </p:spPr>
        <p:txBody>
          <a:bodyPr/>
          <a:lstStyle/>
          <a:p>
            <a:r>
              <a:rPr lang="en-US" altLang="zh-CN" dirty="0"/>
              <a:t>classlib1.h                              classlib2.h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57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61801" y="2132856"/>
            <a:ext cx="2450023" cy="4345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0681" y="2085974"/>
            <a:ext cx="2282737" cy="26860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578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20680" y="4772026"/>
            <a:ext cx="933450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 bwMode="auto">
          <a:xfrm>
            <a:off x="2289252" y="3149404"/>
            <a:ext cx="1430485" cy="1622622"/>
          </a:xfrm>
          <a:prstGeom prst="rect">
            <a:avLst/>
          </a:prstGeom>
          <a:solidFill>
            <a:schemeClr val="accent2"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6456041" y="3169340"/>
            <a:ext cx="1224139" cy="1602686"/>
          </a:xfrm>
          <a:prstGeom prst="rect">
            <a:avLst/>
          </a:prstGeom>
          <a:solidFill>
            <a:schemeClr val="accent2">
              <a:alpha val="49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187" tIns="45094" rIns="90187" bIns="45094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  <a:spcBef>
                <a:spcPts val="588"/>
              </a:spcBef>
              <a:spcAft>
                <a:spcPts val="588"/>
              </a:spcAft>
              <a:buClr>
                <a:schemeClr val="tx2"/>
              </a:buClr>
              <a:buSzPct val="80000"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7260621" y="4772026"/>
            <a:ext cx="1342796" cy="104775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Class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412776"/>
            <a:ext cx="9505056" cy="4686300"/>
          </a:xfrm>
        </p:spPr>
        <p:txBody>
          <a:bodyPr/>
          <a:lstStyle/>
          <a:p>
            <a:r>
              <a:rPr lang="en-US" altLang="zh-CN" dirty="0"/>
              <a:t>Ways to distinguish between the two versions of alpha in a program. </a:t>
            </a:r>
          </a:p>
          <a:p>
            <a:pPr lvl="1"/>
            <a:r>
              <a:rPr lang="en-US" altLang="zh-CN" dirty="0"/>
              <a:t>use the scope resolution operator (::).</a:t>
            </a:r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3A9810-87B8-4C25-90ED-9F8CE8165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7608" y="3284984"/>
            <a:ext cx="64008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Class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434682"/>
            <a:ext cx="9329690" cy="4686300"/>
          </a:xfrm>
        </p:spPr>
        <p:txBody>
          <a:bodyPr/>
          <a:lstStyle/>
          <a:p>
            <a:r>
              <a:rPr lang="en-US" altLang="zh-CN" dirty="0"/>
              <a:t>Ways to distinguish between the two versions of alpha in a program. </a:t>
            </a:r>
          </a:p>
          <a:p>
            <a:pPr lvl="1"/>
            <a:r>
              <a:rPr lang="en-US" altLang="zh-CN" dirty="0"/>
              <a:t>with the </a:t>
            </a:r>
            <a:r>
              <a:rPr lang="en-US" altLang="zh-CN" sz="2800" b="1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statement</a:t>
            </a:r>
            <a:r>
              <a:rPr lang="en-US" altLang="zh-CN" dirty="0"/>
              <a:t>.</a:t>
            </a:r>
          </a:p>
          <a:p>
            <a:endParaRPr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8364297" y="3960795"/>
            <a:ext cx="2484232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dirty="0"/>
              <a:t>This form of the </a:t>
            </a:r>
            <a:r>
              <a:rPr lang="en-US" altLang="zh-CN" i="1" dirty="0"/>
              <a:t>using statement </a:t>
            </a:r>
            <a:r>
              <a:rPr lang="en-US" altLang="zh-CN" dirty="0"/>
              <a:t>provides access to a specific element in a namespace.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B18E578-E0BB-4F42-902F-5AF16C269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3228592"/>
            <a:ext cx="5581650" cy="3095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9.4 Class properties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402025"/>
            <a:ext cx="9355813" cy="4686300"/>
          </a:xfrm>
        </p:spPr>
        <p:txBody>
          <a:bodyPr/>
          <a:lstStyle/>
          <a:p>
            <a:r>
              <a:rPr lang="en-US" altLang="zh-CN" dirty="0"/>
              <a:t>Access to all the elements of a namespace can be achieved with a second form of the using statement:</a:t>
            </a:r>
          </a:p>
          <a:p>
            <a:endParaRPr lang="zh-CN" altLang="en-US" dirty="0"/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83886" y="2647187"/>
            <a:ext cx="2717665" cy="652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8194557" y="2973500"/>
            <a:ext cx="2504728" cy="28623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/>
              <a:t>The </a:t>
            </a:r>
            <a:r>
              <a:rPr lang="en-US" altLang="zh-CN" i="1" dirty="0">
                <a:solidFill>
                  <a:srgbClr val="FF0000"/>
                </a:solidFill>
              </a:rPr>
              <a:t>std</a:t>
            </a:r>
            <a:r>
              <a:rPr lang="en-US" altLang="zh-CN" dirty="0"/>
              <a:t> namespace is used throughout the examples in this book.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/>
              <a:t>The standard library classes, functions and objects like </a:t>
            </a:r>
            <a:r>
              <a:rPr lang="en-US" altLang="zh-CN" dirty="0" err="1"/>
              <a:t>cin</a:t>
            </a:r>
            <a:r>
              <a:rPr lang="en-US" altLang="zh-CN" dirty="0"/>
              <a:t> and </a:t>
            </a:r>
            <a:r>
              <a:rPr lang="en-US" altLang="zh-CN" dirty="0" err="1"/>
              <a:t>cout</a:t>
            </a:r>
            <a:r>
              <a:rPr lang="en-US" altLang="zh-CN" dirty="0"/>
              <a:t> are defined in this namespace.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BCF06D-E1C1-475E-808B-8E1B6F92D0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885" y="3299815"/>
            <a:ext cx="5943600" cy="308610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4501550" y="2647186"/>
            <a:ext cx="3225935" cy="7200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标题 6">
            <a:extLst>
              <a:ext uri="{FF2B5EF4-FFF2-40B4-BE49-F238E27FC236}">
                <a16:creationId xmlns:a16="http://schemas.microsoft.com/office/drawing/2014/main" id="{E520FAEB-ADD9-4695-AF20-AF2C2908A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269875"/>
            <a:ext cx="8915400" cy="1143000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63493" name="灯片编号占位符 98">
            <a:extLst>
              <a:ext uri="{FF2B5EF4-FFF2-40B4-BE49-F238E27FC236}">
                <a16:creationId xmlns:a16="http://schemas.microsoft.com/office/drawing/2014/main" id="{C312448D-311B-4F18-88A2-38A8B1BA00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588"/>
              </a:spcBef>
              <a:buSzPct val="80000"/>
              <a:buNone/>
            </a:pPr>
            <a:fld id="{87D214E0-410F-4333-9053-8AECA3BCA647}" type="slidenum">
              <a:rPr lang="en-US" altLang="zh-CN" sz="1100">
                <a:solidFill>
                  <a:srgbClr val="636363"/>
                </a:solidFill>
                <a:latin typeface="Arial" panose="020B0604020202020204" pitchFamily="34" charset="0"/>
              </a:rPr>
              <a:pPr>
                <a:spcBef>
                  <a:spcPts val="588"/>
                </a:spcBef>
                <a:buSzPct val="80000"/>
                <a:buNone/>
              </a:pPr>
              <a:t>58</a:t>
            </a:fld>
            <a:r>
              <a:rPr lang="en-US" altLang="zh-CN" sz="1100">
                <a:solidFill>
                  <a:srgbClr val="636363"/>
                </a:solidFill>
                <a:latin typeface="Arial" panose="020B0604020202020204" pitchFamily="34" charset="0"/>
              </a:rPr>
              <a:t>/37</a:t>
            </a:r>
            <a:endParaRPr lang="zh-CN" altLang="en-US" sz="1100">
              <a:solidFill>
                <a:srgbClr val="636363"/>
              </a:solidFill>
              <a:latin typeface="Arial" panose="020B0604020202020204" pitchFamily="34" charset="0"/>
            </a:endParaRPr>
          </a:p>
        </p:txBody>
      </p:sp>
      <p:grpSp>
        <p:nvGrpSpPr>
          <p:cNvPr id="63491" name="Group 6">
            <a:extLst>
              <a:ext uri="{FF2B5EF4-FFF2-40B4-BE49-F238E27FC236}">
                <a16:creationId xmlns:a16="http://schemas.microsoft.com/office/drawing/2014/main" id="{3352D2D8-6F66-4E57-9BEB-A95D000B9471}"/>
              </a:ext>
            </a:extLst>
          </p:cNvPr>
          <p:cNvGrpSpPr>
            <a:grpSpLocks/>
          </p:cNvGrpSpPr>
          <p:nvPr/>
        </p:nvGrpSpPr>
        <p:grpSpPr bwMode="auto">
          <a:xfrm>
            <a:off x="1992313" y="2205038"/>
            <a:ext cx="3511550" cy="3852862"/>
            <a:chOff x="204" y="1162"/>
            <a:chExt cx="2212" cy="2427"/>
          </a:xfrm>
        </p:grpSpPr>
        <p:grpSp>
          <p:nvGrpSpPr>
            <p:cNvPr id="63578" name="Group 7">
              <a:extLst>
                <a:ext uri="{FF2B5EF4-FFF2-40B4-BE49-F238E27FC236}">
                  <a16:creationId xmlns:a16="http://schemas.microsoft.com/office/drawing/2014/main" id="{0D68CE99-715E-4BCB-AB20-803E709E23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" y="1162"/>
              <a:ext cx="2212" cy="2427"/>
              <a:chOff x="418" y="1589"/>
              <a:chExt cx="2212" cy="2427"/>
            </a:xfrm>
          </p:grpSpPr>
          <p:sp>
            <p:nvSpPr>
              <p:cNvPr id="63582" name="Freeform 8">
                <a:extLst>
                  <a:ext uri="{FF2B5EF4-FFF2-40B4-BE49-F238E27FC236}">
                    <a16:creationId xmlns:a16="http://schemas.microsoft.com/office/drawing/2014/main" id="{8B5C2360-86F8-4167-A395-D0188615B3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1" y="3779"/>
                <a:ext cx="394" cy="237"/>
              </a:xfrm>
              <a:custGeom>
                <a:avLst/>
                <a:gdLst>
                  <a:gd name="T0" fmla="*/ 252 w 394"/>
                  <a:gd name="T1" fmla="*/ 0 h 237"/>
                  <a:gd name="T2" fmla="*/ 51 w 394"/>
                  <a:gd name="T3" fmla="*/ 20 h 237"/>
                  <a:gd name="T4" fmla="*/ 31 w 394"/>
                  <a:gd name="T5" fmla="*/ 36 h 237"/>
                  <a:gd name="T6" fmla="*/ 19 w 394"/>
                  <a:gd name="T7" fmla="*/ 54 h 237"/>
                  <a:gd name="T8" fmla="*/ 8 w 394"/>
                  <a:gd name="T9" fmla="*/ 74 h 237"/>
                  <a:gd name="T10" fmla="*/ 0 w 394"/>
                  <a:gd name="T11" fmla="*/ 107 h 237"/>
                  <a:gd name="T12" fmla="*/ 1 w 394"/>
                  <a:gd name="T13" fmla="*/ 144 h 237"/>
                  <a:gd name="T14" fmla="*/ 8 w 394"/>
                  <a:gd name="T15" fmla="*/ 164 h 237"/>
                  <a:gd name="T16" fmla="*/ 19 w 394"/>
                  <a:gd name="T17" fmla="*/ 187 h 237"/>
                  <a:gd name="T18" fmla="*/ 40 w 394"/>
                  <a:gd name="T19" fmla="*/ 206 h 237"/>
                  <a:gd name="T20" fmla="*/ 65 w 394"/>
                  <a:gd name="T21" fmla="*/ 221 h 237"/>
                  <a:gd name="T22" fmla="*/ 90 w 394"/>
                  <a:gd name="T23" fmla="*/ 230 h 237"/>
                  <a:gd name="T24" fmla="*/ 112 w 394"/>
                  <a:gd name="T25" fmla="*/ 235 h 237"/>
                  <a:gd name="T26" fmla="*/ 141 w 394"/>
                  <a:gd name="T27" fmla="*/ 237 h 237"/>
                  <a:gd name="T28" fmla="*/ 138 w 394"/>
                  <a:gd name="T29" fmla="*/ 235 h 237"/>
                  <a:gd name="T30" fmla="*/ 295 w 394"/>
                  <a:gd name="T31" fmla="*/ 219 h 237"/>
                  <a:gd name="T32" fmla="*/ 394 w 394"/>
                  <a:gd name="T33" fmla="*/ 0 h 237"/>
                  <a:gd name="T34" fmla="*/ 252 w 394"/>
                  <a:gd name="T35" fmla="*/ 0 h 2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94" h="237">
                    <a:moveTo>
                      <a:pt x="252" y="0"/>
                    </a:moveTo>
                    <a:lnTo>
                      <a:pt x="51" y="20"/>
                    </a:lnTo>
                    <a:lnTo>
                      <a:pt x="31" y="36"/>
                    </a:lnTo>
                    <a:lnTo>
                      <a:pt x="19" y="54"/>
                    </a:lnTo>
                    <a:lnTo>
                      <a:pt x="8" y="74"/>
                    </a:lnTo>
                    <a:lnTo>
                      <a:pt x="0" y="107"/>
                    </a:lnTo>
                    <a:lnTo>
                      <a:pt x="1" y="144"/>
                    </a:lnTo>
                    <a:lnTo>
                      <a:pt x="8" y="164"/>
                    </a:lnTo>
                    <a:lnTo>
                      <a:pt x="19" y="187"/>
                    </a:lnTo>
                    <a:lnTo>
                      <a:pt x="40" y="206"/>
                    </a:lnTo>
                    <a:lnTo>
                      <a:pt x="65" y="221"/>
                    </a:lnTo>
                    <a:lnTo>
                      <a:pt x="90" y="230"/>
                    </a:lnTo>
                    <a:lnTo>
                      <a:pt x="112" y="235"/>
                    </a:lnTo>
                    <a:lnTo>
                      <a:pt x="141" y="237"/>
                    </a:lnTo>
                    <a:lnTo>
                      <a:pt x="138" y="235"/>
                    </a:lnTo>
                    <a:lnTo>
                      <a:pt x="295" y="219"/>
                    </a:lnTo>
                    <a:lnTo>
                      <a:pt x="394" y="0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80808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3" name="Freeform 9">
                <a:extLst>
                  <a:ext uri="{FF2B5EF4-FFF2-40B4-BE49-F238E27FC236}">
                    <a16:creationId xmlns:a16="http://schemas.microsoft.com/office/drawing/2014/main" id="{EDEDD186-3247-45F3-9A03-6F42E9B713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8" y="1589"/>
                <a:ext cx="2212" cy="2425"/>
              </a:xfrm>
              <a:custGeom>
                <a:avLst/>
                <a:gdLst>
                  <a:gd name="T0" fmla="*/ 124 w 2212"/>
                  <a:gd name="T1" fmla="*/ 9 h 2425"/>
                  <a:gd name="T2" fmla="*/ 79 w 2212"/>
                  <a:gd name="T3" fmla="*/ 42 h 2425"/>
                  <a:gd name="T4" fmla="*/ 23 w 2212"/>
                  <a:gd name="T5" fmla="*/ 109 h 2425"/>
                  <a:gd name="T6" fmla="*/ 4 w 2212"/>
                  <a:gd name="T7" fmla="*/ 178 h 2425"/>
                  <a:gd name="T8" fmla="*/ 0 w 2212"/>
                  <a:gd name="T9" fmla="*/ 262 h 2425"/>
                  <a:gd name="T10" fmla="*/ 10 w 2212"/>
                  <a:gd name="T11" fmla="*/ 332 h 2425"/>
                  <a:gd name="T12" fmla="*/ 39 w 2212"/>
                  <a:gd name="T13" fmla="*/ 446 h 2425"/>
                  <a:gd name="T14" fmla="*/ 117 w 2212"/>
                  <a:gd name="T15" fmla="*/ 639 h 2425"/>
                  <a:gd name="T16" fmla="*/ 211 w 2212"/>
                  <a:gd name="T17" fmla="*/ 854 h 2425"/>
                  <a:gd name="T18" fmla="*/ 298 w 2212"/>
                  <a:gd name="T19" fmla="*/ 1076 h 2425"/>
                  <a:gd name="T20" fmla="*/ 365 w 2212"/>
                  <a:gd name="T21" fmla="*/ 1364 h 2425"/>
                  <a:gd name="T22" fmla="*/ 405 w 2212"/>
                  <a:gd name="T23" fmla="*/ 1713 h 2425"/>
                  <a:gd name="T24" fmla="*/ 425 w 2212"/>
                  <a:gd name="T25" fmla="*/ 1962 h 2425"/>
                  <a:gd name="T26" fmla="*/ 425 w 2212"/>
                  <a:gd name="T27" fmla="*/ 2150 h 2425"/>
                  <a:gd name="T28" fmla="*/ 399 w 2212"/>
                  <a:gd name="T29" fmla="*/ 2291 h 2425"/>
                  <a:gd name="T30" fmla="*/ 365 w 2212"/>
                  <a:gd name="T31" fmla="*/ 2371 h 2425"/>
                  <a:gd name="T32" fmla="*/ 333 w 2212"/>
                  <a:gd name="T33" fmla="*/ 2410 h 2425"/>
                  <a:gd name="T34" fmla="*/ 515 w 2212"/>
                  <a:gd name="T35" fmla="*/ 2403 h 2425"/>
                  <a:gd name="T36" fmla="*/ 1211 w 2212"/>
                  <a:gd name="T37" fmla="*/ 2311 h 2425"/>
                  <a:gd name="T38" fmla="*/ 1843 w 2212"/>
                  <a:gd name="T39" fmla="*/ 2257 h 2425"/>
                  <a:gd name="T40" fmla="*/ 2104 w 2212"/>
                  <a:gd name="T41" fmla="*/ 2264 h 2425"/>
                  <a:gd name="T42" fmla="*/ 2158 w 2212"/>
                  <a:gd name="T43" fmla="*/ 2223 h 2425"/>
                  <a:gd name="T44" fmla="*/ 2195 w 2212"/>
                  <a:gd name="T45" fmla="*/ 2132 h 2425"/>
                  <a:gd name="T46" fmla="*/ 2212 w 2212"/>
                  <a:gd name="T47" fmla="*/ 2002 h 2425"/>
                  <a:gd name="T48" fmla="*/ 2208 w 2212"/>
                  <a:gd name="T49" fmla="*/ 1837 h 2425"/>
                  <a:gd name="T50" fmla="*/ 2185 w 2212"/>
                  <a:gd name="T51" fmla="*/ 1592 h 2425"/>
                  <a:gd name="T52" fmla="*/ 2111 w 2212"/>
                  <a:gd name="T53" fmla="*/ 1277 h 2425"/>
                  <a:gd name="T54" fmla="*/ 2024 w 2212"/>
                  <a:gd name="T55" fmla="*/ 995 h 2425"/>
                  <a:gd name="T56" fmla="*/ 1923 w 2212"/>
                  <a:gd name="T57" fmla="*/ 734 h 2425"/>
                  <a:gd name="T58" fmla="*/ 1809 w 2212"/>
                  <a:gd name="T59" fmla="*/ 444 h 2425"/>
                  <a:gd name="T60" fmla="*/ 1771 w 2212"/>
                  <a:gd name="T61" fmla="*/ 317 h 2425"/>
                  <a:gd name="T62" fmla="*/ 1766 w 2212"/>
                  <a:gd name="T63" fmla="*/ 218 h 2425"/>
                  <a:gd name="T64" fmla="*/ 1809 w 2212"/>
                  <a:gd name="T65" fmla="*/ 22 h 2425"/>
                  <a:gd name="T66" fmla="*/ 139 w 2212"/>
                  <a:gd name="T67" fmla="*/ 5 h 242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212" h="2425">
                    <a:moveTo>
                      <a:pt x="139" y="5"/>
                    </a:moveTo>
                    <a:lnTo>
                      <a:pt x="124" y="9"/>
                    </a:lnTo>
                    <a:lnTo>
                      <a:pt x="103" y="19"/>
                    </a:lnTo>
                    <a:lnTo>
                      <a:pt x="79" y="42"/>
                    </a:lnTo>
                    <a:lnTo>
                      <a:pt x="46" y="74"/>
                    </a:lnTo>
                    <a:lnTo>
                      <a:pt x="23" y="109"/>
                    </a:lnTo>
                    <a:lnTo>
                      <a:pt x="10" y="146"/>
                    </a:lnTo>
                    <a:lnTo>
                      <a:pt x="4" y="178"/>
                    </a:lnTo>
                    <a:lnTo>
                      <a:pt x="0" y="221"/>
                    </a:lnTo>
                    <a:lnTo>
                      <a:pt x="0" y="262"/>
                    </a:lnTo>
                    <a:lnTo>
                      <a:pt x="5" y="297"/>
                    </a:lnTo>
                    <a:lnTo>
                      <a:pt x="10" y="332"/>
                    </a:lnTo>
                    <a:lnTo>
                      <a:pt x="16" y="364"/>
                    </a:lnTo>
                    <a:lnTo>
                      <a:pt x="39" y="446"/>
                    </a:lnTo>
                    <a:lnTo>
                      <a:pt x="70" y="538"/>
                    </a:lnTo>
                    <a:lnTo>
                      <a:pt x="117" y="639"/>
                    </a:lnTo>
                    <a:lnTo>
                      <a:pt x="164" y="754"/>
                    </a:lnTo>
                    <a:lnTo>
                      <a:pt x="211" y="854"/>
                    </a:lnTo>
                    <a:lnTo>
                      <a:pt x="251" y="955"/>
                    </a:lnTo>
                    <a:lnTo>
                      <a:pt x="298" y="1076"/>
                    </a:lnTo>
                    <a:lnTo>
                      <a:pt x="338" y="1230"/>
                    </a:lnTo>
                    <a:lnTo>
                      <a:pt x="365" y="1364"/>
                    </a:lnTo>
                    <a:lnTo>
                      <a:pt x="392" y="1532"/>
                    </a:lnTo>
                    <a:lnTo>
                      <a:pt x="405" y="1713"/>
                    </a:lnTo>
                    <a:lnTo>
                      <a:pt x="425" y="1874"/>
                    </a:lnTo>
                    <a:lnTo>
                      <a:pt x="425" y="1962"/>
                    </a:lnTo>
                    <a:lnTo>
                      <a:pt x="425" y="2076"/>
                    </a:lnTo>
                    <a:lnTo>
                      <a:pt x="425" y="2150"/>
                    </a:lnTo>
                    <a:lnTo>
                      <a:pt x="420" y="2219"/>
                    </a:lnTo>
                    <a:lnTo>
                      <a:pt x="399" y="2291"/>
                    </a:lnTo>
                    <a:lnTo>
                      <a:pt x="384" y="2333"/>
                    </a:lnTo>
                    <a:lnTo>
                      <a:pt x="365" y="2371"/>
                    </a:lnTo>
                    <a:lnTo>
                      <a:pt x="346" y="2396"/>
                    </a:lnTo>
                    <a:lnTo>
                      <a:pt x="333" y="2410"/>
                    </a:lnTo>
                    <a:lnTo>
                      <a:pt x="318" y="2425"/>
                    </a:lnTo>
                    <a:lnTo>
                      <a:pt x="515" y="2403"/>
                    </a:lnTo>
                    <a:lnTo>
                      <a:pt x="896" y="2351"/>
                    </a:lnTo>
                    <a:lnTo>
                      <a:pt x="1211" y="2311"/>
                    </a:lnTo>
                    <a:lnTo>
                      <a:pt x="1573" y="2270"/>
                    </a:lnTo>
                    <a:lnTo>
                      <a:pt x="1843" y="2257"/>
                    </a:lnTo>
                    <a:lnTo>
                      <a:pt x="2051" y="2264"/>
                    </a:lnTo>
                    <a:lnTo>
                      <a:pt x="2104" y="2264"/>
                    </a:lnTo>
                    <a:lnTo>
                      <a:pt x="2138" y="2257"/>
                    </a:lnTo>
                    <a:lnTo>
                      <a:pt x="2158" y="2223"/>
                    </a:lnTo>
                    <a:lnTo>
                      <a:pt x="2178" y="2187"/>
                    </a:lnTo>
                    <a:lnTo>
                      <a:pt x="2195" y="2132"/>
                    </a:lnTo>
                    <a:lnTo>
                      <a:pt x="2205" y="2066"/>
                    </a:lnTo>
                    <a:lnTo>
                      <a:pt x="2212" y="2002"/>
                    </a:lnTo>
                    <a:lnTo>
                      <a:pt x="2212" y="1909"/>
                    </a:lnTo>
                    <a:lnTo>
                      <a:pt x="2208" y="1837"/>
                    </a:lnTo>
                    <a:lnTo>
                      <a:pt x="2205" y="1719"/>
                    </a:lnTo>
                    <a:lnTo>
                      <a:pt x="2185" y="1592"/>
                    </a:lnTo>
                    <a:lnTo>
                      <a:pt x="2151" y="1428"/>
                    </a:lnTo>
                    <a:lnTo>
                      <a:pt x="2111" y="1277"/>
                    </a:lnTo>
                    <a:lnTo>
                      <a:pt x="2078" y="1143"/>
                    </a:lnTo>
                    <a:lnTo>
                      <a:pt x="2024" y="995"/>
                    </a:lnTo>
                    <a:lnTo>
                      <a:pt x="1970" y="861"/>
                    </a:lnTo>
                    <a:lnTo>
                      <a:pt x="1923" y="734"/>
                    </a:lnTo>
                    <a:lnTo>
                      <a:pt x="1850" y="551"/>
                    </a:lnTo>
                    <a:lnTo>
                      <a:pt x="1809" y="444"/>
                    </a:lnTo>
                    <a:lnTo>
                      <a:pt x="1785" y="373"/>
                    </a:lnTo>
                    <a:lnTo>
                      <a:pt x="1771" y="317"/>
                    </a:lnTo>
                    <a:lnTo>
                      <a:pt x="1766" y="264"/>
                    </a:lnTo>
                    <a:lnTo>
                      <a:pt x="1766" y="218"/>
                    </a:lnTo>
                    <a:lnTo>
                      <a:pt x="1796" y="55"/>
                    </a:lnTo>
                    <a:lnTo>
                      <a:pt x="1809" y="22"/>
                    </a:lnTo>
                    <a:lnTo>
                      <a:pt x="161" y="0"/>
                    </a:lnTo>
                    <a:lnTo>
                      <a:pt x="139" y="5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4" name="Freeform 10">
                <a:extLst>
                  <a:ext uri="{FF2B5EF4-FFF2-40B4-BE49-F238E27FC236}">
                    <a16:creationId xmlns:a16="http://schemas.microsoft.com/office/drawing/2014/main" id="{F97E9B30-968B-4EF4-931C-93A7CBB99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4" y="1700"/>
                <a:ext cx="182" cy="159"/>
              </a:xfrm>
              <a:custGeom>
                <a:avLst/>
                <a:gdLst>
                  <a:gd name="T0" fmla="*/ 182 w 182"/>
                  <a:gd name="T1" fmla="*/ 11 h 159"/>
                  <a:gd name="T2" fmla="*/ 135 w 182"/>
                  <a:gd name="T3" fmla="*/ 145 h 159"/>
                  <a:gd name="T4" fmla="*/ 88 w 182"/>
                  <a:gd name="T5" fmla="*/ 159 h 159"/>
                  <a:gd name="T6" fmla="*/ 65 w 182"/>
                  <a:gd name="T7" fmla="*/ 156 h 159"/>
                  <a:gd name="T8" fmla="*/ 41 w 182"/>
                  <a:gd name="T9" fmla="*/ 148 h 159"/>
                  <a:gd name="T10" fmla="*/ 23 w 182"/>
                  <a:gd name="T11" fmla="*/ 132 h 159"/>
                  <a:gd name="T12" fmla="*/ 11 w 182"/>
                  <a:gd name="T13" fmla="*/ 116 h 159"/>
                  <a:gd name="T14" fmla="*/ 3 w 182"/>
                  <a:gd name="T15" fmla="*/ 96 h 159"/>
                  <a:gd name="T16" fmla="*/ 0 w 182"/>
                  <a:gd name="T17" fmla="*/ 78 h 159"/>
                  <a:gd name="T18" fmla="*/ 1 w 182"/>
                  <a:gd name="T19" fmla="*/ 55 h 159"/>
                  <a:gd name="T20" fmla="*/ 8 w 182"/>
                  <a:gd name="T21" fmla="*/ 38 h 159"/>
                  <a:gd name="T22" fmla="*/ 21 w 182"/>
                  <a:gd name="T23" fmla="*/ 25 h 159"/>
                  <a:gd name="T24" fmla="*/ 38 w 182"/>
                  <a:gd name="T25" fmla="*/ 13 h 159"/>
                  <a:gd name="T26" fmla="*/ 58 w 182"/>
                  <a:gd name="T27" fmla="*/ 8 h 159"/>
                  <a:gd name="T28" fmla="*/ 75 w 182"/>
                  <a:gd name="T29" fmla="*/ 4 h 159"/>
                  <a:gd name="T30" fmla="*/ 94 w 182"/>
                  <a:gd name="T31" fmla="*/ 1 h 159"/>
                  <a:gd name="T32" fmla="*/ 108 w 182"/>
                  <a:gd name="T33" fmla="*/ 1 h 159"/>
                  <a:gd name="T34" fmla="*/ 127 w 182"/>
                  <a:gd name="T35" fmla="*/ 0 h 159"/>
                  <a:gd name="T36" fmla="*/ 182 w 182"/>
                  <a:gd name="T37" fmla="*/ 11 h 15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82" h="159">
                    <a:moveTo>
                      <a:pt x="182" y="11"/>
                    </a:moveTo>
                    <a:lnTo>
                      <a:pt x="135" y="145"/>
                    </a:lnTo>
                    <a:lnTo>
                      <a:pt x="88" y="159"/>
                    </a:lnTo>
                    <a:lnTo>
                      <a:pt x="65" y="156"/>
                    </a:lnTo>
                    <a:lnTo>
                      <a:pt x="41" y="148"/>
                    </a:lnTo>
                    <a:lnTo>
                      <a:pt x="23" y="132"/>
                    </a:lnTo>
                    <a:lnTo>
                      <a:pt x="11" y="116"/>
                    </a:lnTo>
                    <a:lnTo>
                      <a:pt x="3" y="96"/>
                    </a:lnTo>
                    <a:lnTo>
                      <a:pt x="0" y="78"/>
                    </a:lnTo>
                    <a:lnTo>
                      <a:pt x="1" y="55"/>
                    </a:lnTo>
                    <a:lnTo>
                      <a:pt x="8" y="38"/>
                    </a:lnTo>
                    <a:lnTo>
                      <a:pt x="21" y="25"/>
                    </a:lnTo>
                    <a:lnTo>
                      <a:pt x="38" y="13"/>
                    </a:lnTo>
                    <a:lnTo>
                      <a:pt x="58" y="8"/>
                    </a:lnTo>
                    <a:lnTo>
                      <a:pt x="75" y="4"/>
                    </a:lnTo>
                    <a:lnTo>
                      <a:pt x="94" y="1"/>
                    </a:lnTo>
                    <a:lnTo>
                      <a:pt x="108" y="1"/>
                    </a:lnTo>
                    <a:lnTo>
                      <a:pt x="127" y="0"/>
                    </a:lnTo>
                    <a:lnTo>
                      <a:pt x="182" y="11"/>
                    </a:lnTo>
                    <a:close/>
                  </a:path>
                </a:pathLst>
              </a:custGeom>
              <a:solidFill>
                <a:srgbClr val="80808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5" name="Freeform 11">
                <a:extLst>
                  <a:ext uri="{FF2B5EF4-FFF2-40B4-BE49-F238E27FC236}">
                    <a16:creationId xmlns:a16="http://schemas.microsoft.com/office/drawing/2014/main" id="{41AFE10A-3897-49F2-9D3B-E1BCF7CDD4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4" y="1691"/>
                <a:ext cx="128" cy="130"/>
              </a:xfrm>
              <a:custGeom>
                <a:avLst/>
                <a:gdLst>
                  <a:gd name="T0" fmla="*/ 0 w 128"/>
                  <a:gd name="T1" fmla="*/ 16 h 130"/>
                  <a:gd name="T2" fmla="*/ 24 w 128"/>
                  <a:gd name="T3" fmla="*/ 32 h 130"/>
                  <a:gd name="T4" fmla="*/ 35 w 128"/>
                  <a:gd name="T5" fmla="*/ 49 h 130"/>
                  <a:gd name="T6" fmla="*/ 40 w 128"/>
                  <a:gd name="T7" fmla="*/ 66 h 130"/>
                  <a:gd name="T8" fmla="*/ 42 w 128"/>
                  <a:gd name="T9" fmla="*/ 91 h 130"/>
                  <a:gd name="T10" fmla="*/ 37 w 128"/>
                  <a:gd name="T11" fmla="*/ 111 h 130"/>
                  <a:gd name="T12" fmla="*/ 24 w 128"/>
                  <a:gd name="T13" fmla="*/ 130 h 130"/>
                  <a:gd name="T14" fmla="*/ 128 w 128"/>
                  <a:gd name="T15" fmla="*/ 107 h 130"/>
                  <a:gd name="T16" fmla="*/ 119 w 128"/>
                  <a:gd name="T17" fmla="*/ 0 h 130"/>
                  <a:gd name="T18" fmla="*/ 0 w 128"/>
                  <a:gd name="T19" fmla="*/ 16 h 1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8" h="130">
                    <a:moveTo>
                      <a:pt x="0" y="16"/>
                    </a:moveTo>
                    <a:lnTo>
                      <a:pt x="24" y="32"/>
                    </a:lnTo>
                    <a:lnTo>
                      <a:pt x="35" y="49"/>
                    </a:lnTo>
                    <a:lnTo>
                      <a:pt x="40" y="66"/>
                    </a:lnTo>
                    <a:lnTo>
                      <a:pt x="42" y="91"/>
                    </a:lnTo>
                    <a:lnTo>
                      <a:pt x="37" y="111"/>
                    </a:lnTo>
                    <a:lnTo>
                      <a:pt x="24" y="130"/>
                    </a:lnTo>
                    <a:lnTo>
                      <a:pt x="128" y="107"/>
                    </a:lnTo>
                    <a:lnTo>
                      <a:pt x="119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6" name="Freeform 12">
                <a:extLst>
                  <a:ext uri="{FF2B5EF4-FFF2-40B4-BE49-F238E27FC236}">
                    <a16:creationId xmlns:a16="http://schemas.microsoft.com/office/drawing/2014/main" id="{A0BE1FEA-BF14-4D03-969C-0D37402D17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8" y="1590"/>
                <a:ext cx="1853" cy="269"/>
              </a:xfrm>
              <a:custGeom>
                <a:avLst/>
                <a:gdLst>
                  <a:gd name="T0" fmla="*/ 1753 w 1853"/>
                  <a:gd name="T1" fmla="*/ 21 h 269"/>
                  <a:gd name="T2" fmla="*/ 0 w 1853"/>
                  <a:gd name="T3" fmla="*/ 0 h 269"/>
                  <a:gd name="T4" fmla="*/ 50 w 1853"/>
                  <a:gd name="T5" fmla="*/ 8 h 269"/>
                  <a:gd name="T6" fmla="*/ 68 w 1853"/>
                  <a:gd name="T7" fmla="*/ 14 h 269"/>
                  <a:gd name="T8" fmla="*/ 87 w 1853"/>
                  <a:gd name="T9" fmla="*/ 22 h 269"/>
                  <a:gd name="T10" fmla="*/ 99 w 1853"/>
                  <a:gd name="T11" fmla="*/ 34 h 269"/>
                  <a:gd name="T12" fmla="*/ 113 w 1853"/>
                  <a:gd name="T13" fmla="*/ 52 h 269"/>
                  <a:gd name="T14" fmla="*/ 120 w 1853"/>
                  <a:gd name="T15" fmla="*/ 73 h 269"/>
                  <a:gd name="T16" fmla="*/ 125 w 1853"/>
                  <a:gd name="T17" fmla="*/ 95 h 269"/>
                  <a:gd name="T18" fmla="*/ 127 w 1853"/>
                  <a:gd name="T19" fmla="*/ 118 h 269"/>
                  <a:gd name="T20" fmla="*/ 128 w 1853"/>
                  <a:gd name="T21" fmla="*/ 137 h 269"/>
                  <a:gd name="T22" fmla="*/ 125 w 1853"/>
                  <a:gd name="T23" fmla="*/ 165 h 269"/>
                  <a:gd name="T24" fmla="*/ 120 w 1853"/>
                  <a:gd name="T25" fmla="*/ 192 h 269"/>
                  <a:gd name="T26" fmla="*/ 108 w 1853"/>
                  <a:gd name="T27" fmla="*/ 215 h 269"/>
                  <a:gd name="T28" fmla="*/ 89 w 1853"/>
                  <a:gd name="T29" fmla="*/ 239 h 269"/>
                  <a:gd name="T30" fmla="*/ 65 w 1853"/>
                  <a:gd name="T31" fmla="*/ 254 h 269"/>
                  <a:gd name="T32" fmla="*/ 46 w 1853"/>
                  <a:gd name="T33" fmla="*/ 269 h 269"/>
                  <a:gd name="T34" fmla="*/ 161 w 1853"/>
                  <a:gd name="T35" fmla="*/ 255 h 269"/>
                  <a:gd name="T36" fmla="*/ 289 w 1853"/>
                  <a:gd name="T37" fmla="*/ 235 h 269"/>
                  <a:gd name="T38" fmla="*/ 491 w 1853"/>
                  <a:gd name="T39" fmla="*/ 222 h 269"/>
                  <a:gd name="T40" fmla="*/ 659 w 1853"/>
                  <a:gd name="T41" fmla="*/ 208 h 269"/>
                  <a:gd name="T42" fmla="*/ 860 w 1853"/>
                  <a:gd name="T43" fmla="*/ 208 h 269"/>
                  <a:gd name="T44" fmla="*/ 1081 w 1853"/>
                  <a:gd name="T45" fmla="*/ 215 h 269"/>
                  <a:gd name="T46" fmla="*/ 1356 w 1853"/>
                  <a:gd name="T47" fmla="*/ 222 h 269"/>
                  <a:gd name="T48" fmla="*/ 1619 w 1853"/>
                  <a:gd name="T49" fmla="*/ 242 h 269"/>
                  <a:gd name="T50" fmla="*/ 1726 w 1853"/>
                  <a:gd name="T51" fmla="*/ 262 h 269"/>
                  <a:gd name="T52" fmla="*/ 1757 w 1853"/>
                  <a:gd name="T53" fmla="*/ 266 h 269"/>
                  <a:gd name="T54" fmla="*/ 1790 w 1853"/>
                  <a:gd name="T55" fmla="*/ 268 h 269"/>
                  <a:gd name="T56" fmla="*/ 1814 w 1853"/>
                  <a:gd name="T57" fmla="*/ 262 h 269"/>
                  <a:gd name="T58" fmla="*/ 1834 w 1853"/>
                  <a:gd name="T59" fmla="*/ 242 h 269"/>
                  <a:gd name="T60" fmla="*/ 1845 w 1853"/>
                  <a:gd name="T61" fmla="*/ 217 h 269"/>
                  <a:gd name="T62" fmla="*/ 1850 w 1853"/>
                  <a:gd name="T63" fmla="*/ 196 h 269"/>
                  <a:gd name="T64" fmla="*/ 1853 w 1853"/>
                  <a:gd name="T65" fmla="*/ 173 h 269"/>
                  <a:gd name="T66" fmla="*/ 1848 w 1853"/>
                  <a:gd name="T67" fmla="*/ 130 h 269"/>
                  <a:gd name="T68" fmla="*/ 1839 w 1853"/>
                  <a:gd name="T69" fmla="*/ 103 h 269"/>
                  <a:gd name="T70" fmla="*/ 1826 w 1853"/>
                  <a:gd name="T71" fmla="*/ 75 h 269"/>
                  <a:gd name="T72" fmla="*/ 1814 w 1853"/>
                  <a:gd name="T73" fmla="*/ 57 h 269"/>
                  <a:gd name="T74" fmla="*/ 1799 w 1853"/>
                  <a:gd name="T75" fmla="*/ 43 h 269"/>
                  <a:gd name="T76" fmla="*/ 1778 w 1853"/>
                  <a:gd name="T77" fmla="*/ 28 h 269"/>
                  <a:gd name="T78" fmla="*/ 1753 w 1853"/>
                  <a:gd name="T79" fmla="*/ 21 h 26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853" h="269">
                    <a:moveTo>
                      <a:pt x="1753" y="21"/>
                    </a:moveTo>
                    <a:lnTo>
                      <a:pt x="0" y="0"/>
                    </a:lnTo>
                    <a:lnTo>
                      <a:pt x="50" y="8"/>
                    </a:lnTo>
                    <a:lnTo>
                      <a:pt x="68" y="14"/>
                    </a:lnTo>
                    <a:lnTo>
                      <a:pt x="87" y="22"/>
                    </a:lnTo>
                    <a:lnTo>
                      <a:pt x="99" y="34"/>
                    </a:lnTo>
                    <a:lnTo>
                      <a:pt x="113" y="52"/>
                    </a:lnTo>
                    <a:lnTo>
                      <a:pt x="120" y="73"/>
                    </a:lnTo>
                    <a:lnTo>
                      <a:pt x="125" y="95"/>
                    </a:lnTo>
                    <a:lnTo>
                      <a:pt x="127" y="118"/>
                    </a:lnTo>
                    <a:lnTo>
                      <a:pt x="128" y="137"/>
                    </a:lnTo>
                    <a:lnTo>
                      <a:pt x="125" y="165"/>
                    </a:lnTo>
                    <a:lnTo>
                      <a:pt x="120" y="192"/>
                    </a:lnTo>
                    <a:lnTo>
                      <a:pt x="108" y="215"/>
                    </a:lnTo>
                    <a:lnTo>
                      <a:pt x="89" y="239"/>
                    </a:lnTo>
                    <a:lnTo>
                      <a:pt x="65" y="254"/>
                    </a:lnTo>
                    <a:lnTo>
                      <a:pt x="46" y="269"/>
                    </a:lnTo>
                    <a:lnTo>
                      <a:pt x="161" y="255"/>
                    </a:lnTo>
                    <a:lnTo>
                      <a:pt x="289" y="235"/>
                    </a:lnTo>
                    <a:lnTo>
                      <a:pt x="491" y="222"/>
                    </a:lnTo>
                    <a:lnTo>
                      <a:pt x="659" y="208"/>
                    </a:lnTo>
                    <a:lnTo>
                      <a:pt x="860" y="208"/>
                    </a:lnTo>
                    <a:lnTo>
                      <a:pt x="1081" y="215"/>
                    </a:lnTo>
                    <a:lnTo>
                      <a:pt x="1356" y="222"/>
                    </a:lnTo>
                    <a:lnTo>
                      <a:pt x="1619" y="242"/>
                    </a:lnTo>
                    <a:lnTo>
                      <a:pt x="1726" y="262"/>
                    </a:lnTo>
                    <a:lnTo>
                      <a:pt x="1757" y="266"/>
                    </a:lnTo>
                    <a:lnTo>
                      <a:pt x="1790" y="268"/>
                    </a:lnTo>
                    <a:lnTo>
                      <a:pt x="1814" y="262"/>
                    </a:lnTo>
                    <a:lnTo>
                      <a:pt x="1834" y="242"/>
                    </a:lnTo>
                    <a:lnTo>
                      <a:pt x="1845" y="217"/>
                    </a:lnTo>
                    <a:lnTo>
                      <a:pt x="1850" y="196"/>
                    </a:lnTo>
                    <a:lnTo>
                      <a:pt x="1853" y="173"/>
                    </a:lnTo>
                    <a:lnTo>
                      <a:pt x="1848" y="130"/>
                    </a:lnTo>
                    <a:lnTo>
                      <a:pt x="1839" y="103"/>
                    </a:lnTo>
                    <a:lnTo>
                      <a:pt x="1826" y="75"/>
                    </a:lnTo>
                    <a:lnTo>
                      <a:pt x="1814" y="57"/>
                    </a:lnTo>
                    <a:lnTo>
                      <a:pt x="1799" y="43"/>
                    </a:lnTo>
                    <a:lnTo>
                      <a:pt x="1778" y="28"/>
                    </a:lnTo>
                    <a:lnTo>
                      <a:pt x="1753" y="21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579" name="WordArt 13">
              <a:extLst>
                <a:ext uri="{FF2B5EF4-FFF2-40B4-BE49-F238E27FC236}">
                  <a16:creationId xmlns:a16="http://schemas.microsoft.com/office/drawing/2014/main" id="{34D72C84-70E6-436A-8248-BF0B319E63BA}"/>
                </a:ext>
              </a:extLst>
            </p:cNvPr>
            <p:cNvSpPr>
              <a:spLocks noChangeShapeType="1" noTextEdit="1"/>
            </p:cNvSpPr>
            <p:nvPr/>
          </p:nvSpPr>
          <p:spPr bwMode="auto">
            <a:xfrm>
              <a:off x="697" y="2059"/>
              <a:ext cx="1308" cy="234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21"/>
                </a:avLst>
              </a:prstTxWarp>
            </a:bodyPr>
            <a:lstStyle/>
            <a:p>
              <a:pPr algn="ctr"/>
              <a:r>
                <a:rPr lang="en-US" altLang="zh-CN" sz="4800" b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Brush Script MT" panose="03060802040406070304" pitchFamily="66" charset="0"/>
                </a:rPr>
                <a:t>Thank you for </a:t>
              </a:r>
            </a:p>
            <a:p>
              <a:pPr algn="ctr"/>
              <a:r>
                <a:rPr lang="en-US" altLang="zh-CN" sz="4800" b="1" kern="10" dirty="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Brush Script MT" panose="03060802040406070304" pitchFamily="66" charset="0"/>
                </a:rPr>
                <a:t>your attention !</a:t>
              </a:r>
              <a:endParaRPr lang="zh-CN" altLang="en-US" sz="4800" b="1" kern="10" dirty="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Brush Script MT" panose="03060802040406070304" pitchFamily="66" charset="0"/>
              </a:endParaRPr>
            </a:p>
          </p:txBody>
        </p:sp>
        <p:graphicFrame>
          <p:nvGraphicFramePr>
            <p:cNvPr id="63580" name="Object 14">
              <a:extLst>
                <a:ext uri="{FF2B5EF4-FFF2-40B4-BE49-F238E27FC236}">
                  <a16:creationId xmlns:a16="http://schemas.microsoft.com/office/drawing/2014/main" id="{5C1BEA34-6A2D-4B90-951C-E2DB466EC7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5" y="2665"/>
            <a:ext cx="34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56" r:id="rId4" imgW="771429" imgH="714286" progId="">
                    <p:embed/>
                  </p:oleObj>
                </mc:Choice>
                <mc:Fallback>
                  <p:oleObj r:id="rId4" imgW="771429" imgH="714286" progId="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" y="2665"/>
                          <a:ext cx="34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81" name="Text Box 15">
              <a:extLst>
                <a:ext uri="{FF2B5EF4-FFF2-40B4-BE49-F238E27FC236}">
                  <a16:creationId xmlns:a16="http://schemas.microsoft.com/office/drawing/2014/main" id="{9A746977-AC23-4997-B4E0-93219068B3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" y="2837"/>
              <a:ext cx="127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spcAft>
                  <a:spcPts val="588"/>
                </a:spcAft>
                <a:buSzPct val="80000"/>
                <a:buNone/>
              </a:pPr>
              <a:r>
                <a:rPr lang="en-US" altLang="zh-CN" sz="2400" b="1" dirty="0" err="1">
                  <a:solidFill>
                    <a:srgbClr val="000000"/>
                  </a:solidFill>
                  <a:latin typeface="Monotype Corsiva" panose="03010101010201010101" pitchFamily="66" charset="0"/>
                  <a:ea typeface="华文行楷" panose="02010800040101010101" pitchFamily="2" charset="-122"/>
                </a:rPr>
                <a:t>ZhangMeiShan</a:t>
              </a:r>
              <a:endParaRPr lang="en-US" altLang="zh-CN" sz="2400" b="1" dirty="0">
                <a:solidFill>
                  <a:srgbClr val="000000"/>
                </a:solidFill>
                <a:latin typeface="Monotype Corsiva" panose="03010101010201010101" pitchFamily="66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63492" name="组合 99">
            <a:extLst>
              <a:ext uri="{FF2B5EF4-FFF2-40B4-BE49-F238E27FC236}">
                <a16:creationId xmlns:a16="http://schemas.microsoft.com/office/drawing/2014/main" id="{F6C9533A-02F6-4857-A9DA-75B30911FC57}"/>
              </a:ext>
            </a:extLst>
          </p:cNvPr>
          <p:cNvGrpSpPr>
            <a:grpSpLocks/>
          </p:cNvGrpSpPr>
          <p:nvPr/>
        </p:nvGrpSpPr>
        <p:grpSpPr bwMode="auto">
          <a:xfrm>
            <a:off x="7051675" y="3429001"/>
            <a:ext cx="3581400" cy="2759075"/>
            <a:chOff x="5029200" y="3429000"/>
            <a:chExt cx="3581400" cy="2759075"/>
          </a:xfrm>
        </p:grpSpPr>
        <p:grpSp>
          <p:nvGrpSpPr>
            <p:cNvPr id="63494" name="Group 17">
              <a:extLst>
                <a:ext uri="{FF2B5EF4-FFF2-40B4-BE49-F238E27FC236}">
                  <a16:creationId xmlns:a16="http://schemas.microsoft.com/office/drawing/2014/main" id="{D33087BA-F799-4F86-B6F6-A0D50271F69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5029200" y="3429000"/>
              <a:ext cx="3581400" cy="2759075"/>
              <a:chOff x="3168" y="2160"/>
              <a:chExt cx="2256" cy="1738"/>
            </a:xfrm>
          </p:grpSpPr>
          <p:sp>
            <p:nvSpPr>
              <p:cNvPr id="63496" name="AutoShape 16">
                <a:extLst>
                  <a:ext uri="{FF2B5EF4-FFF2-40B4-BE49-F238E27FC236}">
                    <a16:creationId xmlns:a16="http://schemas.microsoft.com/office/drawing/2014/main" id="{A7DC2FD9-EC32-412D-8F8B-254F33AD12A7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3168" y="2160"/>
                <a:ext cx="2256" cy="1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497" name="Rectangle 18">
                <a:extLst>
                  <a:ext uri="{FF2B5EF4-FFF2-40B4-BE49-F238E27FC236}">
                    <a16:creationId xmlns:a16="http://schemas.microsoft.com/office/drawing/2014/main" id="{B42E3ECD-9078-462F-8120-21E578409B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9" y="2160"/>
                <a:ext cx="1619" cy="8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spcAft>
                    <a:spcPts val="588"/>
                  </a:spcAft>
                  <a:buSzPct val="80000"/>
                  <a:buNone/>
                </a:pPr>
                <a:endParaRPr lang="zh-CN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63498" name="Group 22">
                <a:extLst>
                  <a:ext uri="{FF2B5EF4-FFF2-40B4-BE49-F238E27FC236}">
                    <a16:creationId xmlns:a16="http://schemas.microsoft.com/office/drawing/2014/main" id="{4D157D89-8D4B-4912-9D37-DC2F538CBA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46" y="2799"/>
                <a:ext cx="499" cy="473"/>
                <a:chOff x="3846" y="2799"/>
                <a:chExt cx="499" cy="473"/>
              </a:xfrm>
            </p:grpSpPr>
            <p:sp>
              <p:nvSpPr>
                <p:cNvPr id="63575" name="Freeform 19">
                  <a:extLst>
                    <a:ext uri="{FF2B5EF4-FFF2-40B4-BE49-F238E27FC236}">
                      <a16:creationId xmlns:a16="http://schemas.microsoft.com/office/drawing/2014/main" id="{9C7C2079-29F8-46A0-B5D0-F1494269E1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83" y="2813"/>
                  <a:ext cx="362" cy="459"/>
                </a:xfrm>
                <a:custGeom>
                  <a:avLst/>
                  <a:gdLst>
                    <a:gd name="T0" fmla="*/ 0 w 724"/>
                    <a:gd name="T1" fmla="*/ 1 h 917"/>
                    <a:gd name="T2" fmla="*/ 1 w 724"/>
                    <a:gd name="T3" fmla="*/ 1 h 917"/>
                    <a:gd name="T4" fmla="*/ 1 w 724"/>
                    <a:gd name="T5" fmla="*/ 1 h 917"/>
                    <a:gd name="T6" fmla="*/ 1 w 724"/>
                    <a:gd name="T7" fmla="*/ 1 h 917"/>
                    <a:gd name="T8" fmla="*/ 1 w 724"/>
                    <a:gd name="T9" fmla="*/ 1 h 917"/>
                    <a:gd name="T10" fmla="*/ 1 w 724"/>
                    <a:gd name="T11" fmla="*/ 1 h 917"/>
                    <a:gd name="T12" fmla="*/ 1 w 724"/>
                    <a:gd name="T13" fmla="*/ 1 h 917"/>
                    <a:gd name="T14" fmla="*/ 1 w 724"/>
                    <a:gd name="T15" fmla="*/ 1 h 917"/>
                    <a:gd name="T16" fmla="*/ 1 w 724"/>
                    <a:gd name="T17" fmla="*/ 0 h 917"/>
                    <a:gd name="T18" fmla="*/ 1 w 724"/>
                    <a:gd name="T19" fmla="*/ 1 h 917"/>
                    <a:gd name="T20" fmla="*/ 1 w 724"/>
                    <a:gd name="T21" fmla="*/ 1 h 917"/>
                    <a:gd name="T22" fmla="*/ 1 w 724"/>
                    <a:gd name="T23" fmla="*/ 1 h 917"/>
                    <a:gd name="T24" fmla="*/ 1 w 724"/>
                    <a:gd name="T25" fmla="*/ 1 h 917"/>
                    <a:gd name="T26" fmla="*/ 1 w 724"/>
                    <a:gd name="T27" fmla="*/ 1 h 917"/>
                    <a:gd name="T28" fmla="*/ 1 w 724"/>
                    <a:gd name="T29" fmla="*/ 1 h 917"/>
                    <a:gd name="T30" fmla="*/ 1 w 724"/>
                    <a:gd name="T31" fmla="*/ 1 h 917"/>
                    <a:gd name="T32" fmla="*/ 1 w 724"/>
                    <a:gd name="T33" fmla="*/ 1 h 917"/>
                    <a:gd name="T34" fmla="*/ 1 w 724"/>
                    <a:gd name="T35" fmla="*/ 1 h 917"/>
                    <a:gd name="T36" fmla="*/ 1 w 724"/>
                    <a:gd name="T37" fmla="*/ 1 h 917"/>
                    <a:gd name="T38" fmla="*/ 1 w 724"/>
                    <a:gd name="T39" fmla="*/ 1 h 917"/>
                    <a:gd name="T40" fmla="*/ 1 w 724"/>
                    <a:gd name="T41" fmla="*/ 1 h 917"/>
                    <a:gd name="T42" fmla="*/ 1 w 724"/>
                    <a:gd name="T43" fmla="*/ 1 h 917"/>
                    <a:gd name="T44" fmla="*/ 0 w 724"/>
                    <a:gd name="T45" fmla="*/ 1 h 91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24" h="917">
                      <a:moveTo>
                        <a:pt x="0" y="673"/>
                      </a:moveTo>
                      <a:lnTo>
                        <a:pt x="28" y="630"/>
                      </a:lnTo>
                      <a:lnTo>
                        <a:pt x="19" y="559"/>
                      </a:lnTo>
                      <a:lnTo>
                        <a:pt x="4" y="403"/>
                      </a:lnTo>
                      <a:lnTo>
                        <a:pt x="23" y="242"/>
                      </a:lnTo>
                      <a:lnTo>
                        <a:pt x="71" y="119"/>
                      </a:lnTo>
                      <a:lnTo>
                        <a:pt x="146" y="48"/>
                      </a:lnTo>
                      <a:lnTo>
                        <a:pt x="265" y="15"/>
                      </a:lnTo>
                      <a:lnTo>
                        <a:pt x="402" y="0"/>
                      </a:lnTo>
                      <a:lnTo>
                        <a:pt x="506" y="15"/>
                      </a:lnTo>
                      <a:lnTo>
                        <a:pt x="615" y="81"/>
                      </a:lnTo>
                      <a:lnTo>
                        <a:pt x="662" y="171"/>
                      </a:lnTo>
                      <a:lnTo>
                        <a:pt x="705" y="280"/>
                      </a:lnTo>
                      <a:lnTo>
                        <a:pt x="724" y="441"/>
                      </a:lnTo>
                      <a:lnTo>
                        <a:pt x="700" y="479"/>
                      </a:lnTo>
                      <a:lnTo>
                        <a:pt x="710" y="521"/>
                      </a:lnTo>
                      <a:lnTo>
                        <a:pt x="705" y="606"/>
                      </a:lnTo>
                      <a:lnTo>
                        <a:pt x="681" y="692"/>
                      </a:lnTo>
                      <a:lnTo>
                        <a:pt x="568" y="838"/>
                      </a:lnTo>
                      <a:lnTo>
                        <a:pt x="487" y="871"/>
                      </a:lnTo>
                      <a:lnTo>
                        <a:pt x="393" y="895"/>
                      </a:lnTo>
                      <a:lnTo>
                        <a:pt x="315" y="917"/>
                      </a:lnTo>
                      <a:lnTo>
                        <a:pt x="0" y="673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76" name="Freeform 20">
                  <a:extLst>
                    <a:ext uri="{FF2B5EF4-FFF2-40B4-BE49-F238E27FC236}">
                      <a16:creationId xmlns:a16="http://schemas.microsoft.com/office/drawing/2014/main" id="{9DDFE745-0A68-4B50-9FD9-22DB7BD94F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64" y="2799"/>
                  <a:ext cx="357" cy="372"/>
                </a:xfrm>
                <a:custGeom>
                  <a:avLst/>
                  <a:gdLst>
                    <a:gd name="T0" fmla="*/ 1 w 714"/>
                    <a:gd name="T1" fmla="*/ 1 h 743"/>
                    <a:gd name="T2" fmla="*/ 1 w 714"/>
                    <a:gd name="T3" fmla="*/ 1 h 743"/>
                    <a:gd name="T4" fmla="*/ 0 w 714"/>
                    <a:gd name="T5" fmla="*/ 1 h 743"/>
                    <a:gd name="T6" fmla="*/ 1 w 714"/>
                    <a:gd name="T7" fmla="*/ 1 h 743"/>
                    <a:gd name="T8" fmla="*/ 1 w 714"/>
                    <a:gd name="T9" fmla="*/ 1 h 743"/>
                    <a:gd name="T10" fmla="*/ 1 w 714"/>
                    <a:gd name="T11" fmla="*/ 1 h 743"/>
                    <a:gd name="T12" fmla="*/ 1 w 714"/>
                    <a:gd name="T13" fmla="*/ 1 h 743"/>
                    <a:gd name="T14" fmla="*/ 1 w 714"/>
                    <a:gd name="T15" fmla="*/ 0 h 743"/>
                    <a:gd name="T16" fmla="*/ 1 w 714"/>
                    <a:gd name="T17" fmla="*/ 1 h 743"/>
                    <a:gd name="T18" fmla="*/ 1 w 714"/>
                    <a:gd name="T19" fmla="*/ 1 h 743"/>
                    <a:gd name="T20" fmla="*/ 1 w 714"/>
                    <a:gd name="T21" fmla="*/ 1 h 743"/>
                    <a:gd name="T22" fmla="*/ 1 w 714"/>
                    <a:gd name="T23" fmla="*/ 1 h 743"/>
                    <a:gd name="T24" fmla="*/ 1 w 714"/>
                    <a:gd name="T25" fmla="*/ 1 h 743"/>
                    <a:gd name="T26" fmla="*/ 1 w 714"/>
                    <a:gd name="T27" fmla="*/ 1 h 743"/>
                    <a:gd name="T28" fmla="*/ 1 w 714"/>
                    <a:gd name="T29" fmla="*/ 1 h 743"/>
                    <a:gd name="T30" fmla="*/ 1 w 714"/>
                    <a:gd name="T31" fmla="*/ 1 h 743"/>
                    <a:gd name="T32" fmla="*/ 1 w 714"/>
                    <a:gd name="T33" fmla="*/ 1 h 743"/>
                    <a:gd name="T34" fmla="*/ 1 w 714"/>
                    <a:gd name="T35" fmla="*/ 1 h 743"/>
                    <a:gd name="T36" fmla="*/ 1 w 714"/>
                    <a:gd name="T37" fmla="*/ 1 h 743"/>
                    <a:gd name="T38" fmla="*/ 1 w 714"/>
                    <a:gd name="T39" fmla="*/ 1 h 743"/>
                    <a:gd name="T40" fmla="*/ 1 w 714"/>
                    <a:gd name="T41" fmla="*/ 1 h 743"/>
                    <a:gd name="T42" fmla="*/ 1 w 714"/>
                    <a:gd name="T43" fmla="*/ 1 h 743"/>
                    <a:gd name="T44" fmla="*/ 1 w 714"/>
                    <a:gd name="T45" fmla="*/ 1 h 743"/>
                    <a:gd name="T46" fmla="*/ 1 w 714"/>
                    <a:gd name="T47" fmla="*/ 1 h 743"/>
                    <a:gd name="T48" fmla="*/ 1 w 714"/>
                    <a:gd name="T49" fmla="*/ 1 h 743"/>
                    <a:gd name="T50" fmla="*/ 1 w 714"/>
                    <a:gd name="T51" fmla="*/ 1 h 743"/>
                    <a:gd name="T52" fmla="*/ 1 w 714"/>
                    <a:gd name="T53" fmla="*/ 1 h 743"/>
                    <a:gd name="T54" fmla="*/ 1 w 714"/>
                    <a:gd name="T55" fmla="*/ 1 h 743"/>
                    <a:gd name="T56" fmla="*/ 1 w 714"/>
                    <a:gd name="T57" fmla="*/ 1 h 743"/>
                    <a:gd name="T58" fmla="*/ 1 w 714"/>
                    <a:gd name="T59" fmla="*/ 1 h 743"/>
                    <a:gd name="T60" fmla="*/ 1 w 714"/>
                    <a:gd name="T61" fmla="*/ 1 h 743"/>
                    <a:gd name="T62" fmla="*/ 1 w 714"/>
                    <a:gd name="T63" fmla="*/ 1 h 743"/>
                    <a:gd name="T64" fmla="*/ 1 w 714"/>
                    <a:gd name="T65" fmla="*/ 1 h 743"/>
                    <a:gd name="T66" fmla="*/ 1 w 714"/>
                    <a:gd name="T67" fmla="*/ 1 h 743"/>
                    <a:gd name="T68" fmla="*/ 1 w 714"/>
                    <a:gd name="T69" fmla="*/ 1 h 743"/>
                    <a:gd name="T70" fmla="*/ 1 w 714"/>
                    <a:gd name="T71" fmla="*/ 1 h 743"/>
                    <a:gd name="T72" fmla="*/ 1 w 714"/>
                    <a:gd name="T73" fmla="*/ 1 h 743"/>
                    <a:gd name="T74" fmla="*/ 1 w 714"/>
                    <a:gd name="T75" fmla="*/ 1 h 743"/>
                    <a:gd name="T76" fmla="*/ 1 w 714"/>
                    <a:gd name="T77" fmla="*/ 1 h 743"/>
                    <a:gd name="T78" fmla="*/ 1 w 714"/>
                    <a:gd name="T79" fmla="*/ 1 h 743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714" h="743">
                      <a:moveTo>
                        <a:pt x="33" y="644"/>
                      </a:moveTo>
                      <a:lnTo>
                        <a:pt x="5" y="464"/>
                      </a:lnTo>
                      <a:lnTo>
                        <a:pt x="0" y="365"/>
                      </a:lnTo>
                      <a:lnTo>
                        <a:pt x="23" y="223"/>
                      </a:lnTo>
                      <a:lnTo>
                        <a:pt x="61" y="114"/>
                      </a:lnTo>
                      <a:lnTo>
                        <a:pt x="151" y="28"/>
                      </a:lnTo>
                      <a:lnTo>
                        <a:pt x="260" y="5"/>
                      </a:lnTo>
                      <a:lnTo>
                        <a:pt x="397" y="0"/>
                      </a:lnTo>
                      <a:lnTo>
                        <a:pt x="473" y="10"/>
                      </a:lnTo>
                      <a:lnTo>
                        <a:pt x="549" y="38"/>
                      </a:lnTo>
                      <a:lnTo>
                        <a:pt x="615" y="71"/>
                      </a:lnTo>
                      <a:lnTo>
                        <a:pt x="677" y="118"/>
                      </a:lnTo>
                      <a:lnTo>
                        <a:pt x="696" y="161"/>
                      </a:lnTo>
                      <a:lnTo>
                        <a:pt x="625" y="118"/>
                      </a:lnTo>
                      <a:lnTo>
                        <a:pt x="558" y="114"/>
                      </a:lnTo>
                      <a:lnTo>
                        <a:pt x="535" y="109"/>
                      </a:lnTo>
                      <a:lnTo>
                        <a:pt x="591" y="152"/>
                      </a:lnTo>
                      <a:lnTo>
                        <a:pt x="625" y="199"/>
                      </a:lnTo>
                      <a:lnTo>
                        <a:pt x="643" y="246"/>
                      </a:lnTo>
                      <a:lnTo>
                        <a:pt x="672" y="279"/>
                      </a:lnTo>
                      <a:lnTo>
                        <a:pt x="700" y="322"/>
                      </a:lnTo>
                      <a:lnTo>
                        <a:pt x="710" y="365"/>
                      </a:lnTo>
                      <a:lnTo>
                        <a:pt x="714" y="412"/>
                      </a:lnTo>
                      <a:lnTo>
                        <a:pt x="686" y="502"/>
                      </a:lnTo>
                      <a:lnTo>
                        <a:pt x="658" y="563"/>
                      </a:lnTo>
                      <a:lnTo>
                        <a:pt x="620" y="544"/>
                      </a:lnTo>
                      <a:lnTo>
                        <a:pt x="629" y="521"/>
                      </a:lnTo>
                      <a:lnTo>
                        <a:pt x="634" y="488"/>
                      </a:lnTo>
                      <a:lnTo>
                        <a:pt x="610" y="459"/>
                      </a:lnTo>
                      <a:lnTo>
                        <a:pt x="554" y="473"/>
                      </a:lnTo>
                      <a:lnTo>
                        <a:pt x="483" y="516"/>
                      </a:lnTo>
                      <a:lnTo>
                        <a:pt x="454" y="601"/>
                      </a:lnTo>
                      <a:lnTo>
                        <a:pt x="440" y="639"/>
                      </a:lnTo>
                      <a:lnTo>
                        <a:pt x="454" y="667"/>
                      </a:lnTo>
                      <a:lnTo>
                        <a:pt x="483" y="682"/>
                      </a:lnTo>
                      <a:lnTo>
                        <a:pt x="364" y="720"/>
                      </a:lnTo>
                      <a:lnTo>
                        <a:pt x="270" y="734"/>
                      </a:lnTo>
                      <a:lnTo>
                        <a:pt x="194" y="743"/>
                      </a:lnTo>
                      <a:lnTo>
                        <a:pt x="104" y="691"/>
                      </a:lnTo>
                      <a:lnTo>
                        <a:pt x="33" y="644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77" name="Freeform 21">
                  <a:extLst>
                    <a:ext uri="{FF2B5EF4-FFF2-40B4-BE49-F238E27FC236}">
                      <a16:creationId xmlns:a16="http://schemas.microsoft.com/office/drawing/2014/main" id="{E3A9833A-2FB5-4DD9-B1B8-CBAEB46D2D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46" y="3137"/>
                  <a:ext cx="298" cy="135"/>
                </a:xfrm>
                <a:custGeom>
                  <a:avLst/>
                  <a:gdLst>
                    <a:gd name="T0" fmla="*/ 0 w 597"/>
                    <a:gd name="T1" fmla="*/ 1 h 270"/>
                    <a:gd name="T2" fmla="*/ 0 w 597"/>
                    <a:gd name="T3" fmla="*/ 1 h 270"/>
                    <a:gd name="T4" fmla="*/ 0 w 597"/>
                    <a:gd name="T5" fmla="*/ 0 h 270"/>
                    <a:gd name="T6" fmla="*/ 0 w 597"/>
                    <a:gd name="T7" fmla="*/ 1 h 27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97" h="270">
                      <a:moveTo>
                        <a:pt x="0" y="189"/>
                      </a:moveTo>
                      <a:lnTo>
                        <a:pt x="137" y="128"/>
                      </a:lnTo>
                      <a:lnTo>
                        <a:pt x="246" y="0"/>
                      </a:lnTo>
                      <a:lnTo>
                        <a:pt x="597" y="27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499" name="Group 75">
                <a:extLst>
                  <a:ext uri="{FF2B5EF4-FFF2-40B4-BE49-F238E27FC236}">
                    <a16:creationId xmlns:a16="http://schemas.microsoft.com/office/drawing/2014/main" id="{98B6BA57-F3FA-4A4E-A5ED-F49851E91F6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56" y="2168"/>
                <a:ext cx="867" cy="1703"/>
                <a:chOff x="4556" y="2168"/>
                <a:chExt cx="867" cy="1703"/>
              </a:xfrm>
            </p:grpSpPr>
            <p:sp>
              <p:nvSpPr>
                <p:cNvPr id="63523" name="Freeform 23">
                  <a:extLst>
                    <a:ext uri="{FF2B5EF4-FFF2-40B4-BE49-F238E27FC236}">
                      <a16:creationId xmlns:a16="http://schemas.microsoft.com/office/drawing/2014/main" id="{C3E806EE-5494-425D-A69A-BAEE1900E7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19" y="3454"/>
                  <a:ext cx="635" cy="417"/>
                </a:xfrm>
                <a:custGeom>
                  <a:avLst/>
                  <a:gdLst>
                    <a:gd name="T0" fmla="*/ 1 w 1270"/>
                    <a:gd name="T1" fmla="*/ 0 h 834"/>
                    <a:gd name="T2" fmla="*/ 0 w 1270"/>
                    <a:gd name="T3" fmla="*/ 1 h 834"/>
                    <a:gd name="T4" fmla="*/ 1 w 1270"/>
                    <a:gd name="T5" fmla="*/ 1 h 834"/>
                    <a:gd name="T6" fmla="*/ 1 w 1270"/>
                    <a:gd name="T7" fmla="*/ 1 h 834"/>
                    <a:gd name="T8" fmla="*/ 1 w 1270"/>
                    <a:gd name="T9" fmla="*/ 0 h 8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70" h="834">
                      <a:moveTo>
                        <a:pt x="104" y="0"/>
                      </a:moveTo>
                      <a:lnTo>
                        <a:pt x="0" y="834"/>
                      </a:lnTo>
                      <a:lnTo>
                        <a:pt x="1270" y="834"/>
                      </a:lnTo>
                      <a:lnTo>
                        <a:pt x="1222" y="9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005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3524" name="Group 72">
                  <a:extLst>
                    <a:ext uri="{FF2B5EF4-FFF2-40B4-BE49-F238E27FC236}">
                      <a16:creationId xmlns:a16="http://schemas.microsoft.com/office/drawing/2014/main" id="{2C2CB70A-1E78-4251-AA8A-61F7F9E34E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56" y="2168"/>
                  <a:ext cx="746" cy="1321"/>
                  <a:chOff x="4556" y="2168"/>
                  <a:chExt cx="746" cy="1321"/>
                </a:xfrm>
              </p:grpSpPr>
              <p:grpSp>
                <p:nvGrpSpPr>
                  <p:cNvPr id="63527" name="Group 27">
                    <a:extLst>
                      <a:ext uri="{FF2B5EF4-FFF2-40B4-BE49-F238E27FC236}">
                        <a16:creationId xmlns:a16="http://schemas.microsoft.com/office/drawing/2014/main" id="{8AFA3F26-91C7-453C-84C6-2DD5E62A6C0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21" y="2580"/>
                    <a:ext cx="278" cy="319"/>
                    <a:chOff x="4821" y="2580"/>
                    <a:chExt cx="278" cy="319"/>
                  </a:xfrm>
                </p:grpSpPr>
                <p:sp>
                  <p:nvSpPr>
                    <p:cNvPr id="63572" name="Freeform 24">
                      <a:extLst>
                        <a:ext uri="{FF2B5EF4-FFF2-40B4-BE49-F238E27FC236}">
                          <a16:creationId xmlns:a16="http://schemas.microsoft.com/office/drawing/2014/main" id="{2B4ED9F7-B5C1-49A3-9A6E-51D36144B0E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1" y="2580"/>
                      <a:ext cx="278" cy="319"/>
                    </a:xfrm>
                    <a:custGeom>
                      <a:avLst/>
                      <a:gdLst>
                        <a:gd name="T0" fmla="*/ 1 w 555"/>
                        <a:gd name="T1" fmla="*/ 0 h 639"/>
                        <a:gd name="T2" fmla="*/ 1 w 555"/>
                        <a:gd name="T3" fmla="*/ 0 h 639"/>
                        <a:gd name="T4" fmla="*/ 1 w 555"/>
                        <a:gd name="T5" fmla="*/ 0 h 639"/>
                        <a:gd name="T6" fmla="*/ 1 w 555"/>
                        <a:gd name="T7" fmla="*/ 0 h 639"/>
                        <a:gd name="T8" fmla="*/ 0 w 555"/>
                        <a:gd name="T9" fmla="*/ 0 h 639"/>
                        <a:gd name="T10" fmla="*/ 1 w 555"/>
                        <a:gd name="T11" fmla="*/ 0 h 639"/>
                        <a:gd name="T12" fmla="*/ 1 w 555"/>
                        <a:gd name="T13" fmla="*/ 0 h 639"/>
                        <a:gd name="T14" fmla="*/ 1 w 555"/>
                        <a:gd name="T15" fmla="*/ 0 h 639"/>
                        <a:gd name="T16" fmla="*/ 1 w 555"/>
                        <a:gd name="T17" fmla="*/ 0 h 639"/>
                        <a:gd name="T18" fmla="*/ 1 w 555"/>
                        <a:gd name="T19" fmla="*/ 0 h 639"/>
                        <a:gd name="T20" fmla="*/ 1 w 555"/>
                        <a:gd name="T21" fmla="*/ 0 h 639"/>
                        <a:gd name="T22" fmla="*/ 1 w 555"/>
                        <a:gd name="T23" fmla="*/ 0 h 639"/>
                        <a:gd name="T24" fmla="*/ 1 w 555"/>
                        <a:gd name="T25" fmla="*/ 0 h 639"/>
                        <a:gd name="T26" fmla="*/ 1 w 555"/>
                        <a:gd name="T27" fmla="*/ 0 h 639"/>
                        <a:gd name="T28" fmla="*/ 1 w 555"/>
                        <a:gd name="T29" fmla="*/ 0 h 639"/>
                        <a:gd name="T30" fmla="*/ 1 w 555"/>
                        <a:gd name="T31" fmla="*/ 0 h 639"/>
                        <a:gd name="T32" fmla="*/ 1 w 555"/>
                        <a:gd name="T33" fmla="*/ 0 h 639"/>
                        <a:gd name="T34" fmla="*/ 1 w 555"/>
                        <a:gd name="T35" fmla="*/ 0 h 639"/>
                        <a:gd name="T36" fmla="*/ 1 w 555"/>
                        <a:gd name="T37" fmla="*/ 0 h 639"/>
                        <a:gd name="T38" fmla="*/ 1 w 555"/>
                        <a:gd name="T39" fmla="*/ 0 h 639"/>
                        <a:gd name="T40" fmla="*/ 1 w 555"/>
                        <a:gd name="T41" fmla="*/ 0 h 639"/>
                        <a:gd name="T42" fmla="*/ 1 w 555"/>
                        <a:gd name="T43" fmla="*/ 0 h 639"/>
                        <a:gd name="T44" fmla="*/ 1 w 555"/>
                        <a:gd name="T45" fmla="*/ 0 h 639"/>
                        <a:gd name="T46" fmla="*/ 1 w 555"/>
                        <a:gd name="T47" fmla="*/ 0 h 639"/>
                        <a:gd name="T48" fmla="*/ 1 w 555"/>
                        <a:gd name="T49" fmla="*/ 0 h 639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0" t="0" r="r" b="b"/>
                      <a:pathLst>
                        <a:path w="555" h="639">
                          <a:moveTo>
                            <a:pt x="102" y="0"/>
                          </a:moveTo>
                          <a:lnTo>
                            <a:pt x="72" y="171"/>
                          </a:lnTo>
                          <a:lnTo>
                            <a:pt x="56" y="187"/>
                          </a:lnTo>
                          <a:lnTo>
                            <a:pt x="30" y="204"/>
                          </a:lnTo>
                          <a:lnTo>
                            <a:pt x="0" y="213"/>
                          </a:lnTo>
                          <a:lnTo>
                            <a:pt x="34" y="379"/>
                          </a:lnTo>
                          <a:lnTo>
                            <a:pt x="49" y="460"/>
                          </a:lnTo>
                          <a:lnTo>
                            <a:pt x="63" y="508"/>
                          </a:lnTo>
                          <a:lnTo>
                            <a:pt x="83" y="551"/>
                          </a:lnTo>
                          <a:lnTo>
                            <a:pt x="124" y="578"/>
                          </a:lnTo>
                          <a:lnTo>
                            <a:pt x="191" y="606"/>
                          </a:lnTo>
                          <a:lnTo>
                            <a:pt x="271" y="632"/>
                          </a:lnTo>
                          <a:lnTo>
                            <a:pt x="329" y="639"/>
                          </a:lnTo>
                          <a:lnTo>
                            <a:pt x="381" y="632"/>
                          </a:lnTo>
                          <a:lnTo>
                            <a:pt x="443" y="616"/>
                          </a:lnTo>
                          <a:lnTo>
                            <a:pt x="484" y="589"/>
                          </a:lnTo>
                          <a:lnTo>
                            <a:pt x="541" y="512"/>
                          </a:lnTo>
                          <a:lnTo>
                            <a:pt x="555" y="442"/>
                          </a:lnTo>
                          <a:lnTo>
                            <a:pt x="547" y="346"/>
                          </a:lnTo>
                          <a:lnTo>
                            <a:pt x="527" y="310"/>
                          </a:lnTo>
                          <a:lnTo>
                            <a:pt x="462" y="243"/>
                          </a:lnTo>
                          <a:lnTo>
                            <a:pt x="441" y="223"/>
                          </a:lnTo>
                          <a:lnTo>
                            <a:pt x="438" y="130"/>
                          </a:lnTo>
                          <a:lnTo>
                            <a:pt x="451" y="67"/>
                          </a:lnTo>
                          <a:lnTo>
                            <a:pt x="102" y="0"/>
                          </a:lnTo>
                          <a:close/>
                        </a:path>
                      </a:pathLst>
                    </a:custGeom>
                    <a:solidFill>
                      <a:srgbClr val="FF9F7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573" name="Freeform 25">
                      <a:extLst>
                        <a:ext uri="{FF2B5EF4-FFF2-40B4-BE49-F238E27FC236}">
                          <a16:creationId xmlns:a16="http://schemas.microsoft.com/office/drawing/2014/main" id="{FBB57B79-E3F1-49A9-A1D2-8BA0DE3386B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2" y="2580"/>
                      <a:ext cx="226" cy="275"/>
                    </a:xfrm>
                    <a:custGeom>
                      <a:avLst/>
                      <a:gdLst>
                        <a:gd name="T0" fmla="*/ 1 w 451"/>
                        <a:gd name="T1" fmla="*/ 0 h 551"/>
                        <a:gd name="T2" fmla="*/ 1 w 451"/>
                        <a:gd name="T3" fmla="*/ 0 h 551"/>
                        <a:gd name="T4" fmla="*/ 1 w 451"/>
                        <a:gd name="T5" fmla="*/ 0 h 551"/>
                        <a:gd name="T6" fmla="*/ 1 w 451"/>
                        <a:gd name="T7" fmla="*/ 0 h 551"/>
                        <a:gd name="T8" fmla="*/ 0 w 451"/>
                        <a:gd name="T9" fmla="*/ 0 h 551"/>
                        <a:gd name="T10" fmla="*/ 1 w 451"/>
                        <a:gd name="T11" fmla="*/ 0 h 551"/>
                        <a:gd name="T12" fmla="*/ 1 w 451"/>
                        <a:gd name="T13" fmla="*/ 0 h 551"/>
                        <a:gd name="T14" fmla="*/ 1 w 451"/>
                        <a:gd name="T15" fmla="*/ 0 h 551"/>
                        <a:gd name="T16" fmla="*/ 1 w 451"/>
                        <a:gd name="T17" fmla="*/ 0 h 551"/>
                        <a:gd name="T18" fmla="*/ 1 w 451"/>
                        <a:gd name="T19" fmla="*/ 0 h 551"/>
                        <a:gd name="T20" fmla="*/ 1 w 451"/>
                        <a:gd name="T21" fmla="*/ 0 h 551"/>
                        <a:gd name="T22" fmla="*/ 1 w 451"/>
                        <a:gd name="T23" fmla="*/ 0 h 551"/>
                        <a:gd name="T24" fmla="*/ 1 w 451"/>
                        <a:gd name="T25" fmla="*/ 0 h 551"/>
                        <a:gd name="T26" fmla="*/ 1 w 451"/>
                        <a:gd name="T27" fmla="*/ 0 h 551"/>
                        <a:gd name="T28" fmla="*/ 1 w 451"/>
                        <a:gd name="T29" fmla="*/ 0 h 551"/>
                        <a:gd name="T30" fmla="*/ 1 w 451"/>
                        <a:gd name="T31" fmla="*/ 0 h 551"/>
                        <a:gd name="T32" fmla="*/ 1 w 451"/>
                        <a:gd name="T33" fmla="*/ 0 h 551"/>
                        <a:gd name="T34" fmla="*/ 1 w 451"/>
                        <a:gd name="T35" fmla="*/ 0 h 551"/>
                        <a:gd name="T36" fmla="*/ 1 w 451"/>
                        <a:gd name="T37" fmla="*/ 0 h 551"/>
                        <a:gd name="T38" fmla="*/ 1 w 451"/>
                        <a:gd name="T39" fmla="*/ 0 h 551"/>
                        <a:gd name="T40" fmla="*/ 1 w 451"/>
                        <a:gd name="T41" fmla="*/ 0 h 551"/>
                        <a:gd name="T42" fmla="*/ 1 w 451"/>
                        <a:gd name="T43" fmla="*/ 0 h 551"/>
                        <a:gd name="T44" fmla="*/ 1 w 451"/>
                        <a:gd name="T45" fmla="*/ 0 h 551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451" h="551">
                          <a:moveTo>
                            <a:pt x="103" y="0"/>
                          </a:moveTo>
                          <a:lnTo>
                            <a:pt x="73" y="171"/>
                          </a:lnTo>
                          <a:lnTo>
                            <a:pt x="57" y="187"/>
                          </a:lnTo>
                          <a:lnTo>
                            <a:pt x="30" y="204"/>
                          </a:lnTo>
                          <a:lnTo>
                            <a:pt x="0" y="213"/>
                          </a:lnTo>
                          <a:lnTo>
                            <a:pt x="35" y="379"/>
                          </a:lnTo>
                          <a:lnTo>
                            <a:pt x="49" y="460"/>
                          </a:lnTo>
                          <a:lnTo>
                            <a:pt x="63" y="508"/>
                          </a:lnTo>
                          <a:lnTo>
                            <a:pt x="84" y="551"/>
                          </a:lnTo>
                          <a:lnTo>
                            <a:pt x="89" y="515"/>
                          </a:lnTo>
                          <a:lnTo>
                            <a:pt x="89" y="483"/>
                          </a:lnTo>
                          <a:lnTo>
                            <a:pt x="100" y="453"/>
                          </a:lnTo>
                          <a:lnTo>
                            <a:pt x="103" y="431"/>
                          </a:lnTo>
                          <a:lnTo>
                            <a:pt x="111" y="390"/>
                          </a:lnTo>
                          <a:lnTo>
                            <a:pt x="115" y="359"/>
                          </a:lnTo>
                          <a:lnTo>
                            <a:pt x="130" y="310"/>
                          </a:lnTo>
                          <a:lnTo>
                            <a:pt x="147" y="278"/>
                          </a:lnTo>
                          <a:lnTo>
                            <a:pt x="174" y="253"/>
                          </a:lnTo>
                          <a:lnTo>
                            <a:pt x="201" y="229"/>
                          </a:lnTo>
                          <a:lnTo>
                            <a:pt x="234" y="199"/>
                          </a:lnTo>
                          <a:lnTo>
                            <a:pt x="278" y="172"/>
                          </a:lnTo>
                          <a:lnTo>
                            <a:pt x="451" y="67"/>
                          </a:lnTo>
                          <a:lnTo>
                            <a:pt x="103" y="0"/>
                          </a:lnTo>
                          <a:close/>
                        </a:path>
                      </a:pathLst>
                    </a:custGeom>
                    <a:solidFill>
                      <a:srgbClr val="FF7F3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574" name="Freeform 26">
                      <a:extLst>
                        <a:ext uri="{FF2B5EF4-FFF2-40B4-BE49-F238E27FC236}">
                          <a16:creationId xmlns:a16="http://schemas.microsoft.com/office/drawing/2014/main" id="{CEBBDD94-216B-473E-AABC-411F67FC363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1" y="2580"/>
                      <a:ext cx="226" cy="229"/>
                    </a:xfrm>
                    <a:custGeom>
                      <a:avLst/>
                      <a:gdLst>
                        <a:gd name="T0" fmla="*/ 1 w 451"/>
                        <a:gd name="T1" fmla="*/ 0 h 460"/>
                        <a:gd name="T2" fmla="*/ 1 w 451"/>
                        <a:gd name="T3" fmla="*/ 0 h 460"/>
                        <a:gd name="T4" fmla="*/ 1 w 451"/>
                        <a:gd name="T5" fmla="*/ 0 h 460"/>
                        <a:gd name="T6" fmla="*/ 1 w 451"/>
                        <a:gd name="T7" fmla="*/ 0 h 460"/>
                        <a:gd name="T8" fmla="*/ 0 w 451"/>
                        <a:gd name="T9" fmla="*/ 0 h 460"/>
                        <a:gd name="T10" fmla="*/ 1 w 451"/>
                        <a:gd name="T11" fmla="*/ 0 h 460"/>
                        <a:gd name="T12" fmla="*/ 1 w 451"/>
                        <a:gd name="T13" fmla="*/ 0 h 460"/>
                        <a:gd name="T14" fmla="*/ 1 w 451"/>
                        <a:gd name="T15" fmla="*/ 0 h 460"/>
                        <a:gd name="T16" fmla="*/ 1 w 451"/>
                        <a:gd name="T17" fmla="*/ 0 h 460"/>
                        <a:gd name="T18" fmla="*/ 1 w 451"/>
                        <a:gd name="T19" fmla="*/ 0 h 460"/>
                        <a:gd name="T20" fmla="*/ 1 w 451"/>
                        <a:gd name="T21" fmla="*/ 0 h 460"/>
                        <a:gd name="T22" fmla="*/ 1 w 451"/>
                        <a:gd name="T23" fmla="*/ 0 h 460"/>
                        <a:gd name="T24" fmla="*/ 1 w 451"/>
                        <a:gd name="T25" fmla="*/ 0 h 460"/>
                        <a:gd name="T26" fmla="*/ 1 w 451"/>
                        <a:gd name="T27" fmla="*/ 0 h 460"/>
                        <a:gd name="T28" fmla="*/ 1 w 451"/>
                        <a:gd name="T29" fmla="*/ 0 h 460"/>
                        <a:gd name="T30" fmla="*/ 1 w 451"/>
                        <a:gd name="T31" fmla="*/ 0 h 460"/>
                        <a:gd name="T32" fmla="*/ 1 w 451"/>
                        <a:gd name="T33" fmla="*/ 0 h 460"/>
                        <a:gd name="T34" fmla="*/ 1 w 451"/>
                        <a:gd name="T35" fmla="*/ 0 h 460"/>
                        <a:gd name="T36" fmla="*/ 1 w 451"/>
                        <a:gd name="T37" fmla="*/ 0 h 460"/>
                        <a:gd name="T38" fmla="*/ 1 w 451"/>
                        <a:gd name="T39" fmla="*/ 0 h 460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0" t="0" r="r" b="b"/>
                      <a:pathLst>
                        <a:path w="451" h="460">
                          <a:moveTo>
                            <a:pt x="102" y="0"/>
                          </a:moveTo>
                          <a:lnTo>
                            <a:pt x="72" y="171"/>
                          </a:lnTo>
                          <a:lnTo>
                            <a:pt x="56" y="187"/>
                          </a:lnTo>
                          <a:lnTo>
                            <a:pt x="30" y="204"/>
                          </a:lnTo>
                          <a:lnTo>
                            <a:pt x="0" y="213"/>
                          </a:lnTo>
                          <a:lnTo>
                            <a:pt x="34" y="379"/>
                          </a:lnTo>
                          <a:lnTo>
                            <a:pt x="49" y="460"/>
                          </a:lnTo>
                          <a:lnTo>
                            <a:pt x="53" y="417"/>
                          </a:lnTo>
                          <a:lnTo>
                            <a:pt x="60" y="374"/>
                          </a:lnTo>
                          <a:lnTo>
                            <a:pt x="71" y="336"/>
                          </a:lnTo>
                          <a:lnTo>
                            <a:pt x="72" y="305"/>
                          </a:lnTo>
                          <a:lnTo>
                            <a:pt x="83" y="277"/>
                          </a:lnTo>
                          <a:lnTo>
                            <a:pt x="104" y="248"/>
                          </a:lnTo>
                          <a:lnTo>
                            <a:pt x="127" y="231"/>
                          </a:lnTo>
                          <a:lnTo>
                            <a:pt x="159" y="218"/>
                          </a:lnTo>
                          <a:lnTo>
                            <a:pt x="184" y="206"/>
                          </a:lnTo>
                          <a:lnTo>
                            <a:pt x="228" y="182"/>
                          </a:lnTo>
                          <a:lnTo>
                            <a:pt x="268" y="163"/>
                          </a:lnTo>
                          <a:lnTo>
                            <a:pt x="451" y="67"/>
                          </a:lnTo>
                          <a:lnTo>
                            <a:pt x="102" y="0"/>
                          </a:lnTo>
                          <a:close/>
                        </a:path>
                      </a:pathLst>
                    </a:custGeom>
                    <a:solidFill>
                      <a:srgbClr val="FF9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3528" name="Group 57">
                    <a:extLst>
                      <a:ext uri="{FF2B5EF4-FFF2-40B4-BE49-F238E27FC236}">
                        <a16:creationId xmlns:a16="http://schemas.microsoft.com/office/drawing/2014/main" id="{1D8927D0-7246-4B4C-A848-201AA0FDCF3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785" y="2168"/>
                    <a:ext cx="430" cy="490"/>
                    <a:chOff x="4785" y="2168"/>
                    <a:chExt cx="430" cy="490"/>
                  </a:xfrm>
                </p:grpSpPr>
                <p:grpSp>
                  <p:nvGrpSpPr>
                    <p:cNvPr id="63543" name="Group 33">
                      <a:extLst>
                        <a:ext uri="{FF2B5EF4-FFF2-40B4-BE49-F238E27FC236}">
                          <a16:creationId xmlns:a16="http://schemas.microsoft.com/office/drawing/2014/main" id="{BE89700A-DCA2-4E50-9B97-32FE5117920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13" y="2244"/>
                      <a:ext cx="313" cy="414"/>
                      <a:chOff x="4813" y="2244"/>
                      <a:chExt cx="313" cy="414"/>
                    </a:xfrm>
                  </p:grpSpPr>
                  <p:grpSp>
                    <p:nvGrpSpPr>
                      <p:cNvPr id="63567" name="Group 31">
                        <a:extLst>
                          <a:ext uri="{FF2B5EF4-FFF2-40B4-BE49-F238E27FC236}">
                            <a16:creationId xmlns:a16="http://schemas.microsoft.com/office/drawing/2014/main" id="{AA0A2BBF-39B6-413C-A226-3073D03489EE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13" y="2244"/>
                        <a:ext cx="313" cy="414"/>
                        <a:chOff x="4813" y="2244"/>
                        <a:chExt cx="313" cy="414"/>
                      </a:xfrm>
                    </p:grpSpPr>
                    <p:sp>
                      <p:nvSpPr>
                        <p:cNvPr id="63569" name="Freeform 28">
                          <a:extLst>
                            <a:ext uri="{FF2B5EF4-FFF2-40B4-BE49-F238E27FC236}">
                              <a16:creationId xmlns:a16="http://schemas.microsoft.com/office/drawing/2014/main" id="{0D810F91-E487-4C08-9811-EFC9A6AC982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76" y="2590"/>
                          <a:ext cx="164" cy="67"/>
                        </a:xfrm>
                        <a:custGeom>
                          <a:avLst/>
                          <a:gdLst>
                            <a:gd name="T0" fmla="*/ 0 w 328"/>
                            <a:gd name="T1" fmla="*/ 0 h 134"/>
                            <a:gd name="T2" fmla="*/ 1 w 328"/>
                            <a:gd name="T3" fmla="*/ 1 h 134"/>
                            <a:gd name="T4" fmla="*/ 1 w 328"/>
                            <a:gd name="T5" fmla="*/ 1 h 134"/>
                            <a:gd name="T6" fmla="*/ 1 w 328"/>
                            <a:gd name="T7" fmla="*/ 1 h 134"/>
                            <a:gd name="T8" fmla="*/ 1 w 328"/>
                            <a:gd name="T9" fmla="*/ 1 h 134"/>
                            <a:gd name="T10" fmla="*/ 1 w 328"/>
                            <a:gd name="T11" fmla="*/ 1 h 134"/>
                            <a:gd name="T12" fmla="*/ 1 w 328"/>
                            <a:gd name="T13" fmla="*/ 1 h 134"/>
                            <a:gd name="T14" fmla="*/ 1 w 328"/>
                            <a:gd name="T15" fmla="*/ 1 h 134"/>
                            <a:gd name="T16" fmla="*/ 1 w 328"/>
                            <a:gd name="T17" fmla="*/ 1 h 134"/>
                            <a:gd name="T18" fmla="*/ 1 w 328"/>
                            <a:gd name="T19" fmla="*/ 1 h 134"/>
                            <a:gd name="T20" fmla="*/ 1 w 328"/>
                            <a:gd name="T21" fmla="*/ 1 h 134"/>
                            <a:gd name="T22" fmla="*/ 1 w 328"/>
                            <a:gd name="T23" fmla="*/ 1 h 134"/>
                            <a:gd name="T24" fmla="*/ 1 w 328"/>
                            <a:gd name="T25" fmla="*/ 1 h 134"/>
                            <a:gd name="T26" fmla="*/ 1 w 328"/>
                            <a:gd name="T27" fmla="*/ 1 h 134"/>
                            <a:gd name="T28" fmla="*/ 1 w 328"/>
                            <a:gd name="T29" fmla="*/ 1 h 134"/>
                            <a:gd name="T30" fmla="*/ 1 w 328"/>
                            <a:gd name="T31" fmla="*/ 1 h 134"/>
                            <a:gd name="T32" fmla="*/ 0 w 328"/>
                            <a:gd name="T33" fmla="*/ 0 h 134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</a:gdLst>
                          <a:ahLst/>
                          <a:cxnLst>
                            <a:cxn ang="T34">
                              <a:pos x="T0" y="T1"/>
                            </a:cxn>
                            <a:cxn ang="T35">
                              <a:pos x="T2" y="T3"/>
                            </a:cxn>
                            <a:cxn ang="T36">
                              <a:pos x="T4" y="T5"/>
                            </a:cxn>
                            <a:cxn ang="T37">
                              <a:pos x="T6" y="T7"/>
                            </a:cxn>
                            <a:cxn ang="T38">
                              <a:pos x="T8" y="T9"/>
                            </a:cxn>
                            <a:cxn ang="T39">
                              <a:pos x="T10" y="T11"/>
                            </a:cxn>
                            <a:cxn ang="T40">
                              <a:pos x="T12" y="T13"/>
                            </a:cxn>
                            <a:cxn ang="T41">
                              <a:pos x="T14" y="T15"/>
                            </a:cxn>
                            <a:cxn ang="T42">
                              <a:pos x="T16" y="T17"/>
                            </a:cxn>
                            <a:cxn ang="T43">
                              <a:pos x="T18" y="T19"/>
                            </a:cxn>
                            <a:cxn ang="T44">
                              <a:pos x="T20" y="T21"/>
                            </a:cxn>
                            <a:cxn ang="T45">
                              <a:pos x="T22" y="T23"/>
                            </a:cxn>
                            <a:cxn ang="T46">
                              <a:pos x="T24" y="T25"/>
                            </a:cxn>
                            <a:cxn ang="T47">
                              <a:pos x="T26" y="T27"/>
                            </a:cxn>
                            <a:cxn ang="T48">
                              <a:pos x="T28" y="T29"/>
                            </a:cxn>
                            <a:cxn ang="T49">
                              <a:pos x="T30" y="T31"/>
                            </a:cxn>
                            <a:cxn ang="T50">
                              <a:pos x="T32" y="T33"/>
                            </a:cxn>
                          </a:cxnLst>
                          <a:rect l="0" t="0" r="r" b="b"/>
                          <a:pathLst>
                            <a:path w="328" h="134">
                              <a:moveTo>
                                <a:pt x="0" y="0"/>
                              </a:moveTo>
                              <a:lnTo>
                                <a:pt x="6" y="22"/>
                              </a:lnTo>
                              <a:lnTo>
                                <a:pt x="15" y="39"/>
                              </a:lnTo>
                              <a:lnTo>
                                <a:pt x="26" y="55"/>
                              </a:lnTo>
                              <a:lnTo>
                                <a:pt x="45" y="76"/>
                              </a:lnTo>
                              <a:lnTo>
                                <a:pt x="64" y="90"/>
                              </a:lnTo>
                              <a:lnTo>
                                <a:pt x="86" y="104"/>
                              </a:lnTo>
                              <a:lnTo>
                                <a:pt x="113" y="118"/>
                              </a:lnTo>
                              <a:lnTo>
                                <a:pt x="137" y="125"/>
                              </a:lnTo>
                              <a:lnTo>
                                <a:pt x="172" y="132"/>
                              </a:lnTo>
                              <a:lnTo>
                                <a:pt x="198" y="134"/>
                              </a:lnTo>
                              <a:lnTo>
                                <a:pt x="243" y="132"/>
                              </a:lnTo>
                              <a:lnTo>
                                <a:pt x="266" y="126"/>
                              </a:lnTo>
                              <a:lnTo>
                                <a:pt x="285" y="118"/>
                              </a:lnTo>
                              <a:lnTo>
                                <a:pt x="304" y="104"/>
                              </a:lnTo>
                              <a:lnTo>
                                <a:pt x="328" y="8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7F3F00"/>
                        </a:solidFill>
                        <a:ln w="9525">
                          <a:solidFill>
                            <a:srgbClr val="7F3F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70" name="Freeform 29">
                          <a:extLst>
                            <a:ext uri="{FF2B5EF4-FFF2-40B4-BE49-F238E27FC236}">
                              <a16:creationId xmlns:a16="http://schemas.microsoft.com/office/drawing/2014/main" id="{41A33819-3A1E-4682-BB7F-57A469D796F2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13" y="2244"/>
                          <a:ext cx="313" cy="413"/>
                        </a:xfrm>
                        <a:custGeom>
                          <a:avLst/>
                          <a:gdLst>
                            <a:gd name="T0" fmla="*/ 1 w 625"/>
                            <a:gd name="T1" fmla="*/ 1 h 825"/>
                            <a:gd name="T2" fmla="*/ 1 w 625"/>
                            <a:gd name="T3" fmla="*/ 1 h 825"/>
                            <a:gd name="T4" fmla="*/ 1 w 625"/>
                            <a:gd name="T5" fmla="*/ 1 h 825"/>
                            <a:gd name="T6" fmla="*/ 1 w 625"/>
                            <a:gd name="T7" fmla="*/ 1 h 825"/>
                            <a:gd name="T8" fmla="*/ 1 w 625"/>
                            <a:gd name="T9" fmla="*/ 1 h 825"/>
                            <a:gd name="T10" fmla="*/ 1 w 625"/>
                            <a:gd name="T11" fmla="*/ 1 h 825"/>
                            <a:gd name="T12" fmla="*/ 1 w 625"/>
                            <a:gd name="T13" fmla="*/ 1 h 825"/>
                            <a:gd name="T14" fmla="*/ 1 w 625"/>
                            <a:gd name="T15" fmla="*/ 1 h 825"/>
                            <a:gd name="T16" fmla="*/ 1 w 625"/>
                            <a:gd name="T17" fmla="*/ 1 h 825"/>
                            <a:gd name="T18" fmla="*/ 1 w 625"/>
                            <a:gd name="T19" fmla="*/ 1 h 825"/>
                            <a:gd name="T20" fmla="*/ 1 w 625"/>
                            <a:gd name="T21" fmla="*/ 1 h 825"/>
                            <a:gd name="T22" fmla="*/ 1 w 625"/>
                            <a:gd name="T23" fmla="*/ 1 h 825"/>
                            <a:gd name="T24" fmla="*/ 1 w 625"/>
                            <a:gd name="T25" fmla="*/ 1 h 825"/>
                            <a:gd name="T26" fmla="*/ 1 w 625"/>
                            <a:gd name="T27" fmla="*/ 0 h 825"/>
                            <a:gd name="T28" fmla="*/ 1 w 625"/>
                            <a:gd name="T29" fmla="*/ 1 h 825"/>
                            <a:gd name="T30" fmla="*/ 1 w 625"/>
                            <a:gd name="T31" fmla="*/ 1 h 825"/>
                            <a:gd name="T32" fmla="*/ 1 w 625"/>
                            <a:gd name="T33" fmla="*/ 1 h 825"/>
                            <a:gd name="T34" fmla="*/ 1 w 625"/>
                            <a:gd name="T35" fmla="*/ 1 h 825"/>
                            <a:gd name="T36" fmla="*/ 1 w 625"/>
                            <a:gd name="T37" fmla="*/ 1 h 825"/>
                            <a:gd name="T38" fmla="*/ 1 w 625"/>
                            <a:gd name="T39" fmla="*/ 1 h 825"/>
                            <a:gd name="T40" fmla="*/ 1 w 625"/>
                            <a:gd name="T41" fmla="*/ 1 h 825"/>
                            <a:gd name="T42" fmla="*/ 1 w 625"/>
                            <a:gd name="T43" fmla="*/ 1 h 825"/>
                            <a:gd name="T44" fmla="*/ 1 w 625"/>
                            <a:gd name="T45" fmla="*/ 1 h 825"/>
                            <a:gd name="T46" fmla="*/ 1 w 625"/>
                            <a:gd name="T47" fmla="*/ 1 h 825"/>
                            <a:gd name="T48" fmla="*/ 1 w 625"/>
                            <a:gd name="T49" fmla="*/ 1 h 825"/>
                            <a:gd name="T50" fmla="*/ 1 w 625"/>
                            <a:gd name="T51" fmla="*/ 1 h 825"/>
                            <a:gd name="T52" fmla="*/ 1 w 625"/>
                            <a:gd name="T53" fmla="*/ 1 h 825"/>
                            <a:gd name="T54" fmla="*/ 0 w 625"/>
                            <a:gd name="T55" fmla="*/ 1 h 825"/>
                            <a:gd name="T56" fmla="*/ 1 w 625"/>
                            <a:gd name="T57" fmla="*/ 1 h 825"/>
                            <a:gd name="T58" fmla="*/ 1 w 625"/>
                            <a:gd name="T59" fmla="*/ 1 h 825"/>
                            <a:gd name="T60" fmla="*/ 1 w 625"/>
                            <a:gd name="T61" fmla="*/ 1 h 825"/>
                            <a:gd name="T62" fmla="*/ 1 w 625"/>
                            <a:gd name="T63" fmla="*/ 1 h 825"/>
                            <a:gd name="T64" fmla="*/ 1 w 625"/>
                            <a:gd name="T65" fmla="*/ 1 h 825"/>
                            <a:gd name="T66" fmla="*/ 1 w 625"/>
                            <a:gd name="T67" fmla="*/ 1 h 825"/>
                            <a:gd name="T68" fmla="*/ 1 w 625"/>
                            <a:gd name="T69" fmla="*/ 1 h 825"/>
                            <a:gd name="T70" fmla="*/ 1 w 625"/>
                            <a:gd name="T71" fmla="*/ 1 h 825"/>
                            <a:gd name="T72" fmla="*/ 1 w 625"/>
                            <a:gd name="T73" fmla="*/ 1 h 825"/>
                            <a:gd name="T74" fmla="*/ 1 w 625"/>
                            <a:gd name="T75" fmla="*/ 1 h 825"/>
                            <a:gd name="T76" fmla="*/ 1 w 625"/>
                            <a:gd name="T77" fmla="*/ 1 h 825"/>
                            <a:gd name="T78" fmla="*/ 1 w 625"/>
                            <a:gd name="T79" fmla="*/ 1 h 825"/>
                            <a:gd name="T80" fmla="*/ 1 w 625"/>
                            <a:gd name="T81" fmla="*/ 1 h 825"/>
                            <a:gd name="T82" fmla="*/ 1 w 625"/>
                            <a:gd name="T83" fmla="*/ 1 h 825"/>
                            <a:gd name="T84" fmla="*/ 1 w 625"/>
                            <a:gd name="T85" fmla="*/ 1 h 825"/>
                            <a:gd name="T86" fmla="*/ 1 w 625"/>
                            <a:gd name="T87" fmla="*/ 1 h 825"/>
                            <a:gd name="T88" fmla="*/ 1 w 625"/>
                            <a:gd name="T89" fmla="*/ 1 h 825"/>
                            <a:gd name="T90" fmla="*/ 1 w 625"/>
                            <a:gd name="T91" fmla="*/ 1 h 825"/>
                            <a:gd name="T92" fmla="*/ 1 w 625"/>
                            <a:gd name="T93" fmla="*/ 1 h 825"/>
                            <a:gd name="T94" fmla="*/ 1 w 625"/>
                            <a:gd name="T95" fmla="*/ 1 h 825"/>
                            <a:gd name="T96" fmla="*/ 1 w 625"/>
                            <a:gd name="T97" fmla="*/ 1 h 825"/>
                            <a:gd name="T98" fmla="*/ 1 w 625"/>
                            <a:gd name="T99" fmla="*/ 1 h 825"/>
                            <a:gd name="T100" fmla="*/ 1 w 625"/>
                            <a:gd name="T101" fmla="*/ 1 h 825"/>
                            <a:gd name="T102" fmla="*/ 1 w 625"/>
                            <a:gd name="T103" fmla="*/ 1 h 825"/>
                            <a:gd name="T104" fmla="*/ 1 w 625"/>
                            <a:gd name="T105" fmla="*/ 1 h 825"/>
                            <a:gd name="T106" fmla="*/ 0 60000 65536"/>
                            <a:gd name="T107" fmla="*/ 0 60000 65536"/>
                            <a:gd name="T108" fmla="*/ 0 60000 65536"/>
                            <a:gd name="T109" fmla="*/ 0 60000 65536"/>
                            <a:gd name="T110" fmla="*/ 0 60000 65536"/>
                            <a:gd name="T111" fmla="*/ 0 60000 65536"/>
                            <a:gd name="T112" fmla="*/ 0 60000 65536"/>
                            <a:gd name="T113" fmla="*/ 0 60000 65536"/>
                            <a:gd name="T114" fmla="*/ 0 60000 65536"/>
                            <a:gd name="T115" fmla="*/ 0 60000 65536"/>
                            <a:gd name="T116" fmla="*/ 0 60000 65536"/>
                            <a:gd name="T117" fmla="*/ 0 60000 65536"/>
                            <a:gd name="T118" fmla="*/ 0 60000 65536"/>
                            <a:gd name="T119" fmla="*/ 0 60000 65536"/>
                            <a:gd name="T120" fmla="*/ 0 60000 65536"/>
                            <a:gd name="T121" fmla="*/ 0 60000 65536"/>
                            <a:gd name="T122" fmla="*/ 0 60000 65536"/>
                            <a:gd name="T123" fmla="*/ 0 60000 65536"/>
                            <a:gd name="T124" fmla="*/ 0 60000 65536"/>
                            <a:gd name="T125" fmla="*/ 0 60000 65536"/>
                            <a:gd name="T126" fmla="*/ 0 60000 65536"/>
                            <a:gd name="T127" fmla="*/ 0 60000 65536"/>
                            <a:gd name="T128" fmla="*/ 0 60000 65536"/>
                            <a:gd name="T129" fmla="*/ 0 60000 65536"/>
                            <a:gd name="T130" fmla="*/ 0 60000 65536"/>
                            <a:gd name="T131" fmla="*/ 0 60000 65536"/>
                            <a:gd name="T132" fmla="*/ 0 60000 65536"/>
                            <a:gd name="T133" fmla="*/ 0 60000 65536"/>
                            <a:gd name="T134" fmla="*/ 0 60000 65536"/>
                            <a:gd name="T135" fmla="*/ 0 60000 65536"/>
                            <a:gd name="T136" fmla="*/ 0 60000 65536"/>
                            <a:gd name="T137" fmla="*/ 0 60000 65536"/>
                            <a:gd name="T138" fmla="*/ 0 60000 65536"/>
                            <a:gd name="T139" fmla="*/ 0 60000 65536"/>
                            <a:gd name="T140" fmla="*/ 0 60000 65536"/>
                            <a:gd name="T141" fmla="*/ 0 60000 65536"/>
                            <a:gd name="T142" fmla="*/ 0 60000 65536"/>
                            <a:gd name="T143" fmla="*/ 0 60000 65536"/>
                            <a:gd name="T144" fmla="*/ 0 60000 65536"/>
                            <a:gd name="T145" fmla="*/ 0 60000 65536"/>
                            <a:gd name="T146" fmla="*/ 0 60000 65536"/>
                            <a:gd name="T147" fmla="*/ 0 60000 65536"/>
                            <a:gd name="T148" fmla="*/ 0 60000 65536"/>
                            <a:gd name="T149" fmla="*/ 0 60000 65536"/>
                            <a:gd name="T150" fmla="*/ 0 60000 65536"/>
                            <a:gd name="T151" fmla="*/ 0 60000 65536"/>
                            <a:gd name="T152" fmla="*/ 0 60000 65536"/>
                            <a:gd name="T153" fmla="*/ 0 60000 65536"/>
                            <a:gd name="T154" fmla="*/ 0 60000 65536"/>
                            <a:gd name="T155" fmla="*/ 0 60000 65536"/>
                            <a:gd name="T156" fmla="*/ 0 60000 65536"/>
                            <a:gd name="T157" fmla="*/ 0 60000 65536"/>
                            <a:gd name="T158" fmla="*/ 0 60000 65536"/>
                          </a:gdLst>
                          <a:ahLst/>
                          <a:cxnLst>
                            <a:cxn ang="T106">
                              <a:pos x="T0" y="T1"/>
                            </a:cxn>
                            <a:cxn ang="T107">
                              <a:pos x="T2" y="T3"/>
                            </a:cxn>
                            <a:cxn ang="T108">
                              <a:pos x="T4" y="T5"/>
                            </a:cxn>
                            <a:cxn ang="T109">
                              <a:pos x="T6" y="T7"/>
                            </a:cxn>
                            <a:cxn ang="T110">
                              <a:pos x="T8" y="T9"/>
                            </a:cxn>
                            <a:cxn ang="T111">
                              <a:pos x="T10" y="T11"/>
                            </a:cxn>
                            <a:cxn ang="T112">
                              <a:pos x="T12" y="T13"/>
                            </a:cxn>
                            <a:cxn ang="T113">
                              <a:pos x="T14" y="T15"/>
                            </a:cxn>
                            <a:cxn ang="T114">
                              <a:pos x="T16" y="T17"/>
                            </a:cxn>
                            <a:cxn ang="T115">
                              <a:pos x="T18" y="T19"/>
                            </a:cxn>
                            <a:cxn ang="T116">
                              <a:pos x="T20" y="T21"/>
                            </a:cxn>
                            <a:cxn ang="T117">
                              <a:pos x="T22" y="T23"/>
                            </a:cxn>
                            <a:cxn ang="T118">
                              <a:pos x="T24" y="T25"/>
                            </a:cxn>
                            <a:cxn ang="T119">
                              <a:pos x="T26" y="T27"/>
                            </a:cxn>
                            <a:cxn ang="T120">
                              <a:pos x="T28" y="T29"/>
                            </a:cxn>
                            <a:cxn ang="T121">
                              <a:pos x="T30" y="T31"/>
                            </a:cxn>
                            <a:cxn ang="T122">
                              <a:pos x="T32" y="T33"/>
                            </a:cxn>
                            <a:cxn ang="T123">
                              <a:pos x="T34" y="T35"/>
                            </a:cxn>
                            <a:cxn ang="T124">
                              <a:pos x="T36" y="T37"/>
                            </a:cxn>
                            <a:cxn ang="T125">
                              <a:pos x="T38" y="T39"/>
                            </a:cxn>
                            <a:cxn ang="T126">
                              <a:pos x="T40" y="T41"/>
                            </a:cxn>
                            <a:cxn ang="T127">
                              <a:pos x="T42" y="T43"/>
                            </a:cxn>
                            <a:cxn ang="T128">
                              <a:pos x="T44" y="T45"/>
                            </a:cxn>
                            <a:cxn ang="T129">
                              <a:pos x="T46" y="T47"/>
                            </a:cxn>
                            <a:cxn ang="T130">
                              <a:pos x="T48" y="T49"/>
                            </a:cxn>
                            <a:cxn ang="T131">
                              <a:pos x="T50" y="T51"/>
                            </a:cxn>
                            <a:cxn ang="T132">
                              <a:pos x="T52" y="T53"/>
                            </a:cxn>
                            <a:cxn ang="T133">
                              <a:pos x="T54" y="T55"/>
                            </a:cxn>
                            <a:cxn ang="T134">
                              <a:pos x="T56" y="T57"/>
                            </a:cxn>
                            <a:cxn ang="T135">
                              <a:pos x="T58" y="T59"/>
                            </a:cxn>
                            <a:cxn ang="T136">
                              <a:pos x="T60" y="T61"/>
                            </a:cxn>
                            <a:cxn ang="T137">
                              <a:pos x="T62" y="T63"/>
                            </a:cxn>
                            <a:cxn ang="T138">
                              <a:pos x="T64" y="T65"/>
                            </a:cxn>
                            <a:cxn ang="T139">
                              <a:pos x="T66" y="T67"/>
                            </a:cxn>
                            <a:cxn ang="T140">
                              <a:pos x="T68" y="T69"/>
                            </a:cxn>
                            <a:cxn ang="T141">
                              <a:pos x="T70" y="T71"/>
                            </a:cxn>
                            <a:cxn ang="T142">
                              <a:pos x="T72" y="T73"/>
                            </a:cxn>
                            <a:cxn ang="T143">
                              <a:pos x="T74" y="T75"/>
                            </a:cxn>
                            <a:cxn ang="T144">
                              <a:pos x="T76" y="T77"/>
                            </a:cxn>
                            <a:cxn ang="T145">
                              <a:pos x="T78" y="T79"/>
                            </a:cxn>
                            <a:cxn ang="T146">
                              <a:pos x="T80" y="T81"/>
                            </a:cxn>
                            <a:cxn ang="T147">
                              <a:pos x="T82" y="T83"/>
                            </a:cxn>
                            <a:cxn ang="T148">
                              <a:pos x="T84" y="T85"/>
                            </a:cxn>
                            <a:cxn ang="T149">
                              <a:pos x="T86" y="T87"/>
                            </a:cxn>
                            <a:cxn ang="T150">
                              <a:pos x="T88" y="T89"/>
                            </a:cxn>
                            <a:cxn ang="T151">
                              <a:pos x="T90" y="T91"/>
                            </a:cxn>
                            <a:cxn ang="T152">
                              <a:pos x="T92" y="T93"/>
                            </a:cxn>
                            <a:cxn ang="T153">
                              <a:pos x="T94" y="T95"/>
                            </a:cxn>
                            <a:cxn ang="T154">
                              <a:pos x="T96" y="T97"/>
                            </a:cxn>
                            <a:cxn ang="T155">
                              <a:pos x="T98" y="T99"/>
                            </a:cxn>
                            <a:cxn ang="T156">
                              <a:pos x="T100" y="T101"/>
                            </a:cxn>
                            <a:cxn ang="T157">
                              <a:pos x="T102" y="T103"/>
                            </a:cxn>
                            <a:cxn ang="T158">
                              <a:pos x="T104" y="T105"/>
                            </a:cxn>
                          </a:cxnLst>
                          <a:rect l="0" t="0" r="r" b="b"/>
                          <a:pathLst>
                            <a:path w="625" h="825">
                              <a:moveTo>
                                <a:pt x="464" y="756"/>
                              </a:moveTo>
                              <a:lnTo>
                                <a:pt x="480" y="732"/>
                              </a:lnTo>
                              <a:lnTo>
                                <a:pt x="494" y="707"/>
                              </a:lnTo>
                              <a:lnTo>
                                <a:pt x="527" y="637"/>
                              </a:lnTo>
                              <a:lnTo>
                                <a:pt x="571" y="528"/>
                              </a:lnTo>
                              <a:lnTo>
                                <a:pt x="595" y="442"/>
                              </a:lnTo>
                              <a:lnTo>
                                <a:pt x="609" y="363"/>
                              </a:lnTo>
                              <a:lnTo>
                                <a:pt x="625" y="252"/>
                              </a:lnTo>
                              <a:lnTo>
                                <a:pt x="620" y="153"/>
                              </a:lnTo>
                              <a:lnTo>
                                <a:pt x="599" y="98"/>
                              </a:lnTo>
                              <a:lnTo>
                                <a:pt x="554" y="55"/>
                              </a:lnTo>
                              <a:lnTo>
                                <a:pt x="486" y="19"/>
                              </a:lnTo>
                              <a:lnTo>
                                <a:pt x="420" y="5"/>
                              </a:lnTo>
                              <a:lnTo>
                                <a:pt x="355" y="0"/>
                              </a:lnTo>
                              <a:lnTo>
                                <a:pt x="292" y="6"/>
                              </a:lnTo>
                              <a:lnTo>
                                <a:pt x="230" y="16"/>
                              </a:lnTo>
                              <a:lnTo>
                                <a:pt x="186" y="31"/>
                              </a:lnTo>
                              <a:lnTo>
                                <a:pt x="143" y="61"/>
                              </a:lnTo>
                              <a:lnTo>
                                <a:pt x="109" y="101"/>
                              </a:lnTo>
                              <a:lnTo>
                                <a:pt x="79" y="154"/>
                              </a:lnTo>
                              <a:lnTo>
                                <a:pt x="60" y="205"/>
                              </a:lnTo>
                              <a:lnTo>
                                <a:pt x="44" y="259"/>
                              </a:lnTo>
                              <a:lnTo>
                                <a:pt x="41" y="322"/>
                              </a:lnTo>
                              <a:lnTo>
                                <a:pt x="36" y="361"/>
                              </a:lnTo>
                              <a:lnTo>
                                <a:pt x="39" y="390"/>
                              </a:lnTo>
                              <a:lnTo>
                                <a:pt x="17" y="393"/>
                              </a:lnTo>
                              <a:lnTo>
                                <a:pt x="3" y="407"/>
                              </a:lnTo>
                              <a:lnTo>
                                <a:pt x="0" y="423"/>
                              </a:lnTo>
                              <a:lnTo>
                                <a:pt x="13" y="459"/>
                              </a:lnTo>
                              <a:lnTo>
                                <a:pt x="30" y="476"/>
                              </a:lnTo>
                              <a:lnTo>
                                <a:pt x="44" y="500"/>
                              </a:lnTo>
                              <a:lnTo>
                                <a:pt x="66" y="516"/>
                              </a:lnTo>
                              <a:lnTo>
                                <a:pt x="95" y="516"/>
                              </a:lnTo>
                              <a:lnTo>
                                <a:pt x="88" y="560"/>
                              </a:lnTo>
                              <a:lnTo>
                                <a:pt x="98" y="609"/>
                              </a:lnTo>
                              <a:lnTo>
                                <a:pt x="112" y="655"/>
                              </a:lnTo>
                              <a:lnTo>
                                <a:pt x="121" y="689"/>
                              </a:lnTo>
                              <a:lnTo>
                                <a:pt x="132" y="715"/>
                              </a:lnTo>
                              <a:lnTo>
                                <a:pt x="145" y="734"/>
                              </a:lnTo>
                              <a:lnTo>
                                <a:pt x="161" y="752"/>
                              </a:lnTo>
                              <a:lnTo>
                                <a:pt x="178" y="773"/>
                              </a:lnTo>
                              <a:lnTo>
                                <a:pt x="203" y="790"/>
                              </a:lnTo>
                              <a:lnTo>
                                <a:pt x="224" y="801"/>
                              </a:lnTo>
                              <a:lnTo>
                                <a:pt x="246" y="811"/>
                              </a:lnTo>
                              <a:lnTo>
                                <a:pt x="268" y="816"/>
                              </a:lnTo>
                              <a:lnTo>
                                <a:pt x="290" y="820"/>
                              </a:lnTo>
                              <a:lnTo>
                                <a:pt x="315" y="823"/>
                              </a:lnTo>
                              <a:lnTo>
                                <a:pt x="342" y="825"/>
                              </a:lnTo>
                              <a:lnTo>
                                <a:pt x="372" y="822"/>
                              </a:lnTo>
                              <a:lnTo>
                                <a:pt x="399" y="814"/>
                              </a:lnTo>
                              <a:lnTo>
                                <a:pt x="420" y="803"/>
                              </a:lnTo>
                              <a:lnTo>
                                <a:pt x="443" y="781"/>
                              </a:lnTo>
                              <a:lnTo>
                                <a:pt x="464" y="75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9F7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71" name="Freeform 30">
                          <a:extLst>
                            <a:ext uri="{FF2B5EF4-FFF2-40B4-BE49-F238E27FC236}">
                              <a16:creationId xmlns:a16="http://schemas.microsoft.com/office/drawing/2014/main" id="{BBCAEF59-772D-4E13-87FC-38D2F2FAC438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48" y="2509"/>
                          <a:ext cx="151" cy="149"/>
                        </a:xfrm>
                        <a:custGeom>
                          <a:avLst/>
                          <a:gdLst>
                            <a:gd name="T0" fmla="*/ 0 w 303"/>
                            <a:gd name="T1" fmla="*/ 1 h 297"/>
                            <a:gd name="T2" fmla="*/ 0 w 303"/>
                            <a:gd name="T3" fmla="*/ 1 h 297"/>
                            <a:gd name="T4" fmla="*/ 0 w 303"/>
                            <a:gd name="T5" fmla="*/ 1 h 297"/>
                            <a:gd name="T6" fmla="*/ 0 w 303"/>
                            <a:gd name="T7" fmla="*/ 1 h 297"/>
                            <a:gd name="T8" fmla="*/ 0 w 303"/>
                            <a:gd name="T9" fmla="*/ 0 h 297"/>
                            <a:gd name="T10" fmla="*/ 0 w 303"/>
                            <a:gd name="T11" fmla="*/ 1 h 297"/>
                            <a:gd name="T12" fmla="*/ 0 w 303"/>
                            <a:gd name="T13" fmla="*/ 1 h 297"/>
                            <a:gd name="T14" fmla="*/ 0 w 303"/>
                            <a:gd name="T15" fmla="*/ 1 h 297"/>
                            <a:gd name="T16" fmla="*/ 0 w 303"/>
                            <a:gd name="T17" fmla="*/ 1 h 297"/>
                            <a:gd name="T18" fmla="*/ 0 w 303"/>
                            <a:gd name="T19" fmla="*/ 1 h 297"/>
                            <a:gd name="T20" fmla="*/ 0 w 303"/>
                            <a:gd name="T21" fmla="*/ 1 h 297"/>
                            <a:gd name="T22" fmla="*/ 0 w 303"/>
                            <a:gd name="T23" fmla="*/ 1 h 297"/>
                            <a:gd name="T24" fmla="*/ 0 w 303"/>
                            <a:gd name="T25" fmla="*/ 1 h 297"/>
                            <a:gd name="T26" fmla="*/ 0 w 303"/>
                            <a:gd name="T27" fmla="*/ 1 h 297"/>
                            <a:gd name="T28" fmla="*/ 0 w 303"/>
                            <a:gd name="T29" fmla="*/ 1 h 297"/>
                            <a:gd name="T30" fmla="*/ 0 w 303"/>
                            <a:gd name="T31" fmla="*/ 1 h 297"/>
                            <a:gd name="T32" fmla="*/ 0 w 303"/>
                            <a:gd name="T33" fmla="*/ 1 h 297"/>
                            <a:gd name="T34" fmla="*/ 0 w 303"/>
                            <a:gd name="T35" fmla="*/ 1 h 297"/>
                            <a:gd name="T36" fmla="*/ 0 w 303"/>
                            <a:gd name="T37" fmla="*/ 1 h 297"/>
                            <a:gd name="T38" fmla="*/ 0 w 303"/>
                            <a:gd name="T39" fmla="*/ 1 h 297"/>
                            <a:gd name="T40" fmla="*/ 0 w 303"/>
                            <a:gd name="T41" fmla="*/ 1 h 297"/>
                            <a:gd name="T42" fmla="*/ 0 w 303"/>
                            <a:gd name="T43" fmla="*/ 1 h 297"/>
                            <a:gd name="T44" fmla="*/ 0 w 303"/>
                            <a:gd name="T45" fmla="*/ 1 h 297"/>
                            <a:gd name="T46" fmla="*/ 0 w 303"/>
                            <a:gd name="T47" fmla="*/ 1 h 297"/>
                            <a:gd name="T48" fmla="*/ 0 w 303"/>
                            <a:gd name="T49" fmla="*/ 1 h 297"/>
                            <a:gd name="T50" fmla="*/ 0 w 303"/>
                            <a:gd name="T51" fmla="*/ 1 h 297"/>
                            <a:gd name="T52" fmla="*/ 0 w 303"/>
                            <a:gd name="T53" fmla="*/ 1 h 297"/>
                            <a:gd name="T54" fmla="*/ 0 w 303"/>
                            <a:gd name="T55" fmla="*/ 1 h 297"/>
                            <a:gd name="T56" fmla="*/ 0 w 303"/>
                            <a:gd name="T57" fmla="*/ 1 h 297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</a:gdLst>
                          <a:ahLst/>
                          <a:cxnLst>
                            <a:cxn ang="T58">
                              <a:pos x="T0" y="T1"/>
                            </a:cxn>
                            <a:cxn ang="T59">
                              <a:pos x="T2" y="T3"/>
                            </a:cxn>
                            <a:cxn ang="T60">
                              <a:pos x="T4" y="T5"/>
                            </a:cxn>
                            <a:cxn ang="T61">
                              <a:pos x="T6" y="T7"/>
                            </a:cxn>
                            <a:cxn ang="T62">
                              <a:pos x="T8" y="T9"/>
                            </a:cxn>
                            <a:cxn ang="T63">
                              <a:pos x="T10" y="T11"/>
                            </a:cxn>
                            <a:cxn ang="T64">
                              <a:pos x="T12" y="T13"/>
                            </a:cxn>
                            <a:cxn ang="T65">
                              <a:pos x="T14" y="T15"/>
                            </a:cxn>
                            <a:cxn ang="T66">
                              <a:pos x="T16" y="T17"/>
                            </a:cxn>
                            <a:cxn ang="T67">
                              <a:pos x="T18" y="T19"/>
                            </a:cxn>
                            <a:cxn ang="T68">
                              <a:pos x="T20" y="T21"/>
                            </a:cxn>
                            <a:cxn ang="T69">
                              <a:pos x="T22" y="T23"/>
                            </a:cxn>
                            <a:cxn ang="T70">
                              <a:pos x="T24" y="T25"/>
                            </a:cxn>
                            <a:cxn ang="T71">
                              <a:pos x="T26" y="T27"/>
                            </a:cxn>
                            <a:cxn ang="T72">
                              <a:pos x="T28" y="T29"/>
                            </a:cxn>
                            <a:cxn ang="T73">
                              <a:pos x="T30" y="T31"/>
                            </a:cxn>
                            <a:cxn ang="T74">
                              <a:pos x="T32" y="T33"/>
                            </a:cxn>
                            <a:cxn ang="T75">
                              <a:pos x="T34" y="T35"/>
                            </a:cxn>
                            <a:cxn ang="T76">
                              <a:pos x="T36" y="T37"/>
                            </a:cxn>
                            <a:cxn ang="T77">
                              <a:pos x="T38" y="T39"/>
                            </a:cxn>
                            <a:cxn ang="T78">
                              <a:pos x="T40" y="T41"/>
                            </a:cxn>
                            <a:cxn ang="T79">
                              <a:pos x="T42" y="T43"/>
                            </a:cxn>
                            <a:cxn ang="T80">
                              <a:pos x="T44" y="T45"/>
                            </a:cxn>
                            <a:cxn ang="T81">
                              <a:pos x="T46" y="T47"/>
                            </a:cxn>
                            <a:cxn ang="T82">
                              <a:pos x="T48" y="T49"/>
                            </a:cxn>
                            <a:cxn ang="T83">
                              <a:pos x="T50" y="T51"/>
                            </a:cxn>
                            <a:cxn ang="T84">
                              <a:pos x="T52" y="T53"/>
                            </a:cxn>
                            <a:cxn ang="T85">
                              <a:pos x="T54" y="T55"/>
                            </a:cxn>
                            <a:cxn ang="T86">
                              <a:pos x="T56" y="T57"/>
                            </a:cxn>
                          </a:cxnLst>
                          <a:rect l="0" t="0" r="r" b="b"/>
                          <a:pathLst>
                            <a:path w="303" h="297">
                              <a:moveTo>
                                <a:pt x="196" y="227"/>
                              </a:moveTo>
                              <a:lnTo>
                                <a:pt x="212" y="204"/>
                              </a:lnTo>
                              <a:lnTo>
                                <a:pt x="226" y="178"/>
                              </a:lnTo>
                              <a:lnTo>
                                <a:pt x="259" y="109"/>
                              </a:lnTo>
                              <a:lnTo>
                                <a:pt x="303" y="0"/>
                              </a:lnTo>
                              <a:lnTo>
                                <a:pt x="271" y="46"/>
                              </a:lnTo>
                              <a:lnTo>
                                <a:pt x="241" y="90"/>
                              </a:lnTo>
                              <a:lnTo>
                                <a:pt x="226" y="121"/>
                              </a:lnTo>
                              <a:lnTo>
                                <a:pt x="219" y="148"/>
                              </a:lnTo>
                              <a:lnTo>
                                <a:pt x="204" y="183"/>
                              </a:lnTo>
                              <a:lnTo>
                                <a:pt x="188" y="213"/>
                              </a:lnTo>
                              <a:lnTo>
                                <a:pt x="169" y="230"/>
                              </a:lnTo>
                              <a:lnTo>
                                <a:pt x="153" y="246"/>
                              </a:lnTo>
                              <a:lnTo>
                                <a:pt x="134" y="257"/>
                              </a:lnTo>
                              <a:lnTo>
                                <a:pt x="106" y="248"/>
                              </a:lnTo>
                              <a:lnTo>
                                <a:pt x="100" y="230"/>
                              </a:lnTo>
                              <a:lnTo>
                                <a:pt x="77" y="210"/>
                              </a:lnTo>
                              <a:lnTo>
                                <a:pt x="84" y="246"/>
                              </a:lnTo>
                              <a:lnTo>
                                <a:pt x="68" y="270"/>
                              </a:lnTo>
                              <a:lnTo>
                                <a:pt x="51" y="281"/>
                              </a:lnTo>
                              <a:lnTo>
                                <a:pt x="0" y="287"/>
                              </a:lnTo>
                              <a:lnTo>
                                <a:pt x="22" y="292"/>
                              </a:lnTo>
                              <a:lnTo>
                                <a:pt x="47" y="295"/>
                              </a:lnTo>
                              <a:lnTo>
                                <a:pt x="74" y="297"/>
                              </a:lnTo>
                              <a:lnTo>
                                <a:pt x="104" y="293"/>
                              </a:lnTo>
                              <a:lnTo>
                                <a:pt x="131" y="286"/>
                              </a:lnTo>
                              <a:lnTo>
                                <a:pt x="152" y="275"/>
                              </a:lnTo>
                              <a:lnTo>
                                <a:pt x="175" y="252"/>
                              </a:lnTo>
                              <a:lnTo>
                                <a:pt x="196" y="22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7F3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3568" name="Freeform 32">
                        <a:extLst>
                          <a:ext uri="{FF2B5EF4-FFF2-40B4-BE49-F238E27FC236}">
                            <a16:creationId xmlns:a16="http://schemas.microsoft.com/office/drawing/2014/main" id="{DE440967-DE0F-4EA1-A403-1C9E33B69BB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14" y="2450"/>
                        <a:ext cx="66" cy="141"/>
                      </a:xfrm>
                      <a:custGeom>
                        <a:avLst/>
                        <a:gdLst>
                          <a:gd name="T0" fmla="*/ 1 w 131"/>
                          <a:gd name="T1" fmla="*/ 0 h 283"/>
                          <a:gd name="T2" fmla="*/ 1 w 131"/>
                          <a:gd name="T3" fmla="*/ 0 h 283"/>
                          <a:gd name="T4" fmla="*/ 1 w 131"/>
                          <a:gd name="T5" fmla="*/ 0 h 283"/>
                          <a:gd name="T6" fmla="*/ 1 w 131"/>
                          <a:gd name="T7" fmla="*/ 0 h 283"/>
                          <a:gd name="T8" fmla="*/ 1 w 131"/>
                          <a:gd name="T9" fmla="*/ 0 h 283"/>
                          <a:gd name="T10" fmla="*/ 1 w 131"/>
                          <a:gd name="T11" fmla="*/ 0 h 283"/>
                          <a:gd name="T12" fmla="*/ 1 w 131"/>
                          <a:gd name="T13" fmla="*/ 0 h 283"/>
                          <a:gd name="T14" fmla="*/ 1 w 131"/>
                          <a:gd name="T15" fmla="*/ 0 h 283"/>
                          <a:gd name="T16" fmla="*/ 1 w 131"/>
                          <a:gd name="T17" fmla="*/ 0 h 283"/>
                          <a:gd name="T18" fmla="*/ 1 w 131"/>
                          <a:gd name="T19" fmla="*/ 0 h 283"/>
                          <a:gd name="T20" fmla="*/ 1 w 131"/>
                          <a:gd name="T21" fmla="*/ 0 h 283"/>
                          <a:gd name="T22" fmla="*/ 1 w 131"/>
                          <a:gd name="T23" fmla="*/ 0 h 283"/>
                          <a:gd name="T24" fmla="*/ 1 w 131"/>
                          <a:gd name="T25" fmla="*/ 0 h 283"/>
                          <a:gd name="T26" fmla="*/ 1 w 131"/>
                          <a:gd name="T27" fmla="*/ 0 h 283"/>
                          <a:gd name="T28" fmla="*/ 1 w 131"/>
                          <a:gd name="T29" fmla="*/ 0 h 283"/>
                          <a:gd name="T30" fmla="*/ 1 w 131"/>
                          <a:gd name="T31" fmla="*/ 0 h 283"/>
                          <a:gd name="T32" fmla="*/ 1 w 131"/>
                          <a:gd name="T33" fmla="*/ 0 h 283"/>
                          <a:gd name="T34" fmla="*/ 0 w 131"/>
                          <a:gd name="T35" fmla="*/ 0 h 283"/>
                          <a:gd name="T36" fmla="*/ 1 w 131"/>
                          <a:gd name="T37" fmla="*/ 0 h 283"/>
                          <a:gd name="T38" fmla="*/ 1 w 131"/>
                          <a:gd name="T39" fmla="*/ 0 h 283"/>
                          <a:gd name="T40" fmla="*/ 1 w 131"/>
                          <a:gd name="T41" fmla="*/ 0 h 283"/>
                          <a:gd name="T42" fmla="*/ 1 w 131"/>
                          <a:gd name="T43" fmla="*/ 0 h 283"/>
                          <a:gd name="T44" fmla="*/ 1 w 131"/>
                          <a:gd name="T45" fmla="*/ 0 h 283"/>
                          <a:gd name="T46" fmla="*/ 1 w 131"/>
                          <a:gd name="T47" fmla="*/ 0 h 283"/>
                          <a:gd name="T48" fmla="*/ 1 w 131"/>
                          <a:gd name="T49" fmla="*/ 0 h 283"/>
                          <a:gd name="T50" fmla="*/ 1 w 131"/>
                          <a:gd name="T51" fmla="*/ 0 h 283"/>
                          <a:gd name="T52" fmla="*/ 1 w 131"/>
                          <a:gd name="T53" fmla="*/ 0 h 283"/>
                          <a:gd name="T54" fmla="*/ 1 w 131"/>
                          <a:gd name="T55" fmla="*/ 0 h 283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</a:gdLst>
                        <a:ahLst/>
                        <a:cxnLst>
                          <a:cxn ang="T56">
                            <a:pos x="T0" y="T1"/>
                          </a:cxn>
                          <a:cxn ang="T57">
                            <a:pos x="T2" y="T3"/>
                          </a:cxn>
                          <a:cxn ang="T58">
                            <a:pos x="T4" y="T5"/>
                          </a:cxn>
                          <a:cxn ang="T59">
                            <a:pos x="T6" y="T7"/>
                          </a:cxn>
                          <a:cxn ang="T60">
                            <a:pos x="T8" y="T9"/>
                          </a:cxn>
                          <a:cxn ang="T61">
                            <a:pos x="T10" y="T11"/>
                          </a:cxn>
                          <a:cxn ang="T62">
                            <a:pos x="T12" y="T13"/>
                          </a:cxn>
                          <a:cxn ang="T63">
                            <a:pos x="T14" y="T15"/>
                          </a:cxn>
                          <a:cxn ang="T64">
                            <a:pos x="T16" y="T17"/>
                          </a:cxn>
                          <a:cxn ang="T65">
                            <a:pos x="T18" y="T19"/>
                          </a:cxn>
                          <a:cxn ang="T66">
                            <a:pos x="T20" y="T21"/>
                          </a:cxn>
                          <a:cxn ang="T67">
                            <a:pos x="T22" y="T23"/>
                          </a:cxn>
                          <a:cxn ang="T68">
                            <a:pos x="T24" y="T25"/>
                          </a:cxn>
                          <a:cxn ang="T69">
                            <a:pos x="T26" y="T27"/>
                          </a:cxn>
                          <a:cxn ang="T70">
                            <a:pos x="T28" y="T29"/>
                          </a:cxn>
                          <a:cxn ang="T71">
                            <a:pos x="T30" y="T31"/>
                          </a:cxn>
                          <a:cxn ang="T72">
                            <a:pos x="T32" y="T33"/>
                          </a:cxn>
                          <a:cxn ang="T73">
                            <a:pos x="T34" y="T35"/>
                          </a:cxn>
                          <a:cxn ang="T74">
                            <a:pos x="T36" y="T37"/>
                          </a:cxn>
                          <a:cxn ang="T75">
                            <a:pos x="T38" y="T39"/>
                          </a:cxn>
                          <a:cxn ang="T76">
                            <a:pos x="T40" y="T41"/>
                          </a:cxn>
                          <a:cxn ang="T77">
                            <a:pos x="T42" y="T43"/>
                          </a:cxn>
                          <a:cxn ang="T78">
                            <a:pos x="T44" y="T45"/>
                          </a:cxn>
                          <a:cxn ang="T79">
                            <a:pos x="T46" y="T47"/>
                          </a:cxn>
                          <a:cxn ang="T80">
                            <a:pos x="T48" y="T49"/>
                          </a:cxn>
                          <a:cxn ang="T81">
                            <a:pos x="T50" y="T51"/>
                          </a:cxn>
                          <a:cxn ang="T82">
                            <a:pos x="T52" y="T53"/>
                          </a:cxn>
                          <a:cxn ang="T83">
                            <a:pos x="T54" y="T55"/>
                          </a:cxn>
                        </a:cxnLst>
                        <a:rect l="0" t="0" r="r" b="b"/>
                        <a:pathLst>
                          <a:path w="131" h="283">
                            <a:moveTo>
                              <a:pt x="122" y="230"/>
                            </a:moveTo>
                            <a:lnTo>
                              <a:pt x="114" y="212"/>
                            </a:lnTo>
                            <a:lnTo>
                              <a:pt x="114" y="189"/>
                            </a:lnTo>
                            <a:lnTo>
                              <a:pt x="117" y="172"/>
                            </a:lnTo>
                            <a:lnTo>
                              <a:pt x="122" y="152"/>
                            </a:lnTo>
                            <a:lnTo>
                              <a:pt x="127" y="129"/>
                            </a:lnTo>
                            <a:lnTo>
                              <a:pt x="127" y="112"/>
                            </a:lnTo>
                            <a:lnTo>
                              <a:pt x="127" y="95"/>
                            </a:lnTo>
                            <a:lnTo>
                              <a:pt x="131" y="73"/>
                            </a:lnTo>
                            <a:lnTo>
                              <a:pt x="124" y="66"/>
                            </a:lnTo>
                            <a:lnTo>
                              <a:pt x="113" y="54"/>
                            </a:lnTo>
                            <a:lnTo>
                              <a:pt x="105" y="38"/>
                            </a:lnTo>
                            <a:lnTo>
                              <a:pt x="100" y="30"/>
                            </a:lnTo>
                            <a:lnTo>
                              <a:pt x="97" y="17"/>
                            </a:lnTo>
                            <a:lnTo>
                              <a:pt x="86" y="6"/>
                            </a:lnTo>
                            <a:lnTo>
                              <a:pt x="75" y="11"/>
                            </a:lnTo>
                            <a:lnTo>
                              <a:pt x="4" y="0"/>
                            </a:lnTo>
                            <a:lnTo>
                              <a:pt x="0" y="16"/>
                            </a:lnTo>
                            <a:lnTo>
                              <a:pt x="13" y="52"/>
                            </a:lnTo>
                            <a:lnTo>
                              <a:pt x="30" y="69"/>
                            </a:lnTo>
                            <a:lnTo>
                              <a:pt x="45" y="93"/>
                            </a:lnTo>
                            <a:lnTo>
                              <a:pt x="67" y="109"/>
                            </a:lnTo>
                            <a:lnTo>
                              <a:pt x="95" y="109"/>
                            </a:lnTo>
                            <a:lnTo>
                              <a:pt x="89" y="153"/>
                            </a:lnTo>
                            <a:lnTo>
                              <a:pt x="98" y="202"/>
                            </a:lnTo>
                            <a:lnTo>
                              <a:pt x="113" y="248"/>
                            </a:lnTo>
                            <a:lnTo>
                              <a:pt x="122" y="283"/>
                            </a:lnTo>
                            <a:lnTo>
                              <a:pt x="122" y="230"/>
                            </a:lnTo>
                            <a:close/>
                          </a:path>
                        </a:pathLst>
                      </a:custGeom>
                      <a:solidFill>
                        <a:srgbClr val="FF7F3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3544" name="Group 48">
                      <a:extLst>
                        <a:ext uri="{FF2B5EF4-FFF2-40B4-BE49-F238E27FC236}">
                          <a16:creationId xmlns:a16="http://schemas.microsoft.com/office/drawing/2014/main" id="{A8F33417-EFF7-458C-A489-09CB10BF2E6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89" y="2381"/>
                      <a:ext cx="193" cy="217"/>
                      <a:chOff x="4889" y="2381"/>
                      <a:chExt cx="193" cy="217"/>
                    </a:xfrm>
                  </p:grpSpPr>
                  <p:grpSp>
                    <p:nvGrpSpPr>
                      <p:cNvPr id="63553" name="Group 37">
                        <a:extLst>
                          <a:ext uri="{FF2B5EF4-FFF2-40B4-BE49-F238E27FC236}">
                            <a16:creationId xmlns:a16="http://schemas.microsoft.com/office/drawing/2014/main" id="{75865317-A860-49F4-A979-D0656105210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933" y="2554"/>
                        <a:ext cx="78" cy="44"/>
                        <a:chOff x="4933" y="2554"/>
                        <a:chExt cx="78" cy="44"/>
                      </a:xfrm>
                    </p:grpSpPr>
                    <p:sp>
                      <p:nvSpPr>
                        <p:cNvPr id="63564" name="Oval 34">
                          <a:extLst>
                            <a:ext uri="{FF2B5EF4-FFF2-40B4-BE49-F238E27FC236}">
                              <a16:creationId xmlns:a16="http://schemas.microsoft.com/office/drawing/2014/main" id="{D1EFD602-990F-421F-93F4-51054B2A06D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41" y="2568"/>
                          <a:ext cx="55" cy="18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320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Þ"/>
                            <a:defRPr sz="2800">
                              <a:solidFill>
                                <a:srgbClr val="333399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"/>
                            <a:defRPr sz="2400">
                              <a:solidFill>
                                <a:srgbClr val="3333CC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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>
                            <a:lnSpc>
                              <a:spcPct val="90000"/>
                            </a:lnSpc>
                            <a:spcBef>
                              <a:spcPct val="50000"/>
                            </a:spcBef>
                            <a:spcAft>
                              <a:spcPts val="588"/>
                            </a:spcAft>
                            <a:buSzPct val="80000"/>
                            <a:buNone/>
                          </a:pPr>
                          <a:endParaRPr lang="zh-CN" altLang="en-US" sz="2000">
                            <a:latin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63565" name="Freeform 35">
                          <a:extLst>
                            <a:ext uri="{FF2B5EF4-FFF2-40B4-BE49-F238E27FC236}">
                              <a16:creationId xmlns:a16="http://schemas.microsoft.com/office/drawing/2014/main" id="{78482196-1487-4B24-8CC4-6B595FFEFC8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33" y="2554"/>
                          <a:ext cx="78" cy="27"/>
                        </a:xfrm>
                        <a:custGeom>
                          <a:avLst/>
                          <a:gdLst>
                            <a:gd name="T0" fmla="*/ 0 w 156"/>
                            <a:gd name="T1" fmla="*/ 0 h 56"/>
                            <a:gd name="T2" fmla="*/ 1 w 156"/>
                            <a:gd name="T3" fmla="*/ 0 h 56"/>
                            <a:gd name="T4" fmla="*/ 1 w 156"/>
                            <a:gd name="T5" fmla="*/ 0 h 56"/>
                            <a:gd name="T6" fmla="*/ 1 w 156"/>
                            <a:gd name="T7" fmla="*/ 0 h 56"/>
                            <a:gd name="T8" fmla="*/ 1 w 156"/>
                            <a:gd name="T9" fmla="*/ 0 h 56"/>
                            <a:gd name="T10" fmla="*/ 1 w 156"/>
                            <a:gd name="T11" fmla="*/ 0 h 56"/>
                            <a:gd name="T12" fmla="*/ 1 w 156"/>
                            <a:gd name="T13" fmla="*/ 0 h 56"/>
                            <a:gd name="T14" fmla="*/ 1 w 156"/>
                            <a:gd name="T15" fmla="*/ 0 h 56"/>
                            <a:gd name="T16" fmla="*/ 1 w 156"/>
                            <a:gd name="T17" fmla="*/ 0 h 56"/>
                            <a:gd name="T18" fmla="*/ 1 w 156"/>
                            <a:gd name="T19" fmla="*/ 0 h 56"/>
                            <a:gd name="T20" fmla="*/ 1 w 156"/>
                            <a:gd name="T21" fmla="*/ 0 h 56"/>
                            <a:gd name="T22" fmla="*/ 1 w 156"/>
                            <a:gd name="T23" fmla="*/ 0 h 56"/>
                            <a:gd name="T24" fmla="*/ 1 w 156"/>
                            <a:gd name="T25" fmla="*/ 0 h 56"/>
                            <a:gd name="T26" fmla="*/ 1 w 156"/>
                            <a:gd name="T27" fmla="*/ 0 h 56"/>
                            <a:gd name="T28" fmla="*/ 1 w 156"/>
                            <a:gd name="T29" fmla="*/ 0 h 56"/>
                            <a:gd name="T30" fmla="*/ 1 w 156"/>
                            <a:gd name="T31" fmla="*/ 0 h 56"/>
                            <a:gd name="T32" fmla="*/ 1 w 156"/>
                            <a:gd name="T33" fmla="*/ 0 h 56"/>
                            <a:gd name="T34" fmla="*/ 1 w 156"/>
                            <a:gd name="T35" fmla="*/ 0 h 56"/>
                            <a:gd name="T36" fmla="*/ 1 w 156"/>
                            <a:gd name="T37" fmla="*/ 0 h 56"/>
                            <a:gd name="T38" fmla="*/ 1 w 156"/>
                            <a:gd name="T39" fmla="*/ 0 h 56"/>
                            <a:gd name="T40" fmla="*/ 1 w 156"/>
                            <a:gd name="T41" fmla="*/ 0 h 56"/>
                            <a:gd name="T42" fmla="*/ 1 w 156"/>
                            <a:gd name="T43" fmla="*/ 0 h 56"/>
                            <a:gd name="T44" fmla="*/ 1 w 156"/>
                            <a:gd name="T45" fmla="*/ 0 h 56"/>
                            <a:gd name="T46" fmla="*/ 1 w 156"/>
                            <a:gd name="T47" fmla="*/ 0 h 56"/>
                            <a:gd name="T48" fmla="*/ 0 w 156"/>
                            <a:gd name="T49" fmla="*/ 0 h 5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</a:gdLst>
                          <a:ahLst/>
                          <a:cxnLst>
                            <a:cxn ang="T50">
                              <a:pos x="T0" y="T1"/>
                            </a:cxn>
                            <a:cxn ang="T51">
                              <a:pos x="T2" y="T3"/>
                            </a:cxn>
                            <a:cxn ang="T52">
                              <a:pos x="T4" y="T5"/>
                            </a:cxn>
                            <a:cxn ang="T53">
                              <a:pos x="T6" y="T7"/>
                            </a:cxn>
                            <a:cxn ang="T54">
                              <a:pos x="T8" y="T9"/>
                            </a:cxn>
                            <a:cxn ang="T55">
                              <a:pos x="T10" y="T11"/>
                            </a:cxn>
                            <a:cxn ang="T56">
                              <a:pos x="T12" y="T13"/>
                            </a:cxn>
                            <a:cxn ang="T57">
                              <a:pos x="T14" y="T15"/>
                            </a:cxn>
                            <a:cxn ang="T58">
                              <a:pos x="T16" y="T17"/>
                            </a:cxn>
                            <a:cxn ang="T59">
                              <a:pos x="T18" y="T19"/>
                            </a:cxn>
                            <a:cxn ang="T60">
                              <a:pos x="T20" y="T21"/>
                            </a:cxn>
                            <a:cxn ang="T61">
                              <a:pos x="T22" y="T23"/>
                            </a:cxn>
                            <a:cxn ang="T62">
                              <a:pos x="T24" y="T25"/>
                            </a:cxn>
                            <a:cxn ang="T63">
                              <a:pos x="T26" y="T27"/>
                            </a:cxn>
                            <a:cxn ang="T64">
                              <a:pos x="T28" y="T29"/>
                            </a:cxn>
                            <a:cxn ang="T65">
                              <a:pos x="T30" y="T31"/>
                            </a:cxn>
                            <a:cxn ang="T66">
                              <a:pos x="T32" y="T33"/>
                            </a:cxn>
                            <a:cxn ang="T67">
                              <a:pos x="T34" y="T35"/>
                            </a:cxn>
                            <a:cxn ang="T68">
                              <a:pos x="T36" y="T37"/>
                            </a:cxn>
                            <a:cxn ang="T69">
                              <a:pos x="T38" y="T39"/>
                            </a:cxn>
                            <a:cxn ang="T70">
                              <a:pos x="T40" y="T41"/>
                            </a:cxn>
                            <a:cxn ang="T71">
                              <a:pos x="T42" y="T43"/>
                            </a:cxn>
                            <a:cxn ang="T72">
                              <a:pos x="T44" y="T45"/>
                            </a:cxn>
                            <a:cxn ang="T73">
                              <a:pos x="T46" y="T47"/>
                            </a:cxn>
                            <a:cxn ang="T74">
                              <a:pos x="T48" y="T49"/>
                            </a:cxn>
                          </a:cxnLst>
                          <a:rect l="0" t="0" r="r" b="b"/>
                          <a:pathLst>
                            <a:path w="156" h="56">
                              <a:moveTo>
                                <a:pt x="0" y="32"/>
                              </a:moveTo>
                              <a:lnTo>
                                <a:pt x="13" y="21"/>
                              </a:lnTo>
                              <a:lnTo>
                                <a:pt x="24" y="15"/>
                              </a:lnTo>
                              <a:lnTo>
                                <a:pt x="33" y="8"/>
                              </a:lnTo>
                              <a:lnTo>
                                <a:pt x="44" y="2"/>
                              </a:lnTo>
                              <a:lnTo>
                                <a:pt x="59" y="0"/>
                              </a:lnTo>
                              <a:lnTo>
                                <a:pt x="73" y="4"/>
                              </a:lnTo>
                              <a:lnTo>
                                <a:pt x="82" y="11"/>
                              </a:lnTo>
                              <a:lnTo>
                                <a:pt x="92" y="11"/>
                              </a:lnTo>
                              <a:lnTo>
                                <a:pt x="101" y="10"/>
                              </a:lnTo>
                              <a:lnTo>
                                <a:pt x="115" y="11"/>
                              </a:lnTo>
                              <a:lnTo>
                                <a:pt x="128" y="18"/>
                              </a:lnTo>
                              <a:lnTo>
                                <a:pt x="136" y="29"/>
                              </a:lnTo>
                              <a:lnTo>
                                <a:pt x="141" y="38"/>
                              </a:lnTo>
                              <a:lnTo>
                                <a:pt x="148" y="48"/>
                              </a:lnTo>
                              <a:lnTo>
                                <a:pt x="156" y="56"/>
                              </a:lnTo>
                              <a:lnTo>
                                <a:pt x="114" y="49"/>
                              </a:lnTo>
                              <a:lnTo>
                                <a:pt x="98" y="46"/>
                              </a:lnTo>
                              <a:lnTo>
                                <a:pt x="85" y="41"/>
                              </a:lnTo>
                              <a:lnTo>
                                <a:pt x="74" y="37"/>
                              </a:lnTo>
                              <a:lnTo>
                                <a:pt x="65" y="38"/>
                              </a:lnTo>
                              <a:lnTo>
                                <a:pt x="54" y="37"/>
                              </a:lnTo>
                              <a:lnTo>
                                <a:pt x="35" y="38"/>
                              </a:lnTo>
                              <a:lnTo>
                                <a:pt x="21" y="37"/>
                              </a:lnTo>
                              <a:lnTo>
                                <a:pt x="0" y="3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66" name="Freeform 36">
                          <a:extLst>
                            <a:ext uri="{FF2B5EF4-FFF2-40B4-BE49-F238E27FC236}">
                              <a16:creationId xmlns:a16="http://schemas.microsoft.com/office/drawing/2014/main" id="{8956E1C0-92EF-46BB-9677-C5A43AAAE91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33" y="2569"/>
                          <a:ext cx="77" cy="29"/>
                        </a:xfrm>
                        <a:custGeom>
                          <a:avLst/>
                          <a:gdLst>
                            <a:gd name="T0" fmla="*/ 0 w 155"/>
                            <a:gd name="T1" fmla="*/ 0 h 57"/>
                            <a:gd name="T2" fmla="*/ 0 w 155"/>
                            <a:gd name="T3" fmla="*/ 1 h 57"/>
                            <a:gd name="T4" fmla="*/ 0 w 155"/>
                            <a:gd name="T5" fmla="*/ 1 h 57"/>
                            <a:gd name="T6" fmla="*/ 0 w 155"/>
                            <a:gd name="T7" fmla="*/ 1 h 57"/>
                            <a:gd name="T8" fmla="*/ 0 w 155"/>
                            <a:gd name="T9" fmla="*/ 1 h 57"/>
                            <a:gd name="T10" fmla="*/ 0 w 155"/>
                            <a:gd name="T11" fmla="*/ 1 h 57"/>
                            <a:gd name="T12" fmla="*/ 0 w 155"/>
                            <a:gd name="T13" fmla="*/ 1 h 57"/>
                            <a:gd name="T14" fmla="*/ 0 w 155"/>
                            <a:gd name="T15" fmla="*/ 1 h 57"/>
                            <a:gd name="T16" fmla="*/ 0 w 155"/>
                            <a:gd name="T17" fmla="*/ 1 h 57"/>
                            <a:gd name="T18" fmla="*/ 0 w 155"/>
                            <a:gd name="T19" fmla="*/ 1 h 57"/>
                            <a:gd name="T20" fmla="*/ 0 w 155"/>
                            <a:gd name="T21" fmla="*/ 1 h 57"/>
                            <a:gd name="T22" fmla="*/ 0 w 155"/>
                            <a:gd name="T23" fmla="*/ 1 h 57"/>
                            <a:gd name="T24" fmla="*/ 0 w 155"/>
                            <a:gd name="T25" fmla="*/ 1 h 57"/>
                            <a:gd name="T26" fmla="*/ 0 w 155"/>
                            <a:gd name="T27" fmla="*/ 1 h 57"/>
                            <a:gd name="T28" fmla="*/ 0 w 155"/>
                            <a:gd name="T29" fmla="*/ 1 h 57"/>
                            <a:gd name="T30" fmla="*/ 0 w 155"/>
                            <a:gd name="T31" fmla="*/ 1 h 57"/>
                            <a:gd name="T32" fmla="*/ 0 w 155"/>
                            <a:gd name="T33" fmla="*/ 1 h 57"/>
                            <a:gd name="T34" fmla="*/ 0 w 155"/>
                            <a:gd name="T35" fmla="*/ 1 h 57"/>
                            <a:gd name="T36" fmla="*/ 0 w 155"/>
                            <a:gd name="T37" fmla="*/ 1 h 57"/>
                            <a:gd name="T38" fmla="*/ 0 w 155"/>
                            <a:gd name="T39" fmla="*/ 1 h 57"/>
                            <a:gd name="T40" fmla="*/ 0 w 155"/>
                            <a:gd name="T41" fmla="*/ 1 h 57"/>
                            <a:gd name="T42" fmla="*/ 0 w 155"/>
                            <a:gd name="T43" fmla="*/ 1 h 57"/>
                            <a:gd name="T44" fmla="*/ 0 w 155"/>
                            <a:gd name="T45" fmla="*/ 1 h 57"/>
                            <a:gd name="T46" fmla="*/ 0 w 155"/>
                            <a:gd name="T47" fmla="*/ 1 h 57"/>
                            <a:gd name="T48" fmla="*/ 0 w 155"/>
                            <a:gd name="T49" fmla="*/ 0 h 57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</a:gdLst>
                          <a:ahLst/>
                          <a:cxnLst>
                            <a:cxn ang="T50">
                              <a:pos x="T0" y="T1"/>
                            </a:cxn>
                            <a:cxn ang="T51">
                              <a:pos x="T2" y="T3"/>
                            </a:cxn>
                            <a:cxn ang="T52">
                              <a:pos x="T4" y="T5"/>
                            </a:cxn>
                            <a:cxn ang="T53">
                              <a:pos x="T6" y="T7"/>
                            </a:cxn>
                            <a:cxn ang="T54">
                              <a:pos x="T8" y="T9"/>
                            </a:cxn>
                            <a:cxn ang="T55">
                              <a:pos x="T10" y="T11"/>
                            </a:cxn>
                            <a:cxn ang="T56">
                              <a:pos x="T12" y="T13"/>
                            </a:cxn>
                            <a:cxn ang="T57">
                              <a:pos x="T14" y="T15"/>
                            </a:cxn>
                            <a:cxn ang="T58">
                              <a:pos x="T16" y="T17"/>
                            </a:cxn>
                            <a:cxn ang="T59">
                              <a:pos x="T18" y="T19"/>
                            </a:cxn>
                            <a:cxn ang="T60">
                              <a:pos x="T20" y="T21"/>
                            </a:cxn>
                            <a:cxn ang="T61">
                              <a:pos x="T22" y="T23"/>
                            </a:cxn>
                            <a:cxn ang="T62">
                              <a:pos x="T24" y="T25"/>
                            </a:cxn>
                            <a:cxn ang="T63">
                              <a:pos x="T26" y="T27"/>
                            </a:cxn>
                            <a:cxn ang="T64">
                              <a:pos x="T28" y="T29"/>
                            </a:cxn>
                            <a:cxn ang="T65">
                              <a:pos x="T30" y="T31"/>
                            </a:cxn>
                            <a:cxn ang="T66">
                              <a:pos x="T32" y="T33"/>
                            </a:cxn>
                            <a:cxn ang="T67">
                              <a:pos x="T34" y="T35"/>
                            </a:cxn>
                            <a:cxn ang="T68">
                              <a:pos x="T36" y="T37"/>
                            </a:cxn>
                            <a:cxn ang="T69">
                              <a:pos x="T38" y="T39"/>
                            </a:cxn>
                            <a:cxn ang="T70">
                              <a:pos x="T40" y="T41"/>
                            </a:cxn>
                            <a:cxn ang="T71">
                              <a:pos x="T42" y="T43"/>
                            </a:cxn>
                            <a:cxn ang="T72">
                              <a:pos x="T44" y="T45"/>
                            </a:cxn>
                            <a:cxn ang="T73">
                              <a:pos x="T46" y="T47"/>
                            </a:cxn>
                            <a:cxn ang="T74">
                              <a:pos x="T48" y="T49"/>
                            </a:cxn>
                          </a:cxnLst>
                          <a:rect l="0" t="0" r="r" b="b"/>
                          <a:pathLst>
                            <a:path w="155" h="57">
                              <a:moveTo>
                                <a:pt x="0" y="0"/>
                              </a:moveTo>
                              <a:lnTo>
                                <a:pt x="16" y="3"/>
                              </a:lnTo>
                              <a:lnTo>
                                <a:pt x="30" y="8"/>
                              </a:lnTo>
                              <a:lnTo>
                                <a:pt x="41" y="8"/>
                              </a:lnTo>
                              <a:lnTo>
                                <a:pt x="51" y="9"/>
                              </a:lnTo>
                              <a:lnTo>
                                <a:pt x="62" y="11"/>
                              </a:lnTo>
                              <a:lnTo>
                                <a:pt x="71" y="16"/>
                              </a:lnTo>
                              <a:lnTo>
                                <a:pt x="82" y="16"/>
                              </a:lnTo>
                              <a:lnTo>
                                <a:pt x="93" y="16"/>
                              </a:lnTo>
                              <a:lnTo>
                                <a:pt x="109" y="17"/>
                              </a:lnTo>
                              <a:lnTo>
                                <a:pt x="123" y="19"/>
                              </a:lnTo>
                              <a:lnTo>
                                <a:pt x="139" y="20"/>
                              </a:lnTo>
                              <a:lnTo>
                                <a:pt x="155" y="24"/>
                              </a:lnTo>
                              <a:lnTo>
                                <a:pt x="144" y="35"/>
                              </a:lnTo>
                              <a:lnTo>
                                <a:pt x="125" y="47"/>
                              </a:lnTo>
                              <a:lnTo>
                                <a:pt x="109" y="55"/>
                              </a:lnTo>
                              <a:lnTo>
                                <a:pt x="96" y="57"/>
                              </a:lnTo>
                              <a:lnTo>
                                <a:pt x="82" y="57"/>
                              </a:lnTo>
                              <a:lnTo>
                                <a:pt x="68" y="57"/>
                              </a:lnTo>
                              <a:lnTo>
                                <a:pt x="54" y="52"/>
                              </a:lnTo>
                              <a:lnTo>
                                <a:pt x="40" y="44"/>
                              </a:lnTo>
                              <a:lnTo>
                                <a:pt x="29" y="35"/>
                              </a:lnTo>
                              <a:lnTo>
                                <a:pt x="19" y="22"/>
                              </a:lnTo>
                              <a:lnTo>
                                <a:pt x="11" y="11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1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63554" name="Group 46">
                        <a:extLst>
                          <a:ext uri="{FF2B5EF4-FFF2-40B4-BE49-F238E27FC236}">
                            <a16:creationId xmlns:a16="http://schemas.microsoft.com/office/drawing/2014/main" id="{9A8839E8-518B-4AC3-8473-16DE4F2CA17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889" y="2381"/>
                        <a:ext cx="193" cy="84"/>
                        <a:chOff x="4889" y="2381"/>
                        <a:chExt cx="193" cy="84"/>
                      </a:xfrm>
                    </p:grpSpPr>
                    <p:grpSp>
                      <p:nvGrpSpPr>
                        <p:cNvPr id="63556" name="Group 41">
                          <a:extLst>
                            <a:ext uri="{FF2B5EF4-FFF2-40B4-BE49-F238E27FC236}">
                              <a16:creationId xmlns:a16="http://schemas.microsoft.com/office/drawing/2014/main" id="{328C1B76-20D9-4EB8-B767-115ACB13F65F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4889" y="2381"/>
                          <a:ext cx="80" cy="55"/>
                          <a:chOff x="4889" y="2381"/>
                          <a:chExt cx="80" cy="55"/>
                        </a:xfrm>
                      </p:grpSpPr>
                      <p:sp>
                        <p:nvSpPr>
                          <p:cNvPr id="63561" name="Freeform 38">
                            <a:extLst>
                              <a:ext uri="{FF2B5EF4-FFF2-40B4-BE49-F238E27FC236}">
                                <a16:creationId xmlns:a16="http://schemas.microsoft.com/office/drawing/2014/main" id="{305AC4D1-9ECA-4F4C-8B0C-6BA2AB180606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895" y="2381"/>
                            <a:ext cx="74" cy="39"/>
                          </a:xfrm>
                          <a:custGeom>
                            <a:avLst/>
                            <a:gdLst>
                              <a:gd name="T0" fmla="*/ 1 w 147"/>
                              <a:gd name="T1" fmla="*/ 0 h 79"/>
                              <a:gd name="T2" fmla="*/ 1 w 147"/>
                              <a:gd name="T3" fmla="*/ 0 h 79"/>
                              <a:gd name="T4" fmla="*/ 1 w 147"/>
                              <a:gd name="T5" fmla="*/ 0 h 79"/>
                              <a:gd name="T6" fmla="*/ 1 w 147"/>
                              <a:gd name="T7" fmla="*/ 0 h 79"/>
                              <a:gd name="T8" fmla="*/ 1 w 147"/>
                              <a:gd name="T9" fmla="*/ 0 h 79"/>
                              <a:gd name="T10" fmla="*/ 1 w 147"/>
                              <a:gd name="T11" fmla="*/ 0 h 79"/>
                              <a:gd name="T12" fmla="*/ 1 w 147"/>
                              <a:gd name="T13" fmla="*/ 0 h 79"/>
                              <a:gd name="T14" fmla="*/ 1 w 147"/>
                              <a:gd name="T15" fmla="*/ 0 h 79"/>
                              <a:gd name="T16" fmla="*/ 1 w 147"/>
                              <a:gd name="T17" fmla="*/ 0 h 79"/>
                              <a:gd name="T18" fmla="*/ 1 w 147"/>
                              <a:gd name="T19" fmla="*/ 0 h 79"/>
                              <a:gd name="T20" fmla="*/ 1 w 147"/>
                              <a:gd name="T21" fmla="*/ 0 h 79"/>
                              <a:gd name="T22" fmla="*/ 1 w 147"/>
                              <a:gd name="T23" fmla="*/ 0 h 79"/>
                              <a:gd name="T24" fmla="*/ 1 w 147"/>
                              <a:gd name="T25" fmla="*/ 0 h 79"/>
                              <a:gd name="T26" fmla="*/ 1 w 147"/>
                              <a:gd name="T27" fmla="*/ 0 h 79"/>
                              <a:gd name="T28" fmla="*/ 1 w 147"/>
                              <a:gd name="T29" fmla="*/ 0 h 79"/>
                              <a:gd name="T30" fmla="*/ 1 w 147"/>
                              <a:gd name="T31" fmla="*/ 0 h 79"/>
                              <a:gd name="T32" fmla="*/ 0 w 147"/>
                              <a:gd name="T33" fmla="*/ 0 h 79"/>
                              <a:gd name="T34" fmla="*/ 1 w 147"/>
                              <a:gd name="T35" fmla="*/ 0 h 79"/>
                              <a:gd name="T36" fmla="*/ 0 60000 65536"/>
                              <a:gd name="T37" fmla="*/ 0 60000 65536"/>
                              <a:gd name="T38" fmla="*/ 0 60000 65536"/>
                              <a:gd name="T39" fmla="*/ 0 60000 65536"/>
                              <a:gd name="T40" fmla="*/ 0 60000 65536"/>
                              <a:gd name="T41" fmla="*/ 0 60000 65536"/>
                              <a:gd name="T42" fmla="*/ 0 60000 65536"/>
                              <a:gd name="T43" fmla="*/ 0 60000 65536"/>
                              <a:gd name="T44" fmla="*/ 0 60000 65536"/>
                              <a:gd name="T45" fmla="*/ 0 60000 65536"/>
                              <a:gd name="T46" fmla="*/ 0 60000 65536"/>
                              <a:gd name="T47" fmla="*/ 0 60000 65536"/>
                              <a:gd name="T48" fmla="*/ 0 60000 65536"/>
                              <a:gd name="T49" fmla="*/ 0 60000 65536"/>
                              <a:gd name="T50" fmla="*/ 0 60000 65536"/>
                              <a:gd name="T51" fmla="*/ 0 60000 65536"/>
                              <a:gd name="T52" fmla="*/ 0 60000 65536"/>
                              <a:gd name="T53" fmla="*/ 0 60000 65536"/>
                            </a:gdLst>
                            <a:ahLst/>
                            <a:cxnLst>
                              <a:cxn ang="T36">
                                <a:pos x="T0" y="T1"/>
                              </a:cxn>
                              <a:cxn ang="T37">
                                <a:pos x="T2" y="T3"/>
                              </a:cxn>
                              <a:cxn ang="T38">
                                <a:pos x="T4" y="T5"/>
                              </a:cxn>
                              <a:cxn ang="T39">
                                <a:pos x="T6" y="T7"/>
                              </a:cxn>
                              <a:cxn ang="T40">
                                <a:pos x="T8" y="T9"/>
                              </a:cxn>
                              <a:cxn ang="T41">
                                <a:pos x="T10" y="T11"/>
                              </a:cxn>
                              <a:cxn ang="T42">
                                <a:pos x="T12" y="T13"/>
                              </a:cxn>
                              <a:cxn ang="T43">
                                <a:pos x="T14" y="T15"/>
                              </a:cxn>
                              <a:cxn ang="T44">
                                <a:pos x="T16" y="T17"/>
                              </a:cxn>
                              <a:cxn ang="T45">
                                <a:pos x="T18" y="T19"/>
                              </a:cxn>
                              <a:cxn ang="T46">
                                <a:pos x="T20" y="T21"/>
                              </a:cxn>
                              <a:cxn ang="T47">
                                <a:pos x="T22" y="T23"/>
                              </a:cxn>
                              <a:cxn ang="T48">
                                <a:pos x="T24" y="T25"/>
                              </a:cxn>
                              <a:cxn ang="T49">
                                <a:pos x="T26" y="T27"/>
                              </a:cxn>
                              <a:cxn ang="T50">
                                <a:pos x="T28" y="T29"/>
                              </a:cxn>
                              <a:cxn ang="T51">
                                <a:pos x="T30" y="T31"/>
                              </a:cxn>
                              <a:cxn ang="T52">
                                <a:pos x="T32" y="T33"/>
                              </a:cxn>
                              <a:cxn ang="T53">
                                <a:pos x="T34" y="T35"/>
                              </a:cxn>
                            </a:cxnLst>
                            <a:rect l="0" t="0" r="r" b="b"/>
                            <a:pathLst>
                              <a:path w="147" h="79">
                                <a:moveTo>
                                  <a:pt x="5" y="17"/>
                                </a:moveTo>
                                <a:lnTo>
                                  <a:pt x="38" y="1"/>
                                </a:lnTo>
                                <a:lnTo>
                                  <a:pt x="55" y="0"/>
                                </a:lnTo>
                                <a:lnTo>
                                  <a:pt x="68" y="0"/>
                                </a:lnTo>
                                <a:lnTo>
                                  <a:pt x="91" y="5"/>
                                </a:lnTo>
                                <a:lnTo>
                                  <a:pt x="109" y="14"/>
                                </a:lnTo>
                                <a:lnTo>
                                  <a:pt x="121" y="27"/>
                                </a:lnTo>
                                <a:lnTo>
                                  <a:pt x="134" y="42"/>
                                </a:lnTo>
                                <a:lnTo>
                                  <a:pt x="142" y="60"/>
                                </a:lnTo>
                                <a:lnTo>
                                  <a:pt x="147" y="79"/>
                                </a:lnTo>
                                <a:lnTo>
                                  <a:pt x="121" y="60"/>
                                </a:lnTo>
                                <a:lnTo>
                                  <a:pt x="106" y="41"/>
                                </a:lnTo>
                                <a:lnTo>
                                  <a:pt x="91" y="25"/>
                                </a:lnTo>
                                <a:lnTo>
                                  <a:pt x="74" y="14"/>
                                </a:lnTo>
                                <a:lnTo>
                                  <a:pt x="50" y="9"/>
                                </a:lnTo>
                                <a:lnTo>
                                  <a:pt x="33" y="12"/>
                                </a:lnTo>
                                <a:lnTo>
                                  <a:pt x="0" y="25"/>
                                </a:lnTo>
                                <a:lnTo>
                                  <a:pt x="5" y="1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562" name="Freeform 39">
                            <a:extLst>
                              <a:ext uri="{FF2B5EF4-FFF2-40B4-BE49-F238E27FC236}">
                                <a16:creationId xmlns:a16="http://schemas.microsoft.com/office/drawing/2014/main" id="{957690F7-C356-401B-8AE5-D1506BB1E120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889" y="2405"/>
                            <a:ext cx="71" cy="30"/>
                          </a:xfrm>
                          <a:custGeom>
                            <a:avLst/>
                            <a:gdLst>
                              <a:gd name="T0" fmla="*/ 0 w 142"/>
                              <a:gd name="T1" fmla="*/ 1 h 58"/>
                              <a:gd name="T2" fmla="*/ 1 w 142"/>
                              <a:gd name="T3" fmla="*/ 1 h 58"/>
                              <a:gd name="T4" fmla="*/ 1 w 142"/>
                              <a:gd name="T5" fmla="*/ 1 h 58"/>
                              <a:gd name="T6" fmla="*/ 1 w 142"/>
                              <a:gd name="T7" fmla="*/ 1 h 58"/>
                              <a:gd name="T8" fmla="*/ 1 w 142"/>
                              <a:gd name="T9" fmla="*/ 0 h 58"/>
                              <a:gd name="T10" fmla="*/ 1 w 142"/>
                              <a:gd name="T11" fmla="*/ 1 h 58"/>
                              <a:gd name="T12" fmla="*/ 1 w 142"/>
                              <a:gd name="T13" fmla="*/ 1 h 58"/>
                              <a:gd name="T14" fmla="*/ 1 w 142"/>
                              <a:gd name="T15" fmla="*/ 1 h 58"/>
                              <a:gd name="T16" fmla="*/ 1 w 142"/>
                              <a:gd name="T17" fmla="*/ 1 h 58"/>
                              <a:gd name="T18" fmla="*/ 1 w 142"/>
                              <a:gd name="T19" fmla="*/ 1 h 58"/>
                              <a:gd name="T20" fmla="*/ 1 w 142"/>
                              <a:gd name="T21" fmla="*/ 1 h 58"/>
                              <a:gd name="T22" fmla="*/ 1 w 142"/>
                              <a:gd name="T23" fmla="*/ 1 h 58"/>
                              <a:gd name="T24" fmla="*/ 1 w 142"/>
                              <a:gd name="T25" fmla="*/ 1 h 58"/>
                              <a:gd name="T26" fmla="*/ 1 w 142"/>
                              <a:gd name="T27" fmla="*/ 1 h 58"/>
                              <a:gd name="T28" fmla="*/ 1 w 142"/>
                              <a:gd name="T29" fmla="*/ 1 h 58"/>
                              <a:gd name="T30" fmla="*/ 1 w 142"/>
                              <a:gd name="T31" fmla="*/ 1 h 58"/>
                              <a:gd name="T32" fmla="*/ 1 w 142"/>
                              <a:gd name="T33" fmla="*/ 1 h 58"/>
                              <a:gd name="T34" fmla="*/ 1 w 142"/>
                              <a:gd name="T35" fmla="*/ 1 h 58"/>
                              <a:gd name="T36" fmla="*/ 1 w 142"/>
                              <a:gd name="T37" fmla="*/ 1 h 58"/>
                              <a:gd name="T38" fmla="*/ 1 w 142"/>
                              <a:gd name="T39" fmla="*/ 1 h 58"/>
                              <a:gd name="T40" fmla="*/ 1 w 142"/>
                              <a:gd name="T41" fmla="*/ 1 h 58"/>
                              <a:gd name="T42" fmla="*/ 1 w 142"/>
                              <a:gd name="T43" fmla="*/ 1 h 58"/>
                              <a:gd name="T44" fmla="*/ 1 w 142"/>
                              <a:gd name="T45" fmla="*/ 1 h 58"/>
                              <a:gd name="T46" fmla="*/ 1 w 142"/>
                              <a:gd name="T47" fmla="*/ 1 h 58"/>
                              <a:gd name="T48" fmla="*/ 0 w 142"/>
                              <a:gd name="T49" fmla="*/ 1 h 58"/>
                              <a:gd name="T50" fmla="*/ 0 60000 65536"/>
                              <a:gd name="T51" fmla="*/ 0 60000 65536"/>
                              <a:gd name="T52" fmla="*/ 0 60000 65536"/>
                              <a:gd name="T53" fmla="*/ 0 60000 65536"/>
                              <a:gd name="T54" fmla="*/ 0 60000 65536"/>
                              <a:gd name="T55" fmla="*/ 0 60000 65536"/>
                              <a:gd name="T56" fmla="*/ 0 60000 65536"/>
                              <a:gd name="T57" fmla="*/ 0 60000 65536"/>
                              <a:gd name="T58" fmla="*/ 0 60000 65536"/>
                              <a:gd name="T59" fmla="*/ 0 60000 65536"/>
                              <a:gd name="T60" fmla="*/ 0 60000 65536"/>
                              <a:gd name="T61" fmla="*/ 0 60000 65536"/>
                              <a:gd name="T62" fmla="*/ 0 60000 65536"/>
                              <a:gd name="T63" fmla="*/ 0 60000 65536"/>
                              <a:gd name="T64" fmla="*/ 0 60000 65536"/>
                              <a:gd name="T65" fmla="*/ 0 60000 65536"/>
                              <a:gd name="T66" fmla="*/ 0 60000 65536"/>
                              <a:gd name="T67" fmla="*/ 0 60000 65536"/>
                              <a:gd name="T68" fmla="*/ 0 60000 65536"/>
                              <a:gd name="T69" fmla="*/ 0 60000 65536"/>
                              <a:gd name="T70" fmla="*/ 0 60000 65536"/>
                              <a:gd name="T71" fmla="*/ 0 60000 65536"/>
                              <a:gd name="T72" fmla="*/ 0 60000 65536"/>
                              <a:gd name="T73" fmla="*/ 0 60000 65536"/>
                              <a:gd name="T74" fmla="*/ 0 60000 65536"/>
                            </a:gdLst>
                            <a:ahLst/>
                            <a:cxnLst>
                              <a:cxn ang="T50">
                                <a:pos x="T0" y="T1"/>
                              </a:cxn>
                              <a:cxn ang="T51">
                                <a:pos x="T2" y="T3"/>
                              </a:cxn>
                              <a:cxn ang="T52">
                                <a:pos x="T4" y="T5"/>
                              </a:cxn>
                              <a:cxn ang="T53">
                                <a:pos x="T6" y="T7"/>
                              </a:cxn>
                              <a:cxn ang="T54">
                                <a:pos x="T8" y="T9"/>
                              </a:cxn>
                              <a:cxn ang="T55">
                                <a:pos x="T10" y="T11"/>
                              </a:cxn>
                              <a:cxn ang="T56">
                                <a:pos x="T12" y="T13"/>
                              </a:cxn>
                              <a:cxn ang="T57">
                                <a:pos x="T14" y="T15"/>
                              </a:cxn>
                              <a:cxn ang="T58">
                                <a:pos x="T16" y="T17"/>
                              </a:cxn>
                              <a:cxn ang="T59">
                                <a:pos x="T18" y="T19"/>
                              </a:cxn>
                              <a:cxn ang="T60">
                                <a:pos x="T20" y="T21"/>
                              </a:cxn>
                              <a:cxn ang="T61">
                                <a:pos x="T22" y="T23"/>
                              </a:cxn>
                              <a:cxn ang="T62">
                                <a:pos x="T24" y="T25"/>
                              </a:cxn>
                              <a:cxn ang="T63">
                                <a:pos x="T26" y="T27"/>
                              </a:cxn>
                              <a:cxn ang="T64">
                                <a:pos x="T28" y="T29"/>
                              </a:cxn>
                              <a:cxn ang="T65">
                                <a:pos x="T30" y="T31"/>
                              </a:cxn>
                              <a:cxn ang="T66">
                                <a:pos x="T32" y="T33"/>
                              </a:cxn>
                              <a:cxn ang="T67">
                                <a:pos x="T34" y="T35"/>
                              </a:cxn>
                              <a:cxn ang="T68">
                                <a:pos x="T36" y="T37"/>
                              </a:cxn>
                              <a:cxn ang="T69">
                                <a:pos x="T38" y="T39"/>
                              </a:cxn>
                              <a:cxn ang="T70">
                                <a:pos x="T40" y="T41"/>
                              </a:cxn>
                              <a:cxn ang="T71">
                                <a:pos x="T42" y="T43"/>
                              </a:cxn>
                              <a:cxn ang="T72">
                                <a:pos x="T44" y="T45"/>
                              </a:cxn>
                              <a:cxn ang="T73">
                                <a:pos x="T46" y="T47"/>
                              </a:cxn>
                              <a:cxn ang="T74">
                                <a:pos x="T48" y="T49"/>
                              </a:cxn>
                            </a:cxnLst>
                            <a:rect l="0" t="0" r="r" b="b"/>
                            <a:pathLst>
                              <a:path w="142" h="58">
                                <a:moveTo>
                                  <a:pt x="0" y="17"/>
                                </a:moveTo>
                                <a:lnTo>
                                  <a:pt x="22" y="17"/>
                                </a:lnTo>
                                <a:lnTo>
                                  <a:pt x="34" y="11"/>
                                </a:lnTo>
                                <a:lnTo>
                                  <a:pt x="46" y="4"/>
                                </a:lnTo>
                                <a:lnTo>
                                  <a:pt x="65" y="0"/>
                                </a:lnTo>
                                <a:lnTo>
                                  <a:pt x="81" y="1"/>
                                </a:lnTo>
                                <a:lnTo>
                                  <a:pt x="98" y="6"/>
                                </a:lnTo>
                                <a:lnTo>
                                  <a:pt x="108" y="12"/>
                                </a:lnTo>
                                <a:lnTo>
                                  <a:pt x="123" y="23"/>
                                </a:lnTo>
                                <a:lnTo>
                                  <a:pt x="133" y="36"/>
                                </a:lnTo>
                                <a:lnTo>
                                  <a:pt x="142" y="50"/>
                                </a:lnTo>
                                <a:lnTo>
                                  <a:pt x="139" y="57"/>
                                </a:lnTo>
                                <a:lnTo>
                                  <a:pt x="128" y="58"/>
                                </a:lnTo>
                                <a:lnTo>
                                  <a:pt x="114" y="38"/>
                                </a:lnTo>
                                <a:lnTo>
                                  <a:pt x="104" y="31"/>
                                </a:lnTo>
                                <a:lnTo>
                                  <a:pt x="97" y="42"/>
                                </a:lnTo>
                                <a:lnTo>
                                  <a:pt x="87" y="45"/>
                                </a:lnTo>
                                <a:lnTo>
                                  <a:pt x="76" y="45"/>
                                </a:lnTo>
                                <a:lnTo>
                                  <a:pt x="65" y="42"/>
                                </a:lnTo>
                                <a:lnTo>
                                  <a:pt x="59" y="36"/>
                                </a:lnTo>
                                <a:lnTo>
                                  <a:pt x="56" y="27"/>
                                </a:lnTo>
                                <a:lnTo>
                                  <a:pt x="41" y="31"/>
                                </a:lnTo>
                                <a:lnTo>
                                  <a:pt x="24" y="30"/>
                                </a:lnTo>
                                <a:lnTo>
                                  <a:pt x="11" y="30"/>
                                </a:lnTo>
                                <a:lnTo>
                                  <a:pt x="0" y="1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563" name="Freeform 40">
                            <a:extLst>
                              <a:ext uri="{FF2B5EF4-FFF2-40B4-BE49-F238E27FC236}">
                                <a16:creationId xmlns:a16="http://schemas.microsoft.com/office/drawing/2014/main" id="{AA508BC8-600A-431E-AC76-13216D6AA831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904" y="2424"/>
                            <a:ext cx="33" cy="12"/>
                          </a:xfrm>
                          <a:custGeom>
                            <a:avLst/>
                            <a:gdLst>
                              <a:gd name="T0" fmla="*/ 0 w 65"/>
                              <a:gd name="T1" fmla="*/ 0 h 23"/>
                              <a:gd name="T2" fmla="*/ 1 w 65"/>
                              <a:gd name="T3" fmla="*/ 1 h 23"/>
                              <a:gd name="T4" fmla="*/ 1 w 65"/>
                              <a:gd name="T5" fmla="*/ 1 h 23"/>
                              <a:gd name="T6" fmla="*/ 1 w 65"/>
                              <a:gd name="T7" fmla="*/ 1 h 23"/>
                              <a:gd name="T8" fmla="*/ 1 w 65"/>
                              <a:gd name="T9" fmla="*/ 1 h 23"/>
                              <a:gd name="T10" fmla="*/ 1 w 65"/>
                              <a:gd name="T11" fmla="*/ 1 h 23"/>
                              <a:gd name="T12" fmla="*/ 1 w 65"/>
                              <a:gd name="T13" fmla="*/ 1 h 23"/>
                              <a:gd name="T14" fmla="*/ 1 w 65"/>
                              <a:gd name="T15" fmla="*/ 1 h 23"/>
                              <a:gd name="T16" fmla="*/ 1 w 65"/>
                              <a:gd name="T17" fmla="*/ 1 h 23"/>
                              <a:gd name="T18" fmla="*/ 1 w 65"/>
                              <a:gd name="T19" fmla="*/ 1 h 23"/>
                              <a:gd name="T20" fmla="*/ 1 w 65"/>
                              <a:gd name="T21" fmla="*/ 1 h 23"/>
                              <a:gd name="T22" fmla="*/ 0 w 65"/>
                              <a:gd name="T23" fmla="*/ 0 h 23"/>
                              <a:gd name="T24" fmla="*/ 0 60000 65536"/>
                              <a:gd name="T25" fmla="*/ 0 60000 65536"/>
                              <a:gd name="T26" fmla="*/ 0 60000 65536"/>
                              <a:gd name="T27" fmla="*/ 0 60000 65536"/>
                              <a:gd name="T28" fmla="*/ 0 60000 65536"/>
                              <a:gd name="T29" fmla="*/ 0 60000 65536"/>
                              <a:gd name="T30" fmla="*/ 0 60000 65536"/>
                              <a:gd name="T31" fmla="*/ 0 60000 65536"/>
                              <a:gd name="T32" fmla="*/ 0 60000 65536"/>
                              <a:gd name="T33" fmla="*/ 0 60000 65536"/>
                              <a:gd name="T34" fmla="*/ 0 60000 65536"/>
                              <a:gd name="T35" fmla="*/ 0 60000 65536"/>
                            </a:gdLst>
                            <a:ahLst/>
                            <a:cxnLst>
                              <a:cxn ang="T24">
                                <a:pos x="T0" y="T1"/>
                              </a:cxn>
                              <a:cxn ang="T25">
                                <a:pos x="T2" y="T3"/>
                              </a:cxn>
                              <a:cxn ang="T26">
                                <a:pos x="T4" y="T5"/>
                              </a:cxn>
                              <a:cxn ang="T27">
                                <a:pos x="T6" y="T7"/>
                              </a:cxn>
                              <a:cxn ang="T28">
                                <a:pos x="T8" y="T9"/>
                              </a:cxn>
                              <a:cxn ang="T29">
                                <a:pos x="T10" y="T11"/>
                              </a:cxn>
                              <a:cxn ang="T30">
                                <a:pos x="T12" y="T13"/>
                              </a:cxn>
                              <a:cxn ang="T31">
                                <a:pos x="T14" y="T15"/>
                              </a:cxn>
                              <a:cxn ang="T32">
                                <a:pos x="T16" y="T17"/>
                              </a:cxn>
                              <a:cxn ang="T33">
                                <a:pos x="T18" y="T19"/>
                              </a:cxn>
                              <a:cxn ang="T34">
                                <a:pos x="T20" y="T21"/>
                              </a:cxn>
                              <a:cxn ang="T35">
                                <a:pos x="T22" y="T23"/>
                              </a:cxn>
                            </a:cxnLst>
                            <a:rect l="0" t="0" r="r" b="b"/>
                            <a:pathLst>
                              <a:path w="65" h="23">
                                <a:moveTo>
                                  <a:pt x="0" y="0"/>
                                </a:moveTo>
                                <a:lnTo>
                                  <a:pt x="11" y="3"/>
                                </a:lnTo>
                                <a:lnTo>
                                  <a:pt x="19" y="9"/>
                                </a:lnTo>
                                <a:lnTo>
                                  <a:pt x="30" y="15"/>
                                </a:lnTo>
                                <a:lnTo>
                                  <a:pt x="41" y="19"/>
                                </a:lnTo>
                                <a:lnTo>
                                  <a:pt x="52" y="19"/>
                                </a:lnTo>
                                <a:lnTo>
                                  <a:pt x="65" y="15"/>
                                </a:lnTo>
                                <a:lnTo>
                                  <a:pt x="51" y="20"/>
                                </a:lnTo>
                                <a:lnTo>
                                  <a:pt x="43" y="23"/>
                                </a:lnTo>
                                <a:lnTo>
                                  <a:pt x="32" y="22"/>
                                </a:lnTo>
                                <a:lnTo>
                                  <a:pt x="15" y="12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63557" name="Group 45">
                          <a:extLst>
                            <a:ext uri="{FF2B5EF4-FFF2-40B4-BE49-F238E27FC236}">
                              <a16:creationId xmlns:a16="http://schemas.microsoft.com/office/drawing/2014/main" id="{F03C88CD-3EB8-48E6-B707-3E0BC09AF4A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5007" y="2408"/>
                          <a:ext cx="75" cy="57"/>
                          <a:chOff x="5007" y="2408"/>
                          <a:chExt cx="75" cy="57"/>
                        </a:xfrm>
                      </p:grpSpPr>
                      <p:sp>
                        <p:nvSpPr>
                          <p:cNvPr id="63558" name="Freeform 42">
                            <a:extLst>
                              <a:ext uri="{FF2B5EF4-FFF2-40B4-BE49-F238E27FC236}">
                                <a16:creationId xmlns:a16="http://schemas.microsoft.com/office/drawing/2014/main" id="{1BB955CC-3F72-4FD4-80B1-31FD95B65C39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007" y="2408"/>
                            <a:ext cx="75" cy="38"/>
                          </a:xfrm>
                          <a:custGeom>
                            <a:avLst/>
                            <a:gdLst>
                              <a:gd name="T0" fmla="*/ 0 w 152"/>
                              <a:gd name="T1" fmla="*/ 0 h 78"/>
                              <a:gd name="T2" fmla="*/ 0 w 152"/>
                              <a:gd name="T3" fmla="*/ 0 h 78"/>
                              <a:gd name="T4" fmla="*/ 0 w 152"/>
                              <a:gd name="T5" fmla="*/ 0 h 78"/>
                              <a:gd name="T6" fmla="*/ 0 w 152"/>
                              <a:gd name="T7" fmla="*/ 0 h 78"/>
                              <a:gd name="T8" fmla="*/ 0 w 152"/>
                              <a:gd name="T9" fmla="*/ 0 h 78"/>
                              <a:gd name="T10" fmla="*/ 0 w 152"/>
                              <a:gd name="T11" fmla="*/ 0 h 78"/>
                              <a:gd name="T12" fmla="*/ 0 w 152"/>
                              <a:gd name="T13" fmla="*/ 0 h 78"/>
                              <a:gd name="T14" fmla="*/ 0 w 152"/>
                              <a:gd name="T15" fmla="*/ 0 h 78"/>
                              <a:gd name="T16" fmla="*/ 0 w 152"/>
                              <a:gd name="T17" fmla="*/ 0 h 78"/>
                              <a:gd name="T18" fmla="*/ 0 w 152"/>
                              <a:gd name="T19" fmla="*/ 0 h 78"/>
                              <a:gd name="T20" fmla="*/ 0 w 152"/>
                              <a:gd name="T21" fmla="*/ 0 h 78"/>
                              <a:gd name="T22" fmla="*/ 0 w 152"/>
                              <a:gd name="T23" fmla="*/ 0 h 78"/>
                              <a:gd name="T24" fmla="*/ 0 w 152"/>
                              <a:gd name="T25" fmla="*/ 0 h 78"/>
                              <a:gd name="T26" fmla="*/ 0 w 152"/>
                              <a:gd name="T27" fmla="*/ 0 h 78"/>
                              <a:gd name="T28" fmla="*/ 0 w 152"/>
                              <a:gd name="T29" fmla="*/ 0 h 78"/>
                              <a:gd name="T30" fmla="*/ 0 w 152"/>
                              <a:gd name="T31" fmla="*/ 0 h 78"/>
                              <a:gd name="T32" fmla="*/ 0 w 152"/>
                              <a:gd name="T33" fmla="*/ 0 h 78"/>
                              <a:gd name="T34" fmla="*/ 0 w 152"/>
                              <a:gd name="T35" fmla="*/ 0 h 78"/>
                              <a:gd name="T36" fmla="*/ 0 w 152"/>
                              <a:gd name="T37" fmla="*/ 0 h 78"/>
                              <a:gd name="T38" fmla="*/ 0 w 152"/>
                              <a:gd name="T39" fmla="*/ 0 h 78"/>
                              <a:gd name="T40" fmla="*/ 0 w 152"/>
                              <a:gd name="T41" fmla="*/ 0 h 78"/>
                              <a:gd name="T42" fmla="*/ 0 60000 65536"/>
                              <a:gd name="T43" fmla="*/ 0 60000 65536"/>
                              <a:gd name="T44" fmla="*/ 0 60000 65536"/>
                              <a:gd name="T45" fmla="*/ 0 60000 65536"/>
                              <a:gd name="T46" fmla="*/ 0 60000 65536"/>
                              <a:gd name="T47" fmla="*/ 0 60000 65536"/>
                              <a:gd name="T48" fmla="*/ 0 60000 65536"/>
                              <a:gd name="T49" fmla="*/ 0 60000 65536"/>
                              <a:gd name="T50" fmla="*/ 0 60000 65536"/>
                              <a:gd name="T51" fmla="*/ 0 60000 65536"/>
                              <a:gd name="T52" fmla="*/ 0 60000 65536"/>
                              <a:gd name="T53" fmla="*/ 0 60000 65536"/>
                              <a:gd name="T54" fmla="*/ 0 60000 65536"/>
                              <a:gd name="T55" fmla="*/ 0 60000 65536"/>
                              <a:gd name="T56" fmla="*/ 0 60000 65536"/>
                              <a:gd name="T57" fmla="*/ 0 60000 65536"/>
                              <a:gd name="T58" fmla="*/ 0 60000 65536"/>
                              <a:gd name="T59" fmla="*/ 0 60000 65536"/>
                              <a:gd name="T60" fmla="*/ 0 60000 65536"/>
                              <a:gd name="T61" fmla="*/ 0 60000 65536"/>
                              <a:gd name="T62" fmla="*/ 0 60000 65536"/>
                            </a:gdLst>
                            <a:ahLst/>
                            <a:cxnLst>
                              <a:cxn ang="T42">
                                <a:pos x="T0" y="T1"/>
                              </a:cxn>
                              <a:cxn ang="T43">
                                <a:pos x="T2" y="T3"/>
                              </a:cxn>
                              <a:cxn ang="T44">
                                <a:pos x="T4" y="T5"/>
                              </a:cxn>
                              <a:cxn ang="T45">
                                <a:pos x="T6" y="T7"/>
                              </a:cxn>
                              <a:cxn ang="T46">
                                <a:pos x="T8" y="T9"/>
                              </a:cxn>
                              <a:cxn ang="T47">
                                <a:pos x="T10" y="T11"/>
                              </a:cxn>
                              <a:cxn ang="T48">
                                <a:pos x="T12" y="T13"/>
                              </a:cxn>
                              <a:cxn ang="T49">
                                <a:pos x="T14" y="T15"/>
                              </a:cxn>
                              <a:cxn ang="T50">
                                <a:pos x="T16" y="T17"/>
                              </a:cxn>
                              <a:cxn ang="T51">
                                <a:pos x="T18" y="T19"/>
                              </a:cxn>
                              <a:cxn ang="T52">
                                <a:pos x="T20" y="T21"/>
                              </a:cxn>
                              <a:cxn ang="T53">
                                <a:pos x="T22" y="T23"/>
                              </a:cxn>
                              <a:cxn ang="T54">
                                <a:pos x="T24" y="T25"/>
                              </a:cxn>
                              <a:cxn ang="T55">
                                <a:pos x="T26" y="T27"/>
                              </a:cxn>
                              <a:cxn ang="T56">
                                <a:pos x="T28" y="T29"/>
                              </a:cxn>
                              <a:cxn ang="T57">
                                <a:pos x="T30" y="T31"/>
                              </a:cxn>
                              <a:cxn ang="T58">
                                <a:pos x="T32" y="T33"/>
                              </a:cxn>
                              <a:cxn ang="T59">
                                <a:pos x="T34" y="T35"/>
                              </a:cxn>
                              <a:cxn ang="T60">
                                <a:pos x="T36" y="T37"/>
                              </a:cxn>
                              <a:cxn ang="T61">
                                <a:pos x="T38" y="T39"/>
                              </a:cxn>
                              <a:cxn ang="T62">
                                <a:pos x="T40" y="T41"/>
                              </a:cxn>
                            </a:cxnLst>
                            <a:rect l="0" t="0" r="r" b="b"/>
                            <a:pathLst>
                              <a:path w="152" h="78">
                                <a:moveTo>
                                  <a:pt x="2" y="78"/>
                                </a:moveTo>
                                <a:lnTo>
                                  <a:pt x="0" y="68"/>
                                </a:lnTo>
                                <a:lnTo>
                                  <a:pt x="8" y="45"/>
                                </a:lnTo>
                                <a:lnTo>
                                  <a:pt x="23" y="26"/>
                                </a:lnTo>
                                <a:lnTo>
                                  <a:pt x="35" y="16"/>
                                </a:lnTo>
                                <a:lnTo>
                                  <a:pt x="54" y="7"/>
                                </a:lnTo>
                                <a:lnTo>
                                  <a:pt x="82" y="0"/>
                                </a:lnTo>
                                <a:lnTo>
                                  <a:pt x="108" y="0"/>
                                </a:lnTo>
                                <a:lnTo>
                                  <a:pt x="130" y="0"/>
                                </a:lnTo>
                                <a:lnTo>
                                  <a:pt x="147" y="11"/>
                                </a:lnTo>
                                <a:lnTo>
                                  <a:pt x="152" y="23"/>
                                </a:lnTo>
                                <a:lnTo>
                                  <a:pt x="142" y="16"/>
                                </a:lnTo>
                                <a:lnTo>
                                  <a:pt x="123" y="11"/>
                                </a:lnTo>
                                <a:lnTo>
                                  <a:pt x="97" y="11"/>
                                </a:lnTo>
                                <a:lnTo>
                                  <a:pt x="76" y="16"/>
                                </a:lnTo>
                                <a:lnTo>
                                  <a:pt x="59" y="24"/>
                                </a:lnTo>
                                <a:lnTo>
                                  <a:pt x="43" y="30"/>
                                </a:lnTo>
                                <a:lnTo>
                                  <a:pt x="32" y="40"/>
                                </a:lnTo>
                                <a:lnTo>
                                  <a:pt x="23" y="53"/>
                                </a:lnTo>
                                <a:lnTo>
                                  <a:pt x="15" y="68"/>
                                </a:lnTo>
                                <a:lnTo>
                                  <a:pt x="2" y="7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559" name="Freeform 43">
                            <a:extLst>
                              <a:ext uri="{FF2B5EF4-FFF2-40B4-BE49-F238E27FC236}">
                                <a16:creationId xmlns:a16="http://schemas.microsoft.com/office/drawing/2014/main" id="{4A2A68B1-9B32-47E4-80A9-209EA874C8F6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022" y="2431"/>
                            <a:ext cx="60" cy="34"/>
                          </a:xfrm>
                          <a:custGeom>
                            <a:avLst/>
                            <a:gdLst>
                              <a:gd name="T0" fmla="*/ 0 w 120"/>
                              <a:gd name="T1" fmla="*/ 1 h 68"/>
                              <a:gd name="T2" fmla="*/ 1 w 120"/>
                              <a:gd name="T3" fmla="*/ 1 h 68"/>
                              <a:gd name="T4" fmla="*/ 1 w 120"/>
                              <a:gd name="T5" fmla="*/ 1 h 68"/>
                              <a:gd name="T6" fmla="*/ 1 w 120"/>
                              <a:gd name="T7" fmla="*/ 1 h 68"/>
                              <a:gd name="T8" fmla="*/ 1 w 120"/>
                              <a:gd name="T9" fmla="*/ 0 h 68"/>
                              <a:gd name="T10" fmla="*/ 1 w 120"/>
                              <a:gd name="T11" fmla="*/ 1 h 68"/>
                              <a:gd name="T12" fmla="*/ 1 w 120"/>
                              <a:gd name="T13" fmla="*/ 1 h 68"/>
                              <a:gd name="T14" fmla="*/ 1 w 120"/>
                              <a:gd name="T15" fmla="*/ 1 h 68"/>
                              <a:gd name="T16" fmla="*/ 1 w 120"/>
                              <a:gd name="T17" fmla="*/ 1 h 68"/>
                              <a:gd name="T18" fmla="*/ 1 w 120"/>
                              <a:gd name="T19" fmla="*/ 1 h 68"/>
                              <a:gd name="T20" fmla="*/ 1 w 120"/>
                              <a:gd name="T21" fmla="*/ 1 h 68"/>
                              <a:gd name="T22" fmla="*/ 1 w 120"/>
                              <a:gd name="T23" fmla="*/ 1 h 68"/>
                              <a:gd name="T24" fmla="*/ 1 w 120"/>
                              <a:gd name="T25" fmla="*/ 1 h 68"/>
                              <a:gd name="T26" fmla="*/ 1 w 120"/>
                              <a:gd name="T27" fmla="*/ 1 h 68"/>
                              <a:gd name="T28" fmla="*/ 1 w 120"/>
                              <a:gd name="T29" fmla="*/ 1 h 68"/>
                              <a:gd name="T30" fmla="*/ 1 w 120"/>
                              <a:gd name="T31" fmla="*/ 1 h 68"/>
                              <a:gd name="T32" fmla="*/ 1 w 120"/>
                              <a:gd name="T33" fmla="*/ 1 h 68"/>
                              <a:gd name="T34" fmla="*/ 1 w 120"/>
                              <a:gd name="T35" fmla="*/ 1 h 68"/>
                              <a:gd name="T36" fmla="*/ 1 w 120"/>
                              <a:gd name="T37" fmla="*/ 1 h 68"/>
                              <a:gd name="T38" fmla="*/ 1 w 120"/>
                              <a:gd name="T39" fmla="*/ 1 h 68"/>
                              <a:gd name="T40" fmla="*/ 1 w 120"/>
                              <a:gd name="T41" fmla="*/ 1 h 68"/>
                              <a:gd name="T42" fmla="*/ 1 w 120"/>
                              <a:gd name="T43" fmla="*/ 1 h 68"/>
                              <a:gd name="T44" fmla="*/ 1 w 120"/>
                              <a:gd name="T45" fmla="*/ 1 h 68"/>
                              <a:gd name="T46" fmla="*/ 1 w 120"/>
                              <a:gd name="T47" fmla="*/ 1 h 68"/>
                              <a:gd name="T48" fmla="*/ 1 w 120"/>
                              <a:gd name="T49" fmla="*/ 1 h 68"/>
                              <a:gd name="T50" fmla="*/ 0 w 120"/>
                              <a:gd name="T51" fmla="*/ 1 h 68"/>
                              <a:gd name="T52" fmla="*/ 0 60000 65536"/>
                              <a:gd name="T53" fmla="*/ 0 60000 65536"/>
                              <a:gd name="T54" fmla="*/ 0 60000 65536"/>
                              <a:gd name="T55" fmla="*/ 0 60000 65536"/>
                              <a:gd name="T56" fmla="*/ 0 60000 65536"/>
                              <a:gd name="T57" fmla="*/ 0 60000 65536"/>
                              <a:gd name="T58" fmla="*/ 0 60000 65536"/>
                              <a:gd name="T59" fmla="*/ 0 60000 65536"/>
                              <a:gd name="T60" fmla="*/ 0 60000 65536"/>
                              <a:gd name="T61" fmla="*/ 0 60000 65536"/>
                              <a:gd name="T62" fmla="*/ 0 60000 65536"/>
                              <a:gd name="T63" fmla="*/ 0 60000 65536"/>
                              <a:gd name="T64" fmla="*/ 0 60000 65536"/>
                              <a:gd name="T65" fmla="*/ 0 60000 65536"/>
                              <a:gd name="T66" fmla="*/ 0 60000 65536"/>
                              <a:gd name="T67" fmla="*/ 0 60000 65536"/>
                              <a:gd name="T68" fmla="*/ 0 60000 65536"/>
                              <a:gd name="T69" fmla="*/ 0 60000 65536"/>
                              <a:gd name="T70" fmla="*/ 0 60000 65536"/>
                              <a:gd name="T71" fmla="*/ 0 60000 65536"/>
                              <a:gd name="T72" fmla="*/ 0 60000 65536"/>
                              <a:gd name="T73" fmla="*/ 0 60000 65536"/>
                              <a:gd name="T74" fmla="*/ 0 60000 65536"/>
                              <a:gd name="T75" fmla="*/ 0 60000 65536"/>
                              <a:gd name="T76" fmla="*/ 0 60000 65536"/>
                              <a:gd name="T77" fmla="*/ 0 60000 65536"/>
                            </a:gdLst>
                            <a:ahLst/>
                            <a:cxnLst>
                              <a:cxn ang="T52">
                                <a:pos x="T0" y="T1"/>
                              </a:cxn>
                              <a:cxn ang="T53">
                                <a:pos x="T2" y="T3"/>
                              </a:cxn>
                              <a:cxn ang="T54">
                                <a:pos x="T4" y="T5"/>
                              </a:cxn>
                              <a:cxn ang="T55">
                                <a:pos x="T6" y="T7"/>
                              </a:cxn>
                              <a:cxn ang="T56">
                                <a:pos x="T8" y="T9"/>
                              </a:cxn>
                              <a:cxn ang="T57">
                                <a:pos x="T10" y="T11"/>
                              </a:cxn>
                              <a:cxn ang="T58">
                                <a:pos x="T12" y="T13"/>
                              </a:cxn>
                              <a:cxn ang="T59">
                                <a:pos x="T14" y="T15"/>
                              </a:cxn>
                              <a:cxn ang="T60">
                                <a:pos x="T16" y="T17"/>
                              </a:cxn>
                              <a:cxn ang="T61">
                                <a:pos x="T18" y="T19"/>
                              </a:cxn>
                              <a:cxn ang="T62">
                                <a:pos x="T20" y="T21"/>
                              </a:cxn>
                              <a:cxn ang="T63">
                                <a:pos x="T22" y="T23"/>
                              </a:cxn>
                              <a:cxn ang="T64">
                                <a:pos x="T24" y="T25"/>
                              </a:cxn>
                              <a:cxn ang="T65">
                                <a:pos x="T26" y="T27"/>
                              </a:cxn>
                              <a:cxn ang="T66">
                                <a:pos x="T28" y="T29"/>
                              </a:cxn>
                              <a:cxn ang="T67">
                                <a:pos x="T30" y="T31"/>
                              </a:cxn>
                              <a:cxn ang="T68">
                                <a:pos x="T32" y="T33"/>
                              </a:cxn>
                              <a:cxn ang="T69">
                                <a:pos x="T34" y="T35"/>
                              </a:cxn>
                              <a:cxn ang="T70">
                                <a:pos x="T36" y="T37"/>
                              </a:cxn>
                              <a:cxn ang="T71">
                                <a:pos x="T38" y="T39"/>
                              </a:cxn>
                              <a:cxn ang="T72">
                                <a:pos x="T40" y="T41"/>
                              </a:cxn>
                              <a:cxn ang="T73">
                                <a:pos x="T42" y="T43"/>
                              </a:cxn>
                              <a:cxn ang="T74">
                                <a:pos x="T44" y="T45"/>
                              </a:cxn>
                              <a:cxn ang="T75">
                                <a:pos x="T46" y="T47"/>
                              </a:cxn>
                              <a:cxn ang="T76">
                                <a:pos x="T48" y="T49"/>
                              </a:cxn>
                              <a:cxn ang="T77">
                                <a:pos x="T50" y="T51"/>
                              </a:cxn>
                            </a:cxnLst>
                            <a:rect l="0" t="0" r="r" b="b"/>
                            <a:pathLst>
                              <a:path w="120" h="68">
                                <a:moveTo>
                                  <a:pt x="0" y="33"/>
                                </a:moveTo>
                                <a:lnTo>
                                  <a:pt x="2" y="19"/>
                                </a:lnTo>
                                <a:lnTo>
                                  <a:pt x="19" y="8"/>
                                </a:lnTo>
                                <a:lnTo>
                                  <a:pt x="33" y="3"/>
                                </a:lnTo>
                                <a:lnTo>
                                  <a:pt x="54" y="0"/>
                                </a:lnTo>
                                <a:lnTo>
                                  <a:pt x="73" y="3"/>
                                </a:lnTo>
                                <a:lnTo>
                                  <a:pt x="87" y="8"/>
                                </a:lnTo>
                                <a:lnTo>
                                  <a:pt x="104" y="8"/>
                                </a:lnTo>
                                <a:lnTo>
                                  <a:pt x="96" y="14"/>
                                </a:lnTo>
                                <a:lnTo>
                                  <a:pt x="109" y="27"/>
                                </a:lnTo>
                                <a:lnTo>
                                  <a:pt x="110" y="41"/>
                                </a:lnTo>
                                <a:lnTo>
                                  <a:pt x="115" y="54"/>
                                </a:lnTo>
                                <a:lnTo>
                                  <a:pt x="120" y="57"/>
                                </a:lnTo>
                                <a:lnTo>
                                  <a:pt x="115" y="68"/>
                                </a:lnTo>
                                <a:lnTo>
                                  <a:pt x="99" y="60"/>
                                </a:lnTo>
                                <a:lnTo>
                                  <a:pt x="93" y="48"/>
                                </a:lnTo>
                                <a:lnTo>
                                  <a:pt x="90" y="40"/>
                                </a:lnTo>
                                <a:lnTo>
                                  <a:pt x="79" y="38"/>
                                </a:lnTo>
                                <a:lnTo>
                                  <a:pt x="73" y="43"/>
                                </a:lnTo>
                                <a:lnTo>
                                  <a:pt x="60" y="46"/>
                                </a:lnTo>
                                <a:lnTo>
                                  <a:pt x="46" y="46"/>
                                </a:lnTo>
                                <a:lnTo>
                                  <a:pt x="35" y="40"/>
                                </a:lnTo>
                                <a:lnTo>
                                  <a:pt x="30" y="32"/>
                                </a:lnTo>
                                <a:lnTo>
                                  <a:pt x="28" y="22"/>
                                </a:lnTo>
                                <a:lnTo>
                                  <a:pt x="13" y="27"/>
                                </a:lnTo>
                                <a:lnTo>
                                  <a:pt x="0" y="3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560" name="Freeform 44">
                            <a:extLst>
                              <a:ext uri="{FF2B5EF4-FFF2-40B4-BE49-F238E27FC236}">
                                <a16:creationId xmlns:a16="http://schemas.microsoft.com/office/drawing/2014/main" id="{B1725F65-2EB5-4CAE-804C-4C2BB30B0D54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018" y="2449"/>
                            <a:ext cx="4" cy="8"/>
                          </a:xfrm>
                          <a:custGeom>
                            <a:avLst/>
                            <a:gdLst>
                              <a:gd name="T0" fmla="*/ 0 w 9"/>
                              <a:gd name="T1" fmla="*/ 0 h 18"/>
                              <a:gd name="T2" fmla="*/ 0 w 9"/>
                              <a:gd name="T3" fmla="*/ 0 h 18"/>
                              <a:gd name="T4" fmla="*/ 0 w 9"/>
                              <a:gd name="T5" fmla="*/ 0 h 18"/>
                              <a:gd name="T6" fmla="*/ 0 w 9"/>
                              <a:gd name="T7" fmla="*/ 0 h 18"/>
                              <a:gd name="T8" fmla="*/ 0 w 9"/>
                              <a:gd name="T9" fmla="*/ 0 h 18"/>
                              <a:gd name="T10" fmla="*/ 0 w 9"/>
                              <a:gd name="T11" fmla="*/ 0 h 18"/>
                              <a:gd name="T12" fmla="*/ 0 60000 65536"/>
                              <a:gd name="T13" fmla="*/ 0 60000 65536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</a:gdLst>
                            <a:ahLst/>
                            <a:cxnLst>
                              <a:cxn ang="T12">
                                <a:pos x="T0" y="T1"/>
                              </a:cxn>
                              <a:cxn ang="T13">
                                <a:pos x="T2" y="T3"/>
                              </a:cxn>
                              <a:cxn ang="T14">
                                <a:pos x="T4" y="T5"/>
                              </a:cxn>
                              <a:cxn ang="T15">
                                <a:pos x="T6" y="T7"/>
                              </a:cxn>
                              <a:cxn ang="T16">
                                <a:pos x="T8" y="T9"/>
                              </a:cxn>
                              <a:cxn ang="T17">
                                <a:pos x="T10" y="T11"/>
                              </a:cxn>
                            </a:cxnLst>
                            <a:rect l="0" t="0" r="r" b="b"/>
                            <a:pathLst>
                              <a:path w="9" h="18">
                                <a:moveTo>
                                  <a:pt x="9" y="0"/>
                                </a:moveTo>
                                <a:lnTo>
                                  <a:pt x="1" y="8"/>
                                </a:lnTo>
                                <a:lnTo>
                                  <a:pt x="0" y="15"/>
                                </a:lnTo>
                                <a:lnTo>
                                  <a:pt x="4" y="18"/>
                                </a:lnTo>
                                <a:lnTo>
                                  <a:pt x="6" y="4"/>
                                </a:lnTo>
                                <a:lnTo>
                                  <a:pt x="9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  <a:headEnd/>
                                <a:tailE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63555" name="Freeform 47">
                        <a:extLst>
                          <a:ext uri="{FF2B5EF4-FFF2-40B4-BE49-F238E27FC236}">
                            <a16:creationId xmlns:a16="http://schemas.microsoft.com/office/drawing/2014/main" id="{44255D25-9255-49CB-B98E-A69C0931D8B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52" y="2490"/>
                        <a:ext cx="58" cy="32"/>
                      </a:xfrm>
                      <a:custGeom>
                        <a:avLst/>
                        <a:gdLst>
                          <a:gd name="T0" fmla="*/ 0 w 117"/>
                          <a:gd name="T1" fmla="*/ 0 h 64"/>
                          <a:gd name="T2" fmla="*/ 0 w 117"/>
                          <a:gd name="T3" fmla="*/ 1 h 64"/>
                          <a:gd name="T4" fmla="*/ 0 w 117"/>
                          <a:gd name="T5" fmla="*/ 1 h 64"/>
                          <a:gd name="T6" fmla="*/ 0 w 117"/>
                          <a:gd name="T7" fmla="*/ 1 h 64"/>
                          <a:gd name="T8" fmla="*/ 0 w 117"/>
                          <a:gd name="T9" fmla="*/ 1 h 64"/>
                          <a:gd name="T10" fmla="*/ 0 w 117"/>
                          <a:gd name="T11" fmla="*/ 1 h 64"/>
                          <a:gd name="T12" fmla="*/ 0 w 117"/>
                          <a:gd name="T13" fmla="*/ 1 h 64"/>
                          <a:gd name="T14" fmla="*/ 0 w 117"/>
                          <a:gd name="T15" fmla="*/ 1 h 64"/>
                          <a:gd name="T16" fmla="*/ 0 w 117"/>
                          <a:gd name="T17" fmla="*/ 1 h 64"/>
                          <a:gd name="T18" fmla="*/ 0 w 117"/>
                          <a:gd name="T19" fmla="*/ 1 h 64"/>
                          <a:gd name="T20" fmla="*/ 0 w 117"/>
                          <a:gd name="T21" fmla="*/ 1 h 64"/>
                          <a:gd name="T22" fmla="*/ 0 w 117"/>
                          <a:gd name="T23" fmla="*/ 1 h 64"/>
                          <a:gd name="T24" fmla="*/ 0 w 117"/>
                          <a:gd name="T25" fmla="*/ 1 h 64"/>
                          <a:gd name="T26" fmla="*/ 0 w 117"/>
                          <a:gd name="T27" fmla="*/ 1 h 64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</a:gdLst>
                        <a:ahLst/>
                        <a:cxnLst>
                          <a:cxn ang="T28">
                            <a:pos x="T0" y="T1"/>
                          </a:cxn>
                          <a:cxn ang="T29">
                            <a:pos x="T2" y="T3"/>
                          </a:cxn>
                          <a:cxn ang="T30">
                            <a:pos x="T4" y="T5"/>
                          </a:cxn>
                          <a:cxn ang="T31">
                            <a:pos x="T6" y="T7"/>
                          </a:cxn>
                          <a:cxn ang="T32">
                            <a:pos x="T8" y="T9"/>
                          </a:cxn>
                          <a:cxn ang="T33">
                            <a:pos x="T10" y="T11"/>
                          </a:cxn>
                          <a:cxn ang="T34">
                            <a:pos x="T12" y="T13"/>
                          </a:cxn>
                          <a:cxn ang="T35">
                            <a:pos x="T14" y="T15"/>
                          </a:cxn>
                          <a:cxn ang="T36">
                            <a:pos x="T16" y="T17"/>
                          </a:cxn>
                          <a:cxn ang="T37">
                            <a:pos x="T18" y="T19"/>
                          </a:cxn>
                          <a:cxn ang="T38">
                            <a:pos x="T20" y="T21"/>
                          </a:cxn>
                          <a:cxn ang="T39">
                            <a:pos x="T22" y="T23"/>
                          </a:cxn>
                          <a:cxn ang="T40">
                            <a:pos x="T24" y="T25"/>
                          </a:cxn>
                          <a:cxn ang="T41">
                            <a:pos x="T26" y="T27"/>
                          </a:cxn>
                        </a:cxnLst>
                        <a:rect l="0" t="0" r="r" b="b"/>
                        <a:pathLst>
                          <a:path w="117" h="64">
                            <a:moveTo>
                              <a:pt x="30" y="0"/>
                            </a:moveTo>
                            <a:lnTo>
                              <a:pt x="19" y="6"/>
                            </a:lnTo>
                            <a:lnTo>
                              <a:pt x="9" y="11"/>
                            </a:lnTo>
                            <a:lnTo>
                              <a:pt x="2" y="20"/>
                            </a:lnTo>
                            <a:lnTo>
                              <a:pt x="0" y="30"/>
                            </a:lnTo>
                            <a:lnTo>
                              <a:pt x="5" y="41"/>
                            </a:lnTo>
                            <a:lnTo>
                              <a:pt x="21" y="42"/>
                            </a:lnTo>
                            <a:lnTo>
                              <a:pt x="35" y="48"/>
                            </a:lnTo>
                            <a:lnTo>
                              <a:pt x="44" y="58"/>
                            </a:lnTo>
                            <a:lnTo>
                              <a:pt x="58" y="64"/>
                            </a:lnTo>
                            <a:lnTo>
                              <a:pt x="76" y="61"/>
                            </a:lnTo>
                            <a:lnTo>
                              <a:pt x="87" y="55"/>
                            </a:lnTo>
                            <a:lnTo>
                              <a:pt x="104" y="48"/>
                            </a:lnTo>
                            <a:lnTo>
                              <a:pt x="117" y="50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FF7F3F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3545" name="Group 55">
                      <a:extLst>
                        <a:ext uri="{FF2B5EF4-FFF2-40B4-BE49-F238E27FC236}">
                          <a16:creationId xmlns:a16="http://schemas.microsoft.com/office/drawing/2014/main" id="{B34DF229-72D4-46BD-814A-8B0DE1ADDA9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785" y="2168"/>
                      <a:ext cx="430" cy="419"/>
                      <a:chOff x="4785" y="2168"/>
                      <a:chExt cx="430" cy="419"/>
                    </a:xfrm>
                  </p:grpSpPr>
                  <p:sp>
                    <p:nvSpPr>
                      <p:cNvPr id="63547" name="Freeform 49">
                        <a:extLst>
                          <a:ext uri="{FF2B5EF4-FFF2-40B4-BE49-F238E27FC236}">
                            <a16:creationId xmlns:a16="http://schemas.microsoft.com/office/drawing/2014/main" id="{280F4448-25FF-4893-8CE6-D06B99BAB1B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85" y="2168"/>
                        <a:ext cx="430" cy="419"/>
                      </a:xfrm>
                      <a:custGeom>
                        <a:avLst/>
                        <a:gdLst>
                          <a:gd name="T0" fmla="*/ 1 w 860"/>
                          <a:gd name="T1" fmla="*/ 1 h 838"/>
                          <a:gd name="T2" fmla="*/ 1 w 860"/>
                          <a:gd name="T3" fmla="*/ 1 h 838"/>
                          <a:gd name="T4" fmla="*/ 1 w 860"/>
                          <a:gd name="T5" fmla="*/ 1 h 838"/>
                          <a:gd name="T6" fmla="*/ 1 w 860"/>
                          <a:gd name="T7" fmla="*/ 1 h 838"/>
                          <a:gd name="T8" fmla="*/ 1 w 860"/>
                          <a:gd name="T9" fmla="*/ 1 h 838"/>
                          <a:gd name="T10" fmla="*/ 1 w 860"/>
                          <a:gd name="T11" fmla="*/ 1 h 838"/>
                          <a:gd name="T12" fmla="*/ 0 w 860"/>
                          <a:gd name="T13" fmla="*/ 1 h 838"/>
                          <a:gd name="T14" fmla="*/ 1 w 860"/>
                          <a:gd name="T15" fmla="*/ 1 h 838"/>
                          <a:gd name="T16" fmla="*/ 1 w 860"/>
                          <a:gd name="T17" fmla="*/ 1 h 838"/>
                          <a:gd name="T18" fmla="*/ 1 w 860"/>
                          <a:gd name="T19" fmla="*/ 1 h 838"/>
                          <a:gd name="T20" fmla="*/ 1 w 860"/>
                          <a:gd name="T21" fmla="*/ 1 h 838"/>
                          <a:gd name="T22" fmla="*/ 1 w 860"/>
                          <a:gd name="T23" fmla="*/ 1 h 838"/>
                          <a:gd name="T24" fmla="*/ 1 w 860"/>
                          <a:gd name="T25" fmla="*/ 1 h 838"/>
                          <a:gd name="T26" fmla="*/ 1 w 860"/>
                          <a:gd name="T27" fmla="*/ 1 h 838"/>
                          <a:gd name="T28" fmla="*/ 1 w 860"/>
                          <a:gd name="T29" fmla="*/ 1 h 838"/>
                          <a:gd name="T30" fmla="*/ 1 w 860"/>
                          <a:gd name="T31" fmla="*/ 1 h 838"/>
                          <a:gd name="T32" fmla="*/ 1 w 860"/>
                          <a:gd name="T33" fmla="*/ 1 h 838"/>
                          <a:gd name="T34" fmla="*/ 1 w 860"/>
                          <a:gd name="T35" fmla="*/ 1 h 838"/>
                          <a:gd name="T36" fmla="*/ 1 w 860"/>
                          <a:gd name="T37" fmla="*/ 1 h 838"/>
                          <a:gd name="T38" fmla="*/ 1 w 860"/>
                          <a:gd name="T39" fmla="*/ 1 h 838"/>
                          <a:gd name="T40" fmla="*/ 1 w 860"/>
                          <a:gd name="T41" fmla="*/ 1 h 838"/>
                          <a:gd name="T42" fmla="*/ 1 w 860"/>
                          <a:gd name="T43" fmla="*/ 1 h 838"/>
                          <a:gd name="T44" fmla="*/ 1 w 860"/>
                          <a:gd name="T45" fmla="*/ 1 h 838"/>
                          <a:gd name="T46" fmla="*/ 1 w 860"/>
                          <a:gd name="T47" fmla="*/ 1 h 838"/>
                          <a:gd name="T48" fmla="*/ 1 w 860"/>
                          <a:gd name="T49" fmla="*/ 1 h 838"/>
                          <a:gd name="T50" fmla="*/ 1 w 860"/>
                          <a:gd name="T51" fmla="*/ 1 h 838"/>
                          <a:gd name="T52" fmla="*/ 1 w 860"/>
                          <a:gd name="T53" fmla="*/ 1 h 838"/>
                          <a:gd name="T54" fmla="*/ 1 w 860"/>
                          <a:gd name="T55" fmla="*/ 1 h 838"/>
                          <a:gd name="T56" fmla="*/ 1 w 860"/>
                          <a:gd name="T57" fmla="*/ 1 h 838"/>
                          <a:gd name="T58" fmla="*/ 1 w 860"/>
                          <a:gd name="T59" fmla="*/ 1 h 838"/>
                          <a:gd name="T60" fmla="*/ 1 w 860"/>
                          <a:gd name="T61" fmla="*/ 1 h 838"/>
                          <a:gd name="T62" fmla="*/ 1 w 860"/>
                          <a:gd name="T63" fmla="*/ 1 h 838"/>
                          <a:gd name="T64" fmla="*/ 1 w 860"/>
                          <a:gd name="T65" fmla="*/ 1 h 838"/>
                          <a:gd name="T66" fmla="*/ 1 w 860"/>
                          <a:gd name="T67" fmla="*/ 1 h 838"/>
                          <a:gd name="T68" fmla="*/ 1 w 860"/>
                          <a:gd name="T69" fmla="*/ 1 h 838"/>
                          <a:gd name="T70" fmla="*/ 1 w 860"/>
                          <a:gd name="T71" fmla="*/ 1 h 838"/>
                          <a:gd name="T72" fmla="*/ 1 w 860"/>
                          <a:gd name="T73" fmla="*/ 1 h 838"/>
                          <a:gd name="T74" fmla="*/ 1 w 860"/>
                          <a:gd name="T75" fmla="*/ 1 h 838"/>
                          <a:gd name="T76" fmla="*/ 1 w 860"/>
                          <a:gd name="T77" fmla="*/ 1 h 838"/>
                          <a:gd name="T78" fmla="*/ 1 w 860"/>
                          <a:gd name="T79" fmla="*/ 1 h 838"/>
                          <a:gd name="T80" fmla="*/ 1 w 860"/>
                          <a:gd name="T81" fmla="*/ 1 h 838"/>
                          <a:gd name="T82" fmla="*/ 1 w 860"/>
                          <a:gd name="T83" fmla="*/ 1 h 838"/>
                          <a:gd name="T84" fmla="*/ 1 w 860"/>
                          <a:gd name="T85" fmla="*/ 1 h 838"/>
                          <a:gd name="T86" fmla="*/ 1 w 860"/>
                          <a:gd name="T87" fmla="*/ 1 h 838"/>
                          <a:gd name="T88" fmla="*/ 1 w 860"/>
                          <a:gd name="T89" fmla="*/ 1 h 838"/>
                          <a:gd name="T90" fmla="*/ 1 w 860"/>
                          <a:gd name="T91" fmla="*/ 1 h 838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</a:gdLst>
                        <a:ahLst/>
                        <a:cxnLst>
                          <a:cxn ang="T92">
                            <a:pos x="T0" y="T1"/>
                          </a:cxn>
                          <a:cxn ang="T93">
                            <a:pos x="T2" y="T3"/>
                          </a:cxn>
                          <a:cxn ang="T94">
                            <a:pos x="T4" y="T5"/>
                          </a:cxn>
                          <a:cxn ang="T95">
                            <a:pos x="T6" y="T7"/>
                          </a:cxn>
                          <a:cxn ang="T96">
                            <a:pos x="T8" y="T9"/>
                          </a:cxn>
                          <a:cxn ang="T97">
                            <a:pos x="T10" y="T11"/>
                          </a:cxn>
                          <a:cxn ang="T98">
                            <a:pos x="T12" y="T13"/>
                          </a:cxn>
                          <a:cxn ang="T99">
                            <a:pos x="T14" y="T15"/>
                          </a:cxn>
                          <a:cxn ang="T100">
                            <a:pos x="T16" y="T17"/>
                          </a:cxn>
                          <a:cxn ang="T101">
                            <a:pos x="T18" y="T19"/>
                          </a:cxn>
                          <a:cxn ang="T102">
                            <a:pos x="T20" y="T21"/>
                          </a:cxn>
                          <a:cxn ang="T103">
                            <a:pos x="T22" y="T23"/>
                          </a:cxn>
                          <a:cxn ang="T104">
                            <a:pos x="T24" y="T25"/>
                          </a:cxn>
                          <a:cxn ang="T105">
                            <a:pos x="T26" y="T27"/>
                          </a:cxn>
                          <a:cxn ang="T106">
                            <a:pos x="T28" y="T29"/>
                          </a:cxn>
                          <a:cxn ang="T107">
                            <a:pos x="T30" y="T31"/>
                          </a:cxn>
                          <a:cxn ang="T108">
                            <a:pos x="T32" y="T33"/>
                          </a:cxn>
                          <a:cxn ang="T109">
                            <a:pos x="T34" y="T35"/>
                          </a:cxn>
                          <a:cxn ang="T110">
                            <a:pos x="T36" y="T37"/>
                          </a:cxn>
                          <a:cxn ang="T111">
                            <a:pos x="T38" y="T39"/>
                          </a:cxn>
                          <a:cxn ang="T112">
                            <a:pos x="T40" y="T41"/>
                          </a:cxn>
                          <a:cxn ang="T113">
                            <a:pos x="T42" y="T43"/>
                          </a:cxn>
                          <a:cxn ang="T114">
                            <a:pos x="T44" y="T45"/>
                          </a:cxn>
                          <a:cxn ang="T115">
                            <a:pos x="T46" y="T47"/>
                          </a:cxn>
                          <a:cxn ang="T116">
                            <a:pos x="T48" y="T49"/>
                          </a:cxn>
                          <a:cxn ang="T117">
                            <a:pos x="T50" y="T51"/>
                          </a:cxn>
                          <a:cxn ang="T118">
                            <a:pos x="T52" y="T53"/>
                          </a:cxn>
                          <a:cxn ang="T119">
                            <a:pos x="T54" y="T55"/>
                          </a:cxn>
                          <a:cxn ang="T120">
                            <a:pos x="T56" y="T57"/>
                          </a:cxn>
                          <a:cxn ang="T121">
                            <a:pos x="T58" y="T59"/>
                          </a:cxn>
                          <a:cxn ang="T122">
                            <a:pos x="T60" y="T61"/>
                          </a:cxn>
                          <a:cxn ang="T123">
                            <a:pos x="T62" y="T63"/>
                          </a:cxn>
                          <a:cxn ang="T124">
                            <a:pos x="T64" y="T65"/>
                          </a:cxn>
                          <a:cxn ang="T125">
                            <a:pos x="T66" y="T67"/>
                          </a:cxn>
                          <a:cxn ang="T126">
                            <a:pos x="T68" y="T69"/>
                          </a:cxn>
                          <a:cxn ang="T127">
                            <a:pos x="T70" y="T71"/>
                          </a:cxn>
                          <a:cxn ang="T128">
                            <a:pos x="T72" y="T73"/>
                          </a:cxn>
                          <a:cxn ang="T129">
                            <a:pos x="T74" y="T75"/>
                          </a:cxn>
                          <a:cxn ang="T130">
                            <a:pos x="T76" y="T77"/>
                          </a:cxn>
                          <a:cxn ang="T131">
                            <a:pos x="T78" y="T79"/>
                          </a:cxn>
                          <a:cxn ang="T132">
                            <a:pos x="T80" y="T81"/>
                          </a:cxn>
                          <a:cxn ang="T133">
                            <a:pos x="T82" y="T83"/>
                          </a:cxn>
                          <a:cxn ang="T134">
                            <a:pos x="T84" y="T85"/>
                          </a:cxn>
                          <a:cxn ang="T135">
                            <a:pos x="T86" y="T87"/>
                          </a:cxn>
                          <a:cxn ang="T136">
                            <a:pos x="T88" y="T89"/>
                          </a:cxn>
                          <a:cxn ang="T137">
                            <a:pos x="T90" y="T91"/>
                          </a:cxn>
                        </a:cxnLst>
                        <a:rect l="0" t="0" r="r" b="b"/>
                        <a:pathLst>
                          <a:path w="860" h="838">
                            <a:moveTo>
                              <a:pt x="164" y="789"/>
                            </a:moveTo>
                            <a:lnTo>
                              <a:pt x="131" y="770"/>
                            </a:lnTo>
                            <a:lnTo>
                              <a:pt x="112" y="751"/>
                            </a:lnTo>
                            <a:lnTo>
                              <a:pt x="106" y="733"/>
                            </a:lnTo>
                            <a:lnTo>
                              <a:pt x="98" y="696"/>
                            </a:lnTo>
                            <a:lnTo>
                              <a:pt x="77" y="686"/>
                            </a:lnTo>
                            <a:lnTo>
                              <a:pt x="70" y="651"/>
                            </a:lnTo>
                            <a:lnTo>
                              <a:pt x="60" y="634"/>
                            </a:lnTo>
                            <a:lnTo>
                              <a:pt x="54" y="625"/>
                            </a:lnTo>
                            <a:lnTo>
                              <a:pt x="44" y="595"/>
                            </a:lnTo>
                            <a:lnTo>
                              <a:pt x="11" y="543"/>
                            </a:lnTo>
                            <a:lnTo>
                              <a:pt x="30" y="454"/>
                            </a:lnTo>
                            <a:lnTo>
                              <a:pt x="11" y="443"/>
                            </a:lnTo>
                            <a:lnTo>
                              <a:pt x="0" y="391"/>
                            </a:lnTo>
                            <a:lnTo>
                              <a:pt x="2" y="355"/>
                            </a:lnTo>
                            <a:lnTo>
                              <a:pt x="5" y="314"/>
                            </a:lnTo>
                            <a:lnTo>
                              <a:pt x="25" y="270"/>
                            </a:lnTo>
                            <a:lnTo>
                              <a:pt x="74" y="244"/>
                            </a:lnTo>
                            <a:lnTo>
                              <a:pt x="70" y="199"/>
                            </a:lnTo>
                            <a:lnTo>
                              <a:pt x="112" y="145"/>
                            </a:lnTo>
                            <a:lnTo>
                              <a:pt x="133" y="123"/>
                            </a:lnTo>
                            <a:lnTo>
                              <a:pt x="155" y="88"/>
                            </a:lnTo>
                            <a:lnTo>
                              <a:pt x="189" y="64"/>
                            </a:lnTo>
                            <a:lnTo>
                              <a:pt x="226" y="64"/>
                            </a:lnTo>
                            <a:lnTo>
                              <a:pt x="283" y="14"/>
                            </a:lnTo>
                            <a:lnTo>
                              <a:pt x="330" y="9"/>
                            </a:lnTo>
                            <a:lnTo>
                              <a:pt x="365" y="0"/>
                            </a:lnTo>
                            <a:lnTo>
                              <a:pt x="398" y="5"/>
                            </a:lnTo>
                            <a:lnTo>
                              <a:pt x="429" y="9"/>
                            </a:lnTo>
                            <a:lnTo>
                              <a:pt x="464" y="9"/>
                            </a:lnTo>
                            <a:lnTo>
                              <a:pt x="510" y="14"/>
                            </a:lnTo>
                            <a:lnTo>
                              <a:pt x="559" y="36"/>
                            </a:lnTo>
                            <a:lnTo>
                              <a:pt x="587" y="52"/>
                            </a:lnTo>
                            <a:lnTo>
                              <a:pt x="647" y="69"/>
                            </a:lnTo>
                            <a:lnTo>
                              <a:pt x="686" y="109"/>
                            </a:lnTo>
                            <a:lnTo>
                              <a:pt x="708" y="137"/>
                            </a:lnTo>
                            <a:lnTo>
                              <a:pt x="729" y="170"/>
                            </a:lnTo>
                            <a:lnTo>
                              <a:pt x="738" y="203"/>
                            </a:lnTo>
                            <a:lnTo>
                              <a:pt x="756" y="232"/>
                            </a:lnTo>
                            <a:lnTo>
                              <a:pt x="776" y="259"/>
                            </a:lnTo>
                            <a:lnTo>
                              <a:pt x="808" y="293"/>
                            </a:lnTo>
                            <a:lnTo>
                              <a:pt x="828" y="355"/>
                            </a:lnTo>
                            <a:lnTo>
                              <a:pt x="846" y="405"/>
                            </a:lnTo>
                            <a:lnTo>
                              <a:pt x="860" y="440"/>
                            </a:lnTo>
                            <a:lnTo>
                              <a:pt x="855" y="464"/>
                            </a:lnTo>
                            <a:lnTo>
                              <a:pt x="841" y="514"/>
                            </a:lnTo>
                            <a:lnTo>
                              <a:pt x="822" y="543"/>
                            </a:lnTo>
                            <a:lnTo>
                              <a:pt x="827" y="587"/>
                            </a:lnTo>
                            <a:lnTo>
                              <a:pt x="814" y="614"/>
                            </a:lnTo>
                            <a:lnTo>
                              <a:pt x="772" y="642"/>
                            </a:lnTo>
                            <a:lnTo>
                              <a:pt x="757" y="672"/>
                            </a:lnTo>
                            <a:lnTo>
                              <a:pt x="682" y="733"/>
                            </a:lnTo>
                            <a:lnTo>
                              <a:pt x="682" y="760"/>
                            </a:lnTo>
                            <a:lnTo>
                              <a:pt x="649" y="793"/>
                            </a:lnTo>
                            <a:lnTo>
                              <a:pt x="592" y="823"/>
                            </a:lnTo>
                            <a:lnTo>
                              <a:pt x="562" y="838"/>
                            </a:lnTo>
                            <a:lnTo>
                              <a:pt x="596" y="760"/>
                            </a:lnTo>
                            <a:lnTo>
                              <a:pt x="630" y="677"/>
                            </a:lnTo>
                            <a:lnTo>
                              <a:pt x="649" y="610"/>
                            </a:lnTo>
                            <a:lnTo>
                              <a:pt x="661" y="539"/>
                            </a:lnTo>
                            <a:lnTo>
                              <a:pt x="661" y="505"/>
                            </a:lnTo>
                            <a:lnTo>
                              <a:pt x="652" y="467"/>
                            </a:lnTo>
                            <a:lnTo>
                              <a:pt x="656" y="393"/>
                            </a:lnTo>
                            <a:lnTo>
                              <a:pt x="647" y="369"/>
                            </a:lnTo>
                            <a:lnTo>
                              <a:pt x="630" y="353"/>
                            </a:lnTo>
                            <a:lnTo>
                              <a:pt x="563" y="388"/>
                            </a:lnTo>
                            <a:lnTo>
                              <a:pt x="529" y="405"/>
                            </a:lnTo>
                            <a:lnTo>
                              <a:pt x="477" y="412"/>
                            </a:lnTo>
                            <a:lnTo>
                              <a:pt x="407" y="412"/>
                            </a:lnTo>
                            <a:lnTo>
                              <a:pt x="354" y="408"/>
                            </a:lnTo>
                            <a:lnTo>
                              <a:pt x="325" y="401"/>
                            </a:lnTo>
                            <a:lnTo>
                              <a:pt x="298" y="386"/>
                            </a:lnTo>
                            <a:lnTo>
                              <a:pt x="265" y="386"/>
                            </a:lnTo>
                            <a:lnTo>
                              <a:pt x="232" y="397"/>
                            </a:lnTo>
                            <a:lnTo>
                              <a:pt x="218" y="419"/>
                            </a:lnTo>
                            <a:lnTo>
                              <a:pt x="212" y="449"/>
                            </a:lnTo>
                            <a:lnTo>
                              <a:pt x="197" y="476"/>
                            </a:lnTo>
                            <a:lnTo>
                              <a:pt x="175" y="481"/>
                            </a:lnTo>
                            <a:lnTo>
                              <a:pt x="158" y="514"/>
                            </a:lnTo>
                            <a:lnTo>
                              <a:pt x="152" y="566"/>
                            </a:lnTo>
                            <a:lnTo>
                              <a:pt x="141" y="579"/>
                            </a:lnTo>
                            <a:lnTo>
                              <a:pt x="126" y="585"/>
                            </a:lnTo>
                            <a:lnTo>
                              <a:pt x="111" y="587"/>
                            </a:lnTo>
                            <a:lnTo>
                              <a:pt x="98" y="593"/>
                            </a:lnTo>
                            <a:lnTo>
                              <a:pt x="92" y="604"/>
                            </a:lnTo>
                            <a:lnTo>
                              <a:pt x="88" y="617"/>
                            </a:lnTo>
                            <a:lnTo>
                              <a:pt x="92" y="637"/>
                            </a:lnTo>
                            <a:lnTo>
                              <a:pt x="103" y="655"/>
                            </a:lnTo>
                            <a:lnTo>
                              <a:pt x="123" y="669"/>
                            </a:lnTo>
                            <a:lnTo>
                              <a:pt x="148" y="669"/>
                            </a:lnTo>
                            <a:lnTo>
                              <a:pt x="156" y="738"/>
                            </a:lnTo>
                            <a:lnTo>
                              <a:pt x="164" y="789"/>
                            </a:lnTo>
                            <a:close/>
                          </a:path>
                        </a:pathLst>
                      </a:custGeom>
                      <a:solidFill>
                        <a:srgbClr val="7F5F3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3548" name="Group 54">
                        <a:extLst>
                          <a:ext uri="{FF2B5EF4-FFF2-40B4-BE49-F238E27FC236}">
                            <a16:creationId xmlns:a16="http://schemas.microsoft.com/office/drawing/2014/main" id="{3B104846-B615-4C37-9FF5-06182691704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799" y="2184"/>
                        <a:ext cx="403" cy="293"/>
                        <a:chOff x="4799" y="2184"/>
                        <a:chExt cx="403" cy="293"/>
                      </a:xfrm>
                    </p:grpSpPr>
                    <p:sp>
                      <p:nvSpPr>
                        <p:cNvPr id="63549" name="Freeform 50">
                          <a:extLst>
                            <a:ext uri="{FF2B5EF4-FFF2-40B4-BE49-F238E27FC236}">
                              <a16:creationId xmlns:a16="http://schemas.microsoft.com/office/drawing/2014/main" id="{4A23A3B1-951B-4318-A755-899B2610539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99" y="2295"/>
                          <a:ext cx="170" cy="117"/>
                        </a:xfrm>
                        <a:custGeom>
                          <a:avLst/>
                          <a:gdLst>
                            <a:gd name="T0" fmla="*/ 1 w 339"/>
                            <a:gd name="T1" fmla="*/ 1 h 233"/>
                            <a:gd name="T2" fmla="*/ 1 w 339"/>
                            <a:gd name="T3" fmla="*/ 1 h 233"/>
                            <a:gd name="T4" fmla="*/ 1 w 339"/>
                            <a:gd name="T5" fmla="*/ 1 h 233"/>
                            <a:gd name="T6" fmla="*/ 1 w 339"/>
                            <a:gd name="T7" fmla="*/ 1 h 233"/>
                            <a:gd name="T8" fmla="*/ 1 w 339"/>
                            <a:gd name="T9" fmla="*/ 1 h 233"/>
                            <a:gd name="T10" fmla="*/ 1 w 339"/>
                            <a:gd name="T11" fmla="*/ 1 h 233"/>
                            <a:gd name="T12" fmla="*/ 0 w 339"/>
                            <a:gd name="T13" fmla="*/ 1 h 233"/>
                            <a:gd name="T14" fmla="*/ 1 w 339"/>
                            <a:gd name="T15" fmla="*/ 1 h 233"/>
                            <a:gd name="T16" fmla="*/ 1 w 339"/>
                            <a:gd name="T17" fmla="*/ 1 h 233"/>
                            <a:gd name="T18" fmla="*/ 1 w 339"/>
                            <a:gd name="T19" fmla="*/ 1 h 233"/>
                            <a:gd name="T20" fmla="*/ 1 w 339"/>
                            <a:gd name="T21" fmla="*/ 1 h 233"/>
                            <a:gd name="T22" fmla="*/ 1 w 339"/>
                            <a:gd name="T23" fmla="*/ 1 h 233"/>
                            <a:gd name="T24" fmla="*/ 1 w 339"/>
                            <a:gd name="T25" fmla="*/ 1 h 233"/>
                            <a:gd name="T26" fmla="*/ 1 w 339"/>
                            <a:gd name="T27" fmla="*/ 1 h 233"/>
                            <a:gd name="T28" fmla="*/ 1 w 339"/>
                            <a:gd name="T29" fmla="*/ 1 h 233"/>
                            <a:gd name="T30" fmla="*/ 1 w 339"/>
                            <a:gd name="T31" fmla="*/ 1 h 233"/>
                            <a:gd name="T32" fmla="*/ 1 w 339"/>
                            <a:gd name="T33" fmla="*/ 1 h 233"/>
                            <a:gd name="T34" fmla="*/ 1 w 339"/>
                            <a:gd name="T35" fmla="*/ 0 h 233"/>
                            <a:gd name="T36" fmla="*/ 1 w 339"/>
                            <a:gd name="T37" fmla="*/ 1 h 233"/>
                            <a:gd name="T38" fmla="*/ 1 w 339"/>
                            <a:gd name="T39" fmla="*/ 1 h 233"/>
                            <a:gd name="T40" fmla="*/ 1 w 339"/>
                            <a:gd name="T41" fmla="*/ 1 h 233"/>
                            <a:gd name="T42" fmla="*/ 1 w 339"/>
                            <a:gd name="T43" fmla="*/ 1 h 233"/>
                            <a:gd name="T44" fmla="*/ 1 w 339"/>
                            <a:gd name="T45" fmla="*/ 1 h 233"/>
                            <a:gd name="T46" fmla="*/ 1 w 339"/>
                            <a:gd name="T47" fmla="*/ 1 h 233"/>
                            <a:gd name="T48" fmla="*/ 1 w 339"/>
                            <a:gd name="T49" fmla="*/ 1 h 233"/>
                            <a:gd name="T50" fmla="*/ 1 w 339"/>
                            <a:gd name="T51" fmla="*/ 1 h 233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</a:gdLst>
                          <a:ahLst/>
                          <a:cxnLst>
                            <a:cxn ang="T52">
                              <a:pos x="T0" y="T1"/>
                            </a:cxn>
                            <a:cxn ang="T53">
                              <a:pos x="T2" y="T3"/>
                            </a:cxn>
                            <a:cxn ang="T54">
                              <a:pos x="T4" y="T5"/>
                            </a:cxn>
                            <a:cxn ang="T55">
                              <a:pos x="T6" y="T7"/>
                            </a:cxn>
                            <a:cxn ang="T56">
                              <a:pos x="T8" y="T9"/>
                            </a:cxn>
                            <a:cxn ang="T57">
                              <a:pos x="T10" y="T11"/>
                            </a:cxn>
                            <a:cxn ang="T58">
                              <a:pos x="T12" y="T13"/>
                            </a:cxn>
                            <a:cxn ang="T59">
                              <a:pos x="T14" y="T15"/>
                            </a:cxn>
                            <a:cxn ang="T60">
                              <a:pos x="T16" y="T17"/>
                            </a:cxn>
                            <a:cxn ang="T61">
                              <a:pos x="T18" y="T19"/>
                            </a:cxn>
                            <a:cxn ang="T62">
                              <a:pos x="T20" y="T21"/>
                            </a:cxn>
                            <a:cxn ang="T63">
                              <a:pos x="T22" y="T23"/>
                            </a:cxn>
                            <a:cxn ang="T64">
                              <a:pos x="T24" y="T25"/>
                            </a:cxn>
                            <a:cxn ang="T65">
                              <a:pos x="T26" y="T27"/>
                            </a:cxn>
                            <a:cxn ang="T66">
                              <a:pos x="T28" y="T29"/>
                            </a:cxn>
                            <a:cxn ang="T67">
                              <a:pos x="T30" y="T31"/>
                            </a:cxn>
                            <a:cxn ang="T68">
                              <a:pos x="T32" y="T33"/>
                            </a:cxn>
                            <a:cxn ang="T69">
                              <a:pos x="T34" y="T35"/>
                            </a:cxn>
                            <a:cxn ang="T70">
                              <a:pos x="T36" y="T37"/>
                            </a:cxn>
                            <a:cxn ang="T71">
                              <a:pos x="T38" y="T39"/>
                            </a:cxn>
                            <a:cxn ang="T72">
                              <a:pos x="T40" y="T41"/>
                            </a:cxn>
                            <a:cxn ang="T73">
                              <a:pos x="T42" y="T43"/>
                            </a:cxn>
                            <a:cxn ang="T74">
                              <a:pos x="T44" y="T45"/>
                            </a:cxn>
                            <a:cxn ang="T75">
                              <a:pos x="T46" y="T47"/>
                            </a:cxn>
                            <a:cxn ang="T76">
                              <a:pos x="T48" y="T49"/>
                            </a:cxn>
                            <a:cxn ang="T77">
                              <a:pos x="T50" y="T51"/>
                            </a:cxn>
                          </a:cxnLst>
                          <a:rect l="0" t="0" r="r" b="b"/>
                          <a:pathLst>
                            <a:path w="339" h="233">
                              <a:moveTo>
                                <a:pt x="11" y="233"/>
                              </a:moveTo>
                              <a:lnTo>
                                <a:pt x="71" y="233"/>
                              </a:lnTo>
                              <a:lnTo>
                                <a:pt x="168" y="181"/>
                              </a:lnTo>
                              <a:lnTo>
                                <a:pt x="96" y="175"/>
                              </a:lnTo>
                              <a:lnTo>
                                <a:pt x="42" y="167"/>
                              </a:lnTo>
                              <a:lnTo>
                                <a:pt x="18" y="158"/>
                              </a:lnTo>
                              <a:lnTo>
                                <a:pt x="0" y="129"/>
                              </a:lnTo>
                              <a:lnTo>
                                <a:pt x="1" y="76"/>
                              </a:lnTo>
                              <a:lnTo>
                                <a:pt x="42" y="96"/>
                              </a:lnTo>
                              <a:lnTo>
                                <a:pt x="72" y="109"/>
                              </a:lnTo>
                              <a:lnTo>
                                <a:pt x="119" y="115"/>
                              </a:lnTo>
                              <a:lnTo>
                                <a:pt x="153" y="120"/>
                              </a:lnTo>
                              <a:lnTo>
                                <a:pt x="201" y="139"/>
                              </a:lnTo>
                              <a:lnTo>
                                <a:pt x="167" y="99"/>
                              </a:lnTo>
                              <a:lnTo>
                                <a:pt x="140" y="77"/>
                              </a:lnTo>
                              <a:lnTo>
                                <a:pt x="100" y="58"/>
                              </a:lnTo>
                              <a:lnTo>
                                <a:pt x="105" y="14"/>
                              </a:lnTo>
                              <a:lnTo>
                                <a:pt x="100" y="0"/>
                              </a:lnTo>
                              <a:lnTo>
                                <a:pt x="153" y="1"/>
                              </a:lnTo>
                              <a:lnTo>
                                <a:pt x="154" y="38"/>
                              </a:lnTo>
                              <a:lnTo>
                                <a:pt x="162" y="66"/>
                              </a:lnTo>
                              <a:lnTo>
                                <a:pt x="178" y="85"/>
                              </a:lnTo>
                              <a:lnTo>
                                <a:pt x="209" y="101"/>
                              </a:lnTo>
                              <a:lnTo>
                                <a:pt x="257" y="120"/>
                              </a:lnTo>
                              <a:lnTo>
                                <a:pt x="313" y="139"/>
                              </a:lnTo>
                              <a:lnTo>
                                <a:pt x="339" y="143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5F3F1F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50" name="Freeform 51">
                          <a:extLst>
                            <a:ext uri="{FF2B5EF4-FFF2-40B4-BE49-F238E27FC236}">
                              <a16:creationId xmlns:a16="http://schemas.microsoft.com/office/drawing/2014/main" id="{91E242EA-A958-4183-BB1C-FB6A0AAE66CE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26" y="2241"/>
                          <a:ext cx="327" cy="97"/>
                        </a:xfrm>
                        <a:custGeom>
                          <a:avLst/>
                          <a:gdLst>
                            <a:gd name="T0" fmla="*/ 0 w 655"/>
                            <a:gd name="T1" fmla="*/ 1 h 194"/>
                            <a:gd name="T2" fmla="*/ 0 w 655"/>
                            <a:gd name="T3" fmla="*/ 1 h 194"/>
                            <a:gd name="T4" fmla="*/ 0 w 655"/>
                            <a:gd name="T5" fmla="*/ 1 h 194"/>
                            <a:gd name="T6" fmla="*/ 0 w 655"/>
                            <a:gd name="T7" fmla="*/ 1 h 194"/>
                            <a:gd name="T8" fmla="*/ 0 w 655"/>
                            <a:gd name="T9" fmla="*/ 1 h 194"/>
                            <a:gd name="T10" fmla="*/ 0 w 655"/>
                            <a:gd name="T11" fmla="*/ 1 h 194"/>
                            <a:gd name="T12" fmla="*/ 0 w 655"/>
                            <a:gd name="T13" fmla="*/ 1 h 194"/>
                            <a:gd name="T14" fmla="*/ 0 w 655"/>
                            <a:gd name="T15" fmla="*/ 1 h 194"/>
                            <a:gd name="T16" fmla="*/ 0 w 655"/>
                            <a:gd name="T17" fmla="*/ 1 h 194"/>
                            <a:gd name="T18" fmla="*/ 0 w 655"/>
                            <a:gd name="T19" fmla="*/ 1 h 194"/>
                            <a:gd name="T20" fmla="*/ 0 w 655"/>
                            <a:gd name="T21" fmla="*/ 0 h 194"/>
                            <a:gd name="T22" fmla="*/ 0 w 655"/>
                            <a:gd name="T23" fmla="*/ 1 h 194"/>
                            <a:gd name="T24" fmla="*/ 0 w 655"/>
                            <a:gd name="T25" fmla="*/ 1 h 194"/>
                            <a:gd name="T26" fmla="*/ 0 w 655"/>
                            <a:gd name="T27" fmla="*/ 1 h 194"/>
                            <a:gd name="T28" fmla="*/ 0 w 655"/>
                            <a:gd name="T29" fmla="*/ 1 h 194"/>
                            <a:gd name="T30" fmla="*/ 0 w 655"/>
                            <a:gd name="T31" fmla="*/ 1 h 194"/>
                            <a:gd name="T32" fmla="*/ 0 w 655"/>
                            <a:gd name="T33" fmla="*/ 1 h 194"/>
                            <a:gd name="T34" fmla="*/ 0 w 655"/>
                            <a:gd name="T35" fmla="*/ 1 h 194"/>
                            <a:gd name="T36" fmla="*/ 0 w 655"/>
                            <a:gd name="T37" fmla="*/ 1 h 194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</a:gdLst>
                          <a:ahLst/>
                          <a:cxnLst>
                            <a:cxn ang="T38">
                              <a:pos x="T0" y="T1"/>
                            </a:cxn>
                            <a:cxn ang="T39">
                              <a:pos x="T2" y="T3"/>
                            </a:cxn>
                            <a:cxn ang="T40">
                              <a:pos x="T4" y="T5"/>
                            </a:cxn>
                            <a:cxn ang="T41">
                              <a:pos x="T6" y="T7"/>
                            </a:cxn>
                            <a:cxn ang="T42">
                              <a:pos x="T8" y="T9"/>
                            </a:cxn>
                            <a:cxn ang="T43">
                              <a:pos x="T10" y="T11"/>
                            </a:cxn>
                            <a:cxn ang="T44">
                              <a:pos x="T12" y="T13"/>
                            </a:cxn>
                            <a:cxn ang="T45">
                              <a:pos x="T14" y="T15"/>
                            </a:cxn>
                            <a:cxn ang="T46">
                              <a:pos x="T16" y="T17"/>
                            </a:cxn>
                            <a:cxn ang="T47">
                              <a:pos x="T18" y="T19"/>
                            </a:cxn>
                            <a:cxn ang="T48">
                              <a:pos x="T20" y="T21"/>
                            </a:cxn>
                            <a:cxn ang="T49">
                              <a:pos x="T22" y="T23"/>
                            </a:cxn>
                            <a:cxn ang="T50">
                              <a:pos x="T24" y="T25"/>
                            </a:cxn>
                            <a:cxn ang="T51">
                              <a:pos x="T26" y="T27"/>
                            </a:cxn>
                            <a:cxn ang="T52">
                              <a:pos x="T28" y="T29"/>
                            </a:cxn>
                            <a:cxn ang="T53">
                              <a:pos x="T30" y="T31"/>
                            </a:cxn>
                            <a:cxn ang="T54">
                              <a:pos x="T32" y="T33"/>
                            </a:cxn>
                            <a:cxn ang="T55">
                              <a:pos x="T34" y="T35"/>
                            </a:cxn>
                            <a:cxn ang="T56">
                              <a:pos x="T36" y="T37"/>
                            </a:cxn>
                          </a:cxnLst>
                          <a:rect l="0" t="0" r="r" b="b"/>
                          <a:pathLst>
                            <a:path w="655" h="194">
                              <a:moveTo>
                                <a:pt x="0" y="88"/>
                              </a:moveTo>
                              <a:lnTo>
                                <a:pt x="46" y="75"/>
                              </a:lnTo>
                              <a:lnTo>
                                <a:pt x="109" y="78"/>
                              </a:lnTo>
                              <a:lnTo>
                                <a:pt x="153" y="71"/>
                              </a:lnTo>
                              <a:lnTo>
                                <a:pt x="137" y="113"/>
                              </a:lnTo>
                              <a:lnTo>
                                <a:pt x="158" y="146"/>
                              </a:lnTo>
                              <a:lnTo>
                                <a:pt x="201" y="112"/>
                              </a:lnTo>
                              <a:lnTo>
                                <a:pt x="242" y="71"/>
                              </a:lnTo>
                              <a:lnTo>
                                <a:pt x="289" y="42"/>
                              </a:lnTo>
                              <a:lnTo>
                                <a:pt x="350" y="7"/>
                              </a:lnTo>
                              <a:lnTo>
                                <a:pt x="369" y="0"/>
                              </a:lnTo>
                              <a:lnTo>
                                <a:pt x="511" y="37"/>
                              </a:lnTo>
                              <a:lnTo>
                                <a:pt x="560" y="99"/>
                              </a:lnTo>
                              <a:lnTo>
                                <a:pt x="574" y="116"/>
                              </a:lnTo>
                              <a:lnTo>
                                <a:pt x="573" y="189"/>
                              </a:lnTo>
                              <a:lnTo>
                                <a:pt x="603" y="194"/>
                              </a:lnTo>
                              <a:lnTo>
                                <a:pt x="644" y="145"/>
                              </a:lnTo>
                              <a:lnTo>
                                <a:pt x="655" y="107"/>
                              </a:lnTo>
                              <a:lnTo>
                                <a:pt x="653" y="64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5F3F1F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51" name="Freeform 52">
                          <a:extLst>
                            <a:ext uri="{FF2B5EF4-FFF2-40B4-BE49-F238E27FC236}">
                              <a16:creationId xmlns:a16="http://schemas.microsoft.com/office/drawing/2014/main" id="{9CE1082F-20D1-424C-B1C1-DAFEA745560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45" y="2184"/>
                          <a:ext cx="287" cy="119"/>
                        </a:xfrm>
                        <a:custGeom>
                          <a:avLst/>
                          <a:gdLst>
                            <a:gd name="T0" fmla="*/ 1 w 574"/>
                            <a:gd name="T1" fmla="*/ 0 h 239"/>
                            <a:gd name="T2" fmla="*/ 1 w 574"/>
                            <a:gd name="T3" fmla="*/ 0 h 239"/>
                            <a:gd name="T4" fmla="*/ 1 w 574"/>
                            <a:gd name="T5" fmla="*/ 0 h 239"/>
                            <a:gd name="T6" fmla="*/ 0 w 574"/>
                            <a:gd name="T7" fmla="*/ 0 h 239"/>
                            <a:gd name="T8" fmla="*/ 1 w 574"/>
                            <a:gd name="T9" fmla="*/ 0 h 239"/>
                            <a:gd name="T10" fmla="*/ 1 w 574"/>
                            <a:gd name="T11" fmla="*/ 0 h 239"/>
                            <a:gd name="T12" fmla="*/ 1 w 574"/>
                            <a:gd name="T13" fmla="*/ 0 h 239"/>
                            <a:gd name="T14" fmla="*/ 1 w 574"/>
                            <a:gd name="T15" fmla="*/ 0 h 239"/>
                            <a:gd name="T16" fmla="*/ 1 w 574"/>
                            <a:gd name="T17" fmla="*/ 0 h 239"/>
                            <a:gd name="T18" fmla="*/ 1 w 574"/>
                            <a:gd name="T19" fmla="*/ 0 h 239"/>
                            <a:gd name="T20" fmla="*/ 1 w 574"/>
                            <a:gd name="T21" fmla="*/ 0 h 239"/>
                            <a:gd name="T22" fmla="*/ 1 w 574"/>
                            <a:gd name="T23" fmla="*/ 0 h 239"/>
                            <a:gd name="T24" fmla="*/ 1 w 574"/>
                            <a:gd name="T25" fmla="*/ 0 h 239"/>
                            <a:gd name="T26" fmla="*/ 1 w 574"/>
                            <a:gd name="T27" fmla="*/ 0 h 239"/>
                            <a:gd name="T28" fmla="*/ 1 w 574"/>
                            <a:gd name="T29" fmla="*/ 0 h 239"/>
                            <a:gd name="T30" fmla="*/ 1 w 574"/>
                            <a:gd name="T31" fmla="*/ 0 h 239"/>
                            <a:gd name="T32" fmla="*/ 1 w 574"/>
                            <a:gd name="T33" fmla="*/ 0 h 239"/>
                            <a:gd name="T34" fmla="*/ 1 w 574"/>
                            <a:gd name="T35" fmla="*/ 0 h 239"/>
                            <a:gd name="T36" fmla="*/ 1 w 574"/>
                            <a:gd name="T37" fmla="*/ 0 h 239"/>
                            <a:gd name="T38" fmla="*/ 1 w 574"/>
                            <a:gd name="T39" fmla="*/ 0 h 239"/>
                            <a:gd name="T40" fmla="*/ 1 w 574"/>
                            <a:gd name="T41" fmla="*/ 0 h 239"/>
                            <a:gd name="T42" fmla="*/ 1 w 574"/>
                            <a:gd name="T43" fmla="*/ 0 h 239"/>
                            <a:gd name="T44" fmla="*/ 1 w 574"/>
                            <a:gd name="T45" fmla="*/ 0 h 239"/>
                            <a:gd name="T46" fmla="*/ 1 w 574"/>
                            <a:gd name="T47" fmla="*/ 0 h 239"/>
                            <a:gd name="T48" fmla="*/ 1 w 574"/>
                            <a:gd name="T49" fmla="*/ 0 h 239"/>
                            <a:gd name="T50" fmla="*/ 1 w 574"/>
                            <a:gd name="T51" fmla="*/ 0 h 239"/>
                            <a:gd name="T52" fmla="*/ 1 w 574"/>
                            <a:gd name="T53" fmla="*/ 0 h 239"/>
                            <a:gd name="T54" fmla="*/ 1 w 574"/>
                            <a:gd name="T55" fmla="*/ 0 h 239"/>
                            <a:gd name="T56" fmla="*/ 1 w 574"/>
                            <a:gd name="T57" fmla="*/ 0 h 239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</a:gdLst>
                          <a:ahLst/>
                          <a:cxnLst>
                            <a:cxn ang="T58">
                              <a:pos x="T0" y="T1"/>
                            </a:cxn>
                            <a:cxn ang="T59">
                              <a:pos x="T2" y="T3"/>
                            </a:cxn>
                            <a:cxn ang="T60">
                              <a:pos x="T4" y="T5"/>
                            </a:cxn>
                            <a:cxn ang="T61">
                              <a:pos x="T6" y="T7"/>
                            </a:cxn>
                            <a:cxn ang="T62">
                              <a:pos x="T8" y="T9"/>
                            </a:cxn>
                            <a:cxn ang="T63">
                              <a:pos x="T10" y="T11"/>
                            </a:cxn>
                            <a:cxn ang="T64">
                              <a:pos x="T12" y="T13"/>
                            </a:cxn>
                            <a:cxn ang="T65">
                              <a:pos x="T14" y="T15"/>
                            </a:cxn>
                            <a:cxn ang="T66">
                              <a:pos x="T16" y="T17"/>
                            </a:cxn>
                            <a:cxn ang="T67">
                              <a:pos x="T18" y="T19"/>
                            </a:cxn>
                            <a:cxn ang="T68">
                              <a:pos x="T20" y="T21"/>
                            </a:cxn>
                            <a:cxn ang="T69">
                              <a:pos x="T22" y="T23"/>
                            </a:cxn>
                            <a:cxn ang="T70">
                              <a:pos x="T24" y="T25"/>
                            </a:cxn>
                            <a:cxn ang="T71">
                              <a:pos x="T26" y="T27"/>
                            </a:cxn>
                            <a:cxn ang="T72">
                              <a:pos x="T28" y="T29"/>
                            </a:cxn>
                            <a:cxn ang="T73">
                              <a:pos x="T30" y="T31"/>
                            </a:cxn>
                            <a:cxn ang="T74">
                              <a:pos x="T32" y="T33"/>
                            </a:cxn>
                            <a:cxn ang="T75">
                              <a:pos x="T34" y="T35"/>
                            </a:cxn>
                            <a:cxn ang="T76">
                              <a:pos x="T36" y="T37"/>
                            </a:cxn>
                            <a:cxn ang="T77">
                              <a:pos x="T38" y="T39"/>
                            </a:cxn>
                            <a:cxn ang="T78">
                              <a:pos x="T40" y="T41"/>
                            </a:cxn>
                            <a:cxn ang="T79">
                              <a:pos x="T42" y="T43"/>
                            </a:cxn>
                            <a:cxn ang="T80">
                              <a:pos x="T44" y="T45"/>
                            </a:cxn>
                            <a:cxn ang="T81">
                              <a:pos x="T46" y="T47"/>
                            </a:cxn>
                            <a:cxn ang="T82">
                              <a:pos x="T48" y="T49"/>
                            </a:cxn>
                            <a:cxn ang="T83">
                              <a:pos x="T50" y="T51"/>
                            </a:cxn>
                            <a:cxn ang="T84">
                              <a:pos x="T52" y="T53"/>
                            </a:cxn>
                            <a:cxn ang="T85">
                              <a:pos x="T54" y="T55"/>
                            </a:cxn>
                            <a:cxn ang="T86">
                              <a:pos x="T56" y="T57"/>
                            </a:cxn>
                          </a:cxnLst>
                          <a:rect l="0" t="0" r="r" b="b"/>
                          <a:pathLst>
                            <a:path w="574" h="239">
                              <a:moveTo>
                                <a:pt x="200" y="161"/>
                              </a:moveTo>
                              <a:lnTo>
                                <a:pt x="153" y="142"/>
                              </a:lnTo>
                              <a:lnTo>
                                <a:pt x="77" y="142"/>
                              </a:lnTo>
                              <a:lnTo>
                                <a:pt x="0" y="153"/>
                              </a:lnTo>
                              <a:lnTo>
                                <a:pt x="120" y="109"/>
                              </a:lnTo>
                              <a:lnTo>
                                <a:pt x="218" y="106"/>
                              </a:lnTo>
                              <a:lnTo>
                                <a:pt x="181" y="82"/>
                              </a:lnTo>
                              <a:lnTo>
                                <a:pt x="109" y="62"/>
                              </a:lnTo>
                              <a:lnTo>
                                <a:pt x="204" y="57"/>
                              </a:lnTo>
                              <a:lnTo>
                                <a:pt x="238" y="76"/>
                              </a:lnTo>
                              <a:lnTo>
                                <a:pt x="284" y="97"/>
                              </a:lnTo>
                              <a:lnTo>
                                <a:pt x="314" y="68"/>
                              </a:lnTo>
                              <a:lnTo>
                                <a:pt x="257" y="10"/>
                              </a:lnTo>
                              <a:lnTo>
                                <a:pt x="298" y="0"/>
                              </a:lnTo>
                              <a:lnTo>
                                <a:pt x="331" y="0"/>
                              </a:lnTo>
                              <a:lnTo>
                                <a:pt x="360" y="78"/>
                              </a:lnTo>
                              <a:lnTo>
                                <a:pt x="388" y="49"/>
                              </a:lnTo>
                              <a:lnTo>
                                <a:pt x="398" y="21"/>
                              </a:lnTo>
                              <a:lnTo>
                                <a:pt x="426" y="52"/>
                              </a:lnTo>
                              <a:lnTo>
                                <a:pt x="446" y="86"/>
                              </a:lnTo>
                              <a:lnTo>
                                <a:pt x="456" y="101"/>
                              </a:lnTo>
                              <a:lnTo>
                                <a:pt x="465" y="120"/>
                              </a:lnTo>
                              <a:lnTo>
                                <a:pt x="488" y="128"/>
                              </a:lnTo>
                              <a:lnTo>
                                <a:pt x="497" y="68"/>
                              </a:lnTo>
                              <a:lnTo>
                                <a:pt x="532" y="81"/>
                              </a:lnTo>
                              <a:lnTo>
                                <a:pt x="525" y="130"/>
                              </a:lnTo>
                              <a:lnTo>
                                <a:pt x="521" y="152"/>
                              </a:lnTo>
                              <a:lnTo>
                                <a:pt x="546" y="180"/>
                              </a:lnTo>
                              <a:lnTo>
                                <a:pt x="574" y="239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5F3F1F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52" name="Freeform 53">
                          <a:extLst>
                            <a:ext uri="{FF2B5EF4-FFF2-40B4-BE49-F238E27FC236}">
                              <a16:creationId xmlns:a16="http://schemas.microsoft.com/office/drawing/2014/main" id="{04FC2E64-4D82-4705-A265-A092001A70A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122" y="2296"/>
                          <a:ext cx="80" cy="181"/>
                        </a:xfrm>
                        <a:custGeom>
                          <a:avLst/>
                          <a:gdLst>
                            <a:gd name="T0" fmla="*/ 0 w 161"/>
                            <a:gd name="T1" fmla="*/ 0 h 363"/>
                            <a:gd name="T2" fmla="*/ 0 w 161"/>
                            <a:gd name="T3" fmla="*/ 0 h 363"/>
                            <a:gd name="T4" fmla="*/ 0 w 161"/>
                            <a:gd name="T5" fmla="*/ 0 h 363"/>
                            <a:gd name="T6" fmla="*/ 0 w 161"/>
                            <a:gd name="T7" fmla="*/ 0 h 363"/>
                            <a:gd name="T8" fmla="*/ 0 w 161"/>
                            <a:gd name="T9" fmla="*/ 0 h 363"/>
                            <a:gd name="T10" fmla="*/ 0 w 161"/>
                            <a:gd name="T11" fmla="*/ 0 h 363"/>
                            <a:gd name="T12" fmla="*/ 0 w 161"/>
                            <a:gd name="T13" fmla="*/ 0 h 363"/>
                            <a:gd name="T14" fmla="*/ 0 w 161"/>
                            <a:gd name="T15" fmla="*/ 0 h 363"/>
                            <a:gd name="T16" fmla="*/ 0 w 161"/>
                            <a:gd name="T17" fmla="*/ 0 h 363"/>
                            <a:gd name="T18" fmla="*/ 0 w 161"/>
                            <a:gd name="T19" fmla="*/ 0 h 363"/>
                            <a:gd name="T20" fmla="*/ 0 w 161"/>
                            <a:gd name="T21" fmla="*/ 0 h 363"/>
                            <a:gd name="T22" fmla="*/ 0 w 161"/>
                            <a:gd name="T23" fmla="*/ 0 h 363"/>
                            <a:gd name="T24" fmla="*/ 0 w 161"/>
                            <a:gd name="T25" fmla="*/ 0 h 363"/>
                            <a:gd name="T26" fmla="*/ 0 w 161"/>
                            <a:gd name="T27" fmla="*/ 0 h 363"/>
                            <a:gd name="T28" fmla="*/ 0 w 161"/>
                            <a:gd name="T29" fmla="*/ 0 h 363"/>
                            <a:gd name="T30" fmla="*/ 0 w 161"/>
                            <a:gd name="T31" fmla="*/ 0 h 363"/>
                            <a:gd name="T32" fmla="*/ 0 w 161"/>
                            <a:gd name="T33" fmla="*/ 0 h 363"/>
                            <a:gd name="T34" fmla="*/ 0 w 161"/>
                            <a:gd name="T35" fmla="*/ 0 h 363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</a:gdLst>
                          <a:ahLst/>
                          <a:cxnLst>
                            <a:cxn ang="T36">
                              <a:pos x="T0" y="T1"/>
                            </a:cxn>
                            <a:cxn ang="T37">
                              <a:pos x="T2" y="T3"/>
                            </a:cxn>
                            <a:cxn ang="T38">
                              <a:pos x="T4" y="T5"/>
                            </a:cxn>
                            <a:cxn ang="T39">
                              <a:pos x="T6" y="T7"/>
                            </a:cxn>
                            <a:cxn ang="T40">
                              <a:pos x="T8" y="T9"/>
                            </a:cxn>
                            <a:cxn ang="T41">
                              <a:pos x="T10" y="T11"/>
                            </a:cxn>
                            <a:cxn ang="T42">
                              <a:pos x="T12" y="T13"/>
                            </a:cxn>
                            <a:cxn ang="T43">
                              <a:pos x="T14" y="T15"/>
                            </a:cxn>
                            <a:cxn ang="T44">
                              <a:pos x="T16" y="T17"/>
                            </a:cxn>
                            <a:cxn ang="T45">
                              <a:pos x="T18" y="T19"/>
                            </a:cxn>
                            <a:cxn ang="T46">
                              <a:pos x="T20" y="T21"/>
                            </a:cxn>
                            <a:cxn ang="T47">
                              <a:pos x="T22" y="T23"/>
                            </a:cxn>
                            <a:cxn ang="T48">
                              <a:pos x="T24" y="T25"/>
                            </a:cxn>
                            <a:cxn ang="T49">
                              <a:pos x="T26" y="T27"/>
                            </a:cxn>
                            <a:cxn ang="T50">
                              <a:pos x="T28" y="T29"/>
                            </a:cxn>
                            <a:cxn ang="T51">
                              <a:pos x="T30" y="T31"/>
                            </a:cxn>
                            <a:cxn ang="T52">
                              <a:pos x="T32" y="T33"/>
                            </a:cxn>
                            <a:cxn ang="T53">
                              <a:pos x="T34" y="T35"/>
                            </a:cxn>
                          </a:cxnLst>
                          <a:rect l="0" t="0" r="r" b="b"/>
                          <a:pathLst>
                            <a:path w="161" h="363">
                              <a:moveTo>
                                <a:pt x="85" y="0"/>
                              </a:moveTo>
                              <a:lnTo>
                                <a:pt x="124" y="86"/>
                              </a:lnTo>
                              <a:lnTo>
                                <a:pt x="143" y="131"/>
                              </a:lnTo>
                              <a:lnTo>
                                <a:pt x="158" y="176"/>
                              </a:lnTo>
                              <a:lnTo>
                                <a:pt x="161" y="209"/>
                              </a:lnTo>
                              <a:lnTo>
                                <a:pt x="151" y="250"/>
                              </a:lnTo>
                              <a:lnTo>
                                <a:pt x="139" y="269"/>
                              </a:lnTo>
                              <a:lnTo>
                                <a:pt x="124" y="212"/>
                              </a:lnTo>
                              <a:lnTo>
                                <a:pt x="109" y="164"/>
                              </a:lnTo>
                              <a:lnTo>
                                <a:pt x="77" y="108"/>
                              </a:lnTo>
                              <a:lnTo>
                                <a:pt x="49" y="65"/>
                              </a:lnTo>
                              <a:lnTo>
                                <a:pt x="30" y="160"/>
                              </a:lnTo>
                              <a:lnTo>
                                <a:pt x="71" y="213"/>
                              </a:lnTo>
                              <a:lnTo>
                                <a:pt x="91" y="242"/>
                              </a:lnTo>
                              <a:lnTo>
                                <a:pt x="104" y="363"/>
                              </a:lnTo>
                              <a:lnTo>
                                <a:pt x="34" y="335"/>
                              </a:lnTo>
                              <a:lnTo>
                                <a:pt x="20" y="288"/>
                              </a:lnTo>
                              <a:lnTo>
                                <a:pt x="0" y="231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5F3F1F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sp>
                  <p:nvSpPr>
                    <p:cNvPr id="63546" name="Oval 56">
                      <a:extLst>
                        <a:ext uri="{FF2B5EF4-FFF2-40B4-BE49-F238E27FC236}">
                          <a16:creationId xmlns:a16="http://schemas.microsoft.com/office/drawing/2014/main" id="{69ACC4EC-6265-440E-A05A-D6F6E9DA307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44" y="2490"/>
                      <a:ext cx="19" cy="21"/>
                    </a:xfrm>
                    <a:prstGeom prst="ellipse">
                      <a:avLst/>
                    </a:prstGeom>
                    <a:solidFill>
                      <a:srgbClr val="FF5FBF"/>
                    </a:solidFill>
                    <a:ln w="9525">
                      <a:solidFill>
                        <a:srgbClr val="FF009F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800">
                          <a:solidFill>
                            <a:srgbClr val="33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ts val="588"/>
                        </a:spcAft>
                        <a:buSzPct val="80000"/>
                        <a:buNone/>
                      </a:pPr>
                      <a:endParaRPr lang="zh-CN" altLang="en-US" sz="200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63529" name="Group 71">
                    <a:extLst>
                      <a:ext uri="{FF2B5EF4-FFF2-40B4-BE49-F238E27FC236}">
                        <a16:creationId xmlns:a16="http://schemas.microsoft.com/office/drawing/2014/main" id="{77B0CA32-F089-4624-8132-88A633108FC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556" y="2572"/>
                    <a:ext cx="746" cy="917"/>
                    <a:chOff x="4556" y="2572"/>
                    <a:chExt cx="746" cy="917"/>
                  </a:xfrm>
                </p:grpSpPr>
                <p:sp>
                  <p:nvSpPr>
                    <p:cNvPr id="63530" name="Freeform 58">
                      <a:extLst>
                        <a:ext uri="{FF2B5EF4-FFF2-40B4-BE49-F238E27FC236}">
                          <a16:creationId xmlns:a16="http://schemas.microsoft.com/office/drawing/2014/main" id="{ACFEACD7-54C2-4094-85D9-B234EF4B4DF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07" y="2572"/>
                      <a:ext cx="68" cy="286"/>
                    </a:xfrm>
                    <a:custGeom>
                      <a:avLst/>
                      <a:gdLst>
                        <a:gd name="T0" fmla="*/ 1 w 135"/>
                        <a:gd name="T1" fmla="*/ 1 h 572"/>
                        <a:gd name="T2" fmla="*/ 1 w 135"/>
                        <a:gd name="T3" fmla="*/ 1 h 572"/>
                        <a:gd name="T4" fmla="*/ 0 w 135"/>
                        <a:gd name="T5" fmla="*/ 1 h 572"/>
                        <a:gd name="T6" fmla="*/ 1 w 135"/>
                        <a:gd name="T7" fmla="*/ 1 h 572"/>
                        <a:gd name="T8" fmla="*/ 1 w 135"/>
                        <a:gd name="T9" fmla="*/ 0 h 572"/>
                        <a:gd name="T10" fmla="*/ 1 w 135"/>
                        <a:gd name="T11" fmla="*/ 0 h 572"/>
                        <a:gd name="T12" fmla="*/ 1 w 135"/>
                        <a:gd name="T13" fmla="*/ 1 h 572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35" h="572">
                          <a:moveTo>
                            <a:pt x="135" y="8"/>
                          </a:moveTo>
                          <a:lnTo>
                            <a:pt x="26" y="553"/>
                          </a:lnTo>
                          <a:lnTo>
                            <a:pt x="0" y="572"/>
                          </a:lnTo>
                          <a:lnTo>
                            <a:pt x="115" y="4"/>
                          </a:lnTo>
                          <a:lnTo>
                            <a:pt x="121" y="0"/>
                          </a:lnTo>
                          <a:lnTo>
                            <a:pt x="131" y="0"/>
                          </a:lnTo>
                          <a:lnTo>
                            <a:pt x="135" y="8"/>
                          </a:lnTo>
                          <a:close/>
                        </a:path>
                      </a:pathLst>
                    </a:custGeom>
                    <a:solidFill>
                      <a:srgbClr val="BF7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3531" name="Group 67">
                      <a:extLst>
                        <a:ext uri="{FF2B5EF4-FFF2-40B4-BE49-F238E27FC236}">
                          <a16:creationId xmlns:a16="http://schemas.microsoft.com/office/drawing/2014/main" id="{D6B05E2F-1753-4FBB-B7AB-73B7464C663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556" y="2679"/>
                      <a:ext cx="746" cy="810"/>
                      <a:chOff x="4556" y="2679"/>
                      <a:chExt cx="746" cy="810"/>
                    </a:xfrm>
                  </p:grpSpPr>
                  <p:sp>
                    <p:nvSpPr>
                      <p:cNvPr id="63535" name="Freeform 59">
                        <a:extLst>
                          <a:ext uri="{FF2B5EF4-FFF2-40B4-BE49-F238E27FC236}">
                            <a16:creationId xmlns:a16="http://schemas.microsoft.com/office/drawing/2014/main" id="{E034166C-90E1-43BE-B00E-BEF4F0E58E1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56" y="2679"/>
                        <a:ext cx="746" cy="810"/>
                      </a:xfrm>
                      <a:custGeom>
                        <a:avLst/>
                        <a:gdLst>
                          <a:gd name="T0" fmla="*/ 1 w 1490"/>
                          <a:gd name="T1" fmla="*/ 0 h 1621"/>
                          <a:gd name="T2" fmla="*/ 1 w 1490"/>
                          <a:gd name="T3" fmla="*/ 0 h 1621"/>
                          <a:gd name="T4" fmla="*/ 1 w 1490"/>
                          <a:gd name="T5" fmla="*/ 0 h 1621"/>
                          <a:gd name="T6" fmla="*/ 1 w 1490"/>
                          <a:gd name="T7" fmla="*/ 0 h 1621"/>
                          <a:gd name="T8" fmla="*/ 1 w 1490"/>
                          <a:gd name="T9" fmla="*/ 0 h 1621"/>
                          <a:gd name="T10" fmla="*/ 1 w 1490"/>
                          <a:gd name="T11" fmla="*/ 0 h 1621"/>
                          <a:gd name="T12" fmla="*/ 1 w 1490"/>
                          <a:gd name="T13" fmla="*/ 0 h 1621"/>
                          <a:gd name="T14" fmla="*/ 1 w 1490"/>
                          <a:gd name="T15" fmla="*/ 0 h 1621"/>
                          <a:gd name="T16" fmla="*/ 0 w 1490"/>
                          <a:gd name="T17" fmla="*/ 0 h 1621"/>
                          <a:gd name="T18" fmla="*/ 1 w 1490"/>
                          <a:gd name="T19" fmla="*/ 0 h 1621"/>
                          <a:gd name="T20" fmla="*/ 1 w 1490"/>
                          <a:gd name="T21" fmla="*/ 0 h 1621"/>
                          <a:gd name="T22" fmla="*/ 1 w 1490"/>
                          <a:gd name="T23" fmla="*/ 0 h 1621"/>
                          <a:gd name="T24" fmla="*/ 1 w 1490"/>
                          <a:gd name="T25" fmla="*/ 0 h 1621"/>
                          <a:gd name="T26" fmla="*/ 1 w 1490"/>
                          <a:gd name="T27" fmla="*/ 0 h 1621"/>
                          <a:gd name="T28" fmla="*/ 1 w 1490"/>
                          <a:gd name="T29" fmla="*/ 0 h 1621"/>
                          <a:gd name="T30" fmla="*/ 1 w 1490"/>
                          <a:gd name="T31" fmla="*/ 0 h 1621"/>
                          <a:gd name="T32" fmla="*/ 1 w 1490"/>
                          <a:gd name="T33" fmla="*/ 0 h 1621"/>
                          <a:gd name="T34" fmla="*/ 1 w 1490"/>
                          <a:gd name="T35" fmla="*/ 0 h 1621"/>
                          <a:gd name="T36" fmla="*/ 1 w 1490"/>
                          <a:gd name="T37" fmla="*/ 0 h 1621"/>
                          <a:gd name="T38" fmla="*/ 1 w 1490"/>
                          <a:gd name="T39" fmla="*/ 0 h 1621"/>
                          <a:gd name="T40" fmla="*/ 1 w 1490"/>
                          <a:gd name="T41" fmla="*/ 0 h 1621"/>
                          <a:gd name="T42" fmla="*/ 1 w 1490"/>
                          <a:gd name="T43" fmla="*/ 0 h 1621"/>
                          <a:gd name="T44" fmla="*/ 1 w 1490"/>
                          <a:gd name="T45" fmla="*/ 0 h 1621"/>
                          <a:gd name="T46" fmla="*/ 1 w 1490"/>
                          <a:gd name="T47" fmla="*/ 0 h 1621"/>
                          <a:gd name="T48" fmla="*/ 1 w 1490"/>
                          <a:gd name="T49" fmla="*/ 0 h 1621"/>
                          <a:gd name="T50" fmla="*/ 1 w 1490"/>
                          <a:gd name="T51" fmla="*/ 0 h 1621"/>
                          <a:gd name="T52" fmla="*/ 1 w 1490"/>
                          <a:gd name="T53" fmla="*/ 0 h 1621"/>
                          <a:gd name="T54" fmla="*/ 1 w 1490"/>
                          <a:gd name="T55" fmla="*/ 0 h 1621"/>
                          <a:gd name="T56" fmla="*/ 1 w 1490"/>
                          <a:gd name="T57" fmla="*/ 0 h 1621"/>
                          <a:gd name="T58" fmla="*/ 1 w 1490"/>
                          <a:gd name="T59" fmla="*/ 0 h 1621"/>
                          <a:gd name="T60" fmla="*/ 1 w 1490"/>
                          <a:gd name="T61" fmla="*/ 0 h 1621"/>
                          <a:gd name="T62" fmla="*/ 1 w 1490"/>
                          <a:gd name="T63" fmla="*/ 0 h 1621"/>
                          <a:gd name="T64" fmla="*/ 1 w 1490"/>
                          <a:gd name="T65" fmla="*/ 0 h 1621"/>
                          <a:gd name="T66" fmla="*/ 1 w 1490"/>
                          <a:gd name="T67" fmla="*/ 0 h 1621"/>
                          <a:gd name="T68" fmla="*/ 1 w 1490"/>
                          <a:gd name="T69" fmla="*/ 0 h 1621"/>
                          <a:gd name="T70" fmla="*/ 1 w 1490"/>
                          <a:gd name="T71" fmla="*/ 0 h 1621"/>
                          <a:gd name="T72" fmla="*/ 1 w 1490"/>
                          <a:gd name="T73" fmla="*/ 0 h 1621"/>
                          <a:gd name="T74" fmla="*/ 1 w 1490"/>
                          <a:gd name="T75" fmla="*/ 0 h 1621"/>
                          <a:gd name="T76" fmla="*/ 1 w 1490"/>
                          <a:gd name="T77" fmla="*/ 0 h 1621"/>
                          <a:gd name="T78" fmla="*/ 1 w 1490"/>
                          <a:gd name="T79" fmla="*/ 0 h 1621"/>
                          <a:gd name="T80" fmla="*/ 1 w 1490"/>
                          <a:gd name="T81" fmla="*/ 0 h 1621"/>
                          <a:gd name="T82" fmla="*/ 1 w 1490"/>
                          <a:gd name="T83" fmla="*/ 0 h 1621"/>
                          <a:gd name="T84" fmla="*/ 1 w 1490"/>
                          <a:gd name="T85" fmla="*/ 0 h 1621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</a:gdLst>
                        <a:ahLst/>
                        <a:cxnLst>
                          <a:cxn ang="T86">
                            <a:pos x="T0" y="T1"/>
                          </a:cxn>
                          <a:cxn ang="T87">
                            <a:pos x="T2" y="T3"/>
                          </a:cxn>
                          <a:cxn ang="T88">
                            <a:pos x="T4" y="T5"/>
                          </a:cxn>
                          <a:cxn ang="T89">
                            <a:pos x="T6" y="T7"/>
                          </a:cxn>
                          <a:cxn ang="T90">
                            <a:pos x="T8" y="T9"/>
                          </a:cxn>
                          <a:cxn ang="T91">
                            <a:pos x="T10" y="T11"/>
                          </a:cxn>
                          <a:cxn ang="T92">
                            <a:pos x="T12" y="T13"/>
                          </a:cxn>
                          <a:cxn ang="T93">
                            <a:pos x="T14" y="T15"/>
                          </a:cxn>
                          <a:cxn ang="T94">
                            <a:pos x="T16" y="T17"/>
                          </a:cxn>
                          <a:cxn ang="T95">
                            <a:pos x="T18" y="T19"/>
                          </a:cxn>
                          <a:cxn ang="T96">
                            <a:pos x="T20" y="T21"/>
                          </a:cxn>
                          <a:cxn ang="T97">
                            <a:pos x="T22" y="T23"/>
                          </a:cxn>
                          <a:cxn ang="T98">
                            <a:pos x="T24" y="T25"/>
                          </a:cxn>
                          <a:cxn ang="T99">
                            <a:pos x="T26" y="T27"/>
                          </a:cxn>
                          <a:cxn ang="T100">
                            <a:pos x="T28" y="T29"/>
                          </a:cxn>
                          <a:cxn ang="T101">
                            <a:pos x="T30" y="T31"/>
                          </a:cxn>
                          <a:cxn ang="T102">
                            <a:pos x="T32" y="T33"/>
                          </a:cxn>
                          <a:cxn ang="T103">
                            <a:pos x="T34" y="T35"/>
                          </a:cxn>
                          <a:cxn ang="T104">
                            <a:pos x="T36" y="T37"/>
                          </a:cxn>
                          <a:cxn ang="T105">
                            <a:pos x="T38" y="T39"/>
                          </a:cxn>
                          <a:cxn ang="T106">
                            <a:pos x="T40" y="T41"/>
                          </a:cxn>
                          <a:cxn ang="T107">
                            <a:pos x="T42" y="T43"/>
                          </a:cxn>
                          <a:cxn ang="T108">
                            <a:pos x="T44" y="T45"/>
                          </a:cxn>
                          <a:cxn ang="T109">
                            <a:pos x="T46" y="T47"/>
                          </a:cxn>
                          <a:cxn ang="T110">
                            <a:pos x="T48" y="T49"/>
                          </a:cxn>
                          <a:cxn ang="T111">
                            <a:pos x="T50" y="T51"/>
                          </a:cxn>
                          <a:cxn ang="T112">
                            <a:pos x="T52" y="T53"/>
                          </a:cxn>
                          <a:cxn ang="T113">
                            <a:pos x="T54" y="T55"/>
                          </a:cxn>
                          <a:cxn ang="T114">
                            <a:pos x="T56" y="T57"/>
                          </a:cxn>
                          <a:cxn ang="T115">
                            <a:pos x="T58" y="T59"/>
                          </a:cxn>
                          <a:cxn ang="T116">
                            <a:pos x="T60" y="T61"/>
                          </a:cxn>
                          <a:cxn ang="T117">
                            <a:pos x="T62" y="T63"/>
                          </a:cxn>
                          <a:cxn ang="T118">
                            <a:pos x="T64" y="T65"/>
                          </a:cxn>
                          <a:cxn ang="T119">
                            <a:pos x="T66" y="T67"/>
                          </a:cxn>
                          <a:cxn ang="T120">
                            <a:pos x="T68" y="T69"/>
                          </a:cxn>
                          <a:cxn ang="T121">
                            <a:pos x="T70" y="T71"/>
                          </a:cxn>
                          <a:cxn ang="T122">
                            <a:pos x="T72" y="T73"/>
                          </a:cxn>
                          <a:cxn ang="T123">
                            <a:pos x="T74" y="T75"/>
                          </a:cxn>
                          <a:cxn ang="T124">
                            <a:pos x="T76" y="T77"/>
                          </a:cxn>
                          <a:cxn ang="T125">
                            <a:pos x="T78" y="T79"/>
                          </a:cxn>
                          <a:cxn ang="T126">
                            <a:pos x="T80" y="T81"/>
                          </a:cxn>
                          <a:cxn ang="T127">
                            <a:pos x="T82" y="T83"/>
                          </a:cxn>
                          <a:cxn ang="T128">
                            <a:pos x="T84" y="T85"/>
                          </a:cxn>
                        </a:cxnLst>
                        <a:rect l="0" t="0" r="r" b="b"/>
                        <a:pathLst>
                          <a:path w="1490" h="1621">
                            <a:moveTo>
                              <a:pt x="541" y="8"/>
                            </a:moveTo>
                            <a:lnTo>
                              <a:pt x="515" y="16"/>
                            </a:lnTo>
                            <a:lnTo>
                              <a:pt x="478" y="25"/>
                            </a:lnTo>
                            <a:lnTo>
                              <a:pt x="443" y="33"/>
                            </a:lnTo>
                            <a:lnTo>
                              <a:pt x="402" y="43"/>
                            </a:lnTo>
                            <a:lnTo>
                              <a:pt x="364" y="51"/>
                            </a:lnTo>
                            <a:lnTo>
                              <a:pt x="331" y="60"/>
                            </a:lnTo>
                            <a:lnTo>
                              <a:pt x="307" y="68"/>
                            </a:lnTo>
                            <a:lnTo>
                              <a:pt x="285" y="79"/>
                            </a:lnTo>
                            <a:lnTo>
                              <a:pt x="260" y="93"/>
                            </a:lnTo>
                            <a:lnTo>
                              <a:pt x="239" y="109"/>
                            </a:lnTo>
                            <a:lnTo>
                              <a:pt x="220" y="125"/>
                            </a:lnTo>
                            <a:lnTo>
                              <a:pt x="202" y="142"/>
                            </a:lnTo>
                            <a:lnTo>
                              <a:pt x="181" y="164"/>
                            </a:lnTo>
                            <a:lnTo>
                              <a:pt x="161" y="193"/>
                            </a:lnTo>
                            <a:lnTo>
                              <a:pt x="126" y="246"/>
                            </a:lnTo>
                            <a:lnTo>
                              <a:pt x="69" y="344"/>
                            </a:lnTo>
                            <a:lnTo>
                              <a:pt x="0" y="464"/>
                            </a:lnTo>
                            <a:lnTo>
                              <a:pt x="8" y="481"/>
                            </a:lnTo>
                            <a:lnTo>
                              <a:pt x="34" y="500"/>
                            </a:lnTo>
                            <a:lnTo>
                              <a:pt x="353" y="620"/>
                            </a:lnTo>
                            <a:lnTo>
                              <a:pt x="364" y="657"/>
                            </a:lnTo>
                            <a:lnTo>
                              <a:pt x="367" y="802"/>
                            </a:lnTo>
                            <a:lnTo>
                              <a:pt x="353" y="999"/>
                            </a:lnTo>
                            <a:lnTo>
                              <a:pt x="339" y="1150"/>
                            </a:lnTo>
                            <a:lnTo>
                              <a:pt x="323" y="1248"/>
                            </a:lnTo>
                            <a:lnTo>
                              <a:pt x="290" y="1381"/>
                            </a:lnTo>
                            <a:lnTo>
                              <a:pt x="238" y="1490"/>
                            </a:lnTo>
                            <a:lnTo>
                              <a:pt x="168" y="1621"/>
                            </a:lnTo>
                            <a:lnTo>
                              <a:pt x="1404" y="1621"/>
                            </a:lnTo>
                            <a:lnTo>
                              <a:pt x="1273" y="1291"/>
                            </a:lnTo>
                            <a:lnTo>
                              <a:pt x="1216" y="1008"/>
                            </a:lnTo>
                            <a:lnTo>
                              <a:pt x="1244" y="983"/>
                            </a:lnTo>
                            <a:lnTo>
                              <a:pt x="1277" y="947"/>
                            </a:lnTo>
                            <a:lnTo>
                              <a:pt x="1298" y="903"/>
                            </a:lnTo>
                            <a:lnTo>
                              <a:pt x="1311" y="849"/>
                            </a:lnTo>
                            <a:lnTo>
                              <a:pt x="1312" y="800"/>
                            </a:lnTo>
                            <a:lnTo>
                              <a:pt x="1314" y="753"/>
                            </a:lnTo>
                            <a:lnTo>
                              <a:pt x="1315" y="717"/>
                            </a:lnTo>
                            <a:lnTo>
                              <a:pt x="1320" y="668"/>
                            </a:lnTo>
                            <a:lnTo>
                              <a:pt x="1490" y="526"/>
                            </a:lnTo>
                            <a:lnTo>
                              <a:pt x="1382" y="213"/>
                            </a:lnTo>
                            <a:lnTo>
                              <a:pt x="1364" y="167"/>
                            </a:lnTo>
                            <a:lnTo>
                              <a:pt x="1339" y="134"/>
                            </a:lnTo>
                            <a:lnTo>
                              <a:pt x="1307" y="108"/>
                            </a:lnTo>
                            <a:lnTo>
                              <a:pt x="1266" y="89"/>
                            </a:lnTo>
                            <a:lnTo>
                              <a:pt x="1080" y="32"/>
                            </a:lnTo>
                            <a:lnTo>
                              <a:pt x="1049" y="21"/>
                            </a:lnTo>
                            <a:lnTo>
                              <a:pt x="1027" y="13"/>
                            </a:lnTo>
                            <a:lnTo>
                              <a:pt x="1008" y="8"/>
                            </a:lnTo>
                            <a:lnTo>
                              <a:pt x="989" y="3"/>
                            </a:lnTo>
                            <a:lnTo>
                              <a:pt x="970" y="0"/>
                            </a:lnTo>
                            <a:lnTo>
                              <a:pt x="970" y="27"/>
                            </a:lnTo>
                            <a:lnTo>
                              <a:pt x="981" y="44"/>
                            </a:lnTo>
                            <a:lnTo>
                              <a:pt x="992" y="65"/>
                            </a:lnTo>
                            <a:lnTo>
                              <a:pt x="1008" y="89"/>
                            </a:lnTo>
                            <a:lnTo>
                              <a:pt x="1022" y="111"/>
                            </a:lnTo>
                            <a:lnTo>
                              <a:pt x="1036" y="139"/>
                            </a:lnTo>
                            <a:lnTo>
                              <a:pt x="1044" y="161"/>
                            </a:lnTo>
                            <a:lnTo>
                              <a:pt x="1050" y="180"/>
                            </a:lnTo>
                            <a:lnTo>
                              <a:pt x="1053" y="205"/>
                            </a:lnTo>
                            <a:lnTo>
                              <a:pt x="1053" y="234"/>
                            </a:lnTo>
                            <a:lnTo>
                              <a:pt x="1047" y="259"/>
                            </a:lnTo>
                            <a:lnTo>
                              <a:pt x="1038" y="286"/>
                            </a:lnTo>
                            <a:lnTo>
                              <a:pt x="1023" y="308"/>
                            </a:lnTo>
                            <a:lnTo>
                              <a:pt x="1003" y="325"/>
                            </a:lnTo>
                            <a:lnTo>
                              <a:pt x="975" y="344"/>
                            </a:lnTo>
                            <a:lnTo>
                              <a:pt x="946" y="357"/>
                            </a:lnTo>
                            <a:lnTo>
                              <a:pt x="916" y="369"/>
                            </a:lnTo>
                            <a:lnTo>
                              <a:pt x="885" y="377"/>
                            </a:lnTo>
                            <a:lnTo>
                              <a:pt x="855" y="382"/>
                            </a:lnTo>
                            <a:lnTo>
                              <a:pt x="815" y="377"/>
                            </a:lnTo>
                            <a:lnTo>
                              <a:pt x="784" y="368"/>
                            </a:lnTo>
                            <a:lnTo>
                              <a:pt x="751" y="357"/>
                            </a:lnTo>
                            <a:lnTo>
                              <a:pt x="714" y="338"/>
                            </a:lnTo>
                            <a:lnTo>
                              <a:pt x="672" y="314"/>
                            </a:lnTo>
                            <a:lnTo>
                              <a:pt x="648" y="298"/>
                            </a:lnTo>
                            <a:lnTo>
                              <a:pt x="620" y="267"/>
                            </a:lnTo>
                            <a:lnTo>
                              <a:pt x="609" y="237"/>
                            </a:lnTo>
                            <a:lnTo>
                              <a:pt x="593" y="205"/>
                            </a:lnTo>
                            <a:lnTo>
                              <a:pt x="580" y="172"/>
                            </a:lnTo>
                            <a:lnTo>
                              <a:pt x="569" y="134"/>
                            </a:lnTo>
                            <a:lnTo>
                              <a:pt x="560" y="100"/>
                            </a:lnTo>
                            <a:lnTo>
                              <a:pt x="545" y="55"/>
                            </a:lnTo>
                            <a:lnTo>
                              <a:pt x="539" y="24"/>
                            </a:lnTo>
                            <a:lnTo>
                              <a:pt x="541" y="8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3536" name="Group 65">
                        <a:extLst>
                          <a:ext uri="{FF2B5EF4-FFF2-40B4-BE49-F238E27FC236}">
                            <a16:creationId xmlns:a16="http://schemas.microsoft.com/office/drawing/2014/main" id="{16A143A8-E968-4EF4-9DFC-08BA2405C88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4582" y="2811"/>
                        <a:ext cx="403" cy="594"/>
                        <a:chOff x="4582" y="2811"/>
                        <a:chExt cx="403" cy="594"/>
                      </a:xfrm>
                    </p:grpSpPr>
                    <p:sp>
                      <p:nvSpPr>
                        <p:cNvPr id="63538" name="Freeform 60">
                          <a:extLst>
                            <a:ext uri="{FF2B5EF4-FFF2-40B4-BE49-F238E27FC236}">
                              <a16:creationId xmlns:a16="http://schemas.microsoft.com/office/drawing/2014/main" id="{02DB3E41-CEC1-45A3-9248-C8BC39CF4AF9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582" y="2811"/>
                          <a:ext cx="403" cy="594"/>
                        </a:xfrm>
                        <a:custGeom>
                          <a:avLst/>
                          <a:gdLst>
                            <a:gd name="T0" fmla="*/ 1 w 806"/>
                            <a:gd name="T1" fmla="*/ 1 h 1188"/>
                            <a:gd name="T2" fmla="*/ 0 w 806"/>
                            <a:gd name="T3" fmla="*/ 1 h 1188"/>
                            <a:gd name="T4" fmla="*/ 1 w 806"/>
                            <a:gd name="T5" fmla="*/ 1 h 1188"/>
                            <a:gd name="T6" fmla="*/ 1 w 806"/>
                            <a:gd name="T7" fmla="*/ 1 h 1188"/>
                            <a:gd name="T8" fmla="*/ 1 w 806"/>
                            <a:gd name="T9" fmla="*/ 1 h 1188"/>
                            <a:gd name="T10" fmla="*/ 1 w 806"/>
                            <a:gd name="T11" fmla="*/ 1 h 1188"/>
                            <a:gd name="T12" fmla="*/ 1 w 806"/>
                            <a:gd name="T13" fmla="*/ 1 h 1188"/>
                            <a:gd name="T14" fmla="*/ 1 w 806"/>
                            <a:gd name="T15" fmla="*/ 1 h 1188"/>
                            <a:gd name="T16" fmla="*/ 1 w 806"/>
                            <a:gd name="T17" fmla="*/ 1 h 1188"/>
                            <a:gd name="T18" fmla="*/ 1 w 806"/>
                            <a:gd name="T19" fmla="*/ 1 h 1188"/>
                            <a:gd name="T20" fmla="*/ 1 w 806"/>
                            <a:gd name="T21" fmla="*/ 1 h 1188"/>
                            <a:gd name="T22" fmla="*/ 1 w 806"/>
                            <a:gd name="T23" fmla="*/ 1 h 1188"/>
                            <a:gd name="T24" fmla="*/ 1 w 806"/>
                            <a:gd name="T25" fmla="*/ 1 h 1188"/>
                            <a:gd name="T26" fmla="*/ 1 w 806"/>
                            <a:gd name="T27" fmla="*/ 1 h 1188"/>
                            <a:gd name="T28" fmla="*/ 1 w 806"/>
                            <a:gd name="T29" fmla="*/ 1 h 1188"/>
                            <a:gd name="T30" fmla="*/ 1 w 806"/>
                            <a:gd name="T31" fmla="*/ 1 h 1188"/>
                            <a:gd name="T32" fmla="*/ 1 w 806"/>
                            <a:gd name="T33" fmla="*/ 1 h 1188"/>
                            <a:gd name="T34" fmla="*/ 1 w 806"/>
                            <a:gd name="T35" fmla="*/ 1 h 1188"/>
                            <a:gd name="T36" fmla="*/ 1 w 806"/>
                            <a:gd name="T37" fmla="*/ 1 h 1188"/>
                            <a:gd name="T38" fmla="*/ 1 w 806"/>
                            <a:gd name="T39" fmla="*/ 1 h 1188"/>
                            <a:gd name="T40" fmla="*/ 1 w 806"/>
                            <a:gd name="T41" fmla="*/ 1 h 1188"/>
                            <a:gd name="T42" fmla="*/ 1 w 806"/>
                            <a:gd name="T43" fmla="*/ 1 h 1188"/>
                            <a:gd name="T44" fmla="*/ 1 w 806"/>
                            <a:gd name="T45" fmla="*/ 1 h 1188"/>
                            <a:gd name="T46" fmla="*/ 1 w 806"/>
                            <a:gd name="T47" fmla="*/ 1 h 1188"/>
                            <a:gd name="T48" fmla="*/ 1 w 806"/>
                            <a:gd name="T49" fmla="*/ 1 h 1188"/>
                            <a:gd name="T50" fmla="*/ 1 w 806"/>
                            <a:gd name="T51" fmla="*/ 1 h 1188"/>
                            <a:gd name="T52" fmla="*/ 1 w 806"/>
                            <a:gd name="T53" fmla="*/ 1 h 1188"/>
                            <a:gd name="T54" fmla="*/ 1 w 806"/>
                            <a:gd name="T55" fmla="*/ 1 h 1188"/>
                            <a:gd name="T56" fmla="*/ 1 w 806"/>
                            <a:gd name="T57" fmla="*/ 0 h 1188"/>
                            <a:gd name="T58" fmla="*/ 1 w 806"/>
                            <a:gd name="T59" fmla="*/ 1 h 1188"/>
                            <a:gd name="T60" fmla="*/ 1 w 806"/>
                            <a:gd name="T61" fmla="*/ 1 h 1188"/>
                            <a:gd name="T62" fmla="*/ 1 w 806"/>
                            <a:gd name="T63" fmla="*/ 1 h 1188"/>
                            <a:gd name="T64" fmla="*/ 1 w 806"/>
                            <a:gd name="T65" fmla="*/ 1 h 1188"/>
                            <a:gd name="T66" fmla="*/ 1 w 806"/>
                            <a:gd name="T67" fmla="*/ 1 h 1188"/>
                            <a:gd name="T68" fmla="*/ 1 w 806"/>
                            <a:gd name="T69" fmla="*/ 1 h 1188"/>
                            <a:gd name="T70" fmla="*/ 1 w 806"/>
                            <a:gd name="T71" fmla="*/ 1 h 1188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60000 65536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60000 65536"/>
                            <a:gd name="T100" fmla="*/ 0 60000 65536"/>
                            <a:gd name="T101" fmla="*/ 0 60000 65536"/>
                            <a:gd name="T102" fmla="*/ 0 60000 65536"/>
                            <a:gd name="T103" fmla="*/ 0 60000 65536"/>
                            <a:gd name="T104" fmla="*/ 0 60000 65536"/>
                            <a:gd name="T105" fmla="*/ 0 60000 65536"/>
                            <a:gd name="T106" fmla="*/ 0 60000 65536"/>
                            <a:gd name="T107" fmla="*/ 0 60000 65536"/>
                          </a:gdLst>
                          <a:ahLst/>
                          <a:cxnLst>
                            <a:cxn ang="T72">
                              <a:pos x="T0" y="T1"/>
                            </a:cxn>
                            <a:cxn ang="T73">
                              <a:pos x="T2" y="T3"/>
                            </a:cxn>
                            <a:cxn ang="T74">
                              <a:pos x="T4" y="T5"/>
                            </a:cxn>
                            <a:cxn ang="T75">
                              <a:pos x="T6" y="T7"/>
                            </a:cxn>
                            <a:cxn ang="T76">
                              <a:pos x="T8" y="T9"/>
                            </a:cxn>
                            <a:cxn ang="T77">
                              <a:pos x="T10" y="T11"/>
                            </a:cxn>
                            <a:cxn ang="T78">
                              <a:pos x="T12" y="T13"/>
                            </a:cxn>
                            <a:cxn ang="T79">
                              <a:pos x="T14" y="T15"/>
                            </a:cxn>
                            <a:cxn ang="T80">
                              <a:pos x="T16" y="T17"/>
                            </a:cxn>
                            <a:cxn ang="T81">
                              <a:pos x="T18" y="T19"/>
                            </a:cxn>
                            <a:cxn ang="T82">
                              <a:pos x="T20" y="T21"/>
                            </a:cxn>
                            <a:cxn ang="T83">
                              <a:pos x="T22" y="T23"/>
                            </a:cxn>
                            <a:cxn ang="T84">
                              <a:pos x="T24" y="T25"/>
                            </a:cxn>
                            <a:cxn ang="T85">
                              <a:pos x="T26" y="T27"/>
                            </a:cxn>
                            <a:cxn ang="T86">
                              <a:pos x="T28" y="T29"/>
                            </a:cxn>
                            <a:cxn ang="T87">
                              <a:pos x="T30" y="T31"/>
                            </a:cxn>
                            <a:cxn ang="T88">
                              <a:pos x="T32" y="T33"/>
                            </a:cxn>
                            <a:cxn ang="T89">
                              <a:pos x="T34" y="T35"/>
                            </a:cxn>
                            <a:cxn ang="T90">
                              <a:pos x="T36" y="T37"/>
                            </a:cxn>
                            <a:cxn ang="T91">
                              <a:pos x="T38" y="T39"/>
                            </a:cxn>
                            <a:cxn ang="T92">
                              <a:pos x="T40" y="T41"/>
                            </a:cxn>
                            <a:cxn ang="T93">
                              <a:pos x="T42" y="T43"/>
                            </a:cxn>
                            <a:cxn ang="T94">
                              <a:pos x="T44" y="T45"/>
                            </a:cxn>
                            <a:cxn ang="T95">
                              <a:pos x="T46" y="T47"/>
                            </a:cxn>
                            <a:cxn ang="T96">
                              <a:pos x="T48" y="T49"/>
                            </a:cxn>
                            <a:cxn ang="T97">
                              <a:pos x="T50" y="T51"/>
                            </a:cxn>
                            <a:cxn ang="T98">
                              <a:pos x="T52" y="T53"/>
                            </a:cxn>
                            <a:cxn ang="T99">
                              <a:pos x="T54" y="T55"/>
                            </a:cxn>
                            <a:cxn ang="T100">
                              <a:pos x="T56" y="T57"/>
                            </a:cxn>
                            <a:cxn ang="T101">
                              <a:pos x="T58" y="T59"/>
                            </a:cxn>
                            <a:cxn ang="T102">
                              <a:pos x="T60" y="T61"/>
                            </a:cxn>
                            <a:cxn ang="T103">
                              <a:pos x="T62" y="T63"/>
                            </a:cxn>
                            <a:cxn ang="T104">
                              <a:pos x="T64" y="T65"/>
                            </a:cxn>
                            <a:cxn ang="T105">
                              <a:pos x="T66" y="T67"/>
                            </a:cxn>
                            <a:cxn ang="T106">
                              <a:pos x="T68" y="T69"/>
                            </a:cxn>
                            <a:cxn ang="T107">
                              <a:pos x="T70" y="T71"/>
                            </a:cxn>
                          </a:cxnLst>
                          <a:rect l="0" t="0" r="r" b="b"/>
                          <a:pathLst>
                            <a:path w="806" h="1188">
                              <a:moveTo>
                                <a:pt x="28" y="203"/>
                              </a:moveTo>
                              <a:lnTo>
                                <a:pt x="8" y="277"/>
                              </a:lnTo>
                              <a:lnTo>
                                <a:pt x="5" y="331"/>
                              </a:lnTo>
                              <a:lnTo>
                                <a:pt x="0" y="435"/>
                              </a:lnTo>
                              <a:lnTo>
                                <a:pt x="14" y="563"/>
                              </a:lnTo>
                              <a:lnTo>
                                <a:pt x="14" y="722"/>
                              </a:lnTo>
                              <a:lnTo>
                                <a:pt x="6" y="803"/>
                              </a:lnTo>
                              <a:lnTo>
                                <a:pt x="2" y="874"/>
                              </a:lnTo>
                              <a:lnTo>
                                <a:pt x="5" y="961"/>
                              </a:lnTo>
                              <a:lnTo>
                                <a:pt x="19" y="1041"/>
                              </a:lnTo>
                              <a:lnTo>
                                <a:pt x="38" y="1122"/>
                              </a:lnTo>
                              <a:lnTo>
                                <a:pt x="77" y="1188"/>
                              </a:lnTo>
                              <a:lnTo>
                                <a:pt x="156" y="1180"/>
                              </a:lnTo>
                              <a:lnTo>
                                <a:pt x="227" y="1170"/>
                              </a:lnTo>
                              <a:lnTo>
                                <a:pt x="322" y="1141"/>
                              </a:lnTo>
                              <a:lnTo>
                                <a:pt x="401" y="1054"/>
                              </a:lnTo>
                              <a:lnTo>
                                <a:pt x="454" y="980"/>
                              </a:lnTo>
                              <a:lnTo>
                                <a:pt x="685" y="625"/>
                              </a:lnTo>
                              <a:lnTo>
                                <a:pt x="734" y="558"/>
                              </a:lnTo>
                              <a:lnTo>
                                <a:pt x="743" y="538"/>
                              </a:lnTo>
                              <a:lnTo>
                                <a:pt x="751" y="514"/>
                              </a:lnTo>
                              <a:lnTo>
                                <a:pt x="761" y="492"/>
                              </a:lnTo>
                              <a:lnTo>
                                <a:pt x="767" y="467"/>
                              </a:lnTo>
                              <a:lnTo>
                                <a:pt x="787" y="400"/>
                              </a:lnTo>
                              <a:lnTo>
                                <a:pt x="790" y="386"/>
                              </a:lnTo>
                              <a:lnTo>
                                <a:pt x="787" y="369"/>
                              </a:lnTo>
                              <a:lnTo>
                                <a:pt x="779" y="353"/>
                              </a:lnTo>
                              <a:lnTo>
                                <a:pt x="770" y="337"/>
                              </a:lnTo>
                              <a:lnTo>
                                <a:pt x="759" y="320"/>
                              </a:lnTo>
                              <a:lnTo>
                                <a:pt x="743" y="303"/>
                              </a:lnTo>
                              <a:lnTo>
                                <a:pt x="738" y="287"/>
                              </a:lnTo>
                              <a:lnTo>
                                <a:pt x="727" y="274"/>
                              </a:lnTo>
                              <a:lnTo>
                                <a:pt x="705" y="257"/>
                              </a:lnTo>
                              <a:lnTo>
                                <a:pt x="729" y="246"/>
                              </a:lnTo>
                              <a:lnTo>
                                <a:pt x="749" y="241"/>
                              </a:lnTo>
                              <a:lnTo>
                                <a:pt x="761" y="255"/>
                              </a:lnTo>
                              <a:lnTo>
                                <a:pt x="773" y="276"/>
                              </a:lnTo>
                              <a:lnTo>
                                <a:pt x="778" y="292"/>
                              </a:lnTo>
                              <a:lnTo>
                                <a:pt x="783" y="303"/>
                              </a:lnTo>
                              <a:lnTo>
                                <a:pt x="790" y="312"/>
                              </a:lnTo>
                              <a:lnTo>
                                <a:pt x="802" y="317"/>
                              </a:lnTo>
                              <a:lnTo>
                                <a:pt x="806" y="306"/>
                              </a:lnTo>
                              <a:lnTo>
                                <a:pt x="805" y="290"/>
                              </a:lnTo>
                              <a:lnTo>
                                <a:pt x="803" y="268"/>
                              </a:lnTo>
                              <a:lnTo>
                                <a:pt x="798" y="232"/>
                              </a:lnTo>
                              <a:lnTo>
                                <a:pt x="794" y="195"/>
                              </a:lnTo>
                              <a:lnTo>
                                <a:pt x="786" y="187"/>
                              </a:lnTo>
                              <a:lnTo>
                                <a:pt x="784" y="159"/>
                              </a:lnTo>
                              <a:lnTo>
                                <a:pt x="781" y="150"/>
                              </a:lnTo>
                              <a:lnTo>
                                <a:pt x="762" y="142"/>
                              </a:lnTo>
                              <a:lnTo>
                                <a:pt x="749" y="104"/>
                              </a:lnTo>
                              <a:lnTo>
                                <a:pt x="740" y="77"/>
                              </a:lnTo>
                              <a:lnTo>
                                <a:pt x="731" y="53"/>
                              </a:lnTo>
                              <a:lnTo>
                                <a:pt x="727" y="33"/>
                              </a:lnTo>
                              <a:lnTo>
                                <a:pt x="726" y="19"/>
                              </a:lnTo>
                              <a:lnTo>
                                <a:pt x="718" y="4"/>
                              </a:lnTo>
                              <a:lnTo>
                                <a:pt x="705" y="0"/>
                              </a:lnTo>
                              <a:lnTo>
                                <a:pt x="693" y="0"/>
                              </a:lnTo>
                              <a:lnTo>
                                <a:pt x="682" y="49"/>
                              </a:lnTo>
                              <a:lnTo>
                                <a:pt x="589" y="153"/>
                              </a:lnTo>
                              <a:lnTo>
                                <a:pt x="570" y="181"/>
                              </a:lnTo>
                              <a:lnTo>
                                <a:pt x="560" y="195"/>
                              </a:lnTo>
                              <a:lnTo>
                                <a:pt x="555" y="210"/>
                              </a:lnTo>
                              <a:lnTo>
                                <a:pt x="554" y="222"/>
                              </a:lnTo>
                              <a:lnTo>
                                <a:pt x="570" y="270"/>
                              </a:lnTo>
                              <a:lnTo>
                                <a:pt x="590" y="350"/>
                              </a:lnTo>
                              <a:lnTo>
                                <a:pt x="611" y="397"/>
                              </a:lnTo>
                              <a:lnTo>
                                <a:pt x="626" y="468"/>
                              </a:lnTo>
                              <a:lnTo>
                                <a:pt x="488" y="577"/>
                              </a:lnTo>
                              <a:lnTo>
                                <a:pt x="312" y="726"/>
                              </a:lnTo>
                              <a:lnTo>
                                <a:pt x="319" y="549"/>
                              </a:lnTo>
                              <a:lnTo>
                                <a:pt x="312" y="359"/>
                              </a:lnTo>
                              <a:lnTo>
                                <a:pt x="28" y="20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9F7F"/>
                        </a:solidFill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39" name="Freeform 61">
                          <a:extLst>
                            <a:ext uri="{FF2B5EF4-FFF2-40B4-BE49-F238E27FC236}">
                              <a16:creationId xmlns:a16="http://schemas.microsoft.com/office/drawing/2014/main" id="{B9569B52-45F6-473B-9E77-13450938AB3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05" y="2884"/>
                          <a:ext cx="57" cy="11"/>
                        </a:xfrm>
                        <a:custGeom>
                          <a:avLst/>
                          <a:gdLst>
                            <a:gd name="T0" fmla="*/ 0 w 114"/>
                            <a:gd name="T1" fmla="*/ 0 h 23"/>
                            <a:gd name="T2" fmla="*/ 1 w 114"/>
                            <a:gd name="T3" fmla="*/ 0 h 23"/>
                            <a:gd name="T4" fmla="*/ 1 w 114"/>
                            <a:gd name="T5" fmla="*/ 0 h 23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114" h="23">
                              <a:moveTo>
                                <a:pt x="0" y="23"/>
                              </a:moveTo>
                              <a:lnTo>
                                <a:pt x="74" y="0"/>
                              </a:lnTo>
                              <a:lnTo>
                                <a:pt x="114" y="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40" name="Freeform 62">
                          <a:extLst>
                            <a:ext uri="{FF2B5EF4-FFF2-40B4-BE49-F238E27FC236}">
                              <a16:creationId xmlns:a16="http://schemas.microsoft.com/office/drawing/2014/main" id="{17F8FEFD-8FF5-4612-ADC6-45F19B47E8F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97" y="2909"/>
                          <a:ext cx="75" cy="15"/>
                        </a:xfrm>
                        <a:custGeom>
                          <a:avLst/>
                          <a:gdLst>
                            <a:gd name="T0" fmla="*/ 0 w 150"/>
                            <a:gd name="T1" fmla="*/ 0 h 32"/>
                            <a:gd name="T2" fmla="*/ 1 w 150"/>
                            <a:gd name="T3" fmla="*/ 0 h 32"/>
                            <a:gd name="T4" fmla="*/ 1 w 150"/>
                            <a:gd name="T5" fmla="*/ 0 h 32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150" h="32">
                              <a:moveTo>
                                <a:pt x="0" y="32"/>
                              </a:moveTo>
                              <a:lnTo>
                                <a:pt x="87" y="7"/>
                              </a:lnTo>
                              <a:lnTo>
                                <a:pt x="150" y="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41" name="Freeform 63">
                          <a:extLst>
                            <a:ext uri="{FF2B5EF4-FFF2-40B4-BE49-F238E27FC236}">
                              <a16:creationId xmlns:a16="http://schemas.microsoft.com/office/drawing/2014/main" id="{6F22BE85-E5E3-4034-B419-52FD1D705F7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04" y="2872"/>
                          <a:ext cx="33" cy="22"/>
                        </a:xfrm>
                        <a:custGeom>
                          <a:avLst/>
                          <a:gdLst>
                            <a:gd name="T0" fmla="*/ 0 w 65"/>
                            <a:gd name="T1" fmla="*/ 1 h 44"/>
                            <a:gd name="T2" fmla="*/ 1 w 65"/>
                            <a:gd name="T3" fmla="*/ 0 h 44"/>
                            <a:gd name="T4" fmla="*/ 1 w 65"/>
                            <a:gd name="T5" fmla="*/ 1 h 44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65" h="44">
                              <a:moveTo>
                                <a:pt x="0" y="44"/>
                              </a:moveTo>
                              <a:lnTo>
                                <a:pt x="54" y="0"/>
                              </a:lnTo>
                              <a:lnTo>
                                <a:pt x="65" y="23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42" name="Line 64">
                          <a:extLst>
                            <a:ext uri="{FF2B5EF4-FFF2-40B4-BE49-F238E27FC236}">
                              <a16:creationId xmlns:a16="http://schemas.microsoft.com/office/drawing/2014/main" id="{1F94A482-74D4-4A61-AC69-6A737F355FA6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 flipV="1">
                          <a:off x="4929" y="2834"/>
                          <a:ext cx="15" cy="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BF3F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3537" name="Freeform 66">
                        <a:extLst>
                          <a:ext uri="{FF2B5EF4-FFF2-40B4-BE49-F238E27FC236}">
                            <a16:creationId xmlns:a16="http://schemas.microsoft.com/office/drawing/2014/main" id="{C9BB4AC9-F39F-493B-B455-03223645A44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56" y="2879"/>
                        <a:ext cx="190" cy="118"/>
                      </a:xfrm>
                      <a:custGeom>
                        <a:avLst/>
                        <a:gdLst>
                          <a:gd name="T0" fmla="*/ 1 w 380"/>
                          <a:gd name="T1" fmla="*/ 1 h 235"/>
                          <a:gd name="T2" fmla="*/ 1 w 380"/>
                          <a:gd name="T3" fmla="*/ 0 h 235"/>
                          <a:gd name="T4" fmla="*/ 0 w 380"/>
                          <a:gd name="T5" fmla="*/ 1 h 235"/>
                          <a:gd name="T6" fmla="*/ 1 w 380"/>
                          <a:gd name="T7" fmla="*/ 1 h 235"/>
                          <a:gd name="T8" fmla="*/ 1 w 380"/>
                          <a:gd name="T9" fmla="*/ 1 h 235"/>
                          <a:gd name="T10" fmla="*/ 1 w 380"/>
                          <a:gd name="T11" fmla="*/ 1 h 235"/>
                          <a:gd name="T12" fmla="*/ 1 w 380"/>
                          <a:gd name="T13" fmla="*/ 1 h 235"/>
                          <a:gd name="T14" fmla="*/ 1 w 380"/>
                          <a:gd name="T15" fmla="*/ 1 h 235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380" h="235">
                            <a:moveTo>
                              <a:pt x="173" y="87"/>
                            </a:moveTo>
                            <a:lnTo>
                              <a:pt x="31" y="0"/>
                            </a:lnTo>
                            <a:lnTo>
                              <a:pt x="0" y="63"/>
                            </a:lnTo>
                            <a:lnTo>
                              <a:pt x="8" y="80"/>
                            </a:lnTo>
                            <a:lnTo>
                              <a:pt x="34" y="99"/>
                            </a:lnTo>
                            <a:lnTo>
                              <a:pt x="380" y="235"/>
                            </a:lnTo>
                            <a:lnTo>
                              <a:pt x="380" y="204"/>
                            </a:lnTo>
                            <a:lnTo>
                              <a:pt x="173" y="87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3532" name="Group 70">
                      <a:extLst>
                        <a:ext uri="{FF2B5EF4-FFF2-40B4-BE49-F238E27FC236}">
                          <a16:creationId xmlns:a16="http://schemas.microsoft.com/office/drawing/2014/main" id="{DAC08873-DB19-4C93-AE20-6141C0BDB85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4869" y="2750"/>
                      <a:ext cx="77" cy="137"/>
                      <a:chOff x="4869" y="2750"/>
                      <a:chExt cx="77" cy="137"/>
                    </a:xfrm>
                  </p:grpSpPr>
                  <p:sp>
                    <p:nvSpPr>
                      <p:cNvPr id="63533" name="Freeform 68">
                        <a:extLst>
                          <a:ext uri="{FF2B5EF4-FFF2-40B4-BE49-F238E27FC236}">
                            <a16:creationId xmlns:a16="http://schemas.microsoft.com/office/drawing/2014/main" id="{C673D58B-D13F-4FCE-B408-DB9D7428C94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69" y="2752"/>
                        <a:ext cx="73" cy="135"/>
                      </a:xfrm>
                      <a:custGeom>
                        <a:avLst/>
                        <a:gdLst>
                          <a:gd name="T0" fmla="*/ 1 w 145"/>
                          <a:gd name="T1" fmla="*/ 0 h 270"/>
                          <a:gd name="T2" fmla="*/ 1 w 145"/>
                          <a:gd name="T3" fmla="*/ 1 h 270"/>
                          <a:gd name="T4" fmla="*/ 1 w 145"/>
                          <a:gd name="T5" fmla="*/ 1 h 270"/>
                          <a:gd name="T6" fmla="*/ 1 w 145"/>
                          <a:gd name="T7" fmla="*/ 1 h 270"/>
                          <a:gd name="T8" fmla="*/ 0 w 145"/>
                          <a:gd name="T9" fmla="*/ 1 h 270"/>
                          <a:gd name="T10" fmla="*/ 1 w 145"/>
                          <a:gd name="T11" fmla="*/ 1 h 270"/>
                          <a:gd name="T12" fmla="*/ 1 w 145"/>
                          <a:gd name="T13" fmla="*/ 1 h 270"/>
                          <a:gd name="T14" fmla="*/ 1 w 145"/>
                          <a:gd name="T15" fmla="*/ 1 h 270"/>
                          <a:gd name="T16" fmla="*/ 1 w 145"/>
                          <a:gd name="T17" fmla="*/ 1 h 270"/>
                          <a:gd name="T18" fmla="*/ 1 w 145"/>
                          <a:gd name="T19" fmla="*/ 1 h 270"/>
                          <a:gd name="T20" fmla="*/ 1 w 145"/>
                          <a:gd name="T21" fmla="*/ 1 h 270"/>
                          <a:gd name="T22" fmla="*/ 1 w 145"/>
                          <a:gd name="T23" fmla="*/ 1 h 270"/>
                          <a:gd name="T24" fmla="*/ 1 w 145"/>
                          <a:gd name="T25" fmla="*/ 1 h 270"/>
                          <a:gd name="T26" fmla="*/ 1 w 145"/>
                          <a:gd name="T27" fmla="*/ 1 h 270"/>
                          <a:gd name="T28" fmla="*/ 1 w 145"/>
                          <a:gd name="T29" fmla="*/ 1 h 270"/>
                          <a:gd name="T30" fmla="*/ 1 w 145"/>
                          <a:gd name="T31" fmla="*/ 1 h 270"/>
                          <a:gd name="T32" fmla="*/ 1 w 145"/>
                          <a:gd name="T33" fmla="*/ 1 h 270"/>
                          <a:gd name="T34" fmla="*/ 1 w 145"/>
                          <a:gd name="T35" fmla="*/ 1 h 270"/>
                          <a:gd name="T36" fmla="*/ 1 w 145"/>
                          <a:gd name="T37" fmla="*/ 1 h 270"/>
                          <a:gd name="T38" fmla="*/ 1 w 145"/>
                          <a:gd name="T39" fmla="*/ 1 h 270"/>
                          <a:gd name="T40" fmla="*/ 1 w 145"/>
                          <a:gd name="T41" fmla="*/ 1 h 270"/>
                          <a:gd name="T42" fmla="*/ 1 w 145"/>
                          <a:gd name="T43" fmla="*/ 1 h 270"/>
                          <a:gd name="T44" fmla="*/ 1 w 145"/>
                          <a:gd name="T45" fmla="*/ 0 h 270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</a:gdLst>
                        <a:ahLst/>
                        <a:cxnLst>
                          <a:cxn ang="T46">
                            <a:pos x="T0" y="T1"/>
                          </a:cxn>
                          <a:cxn ang="T47">
                            <a:pos x="T2" y="T3"/>
                          </a:cxn>
                          <a:cxn ang="T48">
                            <a:pos x="T4" y="T5"/>
                          </a:cxn>
                          <a:cxn ang="T49">
                            <a:pos x="T6" y="T7"/>
                          </a:cxn>
                          <a:cxn ang="T50">
                            <a:pos x="T8" y="T9"/>
                          </a:cxn>
                          <a:cxn ang="T51">
                            <a:pos x="T10" y="T11"/>
                          </a:cxn>
                          <a:cxn ang="T52">
                            <a:pos x="T12" y="T13"/>
                          </a:cxn>
                          <a:cxn ang="T53">
                            <a:pos x="T14" y="T15"/>
                          </a:cxn>
                          <a:cxn ang="T54">
                            <a:pos x="T16" y="T17"/>
                          </a:cxn>
                          <a:cxn ang="T55">
                            <a:pos x="T18" y="T19"/>
                          </a:cxn>
                          <a:cxn ang="T56">
                            <a:pos x="T20" y="T21"/>
                          </a:cxn>
                          <a:cxn ang="T57">
                            <a:pos x="T22" y="T23"/>
                          </a:cxn>
                          <a:cxn ang="T58">
                            <a:pos x="T24" y="T25"/>
                          </a:cxn>
                          <a:cxn ang="T59">
                            <a:pos x="T26" y="T27"/>
                          </a:cxn>
                          <a:cxn ang="T60">
                            <a:pos x="T28" y="T29"/>
                          </a:cxn>
                          <a:cxn ang="T61">
                            <a:pos x="T30" y="T31"/>
                          </a:cxn>
                          <a:cxn ang="T62">
                            <a:pos x="T32" y="T33"/>
                          </a:cxn>
                          <a:cxn ang="T63">
                            <a:pos x="T34" y="T35"/>
                          </a:cxn>
                          <a:cxn ang="T64">
                            <a:pos x="T36" y="T37"/>
                          </a:cxn>
                          <a:cxn ang="T65">
                            <a:pos x="T38" y="T39"/>
                          </a:cxn>
                          <a:cxn ang="T66">
                            <a:pos x="T40" y="T41"/>
                          </a:cxn>
                          <a:cxn ang="T67">
                            <a:pos x="T42" y="T43"/>
                          </a:cxn>
                          <a:cxn ang="T68">
                            <a:pos x="T44" y="T45"/>
                          </a:cxn>
                        </a:cxnLst>
                        <a:rect l="0" t="0" r="r" b="b"/>
                        <a:pathLst>
                          <a:path w="145" h="270">
                            <a:moveTo>
                              <a:pt x="139" y="0"/>
                            </a:moveTo>
                            <a:lnTo>
                              <a:pt x="91" y="17"/>
                            </a:lnTo>
                            <a:lnTo>
                              <a:pt x="50" y="39"/>
                            </a:lnTo>
                            <a:lnTo>
                              <a:pt x="22" y="85"/>
                            </a:lnTo>
                            <a:lnTo>
                              <a:pt x="0" y="118"/>
                            </a:lnTo>
                            <a:lnTo>
                              <a:pt x="5" y="155"/>
                            </a:lnTo>
                            <a:lnTo>
                              <a:pt x="8" y="226"/>
                            </a:lnTo>
                            <a:lnTo>
                              <a:pt x="17" y="270"/>
                            </a:lnTo>
                            <a:lnTo>
                              <a:pt x="65" y="219"/>
                            </a:lnTo>
                            <a:lnTo>
                              <a:pt x="66" y="175"/>
                            </a:lnTo>
                            <a:lnTo>
                              <a:pt x="63" y="155"/>
                            </a:lnTo>
                            <a:lnTo>
                              <a:pt x="57" y="140"/>
                            </a:lnTo>
                            <a:lnTo>
                              <a:pt x="66" y="134"/>
                            </a:lnTo>
                            <a:lnTo>
                              <a:pt x="74" y="123"/>
                            </a:lnTo>
                            <a:lnTo>
                              <a:pt x="85" y="106"/>
                            </a:lnTo>
                            <a:lnTo>
                              <a:pt x="90" y="87"/>
                            </a:lnTo>
                            <a:lnTo>
                              <a:pt x="95" y="69"/>
                            </a:lnTo>
                            <a:lnTo>
                              <a:pt x="110" y="66"/>
                            </a:lnTo>
                            <a:lnTo>
                              <a:pt x="125" y="58"/>
                            </a:lnTo>
                            <a:lnTo>
                              <a:pt x="136" y="49"/>
                            </a:lnTo>
                            <a:lnTo>
                              <a:pt x="143" y="35"/>
                            </a:lnTo>
                            <a:lnTo>
                              <a:pt x="145" y="16"/>
                            </a:lnTo>
                            <a:lnTo>
                              <a:pt x="139" y="0"/>
                            </a:lnTo>
                            <a:close/>
                          </a:path>
                        </a:pathLst>
                      </a:custGeom>
                      <a:solidFill>
                        <a:srgbClr val="FF9F7F"/>
                      </a:solidFill>
                      <a:ln w="9525">
                        <a:solidFill>
                          <a:srgbClr val="BF3F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3534" name="Freeform 69">
                        <a:extLst>
                          <a:ext uri="{FF2B5EF4-FFF2-40B4-BE49-F238E27FC236}">
                            <a16:creationId xmlns:a16="http://schemas.microsoft.com/office/drawing/2014/main" id="{697C5D32-B763-4BF2-97CF-707C3236585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15" y="2750"/>
                        <a:ext cx="31" cy="14"/>
                      </a:xfrm>
                      <a:custGeom>
                        <a:avLst/>
                        <a:gdLst>
                          <a:gd name="T0" fmla="*/ 0 w 62"/>
                          <a:gd name="T1" fmla="*/ 0 h 29"/>
                          <a:gd name="T2" fmla="*/ 1 w 62"/>
                          <a:gd name="T3" fmla="*/ 0 h 29"/>
                          <a:gd name="T4" fmla="*/ 1 w 62"/>
                          <a:gd name="T5" fmla="*/ 0 h 29"/>
                          <a:gd name="T6" fmla="*/ 1 w 62"/>
                          <a:gd name="T7" fmla="*/ 0 h 29"/>
                          <a:gd name="T8" fmla="*/ 1 w 62"/>
                          <a:gd name="T9" fmla="*/ 0 h 29"/>
                          <a:gd name="T10" fmla="*/ 1 w 62"/>
                          <a:gd name="T11" fmla="*/ 0 h 29"/>
                          <a:gd name="T12" fmla="*/ 1 w 62"/>
                          <a:gd name="T13" fmla="*/ 0 h 29"/>
                          <a:gd name="T14" fmla="*/ 0 w 62"/>
                          <a:gd name="T15" fmla="*/ 0 h 29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62" h="29">
                            <a:moveTo>
                              <a:pt x="0" y="22"/>
                            </a:moveTo>
                            <a:lnTo>
                              <a:pt x="60" y="0"/>
                            </a:lnTo>
                            <a:lnTo>
                              <a:pt x="62" y="8"/>
                            </a:lnTo>
                            <a:lnTo>
                              <a:pt x="56" y="18"/>
                            </a:lnTo>
                            <a:lnTo>
                              <a:pt x="24" y="27"/>
                            </a:lnTo>
                            <a:lnTo>
                              <a:pt x="16" y="29"/>
                            </a:lnTo>
                            <a:lnTo>
                              <a:pt x="7" y="27"/>
                            </a:lnTo>
                            <a:lnTo>
                              <a:pt x="0" y="22"/>
                            </a:lnTo>
                            <a:close/>
                          </a:path>
                        </a:pathLst>
                      </a:custGeom>
                      <a:solidFill>
                        <a:srgbClr val="FF001F"/>
                      </a:solidFill>
                      <a:ln w="9525">
                        <a:solidFill>
                          <a:srgbClr val="FF001F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63525" name="Freeform 73">
                  <a:extLst>
                    <a:ext uri="{FF2B5EF4-FFF2-40B4-BE49-F238E27FC236}">
                      <a16:creationId xmlns:a16="http://schemas.microsoft.com/office/drawing/2014/main" id="{BD14F967-4F22-4522-9353-4E12E308FD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35" y="2679"/>
                  <a:ext cx="488" cy="585"/>
                </a:xfrm>
                <a:custGeom>
                  <a:avLst/>
                  <a:gdLst>
                    <a:gd name="T0" fmla="*/ 1 w 976"/>
                    <a:gd name="T1" fmla="*/ 0 h 1169"/>
                    <a:gd name="T2" fmla="*/ 1 w 976"/>
                    <a:gd name="T3" fmla="*/ 1 h 1169"/>
                    <a:gd name="T4" fmla="*/ 1 w 976"/>
                    <a:gd name="T5" fmla="*/ 1 h 1169"/>
                    <a:gd name="T6" fmla="*/ 1 w 976"/>
                    <a:gd name="T7" fmla="*/ 1 h 1169"/>
                    <a:gd name="T8" fmla="*/ 1 w 976"/>
                    <a:gd name="T9" fmla="*/ 1 h 1169"/>
                    <a:gd name="T10" fmla="*/ 1 w 976"/>
                    <a:gd name="T11" fmla="*/ 1 h 1169"/>
                    <a:gd name="T12" fmla="*/ 0 w 976"/>
                    <a:gd name="T13" fmla="*/ 1 h 1169"/>
                    <a:gd name="T14" fmla="*/ 1 w 976"/>
                    <a:gd name="T15" fmla="*/ 0 h 11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76" h="1169">
                      <a:moveTo>
                        <a:pt x="379" y="0"/>
                      </a:moveTo>
                      <a:lnTo>
                        <a:pt x="946" y="114"/>
                      </a:lnTo>
                      <a:lnTo>
                        <a:pt x="904" y="128"/>
                      </a:lnTo>
                      <a:lnTo>
                        <a:pt x="976" y="161"/>
                      </a:lnTo>
                      <a:lnTo>
                        <a:pt x="653" y="1169"/>
                      </a:lnTo>
                      <a:lnTo>
                        <a:pt x="241" y="1122"/>
                      </a:lnTo>
                      <a:lnTo>
                        <a:pt x="0" y="990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rgbClr val="9FB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26" name="Freeform 74">
                  <a:extLst>
                    <a:ext uri="{FF2B5EF4-FFF2-40B4-BE49-F238E27FC236}">
                      <a16:creationId xmlns:a16="http://schemas.microsoft.com/office/drawing/2014/main" id="{2AAFA5CB-21EA-4FB9-B4FD-F151CFE982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61" y="3044"/>
                  <a:ext cx="509" cy="284"/>
                </a:xfrm>
                <a:custGeom>
                  <a:avLst/>
                  <a:gdLst>
                    <a:gd name="T0" fmla="*/ 1 w 1017"/>
                    <a:gd name="T1" fmla="*/ 0 h 570"/>
                    <a:gd name="T2" fmla="*/ 1 w 1017"/>
                    <a:gd name="T3" fmla="*/ 0 h 570"/>
                    <a:gd name="T4" fmla="*/ 1 w 1017"/>
                    <a:gd name="T5" fmla="*/ 0 h 570"/>
                    <a:gd name="T6" fmla="*/ 1 w 1017"/>
                    <a:gd name="T7" fmla="*/ 0 h 570"/>
                    <a:gd name="T8" fmla="*/ 1 w 1017"/>
                    <a:gd name="T9" fmla="*/ 0 h 570"/>
                    <a:gd name="T10" fmla="*/ 1 w 1017"/>
                    <a:gd name="T11" fmla="*/ 0 h 570"/>
                    <a:gd name="T12" fmla="*/ 1 w 1017"/>
                    <a:gd name="T13" fmla="*/ 0 h 570"/>
                    <a:gd name="T14" fmla="*/ 1 w 1017"/>
                    <a:gd name="T15" fmla="*/ 0 h 570"/>
                    <a:gd name="T16" fmla="*/ 1 w 1017"/>
                    <a:gd name="T17" fmla="*/ 0 h 570"/>
                    <a:gd name="T18" fmla="*/ 1 w 1017"/>
                    <a:gd name="T19" fmla="*/ 0 h 570"/>
                    <a:gd name="T20" fmla="*/ 1 w 1017"/>
                    <a:gd name="T21" fmla="*/ 0 h 570"/>
                    <a:gd name="T22" fmla="*/ 1 w 1017"/>
                    <a:gd name="T23" fmla="*/ 0 h 570"/>
                    <a:gd name="T24" fmla="*/ 1 w 1017"/>
                    <a:gd name="T25" fmla="*/ 0 h 570"/>
                    <a:gd name="T26" fmla="*/ 1 w 1017"/>
                    <a:gd name="T27" fmla="*/ 0 h 570"/>
                    <a:gd name="T28" fmla="*/ 1 w 1017"/>
                    <a:gd name="T29" fmla="*/ 0 h 570"/>
                    <a:gd name="T30" fmla="*/ 1 w 1017"/>
                    <a:gd name="T31" fmla="*/ 0 h 570"/>
                    <a:gd name="T32" fmla="*/ 1 w 1017"/>
                    <a:gd name="T33" fmla="*/ 0 h 570"/>
                    <a:gd name="T34" fmla="*/ 1 w 1017"/>
                    <a:gd name="T35" fmla="*/ 0 h 570"/>
                    <a:gd name="T36" fmla="*/ 1 w 1017"/>
                    <a:gd name="T37" fmla="*/ 0 h 570"/>
                    <a:gd name="T38" fmla="*/ 1 w 1017"/>
                    <a:gd name="T39" fmla="*/ 0 h 570"/>
                    <a:gd name="T40" fmla="*/ 1 w 1017"/>
                    <a:gd name="T41" fmla="*/ 0 h 570"/>
                    <a:gd name="T42" fmla="*/ 1 w 1017"/>
                    <a:gd name="T43" fmla="*/ 0 h 570"/>
                    <a:gd name="T44" fmla="*/ 1 w 1017"/>
                    <a:gd name="T45" fmla="*/ 0 h 570"/>
                    <a:gd name="T46" fmla="*/ 1 w 1017"/>
                    <a:gd name="T47" fmla="*/ 0 h 570"/>
                    <a:gd name="T48" fmla="*/ 1 w 1017"/>
                    <a:gd name="T49" fmla="*/ 0 h 570"/>
                    <a:gd name="T50" fmla="*/ 1 w 1017"/>
                    <a:gd name="T51" fmla="*/ 0 h 570"/>
                    <a:gd name="T52" fmla="*/ 1 w 1017"/>
                    <a:gd name="T53" fmla="*/ 0 h 570"/>
                    <a:gd name="T54" fmla="*/ 1 w 1017"/>
                    <a:gd name="T55" fmla="*/ 0 h 570"/>
                    <a:gd name="T56" fmla="*/ 1 w 1017"/>
                    <a:gd name="T57" fmla="*/ 0 h 570"/>
                    <a:gd name="T58" fmla="*/ 1 w 1017"/>
                    <a:gd name="T59" fmla="*/ 0 h 570"/>
                    <a:gd name="T60" fmla="*/ 1 w 1017"/>
                    <a:gd name="T61" fmla="*/ 0 h 570"/>
                    <a:gd name="T62" fmla="*/ 1 w 1017"/>
                    <a:gd name="T63" fmla="*/ 0 h 570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017" h="570">
                      <a:moveTo>
                        <a:pt x="924" y="0"/>
                      </a:moveTo>
                      <a:lnTo>
                        <a:pt x="937" y="40"/>
                      </a:lnTo>
                      <a:lnTo>
                        <a:pt x="959" y="152"/>
                      </a:lnTo>
                      <a:lnTo>
                        <a:pt x="970" y="229"/>
                      </a:lnTo>
                      <a:lnTo>
                        <a:pt x="987" y="343"/>
                      </a:lnTo>
                      <a:lnTo>
                        <a:pt x="1001" y="390"/>
                      </a:lnTo>
                      <a:lnTo>
                        <a:pt x="1012" y="437"/>
                      </a:lnTo>
                      <a:lnTo>
                        <a:pt x="1017" y="478"/>
                      </a:lnTo>
                      <a:lnTo>
                        <a:pt x="1012" y="502"/>
                      </a:lnTo>
                      <a:lnTo>
                        <a:pt x="998" y="530"/>
                      </a:lnTo>
                      <a:lnTo>
                        <a:pt x="968" y="549"/>
                      </a:lnTo>
                      <a:lnTo>
                        <a:pt x="847" y="563"/>
                      </a:lnTo>
                      <a:lnTo>
                        <a:pt x="698" y="563"/>
                      </a:lnTo>
                      <a:lnTo>
                        <a:pt x="539" y="546"/>
                      </a:lnTo>
                      <a:lnTo>
                        <a:pt x="443" y="565"/>
                      </a:lnTo>
                      <a:lnTo>
                        <a:pt x="381" y="570"/>
                      </a:lnTo>
                      <a:lnTo>
                        <a:pt x="320" y="563"/>
                      </a:lnTo>
                      <a:lnTo>
                        <a:pt x="260" y="554"/>
                      </a:lnTo>
                      <a:lnTo>
                        <a:pt x="213" y="551"/>
                      </a:lnTo>
                      <a:lnTo>
                        <a:pt x="102" y="540"/>
                      </a:lnTo>
                      <a:lnTo>
                        <a:pt x="63" y="508"/>
                      </a:lnTo>
                      <a:lnTo>
                        <a:pt x="60" y="474"/>
                      </a:lnTo>
                      <a:lnTo>
                        <a:pt x="36" y="442"/>
                      </a:lnTo>
                      <a:lnTo>
                        <a:pt x="28" y="417"/>
                      </a:lnTo>
                      <a:lnTo>
                        <a:pt x="28" y="376"/>
                      </a:lnTo>
                      <a:lnTo>
                        <a:pt x="7" y="343"/>
                      </a:lnTo>
                      <a:lnTo>
                        <a:pt x="0" y="313"/>
                      </a:lnTo>
                      <a:lnTo>
                        <a:pt x="3" y="298"/>
                      </a:lnTo>
                      <a:lnTo>
                        <a:pt x="12" y="286"/>
                      </a:lnTo>
                      <a:lnTo>
                        <a:pt x="26" y="284"/>
                      </a:lnTo>
                      <a:lnTo>
                        <a:pt x="37" y="291"/>
                      </a:lnTo>
                      <a:lnTo>
                        <a:pt x="52" y="308"/>
                      </a:lnTo>
                      <a:lnTo>
                        <a:pt x="71" y="322"/>
                      </a:lnTo>
                      <a:lnTo>
                        <a:pt x="112" y="336"/>
                      </a:lnTo>
                      <a:lnTo>
                        <a:pt x="88" y="317"/>
                      </a:lnTo>
                      <a:lnTo>
                        <a:pt x="80" y="295"/>
                      </a:lnTo>
                      <a:lnTo>
                        <a:pt x="94" y="281"/>
                      </a:lnTo>
                      <a:lnTo>
                        <a:pt x="126" y="270"/>
                      </a:lnTo>
                      <a:lnTo>
                        <a:pt x="164" y="270"/>
                      </a:lnTo>
                      <a:lnTo>
                        <a:pt x="217" y="261"/>
                      </a:lnTo>
                      <a:lnTo>
                        <a:pt x="279" y="261"/>
                      </a:lnTo>
                      <a:lnTo>
                        <a:pt x="298" y="261"/>
                      </a:lnTo>
                      <a:lnTo>
                        <a:pt x="268" y="248"/>
                      </a:lnTo>
                      <a:lnTo>
                        <a:pt x="222" y="251"/>
                      </a:lnTo>
                      <a:lnTo>
                        <a:pt x="202" y="251"/>
                      </a:lnTo>
                      <a:lnTo>
                        <a:pt x="173" y="251"/>
                      </a:lnTo>
                      <a:lnTo>
                        <a:pt x="145" y="242"/>
                      </a:lnTo>
                      <a:lnTo>
                        <a:pt x="135" y="229"/>
                      </a:lnTo>
                      <a:lnTo>
                        <a:pt x="131" y="210"/>
                      </a:lnTo>
                      <a:lnTo>
                        <a:pt x="184" y="201"/>
                      </a:lnTo>
                      <a:lnTo>
                        <a:pt x="258" y="194"/>
                      </a:lnTo>
                      <a:lnTo>
                        <a:pt x="312" y="190"/>
                      </a:lnTo>
                      <a:lnTo>
                        <a:pt x="355" y="201"/>
                      </a:lnTo>
                      <a:lnTo>
                        <a:pt x="388" y="215"/>
                      </a:lnTo>
                      <a:lnTo>
                        <a:pt x="414" y="253"/>
                      </a:lnTo>
                      <a:lnTo>
                        <a:pt x="433" y="281"/>
                      </a:lnTo>
                      <a:lnTo>
                        <a:pt x="473" y="306"/>
                      </a:lnTo>
                      <a:lnTo>
                        <a:pt x="520" y="327"/>
                      </a:lnTo>
                      <a:lnTo>
                        <a:pt x="582" y="336"/>
                      </a:lnTo>
                      <a:lnTo>
                        <a:pt x="648" y="333"/>
                      </a:lnTo>
                      <a:lnTo>
                        <a:pt x="779" y="298"/>
                      </a:lnTo>
                      <a:lnTo>
                        <a:pt x="799" y="298"/>
                      </a:lnTo>
                      <a:lnTo>
                        <a:pt x="850" y="220"/>
                      </a:lnTo>
                      <a:lnTo>
                        <a:pt x="867" y="133"/>
                      </a:lnTo>
                      <a:lnTo>
                        <a:pt x="924" y="0"/>
                      </a:lnTo>
                      <a:close/>
                    </a:path>
                  </a:pathLst>
                </a:custGeom>
                <a:solidFill>
                  <a:srgbClr val="FF9F7F"/>
                </a:solidFill>
                <a:ln w="9525">
                  <a:solidFill>
                    <a:srgbClr val="BF3F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00" name="Group 83">
                <a:extLst>
                  <a:ext uri="{FF2B5EF4-FFF2-40B4-BE49-F238E27FC236}">
                    <a16:creationId xmlns:a16="http://schemas.microsoft.com/office/drawing/2014/main" id="{9F35548A-4BCE-41B3-8126-A8520BA444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09" y="3098"/>
                <a:ext cx="560" cy="639"/>
                <a:chOff x="3409" y="3098"/>
                <a:chExt cx="560" cy="639"/>
              </a:xfrm>
            </p:grpSpPr>
            <p:sp>
              <p:nvSpPr>
                <p:cNvPr id="63516" name="Freeform 76">
                  <a:extLst>
                    <a:ext uri="{FF2B5EF4-FFF2-40B4-BE49-F238E27FC236}">
                      <a16:creationId xmlns:a16="http://schemas.microsoft.com/office/drawing/2014/main" id="{941F54C4-57F2-414A-A0F8-E42CF903C7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76" y="3181"/>
                  <a:ext cx="433" cy="507"/>
                </a:xfrm>
                <a:custGeom>
                  <a:avLst/>
                  <a:gdLst>
                    <a:gd name="T0" fmla="*/ 0 w 868"/>
                    <a:gd name="T1" fmla="*/ 1 h 1014"/>
                    <a:gd name="T2" fmla="*/ 0 w 868"/>
                    <a:gd name="T3" fmla="*/ 1 h 1014"/>
                    <a:gd name="T4" fmla="*/ 0 w 868"/>
                    <a:gd name="T5" fmla="*/ 1 h 1014"/>
                    <a:gd name="T6" fmla="*/ 0 w 868"/>
                    <a:gd name="T7" fmla="*/ 1 h 1014"/>
                    <a:gd name="T8" fmla="*/ 0 w 868"/>
                    <a:gd name="T9" fmla="*/ 1 h 1014"/>
                    <a:gd name="T10" fmla="*/ 0 w 868"/>
                    <a:gd name="T11" fmla="*/ 1 h 1014"/>
                    <a:gd name="T12" fmla="*/ 0 w 868"/>
                    <a:gd name="T13" fmla="*/ 1 h 1014"/>
                    <a:gd name="T14" fmla="*/ 0 w 868"/>
                    <a:gd name="T15" fmla="*/ 1 h 1014"/>
                    <a:gd name="T16" fmla="*/ 0 w 868"/>
                    <a:gd name="T17" fmla="*/ 1 h 1014"/>
                    <a:gd name="T18" fmla="*/ 0 w 868"/>
                    <a:gd name="T19" fmla="*/ 1 h 1014"/>
                    <a:gd name="T20" fmla="*/ 0 w 868"/>
                    <a:gd name="T21" fmla="*/ 0 h 1014"/>
                    <a:gd name="T22" fmla="*/ 0 w 868"/>
                    <a:gd name="T23" fmla="*/ 1 h 1014"/>
                    <a:gd name="T24" fmla="*/ 0 w 868"/>
                    <a:gd name="T25" fmla="*/ 1 h 1014"/>
                    <a:gd name="T26" fmla="*/ 0 w 868"/>
                    <a:gd name="T27" fmla="*/ 1 h 1014"/>
                    <a:gd name="T28" fmla="*/ 0 w 868"/>
                    <a:gd name="T29" fmla="*/ 1 h 1014"/>
                    <a:gd name="T30" fmla="*/ 0 w 868"/>
                    <a:gd name="T31" fmla="*/ 1 h 1014"/>
                    <a:gd name="T32" fmla="*/ 0 w 868"/>
                    <a:gd name="T33" fmla="*/ 1 h 1014"/>
                    <a:gd name="T34" fmla="*/ 0 w 868"/>
                    <a:gd name="T35" fmla="*/ 1 h 1014"/>
                    <a:gd name="T36" fmla="*/ 0 w 868"/>
                    <a:gd name="T37" fmla="*/ 1 h 1014"/>
                    <a:gd name="T38" fmla="*/ 0 w 868"/>
                    <a:gd name="T39" fmla="*/ 1 h 1014"/>
                    <a:gd name="T40" fmla="*/ 0 w 868"/>
                    <a:gd name="T41" fmla="*/ 1 h 1014"/>
                    <a:gd name="T42" fmla="*/ 0 w 868"/>
                    <a:gd name="T43" fmla="*/ 1 h 1014"/>
                    <a:gd name="T44" fmla="*/ 0 w 868"/>
                    <a:gd name="T45" fmla="*/ 1 h 1014"/>
                    <a:gd name="T46" fmla="*/ 0 w 868"/>
                    <a:gd name="T47" fmla="*/ 1 h 1014"/>
                    <a:gd name="T48" fmla="*/ 0 w 868"/>
                    <a:gd name="T49" fmla="*/ 1 h 1014"/>
                    <a:gd name="T50" fmla="*/ 0 w 868"/>
                    <a:gd name="T51" fmla="*/ 1 h 1014"/>
                    <a:gd name="T52" fmla="*/ 0 w 868"/>
                    <a:gd name="T53" fmla="*/ 1 h 1014"/>
                    <a:gd name="T54" fmla="*/ 0 w 868"/>
                    <a:gd name="T55" fmla="*/ 1 h 1014"/>
                    <a:gd name="T56" fmla="*/ 0 w 868"/>
                    <a:gd name="T57" fmla="*/ 1 h 1014"/>
                    <a:gd name="T58" fmla="*/ 0 w 868"/>
                    <a:gd name="T59" fmla="*/ 1 h 1014"/>
                    <a:gd name="T60" fmla="*/ 0 w 868"/>
                    <a:gd name="T61" fmla="*/ 1 h 1014"/>
                    <a:gd name="T62" fmla="*/ 0 w 868"/>
                    <a:gd name="T63" fmla="*/ 1 h 1014"/>
                    <a:gd name="T64" fmla="*/ 0 w 868"/>
                    <a:gd name="T65" fmla="*/ 1 h 101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68" h="1014">
                      <a:moveTo>
                        <a:pt x="0" y="749"/>
                      </a:moveTo>
                      <a:lnTo>
                        <a:pt x="19" y="697"/>
                      </a:lnTo>
                      <a:lnTo>
                        <a:pt x="0" y="574"/>
                      </a:lnTo>
                      <a:lnTo>
                        <a:pt x="0" y="492"/>
                      </a:lnTo>
                      <a:lnTo>
                        <a:pt x="14" y="359"/>
                      </a:lnTo>
                      <a:lnTo>
                        <a:pt x="48" y="265"/>
                      </a:lnTo>
                      <a:lnTo>
                        <a:pt x="85" y="189"/>
                      </a:lnTo>
                      <a:lnTo>
                        <a:pt x="138" y="113"/>
                      </a:lnTo>
                      <a:lnTo>
                        <a:pt x="223" y="57"/>
                      </a:lnTo>
                      <a:lnTo>
                        <a:pt x="322" y="14"/>
                      </a:lnTo>
                      <a:lnTo>
                        <a:pt x="450" y="0"/>
                      </a:lnTo>
                      <a:lnTo>
                        <a:pt x="603" y="38"/>
                      </a:lnTo>
                      <a:lnTo>
                        <a:pt x="745" y="118"/>
                      </a:lnTo>
                      <a:lnTo>
                        <a:pt x="821" y="194"/>
                      </a:lnTo>
                      <a:lnTo>
                        <a:pt x="868" y="288"/>
                      </a:lnTo>
                      <a:lnTo>
                        <a:pt x="863" y="393"/>
                      </a:lnTo>
                      <a:lnTo>
                        <a:pt x="844" y="492"/>
                      </a:lnTo>
                      <a:lnTo>
                        <a:pt x="788" y="606"/>
                      </a:lnTo>
                      <a:lnTo>
                        <a:pt x="783" y="683"/>
                      </a:lnTo>
                      <a:lnTo>
                        <a:pt x="776" y="716"/>
                      </a:lnTo>
                      <a:lnTo>
                        <a:pt x="769" y="749"/>
                      </a:lnTo>
                      <a:lnTo>
                        <a:pt x="698" y="853"/>
                      </a:lnTo>
                      <a:lnTo>
                        <a:pt x="660" y="896"/>
                      </a:lnTo>
                      <a:lnTo>
                        <a:pt x="627" y="942"/>
                      </a:lnTo>
                      <a:lnTo>
                        <a:pt x="611" y="961"/>
                      </a:lnTo>
                      <a:lnTo>
                        <a:pt x="597" y="972"/>
                      </a:lnTo>
                      <a:lnTo>
                        <a:pt x="582" y="978"/>
                      </a:lnTo>
                      <a:lnTo>
                        <a:pt x="562" y="978"/>
                      </a:lnTo>
                      <a:lnTo>
                        <a:pt x="529" y="969"/>
                      </a:lnTo>
                      <a:lnTo>
                        <a:pt x="508" y="965"/>
                      </a:lnTo>
                      <a:lnTo>
                        <a:pt x="488" y="967"/>
                      </a:lnTo>
                      <a:lnTo>
                        <a:pt x="428" y="1014"/>
                      </a:lnTo>
                      <a:lnTo>
                        <a:pt x="0" y="749"/>
                      </a:lnTo>
                      <a:close/>
                    </a:path>
                  </a:pathLst>
                </a:custGeom>
                <a:solidFill>
                  <a:srgbClr val="FFB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17" name="Oval 77">
                  <a:extLst>
                    <a:ext uri="{FF2B5EF4-FFF2-40B4-BE49-F238E27FC236}">
                      <a16:creationId xmlns:a16="http://schemas.microsoft.com/office/drawing/2014/main" id="{96B0A41B-3057-4857-8EF7-D4E83D2FFD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21" y="3578"/>
                  <a:ext cx="55" cy="65"/>
                </a:xfrm>
                <a:prstGeom prst="ellips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Franklin Gothic Book" panose="020B05030201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Þ"/>
                    <a:defRPr sz="2800">
                      <a:solidFill>
                        <a:srgbClr val="33339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"/>
                    <a:defRPr sz="2400">
                      <a:solidFill>
                        <a:srgbClr val="3333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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588"/>
                    </a:spcAft>
                    <a:buSzPct val="80000"/>
                    <a:buNone/>
                  </a:pPr>
                  <a:endParaRPr lang="zh-CN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3518" name="Freeform 78">
                  <a:extLst>
                    <a:ext uri="{FF2B5EF4-FFF2-40B4-BE49-F238E27FC236}">
                      <a16:creationId xmlns:a16="http://schemas.microsoft.com/office/drawing/2014/main" id="{A66F7A8B-0E3A-4D6E-9928-7A04175A7B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13" y="3511"/>
                  <a:ext cx="51" cy="98"/>
                </a:xfrm>
                <a:custGeom>
                  <a:avLst/>
                  <a:gdLst>
                    <a:gd name="T0" fmla="*/ 0 w 103"/>
                    <a:gd name="T1" fmla="*/ 0 h 196"/>
                    <a:gd name="T2" fmla="*/ 0 w 103"/>
                    <a:gd name="T3" fmla="*/ 1 h 196"/>
                    <a:gd name="T4" fmla="*/ 0 w 103"/>
                    <a:gd name="T5" fmla="*/ 1 h 196"/>
                    <a:gd name="T6" fmla="*/ 0 w 103"/>
                    <a:gd name="T7" fmla="*/ 1 h 196"/>
                    <a:gd name="T8" fmla="*/ 0 w 103"/>
                    <a:gd name="T9" fmla="*/ 1 h 196"/>
                    <a:gd name="T10" fmla="*/ 0 w 103"/>
                    <a:gd name="T11" fmla="*/ 1 h 196"/>
                    <a:gd name="T12" fmla="*/ 0 w 103"/>
                    <a:gd name="T13" fmla="*/ 1 h 19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03" h="196">
                      <a:moveTo>
                        <a:pt x="6" y="0"/>
                      </a:moveTo>
                      <a:lnTo>
                        <a:pt x="0" y="30"/>
                      </a:lnTo>
                      <a:lnTo>
                        <a:pt x="0" y="61"/>
                      </a:lnTo>
                      <a:lnTo>
                        <a:pt x="19" y="128"/>
                      </a:lnTo>
                      <a:lnTo>
                        <a:pt x="46" y="186"/>
                      </a:lnTo>
                      <a:lnTo>
                        <a:pt x="79" y="196"/>
                      </a:lnTo>
                      <a:lnTo>
                        <a:pt x="103" y="186"/>
                      </a:lnTo>
                    </a:path>
                  </a:pathLst>
                </a:custGeom>
                <a:noFill/>
                <a:ln w="9525">
                  <a:solidFill>
                    <a:srgbClr val="FF7F3F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19" name="Freeform 79">
                  <a:extLst>
                    <a:ext uri="{FF2B5EF4-FFF2-40B4-BE49-F238E27FC236}">
                      <a16:creationId xmlns:a16="http://schemas.microsoft.com/office/drawing/2014/main" id="{D6364E48-E14D-4BB1-9611-52A0D01218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43" y="3526"/>
                  <a:ext cx="280" cy="211"/>
                </a:xfrm>
                <a:custGeom>
                  <a:avLst/>
                  <a:gdLst>
                    <a:gd name="T0" fmla="*/ 1 w 558"/>
                    <a:gd name="T1" fmla="*/ 0 h 421"/>
                    <a:gd name="T2" fmla="*/ 1 w 558"/>
                    <a:gd name="T3" fmla="*/ 1 h 421"/>
                    <a:gd name="T4" fmla="*/ 1 w 558"/>
                    <a:gd name="T5" fmla="*/ 1 h 421"/>
                    <a:gd name="T6" fmla="*/ 1 w 558"/>
                    <a:gd name="T7" fmla="*/ 1 h 421"/>
                    <a:gd name="T8" fmla="*/ 1 w 558"/>
                    <a:gd name="T9" fmla="*/ 1 h 421"/>
                    <a:gd name="T10" fmla="*/ 1 w 558"/>
                    <a:gd name="T11" fmla="*/ 1 h 421"/>
                    <a:gd name="T12" fmla="*/ 1 w 558"/>
                    <a:gd name="T13" fmla="*/ 1 h 421"/>
                    <a:gd name="T14" fmla="*/ 1 w 558"/>
                    <a:gd name="T15" fmla="*/ 1 h 421"/>
                    <a:gd name="T16" fmla="*/ 1 w 558"/>
                    <a:gd name="T17" fmla="*/ 1 h 421"/>
                    <a:gd name="T18" fmla="*/ 0 w 558"/>
                    <a:gd name="T19" fmla="*/ 1 h 421"/>
                    <a:gd name="T20" fmla="*/ 1 w 558"/>
                    <a:gd name="T21" fmla="*/ 0 h 42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58" h="421">
                      <a:moveTo>
                        <a:pt x="94" y="0"/>
                      </a:moveTo>
                      <a:lnTo>
                        <a:pt x="342" y="113"/>
                      </a:lnTo>
                      <a:lnTo>
                        <a:pt x="430" y="167"/>
                      </a:lnTo>
                      <a:lnTo>
                        <a:pt x="479" y="205"/>
                      </a:lnTo>
                      <a:lnTo>
                        <a:pt x="511" y="237"/>
                      </a:lnTo>
                      <a:lnTo>
                        <a:pt x="531" y="265"/>
                      </a:lnTo>
                      <a:lnTo>
                        <a:pt x="549" y="295"/>
                      </a:lnTo>
                      <a:lnTo>
                        <a:pt x="558" y="322"/>
                      </a:lnTo>
                      <a:lnTo>
                        <a:pt x="487" y="421"/>
                      </a:lnTo>
                      <a:lnTo>
                        <a:pt x="0" y="66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3520" name="Group 82">
                  <a:extLst>
                    <a:ext uri="{FF2B5EF4-FFF2-40B4-BE49-F238E27FC236}">
                      <a16:creationId xmlns:a16="http://schemas.microsoft.com/office/drawing/2014/main" id="{88589007-5FFA-406A-8413-7CD442BBA4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409" y="3098"/>
                  <a:ext cx="560" cy="469"/>
                  <a:chOff x="3409" y="3098"/>
                  <a:chExt cx="560" cy="469"/>
                </a:xfrm>
              </p:grpSpPr>
              <p:sp>
                <p:nvSpPr>
                  <p:cNvPr id="63521" name="Freeform 80">
                    <a:extLst>
                      <a:ext uri="{FF2B5EF4-FFF2-40B4-BE49-F238E27FC236}">
                        <a16:creationId xmlns:a16="http://schemas.microsoft.com/office/drawing/2014/main" id="{C570B47A-5290-4659-9D8D-57E78B01B3A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409" y="3098"/>
                    <a:ext cx="560" cy="469"/>
                  </a:xfrm>
                  <a:custGeom>
                    <a:avLst/>
                    <a:gdLst>
                      <a:gd name="T0" fmla="*/ 1 w 1118"/>
                      <a:gd name="T1" fmla="*/ 1 h 937"/>
                      <a:gd name="T2" fmla="*/ 1 w 1118"/>
                      <a:gd name="T3" fmla="*/ 0 h 937"/>
                      <a:gd name="T4" fmla="*/ 1 w 1118"/>
                      <a:gd name="T5" fmla="*/ 1 h 937"/>
                      <a:gd name="T6" fmla="*/ 1 w 1118"/>
                      <a:gd name="T7" fmla="*/ 1 h 937"/>
                      <a:gd name="T8" fmla="*/ 1 w 1118"/>
                      <a:gd name="T9" fmla="*/ 1 h 937"/>
                      <a:gd name="T10" fmla="*/ 1 w 1118"/>
                      <a:gd name="T11" fmla="*/ 1 h 937"/>
                      <a:gd name="T12" fmla="*/ 1 w 1118"/>
                      <a:gd name="T13" fmla="*/ 1 h 937"/>
                      <a:gd name="T14" fmla="*/ 1 w 1118"/>
                      <a:gd name="T15" fmla="*/ 1 h 937"/>
                      <a:gd name="T16" fmla="*/ 1 w 1118"/>
                      <a:gd name="T17" fmla="*/ 1 h 937"/>
                      <a:gd name="T18" fmla="*/ 1 w 1118"/>
                      <a:gd name="T19" fmla="*/ 1 h 937"/>
                      <a:gd name="T20" fmla="*/ 1 w 1118"/>
                      <a:gd name="T21" fmla="*/ 1 h 937"/>
                      <a:gd name="T22" fmla="*/ 1 w 1118"/>
                      <a:gd name="T23" fmla="*/ 1 h 937"/>
                      <a:gd name="T24" fmla="*/ 1 w 1118"/>
                      <a:gd name="T25" fmla="*/ 1 h 937"/>
                      <a:gd name="T26" fmla="*/ 1 w 1118"/>
                      <a:gd name="T27" fmla="*/ 1 h 937"/>
                      <a:gd name="T28" fmla="*/ 1 w 1118"/>
                      <a:gd name="T29" fmla="*/ 1 h 937"/>
                      <a:gd name="T30" fmla="*/ 1 w 1118"/>
                      <a:gd name="T31" fmla="*/ 1 h 937"/>
                      <a:gd name="T32" fmla="*/ 1 w 1118"/>
                      <a:gd name="T33" fmla="*/ 1 h 937"/>
                      <a:gd name="T34" fmla="*/ 1 w 1118"/>
                      <a:gd name="T35" fmla="*/ 1 h 937"/>
                      <a:gd name="T36" fmla="*/ 1 w 1118"/>
                      <a:gd name="T37" fmla="*/ 1 h 937"/>
                      <a:gd name="T38" fmla="*/ 1 w 1118"/>
                      <a:gd name="T39" fmla="*/ 1 h 937"/>
                      <a:gd name="T40" fmla="*/ 1 w 1118"/>
                      <a:gd name="T41" fmla="*/ 1 h 937"/>
                      <a:gd name="T42" fmla="*/ 1 w 1118"/>
                      <a:gd name="T43" fmla="*/ 1 h 937"/>
                      <a:gd name="T44" fmla="*/ 1 w 1118"/>
                      <a:gd name="T45" fmla="*/ 1 h 937"/>
                      <a:gd name="T46" fmla="*/ 1 w 1118"/>
                      <a:gd name="T47" fmla="*/ 1 h 937"/>
                      <a:gd name="T48" fmla="*/ 1 w 1118"/>
                      <a:gd name="T49" fmla="*/ 1 h 937"/>
                      <a:gd name="T50" fmla="*/ 1 w 1118"/>
                      <a:gd name="T51" fmla="*/ 1 h 937"/>
                      <a:gd name="T52" fmla="*/ 1 w 1118"/>
                      <a:gd name="T53" fmla="*/ 1 h 937"/>
                      <a:gd name="T54" fmla="*/ 1 w 1118"/>
                      <a:gd name="T55" fmla="*/ 1 h 937"/>
                      <a:gd name="T56" fmla="*/ 1 w 1118"/>
                      <a:gd name="T57" fmla="*/ 1 h 937"/>
                      <a:gd name="T58" fmla="*/ 1 w 1118"/>
                      <a:gd name="T59" fmla="*/ 1 h 937"/>
                      <a:gd name="T60" fmla="*/ 1 w 1118"/>
                      <a:gd name="T61" fmla="*/ 1 h 937"/>
                      <a:gd name="T62" fmla="*/ 1 w 1118"/>
                      <a:gd name="T63" fmla="*/ 1 h 937"/>
                      <a:gd name="T64" fmla="*/ 1 w 1118"/>
                      <a:gd name="T65" fmla="*/ 1 h 937"/>
                      <a:gd name="T66" fmla="*/ 1 w 1118"/>
                      <a:gd name="T67" fmla="*/ 1 h 937"/>
                      <a:gd name="T68" fmla="*/ 1 w 1118"/>
                      <a:gd name="T69" fmla="*/ 1 h 937"/>
                      <a:gd name="T70" fmla="*/ 1 w 1118"/>
                      <a:gd name="T71" fmla="*/ 1 h 937"/>
                      <a:gd name="T72" fmla="*/ 0 w 1118"/>
                      <a:gd name="T73" fmla="*/ 1 h 937"/>
                      <a:gd name="T74" fmla="*/ 1 w 1118"/>
                      <a:gd name="T75" fmla="*/ 1 h 937"/>
                      <a:gd name="T76" fmla="*/ 1 w 1118"/>
                      <a:gd name="T77" fmla="*/ 1 h 937"/>
                      <a:gd name="T78" fmla="*/ 1 w 1118"/>
                      <a:gd name="T79" fmla="*/ 1 h 937"/>
                      <a:gd name="T80" fmla="*/ 1 w 1118"/>
                      <a:gd name="T81" fmla="*/ 1 h 937"/>
                      <a:gd name="T82" fmla="*/ 1 w 1118"/>
                      <a:gd name="T83" fmla="*/ 1 h 937"/>
                      <a:gd name="T84" fmla="*/ 1 w 1118"/>
                      <a:gd name="T85" fmla="*/ 1 h 937"/>
                      <a:gd name="T86" fmla="*/ 1 w 1118"/>
                      <a:gd name="T87" fmla="*/ 1 h 937"/>
                      <a:gd name="T88" fmla="*/ 1 w 1118"/>
                      <a:gd name="T89" fmla="*/ 1 h 937"/>
                      <a:gd name="T90" fmla="*/ 1 w 1118"/>
                      <a:gd name="T91" fmla="*/ 1 h 937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0" t="0" r="r" b="b"/>
                    <a:pathLst>
                      <a:path w="1118" h="937">
                        <a:moveTo>
                          <a:pt x="522" y="30"/>
                        </a:moveTo>
                        <a:lnTo>
                          <a:pt x="569" y="0"/>
                        </a:lnTo>
                        <a:lnTo>
                          <a:pt x="666" y="46"/>
                        </a:lnTo>
                        <a:lnTo>
                          <a:pt x="796" y="115"/>
                        </a:lnTo>
                        <a:lnTo>
                          <a:pt x="1058" y="410"/>
                        </a:lnTo>
                        <a:lnTo>
                          <a:pt x="1099" y="459"/>
                        </a:lnTo>
                        <a:lnTo>
                          <a:pt x="1112" y="508"/>
                        </a:lnTo>
                        <a:lnTo>
                          <a:pt x="1118" y="559"/>
                        </a:lnTo>
                        <a:lnTo>
                          <a:pt x="1114" y="601"/>
                        </a:lnTo>
                        <a:lnTo>
                          <a:pt x="1103" y="641"/>
                        </a:lnTo>
                        <a:lnTo>
                          <a:pt x="1084" y="677"/>
                        </a:lnTo>
                        <a:lnTo>
                          <a:pt x="1057" y="704"/>
                        </a:lnTo>
                        <a:lnTo>
                          <a:pt x="924" y="783"/>
                        </a:lnTo>
                        <a:lnTo>
                          <a:pt x="890" y="797"/>
                        </a:lnTo>
                        <a:lnTo>
                          <a:pt x="856" y="798"/>
                        </a:lnTo>
                        <a:lnTo>
                          <a:pt x="800" y="836"/>
                        </a:lnTo>
                        <a:lnTo>
                          <a:pt x="713" y="839"/>
                        </a:lnTo>
                        <a:lnTo>
                          <a:pt x="684" y="847"/>
                        </a:lnTo>
                        <a:lnTo>
                          <a:pt x="669" y="814"/>
                        </a:lnTo>
                        <a:lnTo>
                          <a:pt x="639" y="809"/>
                        </a:lnTo>
                        <a:lnTo>
                          <a:pt x="610" y="816"/>
                        </a:lnTo>
                        <a:lnTo>
                          <a:pt x="596" y="836"/>
                        </a:lnTo>
                        <a:lnTo>
                          <a:pt x="588" y="857"/>
                        </a:lnTo>
                        <a:lnTo>
                          <a:pt x="591" y="871"/>
                        </a:lnTo>
                        <a:lnTo>
                          <a:pt x="549" y="884"/>
                        </a:lnTo>
                        <a:lnTo>
                          <a:pt x="498" y="910"/>
                        </a:lnTo>
                        <a:lnTo>
                          <a:pt x="432" y="914"/>
                        </a:lnTo>
                        <a:lnTo>
                          <a:pt x="358" y="928"/>
                        </a:lnTo>
                        <a:lnTo>
                          <a:pt x="273" y="937"/>
                        </a:lnTo>
                        <a:lnTo>
                          <a:pt x="159" y="910"/>
                        </a:lnTo>
                        <a:lnTo>
                          <a:pt x="69" y="871"/>
                        </a:lnTo>
                        <a:lnTo>
                          <a:pt x="55" y="839"/>
                        </a:lnTo>
                        <a:lnTo>
                          <a:pt x="39" y="811"/>
                        </a:lnTo>
                        <a:lnTo>
                          <a:pt x="30" y="754"/>
                        </a:lnTo>
                        <a:lnTo>
                          <a:pt x="9" y="653"/>
                        </a:lnTo>
                        <a:lnTo>
                          <a:pt x="4" y="603"/>
                        </a:lnTo>
                        <a:lnTo>
                          <a:pt x="0" y="555"/>
                        </a:lnTo>
                        <a:lnTo>
                          <a:pt x="6" y="514"/>
                        </a:lnTo>
                        <a:lnTo>
                          <a:pt x="30" y="464"/>
                        </a:lnTo>
                        <a:lnTo>
                          <a:pt x="55" y="402"/>
                        </a:lnTo>
                        <a:lnTo>
                          <a:pt x="104" y="319"/>
                        </a:lnTo>
                        <a:lnTo>
                          <a:pt x="197" y="197"/>
                        </a:lnTo>
                        <a:lnTo>
                          <a:pt x="276" y="129"/>
                        </a:lnTo>
                        <a:lnTo>
                          <a:pt x="393" y="62"/>
                        </a:lnTo>
                        <a:lnTo>
                          <a:pt x="467" y="46"/>
                        </a:lnTo>
                        <a:lnTo>
                          <a:pt x="522" y="30"/>
                        </a:lnTo>
                        <a:close/>
                      </a:path>
                    </a:pathLst>
                  </a:custGeom>
                  <a:solidFill>
                    <a:srgbClr val="9F7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22" name="Freeform 81">
                    <a:extLst>
                      <a:ext uri="{FF2B5EF4-FFF2-40B4-BE49-F238E27FC236}">
                        <a16:creationId xmlns:a16="http://schemas.microsoft.com/office/drawing/2014/main" id="{C275BA4D-9552-4E7F-850F-B051B60F44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467"/>
                    <a:ext cx="81" cy="85"/>
                  </a:xfrm>
                  <a:custGeom>
                    <a:avLst/>
                    <a:gdLst>
                      <a:gd name="T0" fmla="*/ 0 w 163"/>
                      <a:gd name="T1" fmla="*/ 0 h 171"/>
                      <a:gd name="T2" fmla="*/ 0 w 163"/>
                      <a:gd name="T3" fmla="*/ 0 h 171"/>
                      <a:gd name="T4" fmla="*/ 0 w 163"/>
                      <a:gd name="T5" fmla="*/ 0 h 171"/>
                      <a:gd name="T6" fmla="*/ 0 w 163"/>
                      <a:gd name="T7" fmla="*/ 0 h 171"/>
                      <a:gd name="T8" fmla="*/ 0 w 163"/>
                      <a:gd name="T9" fmla="*/ 0 h 171"/>
                      <a:gd name="T10" fmla="*/ 0 w 163"/>
                      <a:gd name="T11" fmla="*/ 0 h 171"/>
                      <a:gd name="T12" fmla="*/ 0 w 163"/>
                      <a:gd name="T13" fmla="*/ 0 h 171"/>
                      <a:gd name="T14" fmla="*/ 0 w 163"/>
                      <a:gd name="T15" fmla="*/ 0 h 171"/>
                      <a:gd name="T16" fmla="*/ 0 w 163"/>
                      <a:gd name="T17" fmla="*/ 0 h 171"/>
                      <a:gd name="T18" fmla="*/ 0 w 163"/>
                      <a:gd name="T19" fmla="*/ 0 h 171"/>
                      <a:gd name="T20" fmla="*/ 0 w 163"/>
                      <a:gd name="T21" fmla="*/ 0 h 171"/>
                      <a:gd name="T22" fmla="*/ 0 w 163"/>
                      <a:gd name="T23" fmla="*/ 0 h 171"/>
                      <a:gd name="T24" fmla="*/ 0 w 163"/>
                      <a:gd name="T25" fmla="*/ 0 h 171"/>
                      <a:gd name="T26" fmla="*/ 0 w 163"/>
                      <a:gd name="T27" fmla="*/ 0 h 171"/>
                      <a:gd name="T28" fmla="*/ 0 w 163"/>
                      <a:gd name="T29" fmla="*/ 0 h 171"/>
                      <a:gd name="T30" fmla="*/ 0 w 163"/>
                      <a:gd name="T31" fmla="*/ 0 h 171"/>
                      <a:gd name="T32" fmla="*/ 0 w 163"/>
                      <a:gd name="T33" fmla="*/ 0 h 171"/>
                      <a:gd name="T34" fmla="*/ 0 w 163"/>
                      <a:gd name="T35" fmla="*/ 0 h 171"/>
                      <a:gd name="T36" fmla="*/ 0 w 163"/>
                      <a:gd name="T37" fmla="*/ 0 h 171"/>
                      <a:gd name="T38" fmla="*/ 0 w 163"/>
                      <a:gd name="T39" fmla="*/ 0 h 171"/>
                      <a:gd name="T40" fmla="*/ 0 w 163"/>
                      <a:gd name="T41" fmla="*/ 0 h 171"/>
                      <a:gd name="T42" fmla="*/ 0 w 163"/>
                      <a:gd name="T43" fmla="*/ 0 h 171"/>
                      <a:gd name="T44" fmla="*/ 0 w 163"/>
                      <a:gd name="T45" fmla="*/ 0 h 171"/>
                      <a:gd name="T46" fmla="*/ 0 w 163"/>
                      <a:gd name="T47" fmla="*/ 0 h 171"/>
                      <a:gd name="T48" fmla="*/ 0 w 163"/>
                      <a:gd name="T49" fmla="*/ 0 h 171"/>
                      <a:gd name="T50" fmla="*/ 0 w 163"/>
                      <a:gd name="T51" fmla="*/ 0 h 171"/>
                      <a:gd name="T52" fmla="*/ 0 w 163"/>
                      <a:gd name="T53" fmla="*/ 0 h 171"/>
                      <a:gd name="T54" fmla="*/ 0 w 163"/>
                      <a:gd name="T55" fmla="*/ 0 h 171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163" h="171">
                        <a:moveTo>
                          <a:pt x="30" y="21"/>
                        </a:moveTo>
                        <a:lnTo>
                          <a:pt x="128" y="21"/>
                        </a:lnTo>
                        <a:lnTo>
                          <a:pt x="117" y="2"/>
                        </a:lnTo>
                        <a:lnTo>
                          <a:pt x="136" y="0"/>
                        </a:lnTo>
                        <a:lnTo>
                          <a:pt x="163" y="24"/>
                        </a:lnTo>
                        <a:lnTo>
                          <a:pt x="163" y="43"/>
                        </a:lnTo>
                        <a:lnTo>
                          <a:pt x="145" y="45"/>
                        </a:lnTo>
                        <a:lnTo>
                          <a:pt x="141" y="71"/>
                        </a:lnTo>
                        <a:lnTo>
                          <a:pt x="134" y="98"/>
                        </a:lnTo>
                        <a:lnTo>
                          <a:pt x="125" y="122"/>
                        </a:lnTo>
                        <a:lnTo>
                          <a:pt x="117" y="136"/>
                        </a:lnTo>
                        <a:lnTo>
                          <a:pt x="109" y="146"/>
                        </a:lnTo>
                        <a:lnTo>
                          <a:pt x="96" y="155"/>
                        </a:lnTo>
                        <a:lnTo>
                          <a:pt x="82" y="163"/>
                        </a:lnTo>
                        <a:lnTo>
                          <a:pt x="68" y="168"/>
                        </a:lnTo>
                        <a:lnTo>
                          <a:pt x="52" y="169"/>
                        </a:lnTo>
                        <a:lnTo>
                          <a:pt x="41" y="171"/>
                        </a:lnTo>
                        <a:lnTo>
                          <a:pt x="54" y="154"/>
                        </a:lnTo>
                        <a:lnTo>
                          <a:pt x="68" y="150"/>
                        </a:lnTo>
                        <a:lnTo>
                          <a:pt x="85" y="143"/>
                        </a:lnTo>
                        <a:lnTo>
                          <a:pt x="100" y="133"/>
                        </a:lnTo>
                        <a:lnTo>
                          <a:pt x="107" y="122"/>
                        </a:lnTo>
                        <a:lnTo>
                          <a:pt x="114" y="109"/>
                        </a:lnTo>
                        <a:lnTo>
                          <a:pt x="120" y="89"/>
                        </a:lnTo>
                        <a:lnTo>
                          <a:pt x="125" y="67"/>
                        </a:lnTo>
                        <a:lnTo>
                          <a:pt x="128" y="45"/>
                        </a:lnTo>
                        <a:lnTo>
                          <a:pt x="0" y="57"/>
                        </a:lnTo>
                        <a:lnTo>
                          <a:pt x="30" y="21"/>
                        </a:lnTo>
                        <a:close/>
                      </a:path>
                    </a:pathLst>
                  </a:custGeom>
                  <a:solidFill>
                    <a:srgbClr val="9F7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3501" name="Group 88">
                <a:extLst>
                  <a:ext uri="{FF2B5EF4-FFF2-40B4-BE49-F238E27FC236}">
                    <a16:creationId xmlns:a16="http://schemas.microsoft.com/office/drawing/2014/main" id="{2D5F01AA-8D56-4097-A591-D4B94E1854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205"/>
                <a:ext cx="545" cy="626"/>
                <a:chOff x="4032" y="3205"/>
                <a:chExt cx="545" cy="626"/>
              </a:xfrm>
            </p:grpSpPr>
            <p:grpSp>
              <p:nvGrpSpPr>
                <p:cNvPr id="63512" name="Group 86">
                  <a:extLst>
                    <a:ext uri="{FF2B5EF4-FFF2-40B4-BE49-F238E27FC236}">
                      <a16:creationId xmlns:a16="http://schemas.microsoft.com/office/drawing/2014/main" id="{D5038A97-4267-4741-A210-869E5434CD2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3205"/>
                  <a:ext cx="518" cy="626"/>
                  <a:chOff x="4032" y="3205"/>
                  <a:chExt cx="518" cy="626"/>
                </a:xfrm>
              </p:grpSpPr>
              <p:sp>
                <p:nvSpPr>
                  <p:cNvPr id="63514" name="Freeform 84">
                    <a:extLst>
                      <a:ext uri="{FF2B5EF4-FFF2-40B4-BE49-F238E27FC236}">
                        <a16:creationId xmlns:a16="http://schemas.microsoft.com/office/drawing/2014/main" id="{413FAF35-682E-479D-A77A-1348EC67420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70" y="3234"/>
                    <a:ext cx="480" cy="597"/>
                  </a:xfrm>
                  <a:custGeom>
                    <a:avLst/>
                    <a:gdLst>
                      <a:gd name="T0" fmla="*/ 0 w 961"/>
                      <a:gd name="T1" fmla="*/ 0 h 1195"/>
                      <a:gd name="T2" fmla="*/ 0 w 961"/>
                      <a:gd name="T3" fmla="*/ 0 h 1195"/>
                      <a:gd name="T4" fmla="*/ 0 w 961"/>
                      <a:gd name="T5" fmla="*/ 0 h 1195"/>
                      <a:gd name="T6" fmla="*/ 0 w 961"/>
                      <a:gd name="T7" fmla="*/ 0 h 1195"/>
                      <a:gd name="T8" fmla="*/ 0 w 961"/>
                      <a:gd name="T9" fmla="*/ 0 h 1195"/>
                      <a:gd name="T10" fmla="*/ 0 w 961"/>
                      <a:gd name="T11" fmla="*/ 0 h 1195"/>
                      <a:gd name="T12" fmla="*/ 0 w 961"/>
                      <a:gd name="T13" fmla="*/ 0 h 1195"/>
                      <a:gd name="T14" fmla="*/ 0 w 961"/>
                      <a:gd name="T15" fmla="*/ 0 h 1195"/>
                      <a:gd name="T16" fmla="*/ 0 w 961"/>
                      <a:gd name="T17" fmla="*/ 0 h 1195"/>
                      <a:gd name="T18" fmla="*/ 0 w 961"/>
                      <a:gd name="T19" fmla="*/ 0 h 1195"/>
                      <a:gd name="T20" fmla="*/ 0 w 961"/>
                      <a:gd name="T21" fmla="*/ 0 h 1195"/>
                      <a:gd name="T22" fmla="*/ 0 w 961"/>
                      <a:gd name="T23" fmla="*/ 0 h 1195"/>
                      <a:gd name="T24" fmla="*/ 0 w 961"/>
                      <a:gd name="T25" fmla="*/ 0 h 1195"/>
                      <a:gd name="T26" fmla="*/ 0 w 961"/>
                      <a:gd name="T27" fmla="*/ 0 h 1195"/>
                      <a:gd name="T28" fmla="*/ 0 w 961"/>
                      <a:gd name="T29" fmla="*/ 0 h 1195"/>
                      <a:gd name="T30" fmla="*/ 0 w 961"/>
                      <a:gd name="T31" fmla="*/ 0 h 1195"/>
                      <a:gd name="T32" fmla="*/ 0 w 961"/>
                      <a:gd name="T33" fmla="*/ 0 h 1195"/>
                      <a:gd name="T34" fmla="*/ 0 w 961"/>
                      <a:gd name="T35" fmla="*/ 0 h 1195"/>
                      <a:gd name="T36" fmla="*/ 0 w 961"/>
                      <a:gd name="T37" fmla="*/ 0 h 1195"/>
                      <a:gd name="T38" fmla="*/ 0 w 961"/>
                      <a:gd name="T39" fmla="*/ 0 h 1195"/>
                      <a:gd name="T40" fmla="*/ 0 w 961"/>
                      <a:gd name="T41" fmla="*/ 0 h 1195"/>
                      <a:gd name="T42" fmla="*/ 0 w 961"/>
                      <a:gd name="T43" fmla="*/ 0 h 1195"/>
                      <a:gd name="T44" fmla="*/ 0 w 961"/>
                      <a:gd name="T45" fmla="*/ 0 h 1195"/>
                      <a:gd name="T46" fmla="*/ 0 w 961"/>
                      <a:gd name="T47" fmla="*/ 0 h 1195"/>
                      <a:gd name="T48" fmla="*/ 0 w 961"/>
                      <a:gd name="T49" fmla="*/ 0 h 1195"/>
                      <a:gd name="T50" fmla="*/ 0 w 961"/>
                      <a:gd name="T51" fmla="*/ 0 h 1195"/>
                      <a:gd name="T52" fmla="*/ 0 w 961"/>
                      <a:gd name="T53" fmla="*/ 0 h 1195"/>
                      <a:gd name="T54" fmla="*/ 0 w 961"/>
                      <a:gd name="T55" fmla="*/ 0 h 1195"/>
                      <a:gd name="T56" fmla="*/ 0 w 961"/>
                      <a:gd name="T57" fmla="*/ 0 h 1195"/>
                      <a:gd name="T58" fmla="*/ 0 w 961"/>
                      <a:gd name="T59" fmla="*/ 0 h 1195"/>
                      <a:gd name="T60" fmla="*/ 0 w 961"/>
                      <a:gd name="T61" fmla="*/ 0 h 1195"/>
                      <a:gd name="T62" fmla="*/ 0 w 961"/>
                      <a:gd name="T63" fmla="*/ 0 h 1195"/>
                      <a:gd name="T64" fmla="*/ 0 w 961"/>
                      <a:gd name="T65" fmla="*/ 0 h 1195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961" h="1195">
                        <a:moveTo>
                          <a:pt x="828" y="171"/>
                        </a:moveTo>
                        <a:lnTo>
                          <a:pt x="895" y="341"/>
                        </a:lnTo>
                        <a:lnTo>
                          <a:pt x="899" y="398"/>
                        </a:lnTo>
                        <a:lnTo>
                          <a:pt x="885" y="456"/>
                        </a:lnTo>
                        <a:lnTo>
                          <a:pt x="895" y="542"/>
                        </a:lnTo>
                        <a:lnTo>
                          <a:pt x="961" y="674"/>
                        </a:lnTo>
                        <a:lnTo>
                          <a:pt x="914" y="736"/>
                        </a:lnTo>
                        <a:lnTo>
                          <a:pt x="933" y="769"/>
                        </a:lnTo>
                        <a:lnTo>
                          <a:pt x="918" y="845"/>
                        </a:lnTo>
                        <a:lnTo>
                          <a:pt x="904" y="906"/>
                        </a:lnTo>
                        <a:lnTo>
                          <a:pt x="899" y="949"/>
                        </a:lnTo>
                        <a:lnTo>
                          <a:pt x="904" y="1006"/>
                        </a:lnTo>
                        <a:lnTo>
                          <a:pt x="885" y="1058"/>
                        </a:lnTo>
                        <a:lnTo>
                          <a:pt x="843" y="1077"/>
                        </a:lnTo>
                        <a:lnTo>
                          <a:pt x="776" y="1091"/>
                        </a:lnTo>
                        <a:lnTo>
                          <a:pt x="592" y="1195"/>
                        </a:lnTo>
                        <a:lnTo>
                          <a:pt x="66" y="864"/>
                        </a:lnTo>
                        <a:lnTo>
                          <a:pt x="57" y="736"/>
                        </a:lnTo>
                        <a:lnTo>
                          <a:pt x="24" y="641"/>
                        </a:lnTo>
                        <a:lnTo>
                          <a:pt x="14" y="580"/>
                        </a:lnTo>
                        <a:lnTo>
                          <a:pt x="0" y="494"/>
                        </a:lnTo>
                        <a:lnTo>
                          <a:pt x="14" y="384"/>
                        </a:lnTo>
                        <a:lnTo>
                          <a:pt x="43" y="270"/>
                        </a:lnTo>
                        <a:lnTo>
                          <a:pt x="76" y="190"/>
                        </a:lnTo>
                        <a:lnTo>
                          <a:pt x="133" y="128"/>
                        </a:lnTo>
                        <a:lnTo>
                          <a:pt x="204" y="62"/>
                        </a:lnTo>
                        <a:lnTo>
                          <a:pt x="289" y="24"/>
                        </a:lnTo>
                        <a:lnTo>
                          <a:pt x="393" y="5"/>
                        </a:lnTo>
                        <a:lnTo>
                          <a:pt x="474" y="0"/>
                        </a:lnTo>
                        <a:lnTo>
                          <a:pt x="568" y="5"/>
                        </a:lnTo>
                        <a:lnTo>
                          <a:pt x="677" y="29"/>
                        </a:lnTo>
                        <a:lnTo>
                          <a:pt x="757" y="76"/>
                        </a:lnTo>
                        <a:lnTo>
                          <a:pt x="828" y="171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15" name="Freeform 85">
                    <a:extLst>
                      <a:ext uri="{FF2B5EF4-FFF2-40B4-BE49-F238E27FC236}">
                        <a16:creationId xmlns:a16="http://schemas.microsoft.com/office/drawing/2014/main" id="{B589BCEA-9CF7-4095-B545-B2C60D08AB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205"/>
                    <a:ext cx="492" cy="505"/>
                  </a:xfrm>
                  <a:custGeom>
                    <a:avLst/>
                    <a:gdLst>
                      <a:gd name="T0" fmla="*/ 0 w 985"/>
                      <a:gd name="T1" fmla="*/ 1 h 1009"/>
                      <a:gd name="T2" fmla="*/ 0 w 985"/>
                      <a:gd name="T3" fmla="*/ 1 h 1009"/>
                      <a:gd name="T4" fmla="*/ 0 w 985"/>
                      <a:gd name="T5" fmla="*/ 1 h 1009"/>
                      <a:gd name="T6" fmla="*/ 0 w 985"/>
                      <a:gd name="T7" fmla="*/ 1 h 1009"/>
                      <a:gd name="T8" fmla="*/ 0 w 985"/>
                      <a:gd name="T9" fmla="*/ 1 h 1009"/>
                      <a:gd name="T10" fmla="*/ 0 w 985"/>
                      <a:gd name="T11" fmla="*/ 1 h 1009"/>
                      <a:gd name="T12" fmla="*/ 0 w 985"/>
                      <a:gd name="T13" fmla="*/ 1 h 1009"/>
                      <a:gd name="T14" fmla="*/ 0 w 985"/>
                      <a:gd name="T15" fmla="*/ 1 h 1009"/>
                      <a:gd name="T16" fmla="*/ 0 w 985"/>
                      <a:gd name="T17" fmla="*/ 1 h 1009"/>
                      <a:gd name="T18" fmla="*/ 0 w 985"/>
                      <a:gd name="T19" fmla="*/ 1 h 1009"/>
                      <a:gd name="T20" fmla="*/ 0 w 985"/>
                      <a:gd name="T21" fmla="*/ 1 h 1009"/>
                      <a:gd name="T22" fmla="*/ 0 w 985"/>
                      <a:gd name="T23" fmla="*/ 1 h 1009"/>
                      <a:gd name="T24" fmla="*/ 0 w 985"/>
                      <a:gd name="T25" fmla="*/ 0 h 1009"/>
                      <a:gd name="T26" fmla="*/ 0 w 985"/>
                      <a:gd name="T27" fmla="*/ 0 h 1009"/>
                      <a:gd name="T28" fmla="*/ 0 w 985"/>
                      <a:gd name="T29" fmla="*/ 1 h 1009"/>
                      <a:gd name="T30" fmla="*/ 0 w 985"/>
                      <a:gd name="T31" fmla="*/ 1 h 1009"/>
                      <a:gd name="T32" fmla="*/ 0 w 985"/>
                      <a:gd name="T33" fmla="*/ 1 h 1009"/>
                      <a:gd name="T34" fmla="*/ 0 w 985"/>
                      <a:gd name="T35" fmla="*/ 1 h 1009"/>
                      <a:gd name="T36" fmla="*/ 0 w 985"/>
                      <a:gd name="T37" fmla="*/ 1 h 1009"/>
                      <a:gd name="T38" fmla="*/ 0 w 985"/>
                      <a:gd name="T39" fmla="*/ 1 h 1009"/>
                      <a:gd name="T40" fmla="*/ 0 w 985"/>
                      <a:gd name="T41" fmla="*/ 1 h 1009"/>
                      <a:gd name="T42" fmla="*/ 0 w 985"/>
                      <a:gd name="T43" fmla="*/ 1 h 1009"/>
                      <a:gd name="T44" fmla="*/ 0 w 985"/>
                      <a:gd name="T45" fmla="*/ 1 h 1009"/>
                      <a:gd name="T46" fmla="*/ 0 w 985"/>
                      <a:gd name="T47" fmla="*/ 1 h 1009"/>
                      <a:gd name="T48" fmla="*/ 0 w 985"/>
                      <a:gd name="T49" fmla="*/ 1 h 1009"/>
                      <a:gd name="T50" fmla="*/ 0 w 985"/>
                      <a:gd name="T51" fmla="*/ 1 h 1009"/>
                      <a:gd name="T52" fmla="*/ 0 w 985"/>
                      <a:gd name="T53" fmla="*/ 1 h 1009"/>
                      <a:gd name="T54" fmla="*/ 0 w 985"/>
                      <a:gd name="T55" fmla="*/ 1 h 1009"/>
                      <a:gd name="T56" fmla="*/ 0 w 985"/>
                      <a:gd name="T57" fmla="*/ 1 h 1009"/>
                      <a:gd name="T58" fmla="*/ 0 w 985"/>
                      <a:gd name="T59" fmla="*/ 1 h 1009"/>
                      <a:gd name="T60" fmla="*/ 0 w 985"/>
                      <a:gd name="T61" fmla="*/ 1 h 1009"/>
                      <a:gd name="T62" fmla="*/ 0 w 985"/>
                      <a:gd name="T63" fmla="*/ 1 h 1009"/>
                      <a:gd name="T64" fmla="*/ 0 w 985"/>
                      <a:gd name="T65" fmla="*/ 1 h 1009"/>
                      <a:gd name="T66" fmla="*/ 0 w 985"/>
                      <a:gd name="T67" fmla="*/ 1 h 1009"/>
                      <a:gd name="T68" fmla="*/ 0 w 985"/>
                      <a:gd name="T69" fmla="*/ 1 h 1009"/>
                      <a:gd name="T70" fmla="*/ 0 w 985"/>
                      <a:gd name="T71" fmla="*/ 1 h 1009"/>
                      <a:gd name="T72" fmla="*/ 0 w 985"/>
                      <a:gd name="T73" fmla="*/ 1 h 1009"/>
                      <a:gd name="T74" fmla="*/ 0 w 985"/>
                      <a:gd name="T75" fmla="*/ 1 h 1009"/>
                      <a:gd name="T76" fmla="*/ 0 w 985"/>
                      <a:gd name="T77" fmla="*/ 1 h 1009"/>
                      <a:gd name="T78" fmla="*/ 0 w 985"/>
                      <a:gd name="T79" fmla="*/ 1 h 1009"/>
                      <a:gd name="T80" fmla="*/ 0 w 985"/>
                      <a:gd name="T81" fmla="*/ 1 h 1009"/>
                      <a:gd name="T82" fmla="*/ 0 w 985"/>
                      <a:gd name="T83" fmla="*/ 1 h 1009"/>
                      <a:gd name="T84" fmla="*/ 0 w 985"/>
                      <a:gd name="T85" fmla="*/ 1 h 1009"/>
                      <a:gd name="T86" fmla="*/ 0 w 985"/>
                      <a:gd name="T87" fmla="*/ 1 h 1009"/>
                      <a:gd name="T88" fmla="*/ 0 w 985"/>
                      <a:gd name="T89" fmla="*/ 1 h 1009"/>
                      <a:gd name="T90" fmla="*/ 0 w 985"/>
                      <a:gd name="T91" fmla="*/ 1 h 1009"/>
                      <a:gd name="T92" fmla="*/ 0 w 985"/>
                      <a:gd name="T93" fmla="*/ 1 h 1009"/>
                      <a:gd name="T94" fmla="*/ 0 w 985"/>
                      <a:gd name="T95" fmla="*/ 1 h 1009"/>
                      <a:gd name="T96" fmla="*/ 0 w 985"/>
                      <a:gd name="T97" fmla="*/ 1 h 1009"/>
                      <a:gd name="T98" fmla="*/ 0 w 985"/>
                      <a:gd name="T99" fmla="*/ 1 h 1009"/>
                      <a:gd name="T100" fmla="*/ 0 w 985"/>
                      <a:gd name="T101" fmla="*/ 1 h 1009"/>
                      <a:gd name="T102" fmla="*/ 0 w 985"/>
                      <a:gd name="T103" fmla="*/ 1 h 1009"/>
                      <a:gd name="T104" fmla="*/ 0 w 985"/>
                      <a:gd name="T105" fmla="*/ 1 h 1009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985" h="1009">
                        <a:moveTo>
                          <a:pt x="81" y="891"/>
                        </a:moveTo>
                        <a:lnTo>
                          <a:pt x="62" y="768"/>
                        </a:lnTo>
                        <a:lnTo>
                          <a:pt x="43" y="716"/>
                        </a:lnTo>
                        <a:lnTo>
                          <a:pt x="10" y="636"/>
                        </a:lnTo>
                        <a:lnTo>
                          <a:pt x="0" y="569"/>
                        </a:lnTo>
                        <a:lnTo>
                          <a:pt x="0" y="487"/>
                        </a:lnTo>
                        <a:lnTo>
                          <a:pt x="15" y="383"/>
                        </a:lnTo>
                        <a:lnTo>
                          <a:pt x="53" y="279"/>
                        </a:lnTo>
                        <a:lnTo>
                          <a:pt x="100" y="184"/>
                        </a:lnTo>
                        <a:lnTo>
                          <a:pt x="161" y="109"/>
                        </a:lnTo>
                        <a:lnTo>
                          <a:pt x="218" y="61"/>
                        </a:lnTo>
                        <a:lnTo>
                          <a:pt x="294" y="19"/>
                        </a:lnTo>
                        <a:lnTo>
                          <a:pt x="374" y="0"/>
                        </a:lnTo>
                        <a:lnTo>
                          <a:pt x="497" y="0"/>
                        </a:lnTo>
                        <a:lnTo>
                          <a:pt x="630" y="19"/>
                        </a:lnTo>
                        <a:lnTo>
                          <a:pt x="729" y="19"/>
                        </a:lnTo>
                        <a:lnTo>
                          <a:pt x="819" y="28"/>
                        </a:lnTo>
                        <a:lnTo>
                          <a:pt x="857" y="38"/>
                        </a:lnTo>
                        <a:lnTo>
                          <a:pt x="895" y="66"/>
                        </a:lnTo>
                        <a:lnTo>
                          <a:pt x="928" y="127"/>
                        </a:lnTo>
                        <a:lnTo>
                          <a:pt x="952" y="170"/>
                        </a:lnTo>
                        <a:lnTo>
                          <a:pt x="985" y="217"/>
                        </a:lnTo>
                        <a:lnTo>
                          <a:pt x="961" y="288"/>
                        </a:lnTo>
                        <a:lnTo>
                          <a:pt x="933" y="355"/>
                        </a:lnTo>
                        <a:lnTo>
                          <a:pt x="933" y="388"/>
                        </a:lnTo>
                        <a:lnTo>
                          <a:pt x="919" y="430"/>
                        </a:lnTo>
                        <a:lnTo>
                          <a:pt x="914" y="482"/>
                        </a:lnTo>
                        <a:lnTo>
                          <a:pt x="886" y="506"/>
                        </a:lnTo>
                        <a:lnTo>
                          <a:pt x="867" y="664"/>
                        </a:lnTo>
                        <a:lnTo>
                          <a:pt x="838" y="692"/>
                        </a:lnTo>
                        <a:lnTo>
                          <a:pt x="810" y="688"/>
                        </a:lnTo>
                        <a:lnTo>
                          <a:pt x="791" y="650"/>
                        </a:lnTo>
                        <a:lnTo>
                          <a:pt x="762" y="607"/>
                        </a:lnTo>
                        <a:lnTo>
                          <a:pt x="725" y="607"/>
                        </a:lnTo>
                        <a:lnTo>
                          <a:pt x="706" y="664"/>
                        </a:lnTo>
                        <a:lnTo>
                          <a:pt x="696" y="744"/>
                        </a:lnTo>
                        <a:lnTo>
                          <a:pt x="706" y="811"/>
                        </a:lnTo>
                        <a:lnTo>
                          <a:pt x="720" y="849"/>
                        </a:lnTo>
                        <a:lnTo>
                          <a:pt x="748" y="877"/>
                        </a:lnTo>
                        <a:lnTo>
                          <a:pt x="800" y="910"/>
                        </a:lnTo>
                        <a:lnTo>
                          <a:pt x="725" y="896"/>
                        </a:lnTo>
                        <a:lnTo>
                          <a:pt x="687" y="896"/>
                        </a:lnTo>
                        <a:lnTo>
                          <a:pt x="677" y="910"/>
                        </a:lnTo>
                        <a:lnTo>
                          <a:pt x="621" y="972"/>
                        </a:lnTo>
                        <a:lnTo>
                          <a:pt x="583" y="981"/>
                        </a:lnTo>
                        <a:lnTo>
                          <a:pt x="535" y="1000"/>
                        </a:lnTo>
                        <a:lnTo>
                          <a:pt x="497" y="1009"/>
                        </a:lnTo>
                        <a:lnTo>
                          <a:pt x="346" y="991"/>
                        </a:lnTo>
                        <a:lnTo>
                          <a:pt x="280" y="986"/>
                        </a:lnTo>
                        <a:lnTo>
                          <a:pt x="270" y="967"/>
                        </a:lnTo>
                        <a:lnTo>
                          <a:pt x="190" y="938"/>
                        </a:lnTo>
                        <a:lnTo>
                          <a:pt x="133" y="929"/>
                        </a:lnTo>
                        <a:lnTo>
                          <a:pt x="81" y="891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513" name="Freeform 87">
                  <a:extLst>
                    <a:ext uri="{FF2B5EF4-FFF2-40B4-BE49-F238E27FC236}">
                      <a16:creationId xmlns:a16="http://schemas.microsoft.com/office/drawing/2014/main" id="{7AD1FFEB-AE32-4EC7-8BF4-02A8B8A5649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0" y="3417"/>
                  <a:ext cx="127" cy="151"/>
                </a:xfrm>
                <a:custGeom>
                  <a:avLst/>
                  <a:gdLst>
                    <a:gd name="T0" fmla="*/ 1 w 254"/>
                    <a:gd name="T1" fmla="*/ 1 h 302"/>
                    <a:gd name="T2" fmla="*/ 1 w 254"/>
                    <a:gd name="T3" fmla="*/ 1 h 302"/>
                    <a:gd name="T4" fmla="*/ 1 w 254"/>
                    <a:gd name="T5" fmla="*/ 1 h 302"/>
                    <a:gd name="T6" fmla="*/ 1 w 254"/>
                    <a:gd name="T7" fmla="*/ 0 h 302"/>
                    <a:gd name="T8" fmla="*/ 1 w 254"/>
                    <a:gd name="T9" fmla="*/ 1 h 302"/>
                    <a:gd name="T10" fmla="*/ 1 w 254"/>
                    <a:gd name="T11" fmla="*/ 1 h 302"/>
                    <a:gd name="T12" fmla="*/ 1 w 254"/>
                    <a:gd name="T13" fmla="*/ 1 h 302"/>
                    <a:gd name="T14" fmla="*/ 1 w 254"/>
                    <a:gd name="T15" fmla="*/ 1 h 302"/>
                    <a:gd name="T16" fmla="*/ 1 w 254"/>
                    <a:gd name="T17" fmla="*/ 1 h 302"/>
                    <a:gd name="T18" fmla="*/ 1 w 254"/>
                    <a:gd name="T19" fmla="*/ 1 h 302"/>
                    <a:gd name="T20" fmla="*/ 1 w 254"/>
                    <a:gd name="T21" fmla="*/ 1 h 302"/>
                    <a:gd name="T22" fmla="*/ 1 w 254"/>
                    <a:gd name="T23" fmla="*/ 1 h 302"/>
                    <a:gd name="T24" fmla="*/ 1 w 254"/>
                    <a:gd name="T25" fmla="*/ 1 h 302"/>
                    <a:gd name="T26" fmla="*/ 1 w 254"/>
                    <a:gd name="T27" fmla="*/ 1 h 302"/>
                    <a:gd name="T28" fmla="*/ 1 w 254"/>
                    <a:gd name="T29" fmla="*/ 1 h 302"/>
                    <a:gd name="T30" fmla="*/ 1 w 254"/>
                    <a:gd name="T31" fmla="*/ 1 h 302"/>
                    <a:gd name="T32" fmla="*/ 1 w 254"/>
                    <a:gd name="T33" fmla="*/ 1 h 302"/>
                    <a:gd name="T34" fmla="*/ 1 w 254"/>
                    <a:gd name="T35" fmla="*/ 1 h 302"/>
                    <a:gd name="T36" fmla="*/ 1 w 254"/>
                    <a:gd name="T37" fmla="*/ 1 h 302"/>
                    <a:gd name="T38" fmla="*/ 1 w 254"/>
                    <a:gd name="T39" fmla="*/ 1 h 302"/>
                    <a:gd name="T40" fmla="*/ 1 w 254"/>
                    <a:gd name="T41" fmla="*/ 1 h 302"/>
                    <a:gd name="T42" fmla="*/ 0 w 254"/>
                    <a:gd name="T43" fmla="*/ 1 h 302"/>
                    <a:gd name="T44" fmla="*/ 1 w 254"/>
                    <a:gd name="T45" fmla="*/ 1 h 302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54" h="302">
                      <a:moveTo>
                        <a:pt x="26" y="94"/>
                      </a:moveTo>
                      <a:lnTo>
                        <a:pt x="184" y="23"/>
                      </a:lnTo>
                      <a:lnTo>
                        <a:pt x="131" y="23"/>
                      </a:lnTo>
                      <a:lnTo>
                        <a:pt x="135" y="0"/>
                      </a:lnTo>
                      <a:lnTo>
                        <a:pt x="249" y="3"/>
                      </a:lnTo>
                      <a:lnTo>
                        <a:pt x="254" y="23"/>
                      </a:lnTo>
                      <a:lnTo>
                        <a:pt x="232" y="55"/>
                      </a:lnTo>
                      <a:lnTo>
                        <a:pt x="236" y="110"/>
                      </a:lnTo>
                      <a:lnTo>
                        <a:pt x="236" y="170"/>
                      </a:lnTo>
                      <a:lnTo>
                        <a:pt x="235" y="209"/>
                      </a:lnTo>
                      <a:lnTo>
                        <a:pt x="222" y="247"/>
                      </a:lnTo>
                      <a:lnTo>
                        <a:pt x="206" y="269"/>
                      </a:lnTo>
                      <a:lnTo>
                        <a:pt x="187" y="290"/>
                      </a:lnTo>
                      <a:lnTo>
                        <a:pt x="164" y="298"/>
                      </a:lnTo>
                      <a:lnTo>
                        <a:pt x="140" y="302"/>
                      </a:lnTo>
                      <a:lnTo>
                        <a:pt x="140" y="288"/>
                      </a:lnTo>
                      <a:lnTo>
                        <a:pt x="173" y="269"/>
                      </a:lnTo>
                      <a:lnTo>
                        <a:pt x="197" y="241"/>
                      </a:lnTo>
                      <a:lnTo>
                        <a:pt x="216" y="176"/>
                      </a:lnTo>
                      <a:lnTo>
                        <a:pt x="217" y="127"/>
                      </a:lnTo>
                      <a:lnTo>
                        <a:pt x="208" y="80"/>
                      </a:lnTo>
                      <a:lnTo>
                        <a:pt x="0" y="195"/>
                      </a:lnTo>
                      <a:lnTo>
                        <a:pt x="26" y="94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3502" name="Rectangle 89">
                <a:extLst>
                  <a:ext uri="{FF2B5EF4-FFF2-40B4-BE49-F238E27FC236}">
                    <a16:creationId xmlns:a16="http://schemas.microsoft.com/office/drawing/2014/main" id="{6C90C01B-CF78-4BD4-ACE9-AB85649B58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4" y="3058"/>
                <a:ext cx="22" cy="19"/>
              </a:xfrm>
              <a:prstGeom prst="rect">
                <a:avLst/>
              </a:prstGeom>
              <a:solidFill>
                <a:srgbClr val="FADB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spcAft>
                    <a:spcPts val="588"/>
                  </a:spcAft>
                  <a:buSzPct val="80000"/>
                  <a:buNone/>
                </a:pPr>
                <a:endParaRPr lang="zh-CN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3503" name="Freeform 90">
                <a:extLst>
                  <a:ext uri="{FF2B5EF4-FFF2-40B4-BE49-F238E27FC236}">
                    <a16:creationId xmlns:a16="http://schemas.microsoft.com/office/drawing/2014/main" id="{3984F4A5-5E6B-45C2-B285-EF76A5C250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0" y="2777"/>
                <a:ext cx="26" cy="71"/>
              </a:xfrm>
              <a:custGeom>
                <a:avLst/>
                <a:gdLst>
                  <a:gd name="T0" fmla="*/ 0 w 52"/>
                  <a:gd name="T1" fmla="*/ 1 h 142"/>
                  <a:gd name="T2" fmla="*/ 1 w 52"/>
                  <a:gd name="T3" fmla="*/ 1 h 142"/>
                  <a:gd name="T4" fmla="*/ 1 w 52"/>
                  <a:gd name="T5" fmla="*/ 1 h 142"/>
                  <a:gd name="T6" fmla="*/ 1 w 52"/>
                  <a:gd name="T7" fmla="*/ 0 h 142"/>
                  <a:gd name="T8" fmla="*/ 1 w 52"/>
                  <a:gd name="T9" fmla="*/ 1 h 142"/>
                  <a:gd name="T10" fmla="*/ 0 w 52"/>
                  <a:gd name="T11" fmla="*/ 1 h 1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2" h="142">
                    <a:moveTo>
                      <a:pt x="0" y="142"/>
                    </a:moveTo>
                    <a:lnTo>
                      <a:pt x="26" y="19"/>
                    </a:lnTo>
                    <a:lnTo>
                      <a:pt x="35" y="9"/>
                    </a:lnTo>
                    <a:lnTo>
                      <a:pt x="52" y="0"/>
                    </a:lnTo>
                    <a:lnTo>
                      <a:pt x="30" y="121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E56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4" name="Freeform 91">
                <a:extLst>
                  <a:ext uri="{FF2B5EF4-FFF2-40B4-BE49-F238E27FC236}">
                    <a16:creationId xmlns:a16="http://schemas.microsoft.com/office/drawing/2014/main" id="{B5D39E77-C402-4583-8582-90935D5A3F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1" y="3459"/>
                <a:ext cx="21" cy="19"/>
              </a:xfrm>
              <a:custGeom>
                <a:avLst/>
                <a:gdLst>
                  <a:gd name="T0" fmla="*/ 0 w 43"/>
                  <a:gd name="T1" fmla="*/ 1 h 36"/>
                  <a:gd name="T2" fmla="*/ 0 w 43"/>
                  <a:gd name="T3" fmla="*/ 0 h 36"/>
                  <a:gd name="T4" fmla="*/ 0 w 43"/>
                  <a:gd name="T5" fmla="*/ 1 h 36"/>
                  <a:gd name="T6" fmla="*/ 0 w 43"/>
                  <a:gd name="T7" fmla="*/ 1 h 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3" h="36">
                    <a:moveTo>
                      <a:pt x="0" y="36"/>
                    </a:moveTo>
                    <a:lnTo>
                      <a:pt x="38" y="0"/>
                    </a:lnTo>
                    <a:lnTo>
                      <a:pt x="43" y="3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5" name="Freeform 92">
                <a:extLst>
                  <a:ext uri="{FF2B5EF4-FFF2-40B4-BE49-F238E27FC236}">
                    <a16:creationId xmlns:a16="http://schemas.microsoft.com/office/drawing/2014/main" id="{17DAE727-2996-46ED-97B8-81A83EC3F0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38" y="3205"/>
                <a:ext cx="63" cy="127"/>
              </a:xfrm>
              <a:custGeom>
                <a:avLst/>
                <a:gdLst>
                  <a:gd name="T0" fmla="*/ 0 w 127"/>
                  <a:gd name="T1" fmla="*/ 1 h 254"/>
                  <a:gd name="T2" fmla="*/ 0 w 127"/>
                  <a:gd name="T3" fmla="*/ 1 h 254"/>
                  <a:gd name="T4" fmla="*/ 0 w 127"/>
                  <a:gd name="T5" fmla="*/ 1 h 254"/>
                  <a:gd name="T6" fmla="*/ 0 w 127"/>
                  <a:gd name="T7" fmla="*/ 1 h 254"/>
                  <a:gd name="T8" fmla="*/ 0 w 127"/>
                  <a:gd name="T9" fmla="*/ 1 h 254"/>
                  <a:gd name="T10" fmla="*/ 0 w 127"/>
                  <a:gd name="T11" fmla="*/ 1 h 254"/>
                  <a:gd name="T12" fmla="*/ 0 w 127"/>
                  <a:gd name="T13" fmla="*/ 1 h 254"/>
                  <a:gd name="T14" fmla="*/ 0 w 127"/>
                  <a:gd name="T15" fmla="*/ 1 h 254"/>
                  <a:gd name="T16" fmla="*/ 0 w 127"/>
                  <a:gd name="T17" fmla="*/ 1 h 254"/>
                  <a:gd name="T18" fmla="*/ 0 w 127"/>
                  <a:gd name="T19" fmla="*/ 1 h 254"/>
                  <a:gd name="T20" fmla="*/ 0 w 127"/>
                  <a:gd name="T21" fmla="*/ 1 h 254"/>
                  <a:gd name="T22" fmla="*/ 0 w 127"/>
                  <a:gd name="T23" fmla="*/ 1 h 254"/>
                  <a:gd name="T24" fmla="*/ 0 w 127"/>
                  <a:gd name="T25" fmla="*/ 1 h 254"/>
                  <a:gd name="T26" fmla="*/ 0 w 127"/>
                  <a:gd name="T27" fmla="*/ 1 h 254"/>
                  <a:gd name="T28" fmla="*/ 0 w 127"/>
                  <a:gd name="T29" fmla="*/ 1 h 254"/>
                  <a:gd name="T30" fmla="*/ 0 w 127"/>
                  <a:gd name="T31" fmla="*/ 1 h 254"/>
                  <a:gd name="T32" fmla="*/ 0 w 127"/>
                  <a:gd name="T33" fmla="*/ 1 h 254"/>
                  <a:gd name="T34" fmla="*/ 0 w 127"/>
                  <a:gd name="T35" fmla="*/ 1 h 254"/>
                  <a:gd name="T36" fmla="*/ 0 w 127"/>
                  <a:gd name="T37" fmla="*/ 1 h 254"/>
                  <a:gd name="T38" fmla="*/ 0 w 127"/>
                  <a:gd name="T39" fmla="*/ 1 h 254"/>
                  <a:gd name="T40" fmla="*/ 0 w 127"/>
                  <a:gd name="T41" fmla="*/ 1 h 254"/>
                  <a:gd name="T42" fmla="*/ 0 w 127"/>
                  <a:gd name="T43" fmla="*/ 1 h 254"/>
                  <a:gd name="T44" fmla="*/ 0 w 127"/>
                  <a:gd name="T45" fmla="*/ 1 h 254"/>
                  <a:gd name="T46" fmla="*/ 0 w 127"/>
                  <a:gd name="T47" fmla="*/ 1 h 254"/>
                  <a:gd name="T48" fmla="*/ 0 w 127"/>
                  <a:gd name="T49" fmla="*/ 1 h 254"/>
                  <a:gd name="T50" fmla="*/ 0 w 127"/>
                  <a:gd name="T51" fmla="*/ 1 h 254"/>
                  <a:gd name="T52" fmla="*/ 0 w 127"/>
                  <a:gd name="T53" fmla="*/ 1 h 254"/>
                  <a:gd name="T54" fmla="*/ 0 w 127"/>
                  <a:gd name="T55" fmla="*/ 1 h 254"/>
                  <a:gd name="T56" fmla="*/ 0 w 127"/>
                  <a:gd name="T57" fmla="*/ 0 h 254"/>
                  <a:gd name="T58" fmla="*/ 0 w 127"/>
                  <a:gd name="T59" fmla="*/ 0 h 254"/>
                  <a:gd name="T60" fmla="*/ 0 w 127"/>
                  <a:gd name="T61" fmla="*/ 1 h 254"/>
                  <a:gd name="T62" fmla="*/ 0 w 127"/>
                  <a:gd name="T63" fmla="*/ 1 h 25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27" h="254">
                    <a:moveTo>
                      <a:pt x="38" y="14"/>
                    </a:moveTo>
                    <a:lnTo>
                      <a:pt x="48" y="38"/>
                    </a:lnTo>
                    <a:lnTo>
                      <a:pt x="56" y="67"/>
                    </a:lnTo>
                    <a:lnTo>
                      <a:pt x="59" y="94"/>
                    </a:lnTo>
                    <a:lnTo>
                      <a:pt x="57" y="121"/>
                    </a:lnTo>
                    <a:lnTo>
                      <a:pt x="51" y="159"/>
                    </a:lnTo>
                    <a:lnTo>
                      <a:pt x="38" y="180"/>
                    </a:lnTo>
                    <a:lnTo>
                      <a:pt x="21" y="206"/>
                    </a:lnTo>
                    <a:lnTo>
                      <a:pt x="0" y="227"/>
                    </a:lnTo>
                    <a:lnTo>
                      <a:pt x="13" y="241"/>
                    </a:lnTo>
                    <a:lnTo>
                      <a:pt x="22" y="246"/>
                    </a:lnTo>
                    <a:lnTo>
                      <a:pt x="32" y="246"/>
                    </a:lnTo>
                    <a:lnTo>
                      <a:pt x="41" y="246"/>
                    </a:lnTo>
                    <a:lnTo>
                      <a:pt x="51" y="241"/>
                    </a:lnTo>
                    <a:lnTo>
                      <a:pt x="60" y="239"/>
                    </a:lnTo>
                    <a:lnTo>
                      <a:pt x="74" y="239"/>
                    </a:lnTo>
                    <a:lnTo>
                      <a:pt x="79" y="243"/>
                    </a:lnTo>
                    <a:lnTo>
                      <a:pt x="84" y="249"/>
                    </a:lnTo>
                    <a:lnTo>
                      <a:pt x="97" y="254"/>
                    </a:lnTo>
                    <a:lnTo>
                      <a:pt x="109" y="247"/>
                    </a:lnTo>
                    <a:lnTo>
                      <a:pt x="117" y="227"/>
                    </a:lnTo>
                    <a:lnTo>
                      <a:pt x="123" y="187"/>
                    </a:lnTo>
                    <a:lnTo>
                      <a:pt x="127" y="146"/>
                    </a:lnTo>
                    <a:lnTo>
                      <a:pt x="125" y="101"/>
                    </a:lnTo>
                    <a:lnTo>
                      <a:pt x="120" y="69"/>
                    </a:lnTo>
                    <a:lnTo>
                      <a:pt x="108" y="28"/>
                    </a:lnTo>
                    <a:lnTo>
                      <a:pt x="101" y="14"/>
                    </a:lnTo>
                    <a:lnTo>
                      <a:pt x="93" y="4"/>
                    </a:lnTo>
                    <a:lnTo>
                      <a:pt x="79" y="0"/>
                    </a:lnTo>
                    <a:lnTo>
                      <a:pt x="65" y="0"/>
                    </a:lnTo>
                    <a:lnTo>
                      <a:pt x="49" y="4"/>
                    </a:lnTo>
                    <a:lnTo>
                      <a:pt x="38" y="14"/>
                    </a:lnTo>
                    <a:close/>
                  </a:path>
                </a:pathLst>
              </a:custGeom>
              <a:solidFill>
                <a:srgbClr val="7F5F3F"/>
              </a:solidFill>
              <a:ln w="9525">
                <a:solidFill>
                  <a:srgbClr val="3F1F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3506" name="Group 95">
                <a:extLst>
                  <a:ext uri="{FF2B5EF4-FFF2-40B4-BE49-F238E27FC236}">
                    <a16:creationId xmlns:a16="http://schemas.microsoft.com/office/drawing/2014/main" id="{96384355-5229-4595-A62A-E6576F265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27" y="3137"/>
                <a:ext cx="477" cy="650"/>
                <a:chOff x="4727" y="3137"/>
                <a:chExt cx="477" cy="650"/>
              </a:xfrm>
            </p:grpSpPr>
            <p:sp>
              <p:nvSpPr>
                <p:cNvPr id="63510" name="Freeform 93">
                  <a:extLst>
                    <a:ext uri="{FF2B5EF4-FFF2-40B4-BE49-F238E27FC236}">
                      <a16:creationId xmlns:a16="http://schemas.microsoft.com/office/drawing/2014/main" id="{1CEF703B-B4CE-456E-90F6-392649E97A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7" y="3161"/>
                  <a:ext cx="456" cy="626"/>
                </a:xfrm>
                <a:custGeom>
                  <a:avLst/>
                  <a:gdLst>
                    <a:gd name="T0" fmla="*/ 1 w 910"/>
                    <a:gd name="T1" fmla="*/ 1 h 1252"/>
                    <a:gd name="T2" fmla="*/ 1 w 910"/>
                    <a:gd name="T3" fmla="*/ 1 h 1252"/>
                    <a:gd name="T4" fmla="*/ 1 w 910"/>
                    <a:gd name="T5" fmla="*/ 1 h 1252"/>
                    <a:gd name="T6" fmla="*/ 1 w 910"/>
                    <a:gd name="T7" fmla="*/ 1 h 1252"/>
                    <a:gd name="T8" fmla="*/ 0 w 910"/>
                    <a:gd name="T9" fmla="*/ 1 h 1252"/>
                    <a:gd name="T10" fmla="*/ 1 w 910"/>
                    <a:gd name="T11" fmla="*/ 1 h 1252"/>
                    <a:gd name="T12" fmla="*/ 1 w 910"/>
                    <a:gd name="T13" fmla="*/ 1 h 1252"/>
                    <a:gd name="T14" fmla="*/ 1 w 910"/>
                    <a:gd name="T15" fmla="*/ 1 h 1252"/>
                    <a:gd name="T16" fmla="*/ 1 w 910"/>
                    <a:gd name="T17" fmla="*/ 1 h 1252"/>
                    <a:gd name="T18" fmla="*/ 1 w 910"/>
                    <a:gd name="T19" fmla="*/ 1 h 1252"/>
                    <a:gd name="T20" fmla="*/ 1 w 910"/>
                    <a:gd name="T21" fmla="*/ 1 h 1252"/>
                    <a:gd name="T22" fmla="*/ 1 w 910"/>
                    <a:gd name="T23" fmla="*/ 1 h 1252"/>
                    <a:gd name="T24" fmla="*/ 1 w 910"/>
                    <a:gd name="T25" fmla="*/ 1 h 1252"/>
                    <a:gd name="T26" fmla="*/ 1 w 910"/>
                    <a:gd name="T27" fmla="*/ 1 h 1252"/>
                    <a:gd name="T28" fmla="*/ 1 w 910"/>
                    <a:gd name="T29" fmla="*/ 1 h 1252"/>
                    <a:gd name="T30" fmla="*/ 1 w 910"/>
                    <a:gd name="T31" fmla="*/ 1 h 1252"/>
                    <a:gd name="T32" fmla="*/ 1 w 910"/>
                    <a:gd name="T33" fmla="*/ 1 h 1252"/>
                    <a:gd name="T34" fmla="*/ 1 w 910"/>
                    <a:gd name="T35" fmla="*/ 1 h 1252"/>
                    <a:gd name="T36" fmla="*/ 1 w 910"/>
                    <a:gd name="T37" fmla="*/ 1 h 1252"/>
                    <a:gd name="T38" fmla="*/ 1 w 910"/>
                    <a:gd name="T39" fmla="*/ 1 h 1252"/>
                    <a:gd name="T40" fmla="*/ 1 w 910"/>
                    <a:gd name="T41" fmla="*/ 1 h 1252"/>
                    <a:gd name="T42" fmla="*/ 1 w 910"/>
                    <a:gd name="T43" fmla="*/ 1 h 1252"/>
                    <a:gd name="T44" fmla="*/ 1 w 910"/>
                    <a:gd name="T45" fmla="*/ 1 h 1252"/>
                    <a:gd name="T46" fmla="*/ 1 w 910"/>
                    <a:gd name="T47" fmla="*/ 0 h 1252"/>
                    <a:gd name="T48" fmla="*/ 1 w 910"/>
                    <a:gd name="T49" fmla="*/ 1 h 1252"/>
                    <a:gd name="T50" fmla="*/ 1 w 910"/>
                    <a:gd name="T51" fmla="*/ 1 h 1252"/>
                    <a:gd name="T52" fmla="*/ 1 w 910"/>
                    <a:gd name="T53" fmla="*/ 1 h 1252"/>
                    <a:gd name="T54" fmla="*/ 1 w 910"/>
                    <a:gd name="T55" fmla="*/ 1 h 1252"/>
                    <a:gd name="T56" fmla="*/ 1 w 910"/>
                    <a:gd name="T57" fmla="*/ 1 h 1252"/>
                    <a:gd name="T58" fmla="*/ 1 w 910"/>
                    <a:gd name="T59" fmla="*/ 1 h 125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910" h="1252">
                      <a:moveTo>
                        <a:pt x="90" y="317"/>
                      </a:moveTo>
                      <a:lnTo>
                        <a:pt x="47" y="478"/>
                      </a:lnTo>
                      <a:lnTo>
                        <a:pt x="28" y="573"/>
                      </a:lnTo>
                      <a:lnTo>
                        <a:pt x="5" y="669"/>
                      </a:lnTo>
                      <a:lnTo>
                        <a:pt x="0" y="773"/>
                      </a:lnTo>
                      <a:lnTo>
                        <a:pt x="9" y="849"/>
                      </a:lnTo>
                      <a:lnTo>
                        <a:pt x="24" y="897"/>
                      </a:lnTo>
                      <a:lnTo>
                        <a:pt x="28" y="972"/>
                      </a:lnTo>
                      <a:lnTo>
                        <a:pt x="71" y="1020"/>
                      </a:lnTo>
                      <a:lnTo>
                        <a:pt x="104" y="1091"/>
                      </a:lnTo>
                      <a:lnTo>
                        <a:pt x="180" y="1252"/>
                      </a:lnTo>
                      <a:lnTo>
                        <a:pt x="825" y="1114"/>
                      </a:lnTo>
                      <a:lnTo>
                        <a:pt x="797" y="991"/>
                      </a:lnTo>
                      <a:lnTo>
                        <a:pt x="839" y="892"/>
                      </a:lnTo>
                      <a:lnTo>
                        <a:pt x="877" y="759"/>
                      </a:lnTo>
                      <a:lnTo>
                        <a:pt x="906" y="608"/>
                      </a:lnTo>
                      <a:lnTo>
                        <a:pt x="910" y="469"/>
                      </a:lnTo>
                      <a:lnTo>
                        <a:pt x="891" y="332"/>
                      </a:lnTo>
                      <a:lnTo>
                        <a:pt x="853" y="223"/>
                      </a:lnTo>
                      <a:lnTo>
                        <a:pt x="773" y="114"/>
                      </a:lnTo>
                      <a:lnTo>
                        <a:pt x="693" y="48"/>
                      </a:lnTo>
                      <a:lnTo>
                        <a:pt x="617" y="19"/>
                      </a:lnTo>
                      <a:lnTo>
                        <a:pt x="517" y="5"/>
                      </a:lnTo>
                      <a:lnTo>
                        <a:pt x="399" y="0"/>
                      </a:lnTo>
                      <a:lnTo>
                        <a:pt x="309" y="19"/>
                      </a:lnTo>
                      <a:lnTo>
                        <a:pt x="241" y="62"/>
                      </a:lnTo>
                      <a:lnTo>
                        <a:pt x="170" y="119"/>
                      </a:lnTo>
                      <a:lnTo>
                        <a:pt x="132" y="180"/>
                      </a:lnTo>
                      <a:lnTo>
                        <a:pt x="99" y="256"/>
                      </a:lnTo>
                      <a:lnTo>
                        <a:pt x="90" y="317"/>
                      </a:lnTo>
                      <a:close/>
                    </a:path>
                  </a:pathLst>
                </a:custGeom>
                <a:solidFill>
                  <a:srgbClr val="FFB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11" name="Freeform 94">
                  <a:extLst>
                    <a:ext uri="{FF2B5EF4-FFF2-40B4-BE49-F238E27FC236}">
                      <a16:creationId xmlns:a16="http://schemas.microsoft.com/office/drawing/2014/main" id="{AC34D00D-D34E-4EAF-B416-231B58BB88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27" y="3137"/>
                  <a:ext cx="477" cy="567"/>
                </a:xfrm>
                <a:custGeom>
                  <a:avLst/>
                  <a:gdLst>
                    <a:gd name="T0" fmla="*/ 1 w 953"/>
                    <a:gd name="T1" fmla="*/ 1 h 1133"/>
                    <a:gd name="T2" fmla="*/ 1 w 953"/>
                    <a:gd name="T3" fmla="*/ 1 h 1133"/>
                    <a:gd name="T4" fmla="*/ 1 w 953"/>
                    <a:gd name="T5" fmla="*/ 0 h 1133"/>
                    <a:gd name="T6" fmla="*/ 1 w 953"/>
                    <a:gd name="T7" fmla="*/ 0 h 1133"/>
                    <a:gd name="T8" fmla="*/ 1 w 953"/>
                    <a:gd name="T9" fmla="*/ 1 h 1133"/>
                    <a:gd name="T10" fmla="*/ 1 w 953"/>
                    <a:gd name="T11" fmla="*/ 1 h 1133"/>
                    <a:gd name="T12" fmla="*/ 1 w 953"/>
                    <a:gd name="T13" fmla="*/ 1 h 1133"/>
                    <a:gd name="T14" fmla="*/ 1 w 953"/>
                    <a:gd name="T15" fmla="*/ 1 h 1133"/>
                    <a:gd name="T16" fmla="*/ 1 w 953"/>
                    <a:gd name="T17" fmla="*/ 1 h 1133"/>
                    <a:gd name="T18" fmla="*/ 1 w 953"/>
                    <a:gd name="T19" fmla="*/ 1 h 1133"/>
                    <a:gd name="T20" fmla="*/ 1 w 953"/>
                    <a:gd name="T21" fmla="*/ 1 h 1133"/>
                    <a:gd name="T22" fmla="*/ 1 w 953"/>
                    <a:gd name="T23" fmla="*/ 1 h 1133"/>
                    <a:gd name="T24" fmla="*/ 1 w 953"/>
                    <a:gd name="T25" fmla="*/ 1 h 1133"/>
                    <a:gd name="T26" fmla="*/ 1 w 953"/>
                    <a:gd name="T27" fmla="*/ 1 h 1133"/>
                    <a:gd name="T28" fmla="*/ 1 w 953"/>
                    <a:gd name="T29" fmla="*/ 1 h 1133"/>
                    <a:gd name="T30" fmla="*/ 1 w 953"/>
                    <a:gd name="T31" fmla="*/ 1 h 1133"/>
                    <a:gd name="T32" fmla="*/ 1 w 953"/>
                    <a:gd name="T33" fmla="*/ 1 h 1133"/>
                    <a:gd name="T34" fmla="*/ 1 w 953"/>
                    <a:gd name="T35" fmla="*/ 1 h 1133"/>
                    <a:gd name="T36" fmla="*/ 1 w 953"/>
                    <a:gd name="T37" fmla="*/ 1 h 1133"/>
                    <a:gd name="T38" fmla="*/ 1 w 953"/>
                    <a:gd name="T39" fmla="*/ 1 h 1133"/>
                    <a:gd name="T40" fmla="*/ 1 w 953"/>
                    <a:gd name="T41" fmla="*/ 1 h 1133"/>
                    <a:gd name="T42" fmla="*/ 1 w 953"/>
                    <a:gd name="T43" fmla="*/ 1 h 1133"/>
                    <a:gd name="T44" fmla="*/ 1 w 953"/>
                    <a:gd name="T45" fmla="*/ 1 h 1133"/>
                    <a:gd name="T46" fmla="*/ 1 w 953"/>
                    <a:gd name="T47" fmla="*/ 1 h 1133"/>
                    <a:gd name="T48" fmla="*/ 1 w 953"/>
                    <a:gd name="T49" fmla="*/ 1 h 1133"/>
                    <a:gd name="T50" fmla="*/ 1 w 953"/>
                    <a:gd name="T51" fmla="*/ 1 h 1133"/>
                    <a:gd name="T52" fmla="*/ 1 w 953"/>
                    <a:gd name="T53" fmla="*/ 1 h 1133"/>
                    <a:gd name="T54" fmla="*/ 1 w 953"/>
                    <a:gd name="T55" fmla="*/ 1 h 1133"/>
                    <a:gd name="T56" fmla="*/ 1 w 953"/>
                    <a:gd name="T57" fmla="*/ 1 h 1133"/>
                    <a:gd name="T58" fmla="*/ 1 w 953"/>
                    <a:gd name="T59" fmla="*/ 1 h 1133"/>
                    <a:gd name="T60" fmla="*/ 1 w 953"/>
                    <a:gd name="T61" fmla="*/ 1 h 1133"/>
                    <a:gd name="T62" fmla="*/ 1 w 953"/>
                    <a:gd name="T63" fmla="*/ 1 h 113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53" h="1133">
                      <a:moveTo>
                        <a:pt x="118" y="218"/>
                      </a:moveTo>
                      <a:lnTo>
                        <a:pt x="137" y="147"/>
                      </a:lnTo>
                      <a:lnTo>
                        <a:pt x="175" y="76"/>
                      </a:lnTo>
                      <a:lnTo>
                        <a:pt x="222" y="43"/>
                      </a:lnTo>
                      <a:lnTo>
                        <a:pt x="276" y="19"/>
                      </a:lnTo>
                      <a:lnTo>
                        <a:pt x="371" y="0"/>
                      </a:lnTo>
                      <a:lnTo>
                        <a:pt x="442" y="0"/>
                      </a:lnTo>
                      <a:lnTo>
                        <a:pt x="532" y="0"/>
                      </a:lnTo>
                      <a:lnTo>
                        <a:pt x="603" y="14"/>
                      </a:lnTo>
                      <a:lnTo>
                        <a:pt x="650" y="38"/>
                      </a:lnTo>
                      <a:lnTo>
                        <a:pt x="688" y="57"/>
                      </a:lnTo>
                      <a:lnTo>
                        <a:pt x="740" y="99"/>
                      </a:lnTo>
                      <a:lnTo>
                        <a:pt x="787" y="142"/>
                      </a:lnTo>
                      <a:lnTo>
                        <a:pt x="825" y="175"/>
                      </a:lnTo>
                      <a:lnTo>
                        <a:pt x="863" y="218"/>
                      </a:lnTo>
                      <a:lnTo>
                        <a:pt x="901" y="284"/>
                      </a:lnTo>
                      <a:lnTo>
                        <a:pt x="920" y="355"/>
                      </a:lnTo>
                      <a:lnTo>
                        <a:pt x="943" y="454"/>
                      </a:lnTo>
                      <a:lnTo>
                        <a:pt x="953" y="530"/>
                      </a:lnTo>
                      <a:lnTo>
                        <a:pt x="948" y="611"/>
                      </a:lnTo>
                      <a:lnTo>
                        <a:pt x="943" y="693"/>
                      </a:lnTo>
                      <a:lnTo>
                        <a:pt x="920" y="783"/>
                      </a:lnTo>
                      <a:lnTo>
                        <a:pt x="896" y="877"/>
                      </a:lnTo>
                      <a:lnTo>
                        <a:pt x="877" y="967"/>
                      </a:lnTo>
                      <a:lnTo>
                        <a:pt x="839" y="1033"/>
                      </a:lnTo>
                      <a:lnTo>
                        <a:pt x="797" y="1062"/>
                      </a:lnTo>
                      <a:lnTo>
                        <a:pt x="745" y="1086"/>
                      </a:lnTo>
                      <a:lnTo>
                        <a:pt x="688" y="1104"/>
                      </a:lnTo>
                      <a:lnTo>
                        <a:pt x="650" y="1123"/>
                      </a:lnTo>
                      <a:lnTo>
                        <a:pt x="598" y="1133"/>
                      </a:lnTo>
                      <a:lnTo>
                        <a:pt x="551" y="1128"/>
                      </a:lnTo>
                      <a:lnTo>
                        <a:pt x="480" y="1109"/>
                      </a:lnTo>
                      <a:lnTo>
                        <a:pt x="424" y="1106"/>
                      </a:lnTo>
                      <a:lnTo>
                        <a:pt x="398" y="1100"/>
                      </a:lnTo>
                      <a:lnTo>
                        <a:pt x="402" y="1119"/>
                      </a:lnTo>
                      <a:lnTo>
                        <a:pt x="241" y="1090"/>
                      </a:lnTo>
                      <a:lnTo>
                        <a:pt x="260" y="1033"/>
                      </a:lnTo>
                      <a:lnTo>
                        <a:pt x="257" y="1007"/>
                      </a:lnTo>
                      <a:lnTo>
                        <a:pt x="256" y="981"/>
                      </a:lnTo>
                      <a:lnTo>
                        <a:pt x="249" y="951"/>
                      </a:lnTo>
                      <a:lnTo>
                        <a:pt x="241" y="936"/>
                      </a:lnTo>
                      <a:lnTo>
                        <a:pt x="226" y="915"/>
                      </a:lnTo>
                      <a:lnTo>
                        <a:pt x="244" y="893"/>
                      </a:lnTo>
                      <a:lnTo>
                        <a:pt x="262" y="866"/>
                      </a:lnTo>
                      <a:lnTo>
                        <a:pt x="268" y="843"/>
                      </a:lnTo>
                      <a:lnTo>
                        <a:pt x="256" y="787"/>
                      </a:lnTo>
                      <a:lnTo>
                        <a:pt x="251" y="716"/>
                      </a:lnTo>
                      <a:lnTo>
                        <a:pt x="218" y="674"/>
                      </a:lnTo>
                      <a:lnTo>
                        <a:pt x="170" y="659"/>
                      </a:lnTo>
                      <a:lnTo>
                        <a:pt x="123" y="620"/>
                      </a:lnTo>
                      <a:lnTo>
                        <a:pt x="90" y="620"/>
                      </a:lnTo>
                      <a:lnTo>
                        <a:pt x="57" y="659"/>
                      </a:lnTo>
                      <a:lnTo>
                        <a:pt x="57" y="716"/>
                      </a:lnTo>
                      <a:lnTo>
                        <a:pt x="79" y="760"/>
                      </a:lnTo>
                      <a:lnTo>
                        <a:pt x="84" y="827"/>
                      </a:lnTo>
                      <a:lnTo>
                        <a:pt x="66" y="822"/>
                      </a:lnTo>
                      <a:lnTo>
                        <a:pt x="49" y="809"/>
                      </a:lnTo>
                      <a:lnTo>
                        <a:pt x="28" y="664"/>
                      </a:lnTo>
                      <a:lnTo>
                        <a:pt x="0" y="568"/>
                      </a:lnTo>
                      <a:lnTo>
                        <a:pt x="19" y="492"/>
                      </a:lnTo>
                      <a:lnTo>
                        <a:pt x="33" y="407"/>
                      </a:lnTo>
                      <a:lnTo>
                        <a:pt x="47" y="317"/>
                      </a:lnTo>
                      <a:lnTo>
                        <a:pt x="47" y="274"/>
                      </a:lnTo>
                      <a:lnTo>
                        <a:pt x="118" y="218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3507" name="Freeform 96">
                <a:extLst>
                  <a:ext uri="{FF2B5EF4-FFF2-40B4-BE49-F238E27FC236}">
                    <a16:creationId xmlns:a16="http://schemas.microsoft.com/office/drawing/2014/main" id="{3261EAE8-6A1C-4D3C-94D1-E93D84BA9D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69" y="3623"/>
                <a:ext cx="333" cy="147"/>
              </a:xfrm>
              <a:custGeom>
                <a:avLst/>
                <a:gdLst>
                  <a:gd name="T0" fmla="*/ 0 w 667"/>
                  <a:gd name="T1" fmla="*/ 1 h 293"/>
                  <a:gd name="T2" fmla="*/ 0 w 667"/>
                  <a:gd name="T3" fmla="*/ 0 h 293"/>
                  <a:gd name="T4" fmla="*/ 0 w 667"/>
                  <a:gd name="T5" fmla="*/ 1 h 293"/>
                  <a:gd name="T6" fmla="*/ 0 w 667"/>
                  <a:gd name="T7" fmla="*/ 1 h 293"/>
                  <a:gd name="T8" fmla="*/ 0 w 667"/>
                  <a:gd name="T9" fmla="*/ 1 h 293"/>
                  <a:gd name="T10" fmla="*/ 0 w 667"/>
                  <a:gd name="T11" fmla="*/ 1 h 293"/>
                  <a:gd name="T12" fmla="*/ 0 w 667"/>
                  <a:gd name="T13" fmla="*/ 1 h 293"/>
                  <a:gd name="T14" fmla="*/ 0 w 667"/>
                  <a:gd name="T15" fmla="*/ 1 h 293"/>
                  <a:gd name="T16" fmla="*/ 0 w 667"/>
                  <a:gd name="T17" fmla="*/ 1 h 293"/>
                  <a:gd name="T18" fmla="*/ 0 w 667"/>
                  <a:gd name="T19" fmla="*/ 1 h 293"/>
                  <a:gd name="T20" fmla="*/ 0 w 667"/>
                  <a:gd name="T21" fmla="*/ 1 h 293"/>
                  <a:gd name="T22" fmla="*/ 0 w 667"/>
                  <a:gd name="T23" fmla="*/ 1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7" h="293">
                    <a:moveTo>
                      <a:pt x="0" y="35"/>
                    </a:moveTo>
                    <a:lnTo>
                      <a:pt x="14" y="0"/>
                    </a:lnTo>
                    <a:lnTo>
                      <a:pt x="96" y="5"/>
                    </a:lnTo>
                    <a:lnTo>
                      <a:pt x="186" y="20"/>
                    </a:lnTo>
                    <a:lnTo>
                      <a:pt x="321" y="66"/>
                    </a:lnTo>
                    <a:lnTo>
                      <a:pt x="392" y="96"/>
                    </a:lnTo>
                    <a:lnTo>
                      <a:pt x="473" y="132"/>
                    </a:lnTo>
                    <a:lnTo>
                      <a:pt x="560" y="172"/>
                    </a:lnTo>
                    <a:lnTo>
                      <a:pt x="634" y="213"/>
                    </a:lnTo>
                    <a:lnTo>
                      <a:pt x="659" y="241"/>
                    </a:lnTo>
                    <a:lnTo>
                      <a:pt x="667" y="293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8" name="Freeform 97">
                <a:extLst>
                  <a:ext uri="{FF2B5EF4-FFF2-40B4-BE49-F238E27FC236}">
                    <a16:creationId xmlns:a16="http://schemas.microsoft.com/office/drawing/2014/main" id="{82DBF0A4-E0AA-4E3C-AF1E-0BB363D8D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8" y="3535"/>
                <a:ext cx="2219" cy="361"/>
              </a:xfrm>
              <a:custGeom>
                <a:avLst/>
                <a:gdLst>
                  <a:gd name="T0" fmla="*/ 1 w 4438"/>
                  <a:gd name="T1" fmla="*/ 1 h 721"/>
                  <a:gd name="T2" fmla="*/ 1 w 4438"/>
                  <a:gd name="T3" fmla="*/ 1 h 721"/>
                  <a:gd name="T4" fmla="*/ 1 w 4438"/>
                  <a:gd name="T5" fmla="*/ 1 h 721"/>
                  <a:gd name="T6" fmla="*/ 1 w 4438"/>
                  <a:gd name="T7" fmla="*/ 1 h 721"/>
                  <a:gd name="T8" fmla="*/ 1 w 4438"/>
                  <a:gd name="T9" fmla="*/ 1 h 721"/>
                  <a:gd name="T10" fmla="*/ 1 w 4438"/>
                  <a:gd name="T11" fmla="*/ 0 h 721"/>
                  <a:gd name="T12" fmla="*/ 1 w 4438"/>
                  <a:gd name="T13" fmla="*/ 1 h 721"/>
                  <a:gd name="T14" fmla="*/ 1 w 4438"/>
                  <a:gd name="T15" fmla="*/ 1 h 721"/>
                  <a:gd name="T16" fmla="*/ 1 w 4438"/>
                  <a:gd name="T17" fmla="*/ 1 h 721"/>
                  <a:gd name="T18" fmla="*/ 1 w 4438"/>
                  <a:gd name="T19" fmla="*/ 1 h 721"/>
                  <a:gd name="T20" fmla="*/ 1 w 4438"/>
                  <a:gd name="T21" fmla="*/ 1 h 721"/>
                  <a:gd name="T22" fmla="*/ 1 w 4438"/>
                  <a:gd name="T23" fmla="*/ 1 h 721"/>
                  <a:gd name="T24" fmla="*/ 1 w 4438"/>
                  <a:gd name="T25" fmla="*/ 1 h 721"/>
                  <a:gd name="T26" fmla="*/ 1 w 4438"/>
                  <a:gd name="T27" fmla="*/ 1 h 721"/>
                  <a:gd name="T28" fmla="*/ 1 w 4438"/>
                  <a:gd name="T29" fmla="*/ 1 h 721"/>
                  <a:gd name="T30" fmla="*/ 1 w 4438"/>
                  <a:gd name="T31" fmla="*/ 1 h 721"/>
                  <a:gd name="T32" fmla="*/ 1 w 4438"/>
                  <a:gd name="T33" fmla="*/ 1 h 721"/>
                  <a:gd name="T34" fmla="*/ 1 w 4438"/>
                  <a:gd name="T35" fmla="*/ 1 h 721"/>
                  <a:gd name="T36" fmla="*/ 1 w 4438"/>
                  <a:gd name="T37" fmla="*/ 1 h 721"/>
                  <a:gd name="T38" fmla="*/ 1 w 4438"/>
                  <a:gd name="T39" fmla="*/ 1 h 721"/>
                  <a:gd name="T40" fmla="*/ 1 w 4438"/>
                  <a:gd name="T41" fmla="*/ 1 h 721"/>
                  <a:gd name="T42" fmla="*/ 1 w 4438"/>
                  <a:gd name="T43" fmla="*/ 1 h 721"/>
                  <a:gd name="T44" fmla="*/ 1 w 4438"/>
                  <a:gd name="T45" fmla="*/ 1 h 721"/>
                  <a:gd name="T46" fmla="*/ 1 w 4438"/>
                  <a:gd name="T47" fmla="*/ 1 h 721"/>
                  <a:gd name="T48" fmla="*/ 1 w 4438"/>
                  <a:gd name="T49" fmla="*/ 1 h 721"/>
                  <a:gd name="T50" fmla="*/ 1 w 4438"/>
                  <a:gd name="T51" fmla="*/ 1 h 721"/>
                  <a:gd name="T52" fmla="*/ 1 w 4438"/>
                  <a:gd name="T53" fmla="*/ 1 h 721"/>
                  <a:gd name="T54" fmla="*/ 1 w 4438"/>
                  <a:gd name="T55" fmla="*/ 1 h 721"/>
                  <a:gd name="T56" fmla="*/ 0 w 4438"/>
                  <a:gd name="T57" fmla="*/ 1 h 721"/>
                  <a:gd name="T58" fmla="*/ 1 w 4438"/>
                  <a:gd name="T59" fmla="*/ 1 h 72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438" h="721">
                    <a:moveTo>
                      <a:pt x="19" y="521"/>
                    </a:moveTo>
                    <a:lnTo>
                      <a:pt x="189" y="311"/>
                    </a:lnTo>
                    <a:lnTo>
                      <a:pt x="284" y="220"/>
                    </a:lnTo>
                    <a:lnTo>
                      <a:pt x="368" y="150"/>
                    </a:lnTo>
                    <a:lnTo>
                      <a:pt x="500" y="41"/>
                    </a:lnTo>
                    <a:lnTo>
                      <a:pt x="557" y="0"/>
                    </a:lnTo>
                    <a:lnTo>
                      <a:pt x="943" y="190"/>
                    </a:lnTo>
                    <a:lnTo>
                      <a:pt x="1029" y="291"/>
                    </a:lnTo>
                    <a:lnTo>
                      <a:pt x="1095" y="371"/>
                    </a:lnTo>
                    <a:lnTo>
                      <a:pt x="1172" y="461"/>
                    </a:lnTo>
                    <a:lnTo>
                      <a:pt x="1210" y="521"/>
                    </a:lnTo>
                    <a:lnTo>
                      <a:pt x="1445" y="391"/>
                    </a:lnTo>
                    <a:lnTo>
                      <a:pt x="1549" y="332"/>
                    </a:lnTo>
                    <a:lnTo>
                      <a:pt x="1690" y="281"/>
                    </a:lnTo>
                    <a:lnTo>
                      <a:pt x="1803" y="190"/>
                    </a:lnTo>
                    <a:lnTo>
                      <a:pt x="1983" y="240"/>
                    </a:lnTo>
                    <a:lnTo>
                      <a:pt x="2133" y="300"/>
                    </a:lnTo>
                    <a:lnTo>
                      <a:pt x="2284" y="362"/>
                    </a:lnTo>
                    <a:lnTo>
                      <a:pt x="2303" y="371"/>
                    </a:lnTo>
                    <a:lnTo>
                      <a:pt x="2417" y="391"/>
                    </a:lnTo>
                    <a:lnTo>
                      <a:pt x="2540" y="521"/>
                    </a:lnTo>
                    <a:lnTo>
                      <a:pt x="2606" y="600"/>
                    </a:lnTo>
                    <a:lnTo>
                      <a:pt x="2766" y="682"/>
                    </a:lnTo>
                    <a:lnTo>
                      <a:pt x="3220" y="442"/>
                    </a:lnTo>
                    <a:lnTo>
                      <a:pt x="3881" y="291"/>
                    </a:lnTo>
                    <a:lnTo>
                      <a:pt x="4127" y="371"/>
                    </a:lnTo>
                    <a:lnTo>
                      <a:pt x="4372" y="530"/>
                    </a:lnTo>
                    <a:lnTo>
                      <a:pt x="4438" y="721"/>
                    </a:lnTo>
                    <a:lnTo>
                      <a:pt x="0" y="721"/>
                    </a:lnTo>
                    <a:lnTo>
                      <a:pt x="19" y="521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9" name="Freeform 98">
                <a:extLst>
                  <a:ext uri="{FF2B5EF4-FFF2-40B4-BE49-F238E27FC236}">
                    <a16:creationId xmlns:a16="http://schemas.microsoft.com/office/drawing/2014/main" id="{7A2B2C5E-B91A-4FE2-90C9-0A3477E70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10" y="3636"/>
                <a:ext cx="280" cy="200"/>
              </a:xfrm>
              <a:custGeom>
                <a:avLst/>
                <a:gdLst>
                  <a:gd name="T0" fmla="*/ 0 w 560"/>
                  <a:gd name="T1" fmla="*/ 0 h 401"/>
                  <a:gd name="T2" fmla="*/ 1 w 560"/>
                  <a:gd name="T3" fmla="*/ 0 h 401"/>
                  <a:gd name="T4" fmla="*/ 1 w 560"/>
                  <a:gd name="T5" fmla="*/ 0 h 401"/>
                  <a:gd name="T6" fmla="*/ 1 w 560"/>
                  <a:gd name="T7" fmla="*/ 0 h 401"/>
                  <a:gd name="T8" fmla="*/ 1 w 560"/>
                  <a:gd name="T9" fmla="*/ 0 h 401"/>
                  <a:gd name="T10" fmla="*/ 1 w 560"/>
                  <a:gd name="T11" fmla="*/ 0 h 401"/>
                  <a:gd name="T12" fmla="*/ 1 w 560"/>
                  <a:gd name="T13" fmla="*/ 0 h 401"/>
                  <a:gd name="T14" fmla="*/ 1 w 560"/>
                  <a:gd name="T15" fmla="*/ 0 h 401"/>
                  <a:gd name="T16" fmla="*/ 1 w 560"/>
                  <a:gd name="T17" fmla="*/ 0 h 401"/>
                  <a:gd name="T18" fmla="*/ 1 w 560"/>
                  <a:gd name="T19" fmla="*/ 0 h 401"/>
                  <a:gd name="T20" fmla="*/ 1 w 560"/>
                  <a:gd name="T21" fmla="*/ 0 h 401"/>
                  <a:gd name="T22" fmla="*/ 1 w 560"/>
                  <a:gd name="T23" fmla="*/ 0 h 401"/>
                  <a:gd name="T24" fmla="*/ 1 w 560"/>
                  <a:gd name="T25" fmla="*/ 0 h 401"/>
                  <a:gd name="T26" fmla="*/ 1 w 560"/>
                  <a:gd name="T27" fmla="*/ 0 h 401"/>
                  <a:gd name="T28" fmla="*/ 1 w 560"/>
                  <a:gd name="T29" fmla="*/ 0 h 401"/>
                  <a:gd name="T30" fmla="*/ 1 w 560"/>
                  <a:gd name="T31" fmla="*/ 0 h 401"/>
                  <a:gd name="T32" fmla="*/ 1 w 560"/>
                  <a:gd name="T33" fmla="*/ 0 h 401"/>
                  <a:gd name="T34" fmla="*/ 0 w 560"/>
                  <a:gd name="T35" fmla="*/ 0 h 40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60" h="401">
                    <a:moveTo>
                      <a:pt x="0" y="0"/>
                    </a:moveTo>
                    <a:lnTo>
                      <a:pt x="272" y="65"/>
                    </a:lnTo>
                    <a:lnTo>
                      <a:pt x="365" y="100"/>
                    </a:lnTo>
                    <a:lnTo>
                      <a:pt x="414" y="128"/>
                    </a:lnTo>
                    <a:lnTo>
                      <a:pt x="464" y="169"/>
                    </a:lnTo>
                    <a:lnTo>
                      <a:pt x="508" y="223"/>
                    </a:lnTo>
                    <a:lnTo>
                      <a:pt x="537" y="278"/>
                    </a:lnTo>
                    <a:lnTo>
                      <a:pt x="560" y="336"/>
                    </a:lnTo>
                    <a:lnTo>
                      <a:pt x="518" y="401"/>
                    </a:lnTo>
                    <a:lnTo>
                      <a:pt x="497" y="332"/>
                    </a:lnTo>
                    <a:lnTo>
                      <a:pt x="461" y="270"/>
                    </a:lnTo>
                    <a:lnTo>
                      <a:pt x="428" y="227"/>
                    </a:lnTo>
                    <a:lnTo>
                      <a:pt x="398" y="197"/>
                    </a:lnTo>
                    <a:lnTo>
                      <a:pt x="343" y="164"/>
                    </a:lnTo>
                    <a:lnTo>
                      <a:pt x="280" y="133"/>
                    </a:lnTo>
                    <a:lnTo>
                      <a:pt x="191" y="95"/>
                    </a:lnTo>
                    <a:lnTo>
                      <a:pt x="106" y="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495" name="Rectangle 3">
              <a:extLst>
                <a:ext uri="{FF2B5EF4-FFF2-40B4-BE49-F238E27FC236}">
                  <a16:creationId xmlns:a16="http://schemas.microsoft.com/office/drawing/2014/main" id="{DA124698-9A25-4A18-8206-1BFBBA2810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7463" y="3573463"/>
              <a:ext cx="2376487" cy="100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Monotype Sorts"/>
                <a:buChar char=""/>
              </a:pPr>
              <a:r>
                <a:rPr lang="en-US" altLang="zh-CN" sz="5400">
                  <a:solidFill>
                    <a:srgbClr val="FFFFC2"/>
                  </a:solidFill>
                  <a:latin typeface="Arial" panose="020B0604020202020204" pitchFamily="34" charset="0"/>
                </a:rPr>
                <a:t>Q&amp;A</a:t>
              </a:r>
            </a:p>
          </p:txBody>
        </p:sp>
      </p:grpSp>
    </p:spTree>
  </p:cSld>
  <p:clrMapOvr>
    <a:masterClrMapping/>
  </p:clrMapOvr>
  <p:transition>
    <p:newsflash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9EF75847-7490-4D78-A343-76AA3BEB9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269875"/>
            <a:ext cx="8915400" cy="1143000"/>
          </a:xfrm>
        </p:spPr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8D6138D7-DBD7-457D-86CA-7FDB7B6A4C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7408" y="1412875"/>
            <a:ext cx="11233248" cy="46863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1. Write a class declaration for each of the following classes. Include the member functions </a:t>
            </a:r>
            <a:r>
              <a:rPr lang="en-US" altLang="zh-CN" dirty="0" err="1">
                <a:solidFill>
                  <a:srgbClr val="00B050"/>
                </a:solidFill>
              </a:rPr>
              <a:t>assign_data</a:t>
            </a:r>
            <a:r>
              <a:rPr lang="en-US" altLang="zh-CN" dirty="0">
                <a:solidFill>
                  <a:srgbClr val="00B050"/>
                </a:solidFill>
              </a:rPr>
              <a:t>() </a:t>
            </a:r>
            <a:r>
              <a:rPr lang="en-US" altLang="zh-CN" dirty="0"/>
              <a:t>to assign values to the data members and </a:t>
            </a:r>
            <a:r>
              <a:rPr lang="en-US" altLang="zh-CN" dirty="0" err="1">
                <a:solidFill>
                  <a:srgbClr val="00B050"/>
                </a:solidFill>
              </a:rPr>
              <a:t>display_data</a:t>
            </a:r>
            <a:r>
              <a:rPr lang="en-US" altLang="zh-CN" dirty="0">
                <a:solidFill>
                  <a:srgbClr val="00B050"/>
                </a:solidFill>
              </a:rPr>
              <a:t>() </a:t>
            </a:r>
            <a:r>
              <a:rPr lang="en-US" altLang="zh-CN" dirty="0"/>
              <a:t>to display the values of the data members.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(a) A class </a:t>
            </a:r>
            <a:r>
              <a:rPr lang="en-US" altLang="zh-CN" dirty="0" err="1">
                <a:solidFill>
                  <a:srgbClr val="00B050"/>
                </a:solidFill>
              </a:rPr>
              <a:t>current_date</a:t>
            </a:r>
            <a:r>
              <a:rPr lang="en-US" altLang="zh-CN" dirty="0"/>
              <a:t> with integer data members </a:t>
            </a:r>
            <a:r>
              <a:rPr lang="en-US" altLang="zh-CN" dirty="0">
                <a:solidFill>
                  <a:srgbClr val="00B050"/>
                </a:solidFill>
              </a:rPr>
              <a:t>day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B050"/>
                </a:solidFill>
              </a:rPr>
              <a:t>month</a:t>
            </a:r>
            <a:r>
              <a:rPr lang="en-US" altLang="zh-CN" dirty="0"/>
              <a:t>, and </a:t>
            </a:r>
            <a:r>
              <a:rPr lang="en-US" altLang="zh-CN" dirty="0">
                <a:solidFill>
                  <a:srgbClr val="00B050"/>
                </a:solidFill>
              </a:rPr>
              <a:t>year</a:t>
            </a:r>
            <a:r>
              <a:rPr lang="en-US" altLang="zh-CN" dirty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(b) A class </a:t>
            </a:r>
            <a:r>
              <a:rPr lang="en-US" altLang="zh-CN" dirty="0" err="1">
                <a:solidFill>
                  <a:srgbClr val="00B050"/>
                </a:solidFill>
              </a:rPr>
              <a:t>current_time</a:t>
            </a:r>
            <a:r>
              <a:rPr lang="en-US" altLang="zh-CN" dirty="0"/>
              <a:t> with integer data members </a:t>
            </a:r>
            <a:r>
              <a:rPr lang="en-US" altLang="zh-CN" dirty="0">
                <a:solidFill>
                  <a:srgbClr val="00B050"/>
                </a:solidFill>
              </a:rPr>
              <a:t>hours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00B050"/>
                </a:solidFill>
              </a:rPr>
              <a:t>minutes</a:t>
            </a:r>
            <a:r>
              <a:rPr lang="en-US" altLang="zh-CN" dirty="0"/>
              <a:t>, and floating point data member </a:t>
            </a:r>
            <a:r>
              <a:rPr lang="en-US" altLang="zh-CN" dirty="0">
                <a:solidFill>
                  <a:srgbClr val="00B050"/>
                </a:solidFill>
              </a:rPr>
              <a:t>seconds</a:t>
            </a:r>
            <a:r>
              <a:rPr lang="en-US" altLang="zh-CN" dirty="0"/>
              <a:t>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Create an object of each of the above classes in </a:t>
            </a:r>
            <a:r>
              <a:rPr lang="en-US" altLang="zh-CN" sz="2800" dirty="0">
                <a:solidFill>
                  <a:srgbClr val="00B050"/>
                </a:solidFill>
              </a:rPr>
              <a:t>main().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Use </a:t>
            </a:r>
            <a:r>
              <a:rPr lang="en-US" altLang="zh-CN" sz="2800" dirty="0" err="1">
                <a:solidFill>
                  <a:srgbClr val="00B050"/>
                </a:solidFill>
              </a:rPr>
              <a:t>assign_data</a:t>
            </a:r>
            <a:r>
              <a:rPr lang="en-US" altLang="zh-CN" sz="2800" dirty="0">
                <a:solidFill>
                  <a:srgbClr val="00B050"/>
                </a:solidFill>
              </a:rPr>
              <a:t>() </a:t>
            </a:r>
            <a:r>
              <a:rPr lang="en-US" altLang="zh-CN" sz="2800" dirty="0">
                <a:solidFill>
                  <a:schemeClr val="tx1"/>
                </a:solidFill>
              </a:rPr>
              <a:t>to assign values to the data members of each object.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Display these values on the screen using </a:t>
            </a:r>
            <a:r>
              <a:rPr lang="en-US" altLang="zh-CN" sz="2800" dirty="0" err="1">
                <a:solidFill>
                  <a:srgbClr val="00B050"/>
                </a:solidFill>
              </a:rPr>
              <a:t>display_data</a:t>
            </a:r>
            <a:r>
              <a:rPr lang="en-US" altLang="zh-CN" sz="2800" dirty="0">
                <a:solidFill>
                  <a:srgbClr val="00B050"/>
                </a:solidFill>
              </a:rPr>
              <a:t>()</a:t>
            </a:r>
            <a:r>
              <a:rPr lang="en-US" altLang="zh-CN" sz="2800" dirty="0">
                <a:solidFill>
                  <a:schemeClr val="tx1"/>
                </a:solidFill>
              </a:rPr>
              <a:t>.</a:t>
            </a:r>
            <a:endParaRPr lang="zh-CN" altLang="zh-C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02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Basics of Object and Class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8237" y="1844824"/>
            <a:ext cx="8515527" cy="37444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1838236" y="5157192"/>
            <a:ext cx="3681700" cy="43204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 of data and functions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976320" y="1988840"/>
            <a:ext cx="792088" cy="36004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endParaRPr lang="zh-CN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45651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9EF75847-7490-4D78-A343-76AA3BEB9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269875"/>
            <a:ext cx="8915400" cy="1143000"/>
          </a:xfrm>
        </p:spPr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8D6138D7-DBD7-457D-86CA-7FDB7B6A4C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25600" y="1412875"/>
            <a:ext cx="8915400" cy="4686300"/>
          </a:xfrm>
        </p:spPr>
        <p:txBody>
          <a:bodyPr/>
          <a:lstStyle/>
          <a:p>
            <a:r>
              <a:rPr lang="en-US" altLang="zh-CN" dirty="0"/>
              <a:t>2. Add a default constructor to each class in exercise 1.</a:t>
            </a:r>
          </a:p>
          <a:p>
            <a:endParaRPr lang="en-US" altLang="zh-CN" dirty="0"/>
          </a:p>
          <a:p>
            <a:r>
              <a:rPr lang="en-US" altLang="zh-CN" dirty="0"/>
              <a:t>3. Modify the classes developed in exercise 1 as follows:</a:t>
            </a:r>
          </a:p>
          <a:p>
            <a:pPr marL="457200" lvl="1" indent="0">
              <a:buNone/>
            </a:pPr>
            <a:r>
              <a:rPr lang="en-US" altLang="zh-CN" dirty="0"/>
              <a:t>(a) Add a member function </a:t>
            </a:r>
            <a:r>
              <a:rPr lang="en-US" altLang="zh-CN" dirty="0" err="1">
                <a:solidFill>
                  <a:srgbClr val="00B050"/>
                </a:solidFill>
              </a:rPr>
              <a:t>increment_date</a:t>
            </a:r>
            <a:r>
              <a:rPr lang="en-US" altLang="zh-CN" dirty="0">
                <a:solidFill>
                  <a:srgbClr val="00B050"/>
                </a:solidFill>
              </a:rPr>
              <a:t>() </a:t>
            </a:r>
            <a:r>
              <a:rPr lang="en-US" altLang="zh-CN" dirty="0"/>
              <a:t>to the </a:t>
            </a:r>
            <a:r>
              <a:rPr lang="en-US" altLang="zh-CN" dirty="0" err="1">
                <a:solidFill>
                  <a:srgbClr val="00B050"/>
                </a:solidFill>
              </a:rPr>
              <a:t>current_date</a:t>
            </a:r>
            <a:r>
              <a:rPr lang="en-US" altLang="zh-CN" dirty="0"/>
              <a:t> class that adds one day to the current date.</a:t>
            </a:r>
          </a:p>
          <a:p>
            <a:pPr marL="457200" lvl="1" indent="0">
              <a:buNone/>
            </a:pPr>
            <a:r>
              <a:rPr lang="en-US" altLang="zh-CN" dirty="0"/>
              <a:t>(b) Add a member function </a:t>
            </a:r>
            <a:r>
              <a:rPr lang="en-US" altLang="zh-CN" dirty="0" err="1">
                <a:solidFill>
                  <a:srgbClr val="00B050"/>
                </a:solidFill>
              </a:rPr>
              <a:t>increment_time</a:t>
            </a:r>
            <a:r>
              <a:rPr lang="en-US" altLang="zh-CN" dirty="0">
                <a:solidFill>
                  <a:srgbClr val="00B050"/>
                </a:solidFill>
              </a:rPr>
              <a:t>( s ) </a:t>
            </a:r>
            <a:r>
              <a:rPr lang="en-US" altLang="zh-CN" dirty="0"/>
              <a:t>to the </a:t>
            </a:r>
            <a:r>
              <a:rPr lang="en-US" altLang="zh-CN" dirty="0" err="1">
                <a:solidFill>
                  <a:srgbClr val="00B050"/>
                </a:solidFill>
              </a:rPr>
              <a:t>current_time</a:t>
            </a:r>
            <a:r>
              <a:rPr lang="en-US" altLang="zh-CN" dirty="0"/>
              <a:t> class that adds </a:t>
            </a:r>
            <a:r>
              <a:rPr lang="en-US" altLang="zh-CN" dirty="0">
                <a:solidFill>
                  <a:srgbClr val="00B050"/>
                </a:solidFill>
              </a:rPr>
              <a:t>s</a:t>
            </a:r>
            <a:r>
              <a:rPr lang="en-US" altLang="zh-CN" dirty="0"/>
              <a:t> seconds to the current time.</a:t>
            </a:r>
            <a:endParaRPr lang="zh-CN" altLang="zh-C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9EF75847-7490-4D78-A343-76AA3BEB9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269875"/>
            <a:ext cx="8915400" cy="1143000"/>
          </a:xfrm>
        </p:spPr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8D6138D7-DBD7-457D-86CA-7FDB7B6A4C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25600" y="1412875"/>
            <a:ext cx="8915400" cy="4686300"/>
          </a:xfrm>
        </p:spPr>
        <p:txBody>
          <a:bodyPr/>
          <a:lstStyle/>
          <a:p>
            <a:r>
              <a:rPr lang="en-US" altLang="zh-CN" dirty="0"/>
              <a:t>4. The following is a class for recording the position of a </a:t>
            </a:r>
            <a:r>
              <a:rPr lang="en-US" altLang="zh-CN" dirty="0" err="1"/>
              <a:t>motorised</a:t>
            </a:r>
            <a:r>
              <a:rPr lang="en-US" altLang="zh-CN" dirty="0"/>
              <a:t> robot.</a:t>
            </a:r>
          </a:p>
          <a:p>
            <a:endParaRPr lang="zh-CN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913" y="2555875"/>
            <a:ext cx="6734175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4856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>
            <a:extLst>
              <a:ext uri="{FF2B5EF4-FFF2-40B4-BE49-F238E27FC236}">
                <a16:creationId xmlns:a16="http://schemas.microsoft.com/office/drawing/2014/main" id="{9EF75847-7490-4D78-A343-76AA3BEB94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8300" y="269875"/>
            <a:ext cx="8915400" cy="1143000"/>
          </a:xfrm>
        </p:spPr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64515" name="内容占位符 2">
            <a:extLst>
              <a:ext uri="{FF2B5EF4-FFF2-40B4-BE49-F238E27FC236}">
                <a16:creationId xmlns:a16="http://schemas.microsoft.com/office/drawing/2014/main" id="{8D6138D7-DBD7-457D-86CA-7FDB7B6A4C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625600" y="1412875"/>
            <a:ext cx="8915400" cy="4686300"/>
          </a:xfrm>
        </p:spPr>
        <p:txBody>
          <a:bodyPr/>
          <a:lstStyle/>
          <a:p>
            <a:r>
              <a:rPr lang="en-US" altLang="zh-CN" dirty="0"/>
              <a:t>The following is a demonstration of the class </a:t>
            </a:r>
            <a:r>
              <a:rPr lang="en-US" altLang="zh-CN" dirty="0">
                <a:solidFill>
                  <a:srgbClr val="00B050"/>
                </a:solidFill>
              </a:rPr>
              <a:t>robot</a:t>
            </a:r>
            <a:r>
              <a:rPr lang="en-US" altLang="zh-CN" dirty="0"/>
              <a:t>: </a:t>
            </a:r>
          </a:p>
          <a:p>
            <a:endParaRPr lang="zh-CN" altLang="zh-CN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1988840"/>
            <a:ext cx="4143081" cy="4539596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392144" y="2622243"/>
            <a:ext cx="38884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member functions 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left()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right()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forward()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back()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28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return_to_base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631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Basics of Object and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15480" y="1412776"/>
            <a:ext cx="8893206" cy="4392488"/>
          </a:xfrm>
        </p:spPr>
        <p:txBody>
          <a:bodyPr/>
          <a:lstStyle/>
          <a:p>
            <a:r>
              <a:rPr lang="en-US" altLang="zh-CN" dirty="0"/>
              <a:t>In our computer adventure game a player class may be defined as:</a:t>
            </a:r>
          </a:p>
          <a:p>
            <a:endParaRPr lang="zh-CN" altLang="en-US" dirty="0"/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0829" y="2492412"/>
            <a:ext cx="2498577" cy="3858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963973" y="2423461"/>
            <a:ext cx="2233010" cy="3817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490142" y="3284984"/>
            <a:ext cx="3024336" cy="163121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only a pseudo(not real)-code representation of the class used for explanatory purposes only.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Basics of Object and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43472" y="1412776"/>
            <a:ext cx="9505056" cy="468630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A class and instance of the class 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A class is a blueprint or a template that can be used to create many instances of the class.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An instance of a class is the actual object, created from the template, that can be manipulated by the member functions of the class.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US" altLang="zh-CN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The difference between a class and an instance of a class (an object) is like the difference between a noun and a proper noun.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SzPct val="100000"/>
              <a:buFont typeface="Times New Roman" panose="02020603050405020304" pitchFamily="18" charset="0"/>
              <a:buChar char="‐"/>
            </a:pPr>
            <a:r>
              <a:rPr lang="en-US" altLang="zh-CN" dirty="0"/>
              <a:t>person is a noun, John Smith is a proper noun</a:t>
            </a:r>
          </a:p>
          <a:p>
            <a:pPr lvl="2">
              <a:spcBef>
                <a:spcPts val="0"/>
              </a:spcBef>
              <a:spcAft>
                <a:spcPts val="0"/>
              </a:spcAft>
              <a:buSzPct val="100000"/>
              <a:buFont typeface="Times New Roman" panose="02020603050405020304" pitchFamily="18" charset="0"/>
              <a:buChar char="‐"/>
            </a:pPr>
            <a:r>
              <a:rPr lang="en-US" altLang="zh-CN" dirty="0"/>
              <a:t>Person is the class and John Smith is the object.</a:t>
            </a:r>
          </a:p>
          <a:p>
            <a:pPr lvl="2"/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9.1 Basics of Object and Class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04666" y="1484784"/>
            <a:ext cx="5033764" cy="4686300"/>
          </a:xfrm>
        </p:spPr>
        <p:txBody>
          <a:bodyPr/>
          <a:lstStyle/>
          <a:p>
            <a:r>
              <a:rPr lang="en-US" altLang="zh-CN" dirty="0"/>
              <a:t>Example: the adventure game</a:t>
            </a:r>
          </a:p>
          <a:p>
            <a:pPr lvl="1"/>
            <a:r>
              <a:rPr lang="en-US" altLang="zh-CN" dirty="0"/>
              <a:t>The following statement creates an instance of a dragon: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 class member function is called using the member selection operator (a dot):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81224" y="2887045"/>
            <a:ext cx="3714776" cy="450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6882508" y="2564904"/>
            <a:ext cx="4398068" cy="14773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>
              <a:buFont typeface="Arial" pitchFamily="34" charset="0"/>
              <a:buChar char="•"/>
            </a:pPr>
            <a:r>
              <a:rPr lang="en-US" altLang="zh-CN" dirty="0"/>
              <a:t>Here </a:t>
            </a:r>
            <a:r>
              <a:rPr lang="en-US" altLang="zh-CN" dirty="0" err="1"/>
              <a:t>george</a:t>
            </a:r>
            <a:r>
              <a:rPr lang="en-US" altLang="zh-CN" dirty="0"/>
              <a:t> is an instance or an object of the dragon class.</a:t>
            </a:r>
          </a:p>
          <a:p>
            <a:pPr marL="0" lvl="1">
              <a:buFont typeface="Arial" pitchFamily="34" charset="0"/>
              <a:buChar char="•"/>
            </a:pPr>
            <a:r>
              <a:rPr lang="en-US" altLang="zh-CN" dirty="0"/>
              <a:t>The data in the parentheses represent initial values for some of the data members of </a:t>
            </a:r>
            <a:r>
              <a:rPr lang="en-US" altLang="zh-CN" dirty="0" err="1">
                <a:solidFill>
                  <a:srgbClr val="FF0000"/>
                </a:solidFill>
              </a:rPr>
              <a:t>george</a:t>
            </a:r>
            <a:r>
              <a:rPr lang="en-US" altLang="zh-CN" dirty="0"/>
              <a:t>, e.g. size and </a:t>
            </a:r>
            <a:r>
              <a:rPr lang="en-US" altLang="zh-CN" dirty="0" err="1"/>
              <a:t>number_of_claws</a:t>
            </a:r>
            <a:r>
              <a:rPr lang="en-US" altLang="zh-CN" dirty="0"/>
              <a:t>.</a:t>
            </a:r>
            <a:endParaRPr lang="zh-CN" altLang="en-US" dirty="0"/>
          </a:p>
        </p:txBody>
      </p:sp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36766" y="4653136"/>
            <a:ext cx="3000396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theme/theme1.xml><?xml version="1.0" encoding="utf-8"?>
<a:theme xmlns:a="http://schemas.openxmlformats.org/drawingml/2006/main" name="暗香扑面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3061</Words>
  <Application>Microsoft Office PowerPoint</Application>
  <PresentationFormat>宽屏</PresentationFormat>
  <Paragraphs>363</Paragraphs>
  <Slides>62</Slides>
  <Notes>59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62</vt:i4>
      </vt:variant>
    </vt:vector>
  </HeadingPairs>
  <TitlesOfParts>
    <vt:vector size="71" baseType="lpstr">
      <vt:lpstr>Monotype Sorts</vt:lpstr>
      <vt:lpstr>Arial</vt:lpstr>
      <vt:lpstr>Brush Script MT</vt:lpstr>
      <vt:lpstr>Calibri</vt:lpstr>
      <vt:lpstr>Calibri Light</vt:lpstr>
      <vt:lpstr>Monotype Corsiva</vt:lpstr>
      <vt:lpstr>Times New Roman</vt:lpstr>
      <vt:lpstr>Wingdings</vt:lpstr>
      <vt:lpstr>暗香扑面</vt:lpstr>
      <vt:lpstr>PowerPoint 演示文稿</vt:lpstr>
      <vt:lpstr>Overview</vt:lpstr>
      <vt:lpstr>9.1 Basics of Object and Class</vt:lpstr>
      <vt:lpstr>9.1 Basics of Object and Class</vt:lpstr>
      <vt:lpstr>9.1 Basics of Object and Class</vt:lpstr>
      <vt:lpstr>9.1 Basics of Object and Class</vt:lpstr>
      <vt:lpstr>9.1 Basics of Object and Class</vt:lpstr>
      <vt:lpstr>9.1 Basics of Object and Class</vt:lpstr>
      <vt:lpstr>9.1 Basics of Object and Class</vt:lpstr>
      <vt:lpstr>9.1 Basics of Object and Class</vt:lpstr>
      <vt:lpstr>9.1 Basics of Object and Class</vt:lpstr>
      <vt:lpstr>9.1 Basics of Object and Class</vt:lpstr>
      <vt:lpstr>9.1 Basics of Object and Class</vt:lpstr>
      <vt:lpstr>9.2 Constructing a class in C++</vt:lpstr>
      <vt:lpstr>9.2 Constructing a class in C++</vt:lpstr>
      <vt:lpstr>9.2 Constructing a class in C++</vt:lpstr>
      <vt:lpstr>9.2 Constructing a class in C++</vt:lpstr>
      <vt:lpstr>9.2 Constructing a class in C++</vt:lpstr>
      <vt:lpstr>9.2 Constructing a class in C++</vt:lpstr>
      <vt:lpstr>9.2 Constructing a class in C++</vt:lpstr>
      <vt:lpstr>9.2 Constructing a class in C++</vt:lpstr>
      <vt:lpstr>9.2 Constructing a class in C++</vt:lpstr>
      <vt:lpstr>9.2 Constructing a class in C++</vt:lpstr>
      <vt:lpstr>9.2 Constructing a class in C++</vt:lpstr>
      <vt:lpstr>9.3 Constructors</vt:lpstr>
      <vt:lpstr>9.3 Constructors</vt:lpstr>
      <vt:lpstr>9.3 Constructors</vt:lpstr>
      <vt:lpstr>9.3 Constructors</vt:lpstr>
      <vt:lpstr>9.3 Constructors</vt:lpstr>
      <vt:lpstr>9.3 Constructors</vt:lpstr>
      <vt:lpstr>9.3 Constructors</vt:lpstr>
      <vt:lpstr>9.3 Constructors</vt:lpstr>
      <vt:lpstr>9.3 Constructors</vt:lpstr>
      <vt:lpstr>9.3 Constructors</vt:lpstr>
      <vt:lpstr>9.3 Constructors</vt:lpstr>
      <vt:lpstr>9.3 Constructors</vt:lpstr>
      <vt:lpstr>9.4 Class properties</vt:lpstr>
      <vt:lpstr>9.4 Class properties</vt:lpstr>
      <vt:lpstr>9.4 Class properties</vt:lpstr>
      <vt:lpstr>9.4 Class properties</vt:lpstr>
      <vt:lpstr>9.4 Class properties</vt:lpstr>
      <vt:lpstr>9.4 Class properties</vt:lpstr>
      <vt:lpstr>9.4 Class properties</vt:lpstr>
      <vt:lpstr>9.4 Class properties</vt:lpstr>
      <vt:lpstr>9.4 Class properties</vt:lpstr>
      <vt:lpstr>9.4 Class properties</vt:lpstr>
      <vt:lpstr>9.4 Class properties</vt:lpstr>
      <vt:lpstr>9.4 Class properties</vt:lpstr>
      <vt:lpstr>9.4 Class properties</vt:lpstr>
      <vt:lpstr>9.4 Class properties</vt:lpstr>
      <vt:lpstr>9.4 Class properties</vt:lpstr>
      <vt:lpstr>9.4 Class properties</vt:lpstr>
      <vt:lpstr>9.4 Class properties</vt:lpstr>
      <vt:lpstr>9.4 Class properties</vt:lpstr>
      <vt:lpstr>9.4 Class properties</vt:lpstr>
      <vt:lpstr>9.4 Class properties</vt:lpstr>
      <vt:lpstr>9.4 Class properties</vt:lpstr>
      <vt:lpstr>PowerPoint 演示文稿</vt:lpstr>
      <vt:lpstr>Homework</vt:lpstr>
      <vt:lpstr>Homework</vt:lpstr>
      <vt:lpstr>Homework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2025-09-07T04:27:02Z</dcterms:created>
  <dcterms:modified xsi:type="dcterms:W3CDTF">2025-09-07T04:27:09Z</dcterms:modified>
</cp:coreProperties>
</file>