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07" r:id="rId1"/>
  </p:sldMasterIdLst>
  <p:notesMasterIdLst>
    <p:notesMasterId r:id="rId35"/>
  </p:notesMasterIdLst>
  <p:handoutMasterIdLst>
    <p:handoutMasterId r:id="rId36"/>
  </p:handoutMasterIdLst>
  <p:sldIdLst>
    <p:sldId id="1005" r:id="rId2"/>
    <p:sldId id="921" r:id="rId3"/>
    <p:sldId id="910" r:id="rId4"/>
    <p:sldId id="926" r:id="rId5"/>
    <p:sldId id="911" r:id="rId6"/>
    <p:sldId id="922" r:id="rId7"/>
    <p:sldId id="1041" r:id="rId8"/>
    <p:sldId id="914" r:id="rId9"/>
    <p:sldId id="924" r:id="rId10"/>
    <p:sldId id="928" r:id="rId11"/>
    <p:sldId id="931" r:id="rId12"/>
    <p:sldId id="927" r:id="rId13"/>
    <p:sldId id="930" r:id="rId14"/>
    <p:sldId id="929" r:id="rId15"/>
    <p:sldId id="933" r:id="rId16"/>
    <p:sldId id="913" r:id="rId17"/>
    <p:sldId id="935" r:id="rId18"/>
    <p:sldId id="936" r:id="rId19"/>
    <p:sldId id="937" r:id="rId20"/>
    <p:sldId id="938" r:id="rId21"/>
    <p:sldId id="1042" r:id="rId22"/>
    <p:sldId id="941" r:id="rId23"/>
    <p:sldId id="943" r:id="rId24"/>
    <p:sldId id="939" r:id="rId25"/>
    <p:sldId id="945" r:id="rId26"/>
    <p:sldId id="946" r:id="rId27"/>
    <p:sldId id="948" r:id="rId28"/>
    <p:sldId id="974" r:id="rId29"/>
    <p:sldId id="1038" r:id="rId30"/>
    <p:sldId id="1044" r:id="rId31"/>
    <p:sldId id="1045" r:id="rId32"/>
    <p:sldId id="1046" r:id="rId33"/>
    <p:sldId id="1047" r:id="rId34"/>
  </p:sldIdLst>
  <p:sldSz cx="12192000" cy="6858000"/>
  <p:notesSz cx="6757988"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02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7828" autoAdjust="0"/>
  </p:normalViewPr>
  <p:slideViewPr>
    <p:cSldViewPr>
      <p:cViewPr varScale="1">
        <p:scale>
          <a:sx n="88" d="100"/>
          <a:sy n="88" d="100"/>
        </p:scale>
        <p:origin x="1182" y="78"/>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1899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D3E9827-2C39-485A-A3D1-AADA2DB0379E}"/>
              </a:ext>
            </a:extLst>
          </p:cNvPr>
          <p:cNvSpPr>
            <a:spLocks noGrp="1" noChangeArrowheads="1"/>
          </p:cNvSpPr>
          <p:nvPr>
            <p:ph type="hdr" sz="quarter"/>
          </p:nvPr>
        </p:nvSpPr>
        <p:spPr bwMode="auto">
          <a:xfrm>
            <a:off x="0" y="0"/>
            <a:ext cx="2928938" cy="493713"/>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7" name="Rectangle 3">
            <a:extLst>
              <a:ext uri="{FF2B5EF4-FFF2-40B4-BE49-F238E27FC236}">
                <a16:creationId xmlns:a16="http://schemas.microsoft.com/office/drawing/2014/main" id="{408D873D-5DC5-4422-857E-DBBF6D771BEE}"/>
              </a:ext>
            </a:extLst>
          </p:cNvPr>
          <p:cNvSpPr>
            <a:spLocks noGrp="1" noChangeArrowheads="1"/>
          </p:cNvSpPr>
          <p:nvPr>
            <p:ph type="dt" sz="quarter" idx="1"/>
          </p:nvPr>
        </p:nvSpPr>
        <p:spPr bwMode="auto">
          <a:xfrm>
            <a:off x="3829050" y="0"/>
            <a:ext cx="2928938" cy="493713"/>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8" name="Rectangle 4">
            <a:extLst>
              <a:ext uri="{FF2B5EF4-FFF2-40B4-BE49-F238E27FC236}">
                <a16:creationId xmlns:a16="http://schemas.microsoft.com/office/drawing/2014/main" id="{16BDB4FB-EDC6-4CBB-A2BD-2E880AA45BC2}"/>
              </a:ext>
            </a:extLst>
          </p:cNvPr>
          <p:cNvSpPr>
            <a:spLocks noGrp="1" noChangeArrowheads="1"/>
          </p:cNvSpPr>
          <p:nvPr>
            <p:ph type="ftr" sz="quarter" idx="2"/>
          </p:nvPr>
        </p:nvSpPr>
        <p:spPr bwMode="auto">
          <a:xfrm>
            <a:off x="0" y="9372600"/>
            <a:ext cx="2928938" cy="493713"/>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9" name="Rectangle 5">
            <a:extLst>
              <a:ext uri="{FF2B5EF4-FFF2-40B4-BE49-F238E27FC236}">
                <a16:creationId xmlns:a16="http://schemas.microsoft.com/office/drawing/2014/main" id="{34B806C6-B8E5-4A8B-B2B8-2CF239F35AB5}"/>
              </a:ext>
            </a:extLst>
          </p:cNvPr>
          <p:cNvSpPr>
            <a:spLocks noGrp="1" noChangeArrowheads="1"/>
          </p:cNvSpPr>
          <p:nvPr>
            <p:ph type="sldNum" sz="quarter" idx="3"/>
          </p:nvPr>
        </p:nvSpPr>
        <p:spPr bwMode="auto">
          <a:xfrm>
            <a:off x="3829050" y="9372600"/>
            <a:ext cx="2928938" cy="493713"/>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ACF480F6-4C19-4E8C-8B3D-DCD673AB208D}"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DE2468E7-EE19-411B-A269-533E12853D10}"/>
              </a:ext>
            </a:extLst>
          </p:cNvPr>
          <p:cNvSpPr>
            <a:spLocks noGrp="1" noChangeArrowheads="1"/>
          </p:cNvSpPr>
          <p:nvPr>
            <p:ph type="hdr" sz="quarter"/>
          </p:nvPr>
        </p:nvSpPr>
        <p:spPr bwMode="auto">
          <a:xfrm>
            <a:off x="0" y="0"/>
            <a:ext cx="2895600" cy="457200"/>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5" name="Rectangle 3">
            <a:extLst>
              <a:ext uri="{FF2B5EF4-FFF2-40B4-BE49-F238E27FC236}">
                <a16:creationId xmlns:a16="http://schemas.microsoft.com/office/drawing/2014/main" id="{BD7CDF84-E7D7-451B-BBC5-BDA3BC82B22F}"/>
              </a:ext>
            </a:extLst>
          </p:cNvPr>
          <p:cNvSpPr>
            <a:spLocks noGrp="1" noChangeArrowheads="1"/>
          </p:cNvSpPr>
          <p:nvPr>
            <p:ph type="dt" idx="1"/>
          </p:nvPr>
        </p:nvSpPr>
        <p:spPr bwMode="auto">
          <a:xfrm>
            <a:off x="3808413" y="0"/>
            <a:ext cx="2971800" cy="457200"/>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053BE911-AB8A-4EC1-80B6-6B37B3BB4330}"/>
              </a:ext>
            </a:extLst>
          </p:cNvPr>
          <p:cNvSpPr>
            <a:spLocks noGrp="1" noRot="1" noChangeAspect="1" noChangeArrowheads="1" noTextEdit="1"/>
          </p:cNvSpPr>
          <p:nvPr>
            <p:ph type="sldImg" idx="4294967295"/>
          </p:nvPr>
        </p:nvSpPr>
        <p:spPr bwMode="auto">
          <a:xfrm>
            <a:off x="139700" y="762000"/>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E084048-33F2-4D68-8BD0-E64FD56D64BB}"/>
              </a:ext>
            </a:extLst>
          </p:cNvPr>
          <p:cNvSpPr>
            <a:spLocks noGrp="1" noChangeArrowheads="1"/>
          </p:cNvSpPr>
          <p:nvPr>
            <p:ph type="body" sz="quarter" idx="4294967295"/>
          </p:nvPr>
        </p:nvSpPr>
        <p:spPr bwMode="auto">
          <a:xfrm>
            <a:off x="914400" y="4724400"/>
            <a:ext cx="4951413" cy="4418013"/>
          </a:xfrm>
          <a:prstGeom prst="rect">
            <a:avLst/>
          </a:prstGeom>
          <a:noFill/>
          <a:ln>
            <a:noFill/>
          </a:ln>
        </p:spPr>
        <p:txBody>
          <a:bodyPr vert="horz" wrap="square" lIns="91422" tIns="45711" rIns="91422" bIns="4571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1398" name="Rectangle 6">
            <a:extLst>
              <a:ext uri="{FF2B5EF4-FFF2-40B4-BE49-F238E27FC236}">
                <a16:creationId xmlns:a16="http://schemas.microsoft.com/office/drawing/2014/main" id="{D0A6DFC4-930D-41C8-BE1E-F3FF1394FEE1}"/>
              </a:ext>
            </a:extLst>
          </p:cNvPr>
          <p:cNvSpPr>
            <a:spLocks noGrp="1" noChangeArrowheads="1"/>
          </p:cNvSpPr>
          <p:nvPr>
            <p:ph type="ftr" sz="quarter" idx="4"/>
          </p:nvPr>
        </p:nvSpPr>
        <p:spPr bwMode="auto">
          <a:xfrm>
            <a:off x="0" y="9371013"/>
            <a:ext cx="2895600" cy="457200"/>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9" name="Rectangle 7">
            <a:extLst>
              <a:ext uri="{FF2B5EF4-FFF2-40B4-BE49-F238E27FC236}">
                <a16:creationId xmlns:a16="http://schemas.microsoft.com/office/drawing/2014/main" id="{5EE0C26C-0382-439E-B841-DF3596433AA2}"/>
              </a:ext>
            </a:extLst>
          </p:cNvPr>
          <p:cNvSpPr>
            <a:spLocks noGrp="1" noChangeArrowheads="1"/>
          </p:cNvSpPr>
          <p:nvPr>
            <p:ph type="sldNum" sz="quarter" idx="5"/>
          </p:nvPr>
        </p:nvSpPr>
        <p:spPr bwMode="auto">
          <a:xfrm>
            <a:off x="3808413" y="9371013"/>
            <a:ext cx="2971800" cy="457200"/>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DD66343C-245F-4869-8791-5AAF19314BF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B7B5176-0FBA-4569-A6E5-654ECA8A780E}"/>
              </a:ext>
            </a:extLst>
          </p:cNvPr>
          <p:cNvSpPr>
            <a:spLocks noGrp="1" noRot="1" noChangeAspect="1" noChangeArrowheads="1" noTextEdit="1"/>
          </p:cNvSpPr>
          <p:nvPr>
            <p:ph type="sldImg" idx="4294967295"/>
          </p:nvPr>
        </p:nvSpPr>
        <p:spPr>
          <a:xfrm>
            <a:off x="88900" y="739775"/>
            <a:ext cx="6580188" cy="3702050"/>
          </a:xfrm>
          <a:ln/>
        </p:spPr>
      </p:sp>
      <p:sp>
        <p:nvSpPr>
          <p:cNvPr id="8195" name="Rectangle 3">
            <a:extLst>
              <a:ext uri="{FF2B5EF4-FFF2-40B4-BE49-F238E27FC236}">
                <a16:creationId xmlns:a16="http://schemas.microsoft.com/office/drawing/2014/main" id="{D728BB46-7767-4F00-8B60-CEC4014695A2}"/>
              </a:ext>
            </a:extLst>
          </p:cNvPr>
          <p:cNvSpPr>
            <a:spLocks noGrp="1" noChangeArrowheads="1"/>
          </p:cNvSpPr>
          <p:nvPr>
            <p:ph type="body" idx="4294967295"/>
          </p:nvPr>
        </p:nvSpPr>
        <p:spPr>
          <a:xfrm>
            <a:off x="677863" y="4686300"/>
            <a:ext cx="5405437" cy="4440238"/>
          </a:xfrm>
        </p:spPr>
        <p:txBody>
          <a:bodyPr/>
          <a:lstStyle/>
          <a:p>
            <a:pPr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10</a:t>
            </a:fld>
            <a:endParaRPr lang="en-US" altLang="zh-CN"/>
          </a:p>
        </p:txBody>
      </p:sp>
    </p:spTree>
    <p:extLst>
      <p:ext uri="{BB962C8B-B14F-4D97-AF65-F5344CB8AC3E}">
        <p14:creationId xmlns:p14="http://schemas.microsoft.com/office/powerpoint/2010/main" val="1376592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11</a:t>
            </a:fld>
            <a:endParaRPr lang="en-US" altLang="zh-CN"/>
          </a:p>
        </p:txBody>
      </p:sp>
    </p:spTree>
    <p:extLst>
      <p:ext uri="{BB962C8B-B14F-4D97-AF65-F5344CB8AC3E}">
        <p14:creationId xmlns:p14="http://schemas.microsoft.com/office/powerpoint/2010/main" val="1652855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12</a:t>
            </a:fld>
            <a:endParaRPr lang="en-US" altLang="zh-CN"/>
          </a:p>
        </p:txBody>
      </p:sp>
    </p:spTree>
    <p:extLst>
      <p:ext uri="{BB962C8B-B14F-4D97-AF65-F5344CB8AC3E}">
        <p14:creationId xmlns:p14="http://schemas.microsoft.com/office/powerpoint/2010/main" val="1547995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13</a:t>
            </a:fld>
            <a:endParaRPr lang="en-US" altLang="zh-CN"/>
          </a:p>
        </p:txBody>
      </p:sp>
    </p:spTree>
    <p:extLst>
      <p:ext uri="{BB962C8B-B14F-4D97-AF65-F5344CB8AC3E}">
        <p14:creationId xmlns:p14="http://schemas.microsoft.com/office/powerpoint/2010/main" val="3765901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14</a:t>
            </a:fld>
            <a:endParaRPr lang="en-US" altLang="zh-CN"/>
          </a:p>
        </p:txBody>
      </p:sp>
    </p:spTree>
    <p:extLst>
      <p:ext uri="{BB962C8B-B14F-4D97-AF65-F5344CB8AC3E}">
        <p14:creationId xmlns:p14="http://schemas.microsoft.com/office/powerpoint/2010/main" val="1828663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15</a:t>
            </a:fld>
            <a:endParaRPr lang="en-US" altLang="zh-CN"/>
          </a:p>
        </p:txBody>
      </p:sp>
    </p:spTree>
    <p:extLst>
      <p:ext uri="{BB962C8B-B14F-4D97-AF65-F5344CB8AC3E}">
        <p14:creationId xmlns:p14="http://schemas.microsoft.com/office/powerpoint/2010/main" val="778331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16</a:t>
            </a:fld>
            <a:endParaRPr lang="en-US" altLang="zh-CN"/>
          </a:p>
        </p:txBody>
      </p:sp>
    </p:spTree>
    <p:extLst>
      <p:ext uri="{BB962C8B-B14F-4D97-AF65-F5344CB8AC3E}">
        <p14:creationId xmlns:p14="http://schemas.microsoft.com/office/powerpoint/2010/main" val="572915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17</a:t>
            </a:fld>
            <a:endParaRPr lang="en-US" altLang="zh-CN"/>
          </a:p>
        </p:txBody>
      </p:sp>
    </p:spTree>
    <p:extLst>
      <p:ext uri="{BB962C8B-B14F-4D97-AF65-F5344CB8AC3E}">
        <p14:creationId xmlns:p14="http://schemas.microsoft.com/office/powerpoint/2010/main" val="1412109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18</a:t>
            </a:fld>
            <a:endParaRPr lang="en-US" altLang="zh-CN"/>
          </a:p>
        </p:txBody>
      </p:sp>
    </p:spTree>
    <p:extLst>
      <p:ext uri="{BB962C8B-B14F-4D97-AF65-F5344CB8AC3E}">
        <p14:creationId xmlns:p14="http://schemas.microsoft.com/office/powerpoint/2010/main" val="42416796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19</a:t>
            </a:fld>
            <a:endParaRPr lang="en-US" altLang="zh-CN"/>
          </a:p>
        </p:txBody>
      </p:sp>
    </p:spTree>
    <p:extLst>
      <p:ext uri="{BB962C8B-B14F-4D97-AF65-F5344CB8AC3E}">
        <p14:creationId xmlns:p14="http://schemas.microsoft.com/office/powerpoint/2010/main" val="3317709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a:t>
            </a:fld>
            <a:endParaRPr lang="en-US" altLang="zh-CN"/>
          </a:p>
        </p:txBody>
      </p:sp>
    </p:spTree>
    <p:extLst>
      <p:ext uri="{BB962C8B-B14F-4D97-AF65-F5344CB8AC3E}">
        <p14:creationId xmlns:p14="http://schemas.microsoft.com/office/powerpoint/2010/main" val="22786931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20</a:t>
            </a:fld>
            <a:endParaRPr lang="en-US" altLang="zh-CN"/>
          </a:p>
        </p:txBody>
      </p:sp>
    </p:spTree>
    <p:extLst>
      <p:ext uri="{BB962C8B-B14F-4D97-AF65-F5344CB8AC3E}">
        <p14:creationId xmlns:p14="http://schemas.microsoft.com/office/powerpoint/2010/main" val="12647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21</a:t>
            </a:fld>
            <a:endParaRPr lang="en-US" altLang="zh-CN"/>
          </a:p>
        </p:txBody>
      </p:sp>
    </p:spTree>
    <p:extLst>
      <p:ext uri="{BB962C8B-B14F-4D97-AF65-F5344CB8AC3E}">
        <p14:creationId xmlns:p14="http://schemas.microsoft.com/office/powerpoint/2010/main" val="39996397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22</a:t>
            </a:fld>
            <a:endParaRPr lang="en-US" altLang="zh-CN"/>
          </a:p>
        </p:txBody>
      </p:sp>
    </p:spTree>
    <p:extLst>
      <p:ext uri="{BB962C8B-B14F-4D97-AF65-F5344CB8AC3E}">
        <p14:creationId xmlns:p14="http://schemas.microsoft.com/office/powerpoint/2010/main" val="2132447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23</a:t>
            </a:fld>
            <a:endParaRPr lang="en-US" altLang="zh-CN"/>
          </a:p>
        </p:txBody>
      </p:sp>
    </p:spTree>
    <p:extLst>
      <p:ext uri="{BB962C8B-B14F-4D97-AF65-F5344CB8AC3E}">
        <p14:creationId xmlns:p14="http://schemas.microsoft.com/office/powerpoint/2010/main" val="4287929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24</a:t>
            </a:fld>
            <a:endParaRPr lang="en-US" altLang="zh-CN"/>
          </a:p>
        </p:txBody>
      </p:sp>
    </p:spTree>
    <p:extLst>
      <p:ext uri="{BB962C8B-B14F-4D97-AF65-F5344CB8AC3E}">
        <p14:creationId xmlns:p14="http://schemas.microsoft.com/office/powerpoint/2010/main" val="23594282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25</a:t>
            </a:fld>
            <a:endParaRPr lang="en-US" altLang="zh-CN"/>
          </a:p>
        </p:txBody>
      </p:sp>
    </p:spTree>
    <p:extLst>
      <p:ext uri="{BB962C8B-B14F-4D97-AF65-F5344CB8AC3E}">
        <p14:creationId xmlns:p14="http://schemas.microsoft.com/office/powerpoint/2010/main" val="1478340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26</a:t>
            </a:fld>
            <a:endParaRPr lang="en-US" altLang="zh-CN"/>
          </a:p>
        </p:txBody>
      </p:sp>
    </p:spTree>
    <p:extLst>
      <p:ext uri="{BB962C8B-B14F-4D97-AF65-F5344CB8AC3E}">
        <p14:creationId xmlns:p14="http://schemas.microsoft.com/office/powerpoint/2010/main" val="1811149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27</a:t>
            </a:fld>
            <a:endParaRPr lang="en-US" altLang="zh-CN"/>
          </a:p>
        </p:txBody>
      </p:sp>
    </p:spTree>
    <p:extLst>
      <p:ext uri="{BB962C8B-B14F-4D97-AF65-F5344CB8AC3E}">
        <p14:creationId xmlns:p14="http://schemas.microsoft.com/office/powerpoint/2010/main" val="21362984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28</a:t>
            </a:fld>
            <a:endParaRPr lang="en-US" altLang="zh-CN"/>
          </a:p>
        </p:txBody>
      </p:sp>
    </p:spTree>
    <p:extLst>
      <p:ext uri="{BB962C8B-B14F-4D97-AF65-F5344CB8AC3E}">
        <p14:creationId xmlns:p14="http://schemas.microsoft.com/office/powerpoint/2010/main" val="251834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3</a:t>
            </a:fld>
            <a:endParaRPr lang="en-US" altLang="zh-CN"/>
          </a:p>
        </p:txBody>
      </p:sp>
    </p:spTree>
    <p:extLst>
      <p:ext uri="{BB962C8B-B14F-4D97-AF65-F5344CB8AC3E}">
        <p14:creationId xmlns:p14="http://schemas.microsoft.com/office/powerpoint/2010/main" val="2379065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4</a:t>
            </a:fld>
            <a:endParaRPr lang="en-US" altLang="zh-CN"/>
          </a:p>
        </p:txBody>
      </p:sp>
    </p:spTree>
    <p:extLst>
      <p:ext uri="{BB962C8B-B14F-4D97-AF65-F5344CB8AC3E}">
        <p14:creationId xmlns:p14="http://schemas.microsoft.com/office/powerpoint/2010/main" val="282016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5</a:t>
            </a:fld>
            <a:endParaRPr lang="en-US" altLang="zh-CN"/>
          </a:p>
        </p:txBody>
      </p:sp>
    </p:spTree>
    <p:extLst>
      <p:ext uri="{BB962C8B-B14F-4D97-AF65-F5344CB8AC3E}">
        <p14:creationId xmlns:p14="http://schemas.microsoft.com/office/powerpoint/2010/main" val="13029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6</a:t>
            </a:fld>
            <a:endParaRPr lang="en-US" altLang="zh-CN"/>
          </a:p>
        </p:txBody>
      </p:sp>
    </p:spTree>
    <p:extLst>
      <p:ext uri="{BB962C8B-B14F-4D97-AF65-F5344CB8AC3E}">
        <p14:creationId xmlns:p14="http://schemas.microsoft.com/office/powerpoint/2010/main" val="423667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7</a:t>
            </a:fld>
            <a:endParaRPr lang="en-US" altLang="zh-CN"/>
          </a:p>
        </p:txBody>
      </p:sp>
    </p:spTree>
    <p:extLst>
      <p:ext uri="{BB962C8B-B14F-4D97-AF65-F5344CB8AC3E}">
        <p14:creationId xmlns:p14="http://schemas.microsoft.com/office/powerpoint/2010/main" val="189795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8</a:t>
            </a:fld>
            <a:endParaRPr lang="en-US" altLang="zh-CN"/>
          </a:p>
        </p:txBody>
      </p:sp>
    </p:spTree>
    <p:extLst>
      <p:ext uri="{BB962C8B-B14F-4D97-AF65-F5344CB8AC3E}">
        <p14:creationId xmlns:p14="http://schemas.microsoft.com/office/powerpoint/2010/main" val="2482727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9</a:t>
            </a:fld>
            <a:endParaRPr lang="en-US" altLang="zh-CN"/>
          </a:p>
        </p:txBody>
      </p:sp>
    </p:spTree>
    <p:extLst>
      <p:ext uri="{BB962C8B-B14F-4D97-AF65-F5344CB8AC3E}">
        <p14:creationId xmlns:p14="http://schemas.microsoft.com/office/powerpoint/2010/main" val="332348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23036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050025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771918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E1443C-1C74-4400-B047-769A853B885D}"/>
              </a:ext>
            </a:extLst>
          </p:cNvPr>
          <p:cNvSpPr/>
          <p:nvPr/>
        </p:nvSpPr>
        <p:spPr>
          <a:xfrm>
            <a:off x="914400" y="3197226"/>
            <a:ext cx="103632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sz="2000"/>
          </a:p>
        </p:txBody>
      </p:sp>
      <p:grpSp>
        <p:nvGrpSpPr>
          <p:cNvPr id="4" name="Group 10">
            <a:extLst>
              <a:ext uri="{FF2B5EF4-FFF2-40B4-BE49-F238E27FC236}">
                <a16:creationId xmlns:a16="http://schemas.microsoft.com/office/drawing/2014/main" id="{9792F77F-C398-4FAD-A551-45EC93FFABE0}"/>
              </a:ext>
            </a:extLst>
          </p:cNvPr>
          <p:cNvGrpSpPr>
            <a:grpSpLocks/>
          </p:cNvGrpSpPr>
          <p:nvPr userDrawn="1"/>
        </p:nvGrpSpPr>
        <p:grpSpPr bwMode="auto">
          <a:xfrm>
            <a:off x="857128" y="3414168"/>
            <a:ext cx="10410092" cy="1463675"/>
            <a:chOff x="336" y="1824"/>
            <a:chExt cx="5328" cy="922"/>
          </a:xfrm>
        </p:grpSpPr>
        <p:pic>
          <p:nvPicPr>
            <p:cNvPr id="5" name="Picture 8" descr="ANABNR2">
              <a:extLst>
                <a:ext uri="{FF2B5EF4-FFF2-40B4-BE49-F238E27FC236}">
                  <a16:creationId xmlns:a16="http://schemas.microsoft.com/office/drawing/2014/main" id="{C323787C-069C-4C45-B9EB-239F412978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900" t="-1314" r="-2" b="-36961"/>
            <a:stretch>
              <a:fillRect/>
            </a:stretch>
          </p:blipFill>
          <p:spPr bwMode="auto">
            <a:xfrm>
              <a:off x="336" y="2016"/>
              <a:ext cx="532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a:extLst>
                <a:ext uri="{FF2B5EF4-FFF2-40B4-BE49-F238E27FC236}">
                  <a16:creationId xmlns:a16="http://schemas.microsoft.com/office/drawing/2014/main" id="{12ED7E94-339A-4C06-ACF5-2D39696B523B}"/>
                </a:ext>
              </a:extLst>
            </p:cNvPr>
            <p:cNvSpPr>
              <a:spLocks noChangeArrowheads="1"/>
            </p:cNvSpPr>
            <p:nvPr/>
          </p:nvSpPr>
          <p:spPr bwMode="hidden">
            <a:xfrm>
              <a:off x="501" y="1824"/>
              <a:ext cx="192" cy="624"/>
            </a:xfrm>
            <a:prstGeom prst="rect">
              <a:avLst/>
            </a:prstGeom>
            <a:solidFill>
              <a:srgbClr val="FFCC99">
                <a:alpha val="50195"/>
              </a:srgbClr>
            </a:solidFill>
            <a:ln>
              <a:noFill/>
            </a:ln>
          </p:spPr>
          <p:txBody>
            <a:bodyPr wrap="none" anchor="ctr"/>
            <a:lstStyle>
              <a:lvl1pPr>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742950" indent="-28575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4pPr>
              <a:lvl5pPr marL="20574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9pPr>
            </a:lstStyle>
            <a:p>
              <a:pPr algn="ctr">
                <a:defRPr/>
              </a:pPr>
              <a:endParaRPr kumimoji="1" lang="zh-CN" altLang="en-US" sz="2000"/>
            </a:p>
          </p:txBody>
        </p:sp>
      </p:grpSp>
      <p:sp>
        <p:nvSpPr>
          <p:cNvPr id="2" name="标题 1"/>
          <p:cNvSpPr>
            <a:spLocks noGrp="1"/>
          </p:cNvSpPr>
          <p:nvPr>
            <p:ph type="ctrTitle"/>
          </p:nvPr>
        </p:nvSpPr>
        <p:spPr>
          <a:xfrm>
            <a:off x="914400" y="1676401"/>
            <a:ext cx="10363200" cy="1538286"/>
          </a:xfrm>
        </p:spPr>
        <p:txBody>
          <a:bodyPr anchor="b"/>
          <a:lstStyle/>
          <a:p>
            <a:r>
              <a:rPr lang="zh-CN" altLang="en-US" noProof="1"/>
              <a:t>单击此处编辑母版标题样式</a:t>
            </a:r>
            <a:endParaRPr lang="en-US" noProof="1"/>
          </a:p>
        </p:txBody>
      </p:sp>
      <p:sp>
        <p:nvSpPr>
          <p:cNvPr id="12" name="灯片编号占位符 5">
            <a:extLst>
              <a:ext uri="{FF2B5EF4-FFF2-40B4-BE49-F238E27FC236}">
                <a16:creationId xmlns:a16="http://schemas.microsoft.com/office/drawing/2014/main" id="{29F4024A-C8C8-4CE8-856A-ACE514E0B365}"/>
              </a:ext>
            </a:extLst>
          </p:cNvPr>
          <p:cNvSpPr>
            <a:spLocks noGrp="1"/>
          </p:cNvSpPr>
          <p:nvPr>
            <p:ph type="sldNum" sz="quarter" idx="11"/>
          </p:nvPr>
        </p:nvSpPr>
        <p:spPr/>
        <p:txBody>
          <a:bodyPr/>
          <a:lstStyle>
            <a:lvl1pPr>
              <a:defRPr/>
            </a:lvl1pPr>
          </a:lstStyle>
          <a:p>
            <a:pPr>
              <a:defRPr/>
            </a:pPr>
            <a:fld id="{9EDED0E7-F339-4093-9E1E-D7C84953CC56}" type="slidenum">
              <a:rPr lang="en-US" altLang="zh-CN"/>
              <a:pPr>
                <a:defRPr/>
              </a:pPr>
              <a:t>‹#›</a:t>
            </a:fld>
            <a:endParaRPr lang="zh-CN" altLang="en-US"/>
          </a:p>
        </p:txBody>
      </p:sp>
      <p:pic>
        <p:nvPicPr>
          <p:cNvPr id="15" name="图片 14">
            <a:extLst>
              <a:ext uri="{FF2B5EF4-FFF2-40B4-BE49-F238E27FC236}">
                <a16:creationId xmlns:a16="http://schemas.microsoft.com/office/drawing/2014/main" id="{BE425B3A-CD34-4CA2-BF02-7A720278E0AA}"/>
              </a:ext>
            </a:extLst>
          </p:cNvPr>
          <p:cNvPicPr>
            <a:picLocks noChangeAspect="1"/>
          </p:cNvPicPr>
          <p:nvPr userDrawn="1"/>
        </p:nvPicPr>
        <p:blipFill>
          <a:blip r:embed="rId3"/>
          <a:stretch>
            <a:fillRect/>
          </a:stretch>
        </p:blipFill>
        <p:spPr>
          <a:xfrm>
            <a:off x="0" y="120825"/>
            <a:ext cx="12192000" cy="1230823"/>
          </a:xfrm>
          <a:prstGeom prst="rect">
            <a:avLst/>
          </a:prstGeom>
        </p:spPr>
      </p:pic>
    </p:spTree>
    <p:extLst>
      <p:ext uri="{BB962C8B-B14F-4D97-AF65-F5344CB8AC3E}">
        <p14:creationId xmlns:p14="http://schemas.microsoft.com/office/powerpoint/2010/main" val="3896323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653FEB3-48F0-4D8E-82E9-E9BD4E91E7A7}"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11176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9/7/2025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82438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472510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5062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CDAAE01C-575F-422D-8597-72189CC9C000}"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591518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68036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453187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651701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031602963"/>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1.png"/><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Text Box 21">
            <a:extLst>
              <a:ext uri="{FF2B5EF4-FFF2-40B4-BE49-F238E27FC236}">
                <a16:creationId xmlns:a16="http://schemas.microsoft.com/office/drawing/2014/main" id="{4AD99DBC-D992-4B4A-8F58-0DBA1BFF20CE}"/>
              </a:ext>
            </a:extLst>
          </p:cNvPr>
          <p:cNvSpPr txBox="1">
            <a:spLocks noChangeArrowheads="1"/>
          </p:cNvSpPr>
          <p:nvPr/>
        </p:nvSpPr>
        <p:spPr bwMode="auto">
          <a:xfrm>
            <a:off x="1415480" y="4411621"/>
            <a:ext cx="9057456" cy="206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125000"/>
              </a:lnSpc>
              <a:spcBef>
                <a:spcPts val="0"/>
              </a:spcBef>
              <a:spcAft>
                <a:spcPts val="0"/>
              </a:spcAft>
              <a:buSzPct val="80000"/>
              <a:buNone/>
            </a:pPr>
            <a:r>
              <a:rPr lang="en-US" altLang="zh-CN" b="1" dirty="0">
                <a:latin typeface="Times New Roman" panose="02020603050405020304" pitchFamily="18" charset="0"/>
                <a:ea typeface="黑体" panose="02010609060101010101" pitchFamily="49" charset="-122"/>
              </a:rPr>
              <a:t>Harbin Institute of Technology</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Shenzhen</a:t>
            </a:r>
            <a:r>
              <a:rPr lang="zh-CN" altLang="en-US" b="1" dirty="0">
                <a:latin typeface="Times New Roman" panose="02020603050405020304" pitchFamily="18" charset="0"/>
                <a:ea typeface="黑体" panose="02010609060101010101" pitchFamily="49" charset="-122"/>
              </a:rPr>
              <a:t>）</a:t>
            </a:r>
          </a:p>
          <a:p>
            <a:pPr algn="ctr">
              <a:lnSpc>
                <a:spcPct val="125000"/>
              </a:lnSpc>
              <a:spcBef>
                <a:spcPts val="0"/>
              </a:spcBef>
              <a:spcAft>
                <a:spcPts val="0"/>
              </a:spcAft>
              <a:buSzPct val="80000"/>
              <a:buNone/>
            </a:pPr>
            <a:r>
              <a:rPr lang="en-US" altLang="zh-CN" sz="2800" b="1" dirty="0">
                <a:latin typeface="Times New Roman" panose="02020603050405020304" pitchFamily="18" charset="0"/>
                <a:ea typeface="黑体" panose="02010609060101010101" pitchFamily="49" charset="-122"/>
              </a:rPr>
              <a:t>School of Computer Science and Technology</a:t>
            </a:r>
            <a:br>
              <a:rPr lang="zh-CN" altLang="en-US" sz="2800" b="1" dirty="0">
                <a:latin typeface="Times New Roman" panose="02020603050405020304" pitchFamily="18" charset="0"/>
                <a:ea typeface="黑体" panose="02010609060101010101" pitchFamily="49" charset="-122"/>
              </a:rPr>
            </a:br>
            <a:r>
              <a:rPr lang="en-US" altLang="zh-CN" sz="2800" b="1" dirty="0">
                <a:latin typeface="Times New Roman" panose="02020603050405020304" pitchFamily="18" charset="0"/>
                <a:ea typeface="黑体" panose="02010609060101010101" pitchFamily="49" charset="-122"/>
              </a:rPr>
              <a:t>Zhang </a:t>
            </a:r>
            <a:r>
              <a:rPr lang="en-US" altLang="zh-CN" sz="2800" b="1" dirty="0" err="1">
                <a:latin typeface="Times New Roman" panose="02020603050405020304" pitchFamily="18" charset="0"/>
                <a:ea typeface="黑体" panose="02010609060101010101" pitchFamily="49" charset="-122"/>
              </a:rPr>
              <a:t>Meishan</a:t>
            </a:r>
            <a:r>
              <a:rPr lang="en-US" altLang="zh-CN" sz="2800" b="1" dirty="0">
                <a:latin typeface="Times New Roman" panose="02020603050405020304" pitchFamily="18" charset="0"/>
                <a:ea typeface="黑体" panose="02010609060101010101" pitchFamily="49" charset="-122"/>
              </a:rPr>
              <a:t>  (mason.zms@gmail.com)</a:t>
            </a:r>
          </a:p>
          <a:p>
            <a:pPr algn="ctr">
              <a:lnSpc>
                <a:spcPct val="125000"/>
              </a:lnSpc>
              <a:spcBef>
                <a:spcPts val="0"/>
              </a:spcBef>
              <a:spcAft>
                <a:spcPts val="0"/>
              </a:spcAft>
              <a:buSzPct val="80000"/>
              <a:buNone/>
            </a:pP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Copyright</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Harbin Institute of Technology</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Su</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Xiaohong</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sxh@hit.edu.cn</a:t>
            </a:r>
            <a:endParaRPr lang="en-US" altLang="zh-CN" sz="1600" b="1" dirty="0">
              <a:latin typeface="Times New Roman" panose="02020603050405020304" pitchFamily="18" charset="0"/>
              <a:ea typeface="黑体" panose="02010609060101010101" pitchFamily="49" charset="-122"/>
            </a:endParaRPr>
          </a:p>
        </p:txBody>
      </p:sp>
      <p:sp>
        <p:nvSpPr>
          <p:cNvPr id="7171" name="TextBox 4">
            <a:extLst>
              <a:ext uri="{FF2B5EF4-FFF2-40B4-BE49-F238E27FC236}">
                <a16:creationId xmlns:a16="http://schemas.microsoft.com/office/drawing/2014/main" id="{3ECB8C7D-F3F9-4912-AF24-EDAF7E92B75E}"/>
              </a:ext>
            </a:extLst>
          </p:cNvPr>
          <p:cNvSpPr txBox="1">
            <a:spLocks noChangeArrowheads="1"/>
          </p:cNvSpPr>
          <p:nvPr/>
        </p:nvSpPr>
        <p:spPr bwMode="auto">
          <a:xfrm>
            <a:off x="1110704" y="2417391"/>
            <a:ext cx="963295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90000"/>
              </a:lnSpc>
              <a:spcBef>
                <a:spcPts val="600"/>
              </a:spcBef>
              <a:spcAft>
                <a:spcPts val="588"/>
              </a:spcAft>
              <a:buSzPct val="80000"/>
              <a:buNone/>
            </a:pPr>
            <a:r>
              <a:rPr lang="en-US" altLang="zh-CN" sz="5400" b="1" dirty="0">
                <a:latin typeface="Times New Roman" panose="02020603050405020304" pitchFamily="18" charset="0"/>
                <a:ea typeface="黑体" panose="02010609060101010101" pitchFamily="49" charset="-122"/>
                <a:cs typeface="Times New Roman" panose="02020603050405020304" pitchFamily="18" charset="0"/>
              </a:rPr>
              <a:t>Lecture 9 (b): Class Inheritance</a:t>
            </a:r>
            <a:endParaRPr lang="zh-CN" altLang="en-US" sz="5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7FF5F03F-EB31-4FCB-8864-C053F03F3B13}"/>
              </a:ext>
            </a:extLst>
          </p:cNvPr>
          <p:cNvSpPr/>
          <p:nvPr/>
        </p:nvSpPr>
        <p:spPr bwMode="auto">
          <a:xfrm>
            <a:off x="1559497" y="4133404"/>
            <a:ext cx="7200800" cy="2313483"/>
          </a:xfrm>
          <a:prstGeom prst="rect">
            <a:avLst/>
          </a:prstGeom>
          <a:solidFill>
            <a:schemeClr val="accent5">
              <a:alpha val="47000"/>
            </a:schemeClr>
          </a:solidFill>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defRPr/>
            </a:pPr>
            <a:r>
              <a:rPr lang="en-US" altLang="zh-CN" b="1" dirty="0">
                <a:solidFill>
                  <a:srgbClr val="0066FF"/>
                </a:solidFill>
              </a:rPr>
              <a:t>class </a:t>
            </a:r>
            <a:r>
              <a:rPr lang="en-US" altLang="zh-CN" b="1" dirty="0" err="1"/>
              <a:t>part_time</a:t>
            </a:r>
            <a:r>
              <a:rPr lang="en-US" altLang="zh-CN" b="1" dirty="0"/>
              <a:t> : </a:t>
            </a:r>
            <a:r>
              <a:rPr lang="en-US" altLang="zh-CN" b="1" dirty="0">
                <a:solidFill>
                  <a:srgbClr val="0066FF"/>
                </a:solidFill>
              </a:rPr>
              <a:t>public </a:t>
            </a:r>
            <a:r>
              <a:rPr lang="en-US" altLang="zh-CN" b="1" dirty="0"/>
              <a:t>employee</a:t>
            </a:r>
            <a:endParaRPr lang="en-US" altLang="zh-CN" b="1" i="1" dirty="0">
              <a:ea typeface="新細明體" pitchFamily="18" charset="-120"/>
            </a:endParaRPr>
          </a:p>
          <a:p>
            <a:pPr>
              <a:defRPr/>
            </a:pPr>
            <a:r>
              <a:rPr lang="en-US" altLang="zh-TW" b="1" dirty="0">
                <a:ea typeface="新細明體" pitchFamily="18" charset="-120"/>
              </a:rPr>
              <a:t>Syntax:</a:t>
            </a:r>
          </a:p>
          <a:p>
            <a:pPr>
              <a:defRPr/>
            </a:pPr>
            <a:r>
              <a:rPr lang="en-US" altLang="zh-CN" b="1" dirty="0">
                <a:solidFill>
                  <a:srgbClr val="0066FF"/>
                </a:solidFill>
              </a:rPr>
              <a:t>	</a:t>
            </a:r>
            <a:r>
              <a:rPr lang="en-US" altLang="zh-TW" b="1" dirty="0">
                <a:solidFill>
                  <a:srgbClr val="000066"/>
                </a:solidFill>
                <a:ea typeface="新細明體" pitchFamily="18" charset="-120"/>
              </a:rPr>
              <a:t>class</a:t>
            </a:r>
            <a:r>
              <a:rPr lang="en-US" altLang="zh-TW" b="1" dirty="0">
                <a:solidFill>
                  <a:schemeClr val="accent2"/>
                </a:solidFill>
                <a:ea typeface="新細明體" pitchFamily="18" charset="-120"/>
              </a:rPr>
              <a:t> </a:t>
            </a:r>
            <a:r>
              <a:rPr lang="en-US" altLang="zh-TW" b="1" i="1" dirty="0" err="1">
                <a:solidFill>
                  <a:srgbClr val="006600"/>
                </a:solidFill>
                <a:ea typeface="新細明體" pitchFamily="18" charset="-120"/>
              </a:rPr>
              <a:t>DerivedClassName</a:t>
            </a:r>
            <a:r>
              <a:rPr lang="en-US" altLang="zh-TW" b="1" dirty="0">
                <a:solidFill>
                  <a:schemeClr val="accent2"/>
                </a:solidFill>
                <a:ea typeface="新細明體" pitchFamily="18" charset="-120"/>
              </a:rPr>
              <a:t> </a:t>
            </a:r>
            <a:r>
              <a:rPr lang="en-US" altLang="zh-TW" b="1" dirty="0">
                <a:solidFill>
                  <a:srgbClr val="006600"/>
                </a:solidFill>
                <a:ea typeface="新細明體" pitchFamily="18" charset="-120"/>
              </a:rPr>
              <a:t>:</a:t>
            </a:r>
            <a:r>
              <a:rPr lang="en-US" altLang="zh-TW" b="1" dirty="0">
                <a:solidFill>
                  <a:schemeClr val="accent2"/>
                </a:solidFill>
                <a:ea typeface="新細明體" pitchFamily="18" charset="-120"/>
              </a:rPr>
              <a:t> </a:t>
            </a:r>
            <a:r>
              <a:rPr lang="en-US" altLang="zh-TW" b="1" dirty="0">
                <a:solidFill>
                  <a:srgbClr val="663300"/>
                </a:solidFill>
                <a:ea typeface="新細明體" pitchFamily="18" charset="-120"/>
              </a:rPr>
              <a:t>access-level</a:t>
            </a:r>
            <a:r>
              <a:rPr lang="en-US" altLang="zh-TW" b="1" dirty="0">
                <a:solidFill>
                  <a:schemeClr val="accent2"/>
                </a:solidFill>
                <a:ea typeface="新細明體" pitchFamily="18" charset="-120"/>
              </a:rPr>
              <a:t> </a:t>
            </a:r>
            <a:r>
              <a:rPr lang="en-US" altLang="zh-TW" b="1" i="1" dirty="0" err="1">
                <a:solidFill>
                  <a:srgbClr val="006600"/>
                </a:solidFill>
                <a:ea typeface="新細明體" pitchFamily="18" charset="-120"/>
              </a:rPr>
              <a:t>BaseClassName</a:t>
            </a:r>
            <a:endParaRPr lang="en-US" altLang="zh-TW" b="1" i="1" dirty="0">
              <a:solidFill>
                <a:srgbClr val="006600"/>
              </a:solidFill>
              <a:ea typeface="新細明體" pitchFamily="18" charset="-120"/>
            </a:endParaRPr>
          </a:p>
          <a:p>
            <a:pPr>
              <a:defRPr/>
            </a:pPr>
            <a:r>
              <a:rPr lang="en-US" altLang="zh-TW" b="1" i="1" dirty="0">
                <a:ea typeface="新細明體" pitchFamily="18" charset="-120"/>
              </a:rPr>
              <a:t>	</a:t>
            </a:r>
            <a:r>
              <a:rPr lang="en-US" altLang="zh-TW" b="1" dirty="0">
                <a:solidFill>
                  <a:srgbClr val="663300"/>
                </a:solidFill>
                <a:ea typeface="新細明體" pitchFamily="18" charset="-120"/>
              </a:rPr>
              <a:t>access-level </a:t>
            </a:r>
            <a:r>
              <a:rPr lang="en-US" altLang="zh-TW" b="1" dirty="0">
                <a:ea typeface="新細明體" pitchFamily="18" charset="-120"/>
              </a:rPr>
              <a:t>specifies the type of derivation</a:t>
            </a:r>
          </a:p>
          <a:p>
            <a:pPr lvl="2">
              <a:defRPr/>
            </a:pPr>
            <a:r>
              <a:rPr lang="en-US" altLang="zh-TW" b="1" dirty="0">
                <a:ea typeface="新細明體" pitchFamily="18" charset="-120"/>
              </a:rPr>
              <a:t>private by default, </a:t>
            </a:r>
            <a:endParaRPr lang="en-US" altLang="zh-CN" b="1" dirty="0">
              <a:ea typeface="新細明體" pitchFamily="18" charset="-120"/>
            </a:endParaRPr>
          </a:p>
          <a:p>
            <a:pPr lvl="2">
              <a:defRPr/>
            </a:pPr>
            <a:r>
              <a:rPr lang="en-US" altLang="zh-TW" b="1" dirty="0">
                <a:ea typeface="新細明體" pitchFamily="18" charset="-120"/>
              </a:rPr>
              <a:t>public</a:t>
            </a:r>
            <a:endParaRPr lang="en-US" altLang="zh-CN" b="1" dirty="0">
              <a:ea typeface="新細明體" pitchFamily="18" charset="-120"/>
            </a:endParaRPr>
          </a:p>
          <a:p>
            <a:pPr lvl="2">
              <a:defRPr/>
            </a:pPr>
            <a:r>
              <a:rPr lang="en-US" altLang="zh-CN" b="1" dirty="0">
                <a:ea typeface="新細明體" pitchFamily="18" charset="-120"/>
              </a:rPr>
              <a:t>protected</a:t>
            </a:r>
            <a:endParaRPr lang="en-US" altLang="zh-TW" b="1" dirty="0">
              <a:ea typeface="新細明體" pitchFamily="18" charset="-120"/>
            </a:endParaRPr>
          </a:p>
        </p:txBody>
      </p:sp>
      <p:pic>
        <p:nvPicPr>
          <p:cNvPr id="12292" name="Picture 2">
            <a:extLst>
              <a:ext uri="{FF2B5EF4-FFF2-40B4-BE49-F238E27FC236}">
                <a16:creationId xmlns:a16="http://schemas.microsoft.com/office/drawing/2014/main" id="{38DC6103-2B0A-4C99-8825-771EB7DB8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1666107"/>
            <a:ext cx="475297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3">
            <a:extLst>
              <a:ext uri="{FF2B5EF4-FFF2-40B4-BE49-F238E27FC236}">
                <a16:creationId xmlns:a16="http://schemas.microsoft.com/office/drawing/2014/main" id="{EB39B765-38E2-4B92-A685-30E76D897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9576" y="2685282"/>
            <a:ext cx="3362325"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EF5EE6F3-619A-4EF4-8432-A42B2DFA82C6}"/>
              </a:ext>
            </a:extLst>
          </p:cNvPr>
          <p:cNvSpPr>
            <a:spLocks noChangeArrowheads="1"/>
          </p:cNvSpPr>
          <p:nvPr/>
        </p:nvSpPr>
        <p:spPr bwMode="auto">
          <a:xfrm>
            <a:off x="2063751" y="1666106"/>
            <a:ext cx="3744913" cy="250825"/>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9" name="矩形 8">
            <a:extLst>
              <a:ext uri="{FF2B5EF4-FFF2-40B4-BE49-F238E27FC236}">
                <a16:creationId xmlns:a16="http://schemas.microsoft.com/office/drawing/2014/main" id="{287DBAAD-C7F1-4613-AFF2-A22CED705D28}"/>
              </a:ext>
            </a:extLst>
          </p:cNvPr>
          <p:cNvSpPr/>
          <p:nvPr/>
        </p:nvSpPr>
        <p:spPr bwMode="auto">
          <a:xfrm>
            <a:off x="6981709" y="1778882"/>
            <a:ext cx="3876630" cy="2089845"/>
          </a:xfrm>
          <a:prstGeom prst="rect">
            <a:avLst/>
          </a:prstGeom>
          <a:solidFill>
            <a:schemeClr val="accent5">
              <a:alpha val="47000"/>
            </a:schemeClr>
          </a:solidFill>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marL="342900" indent="-342900">
              <a:lnSpc>
                <a:spcPct val="90000"/>
              </a:lnSpc>
              <a:spcBef>
                <a:spcPts val="588"/>
              </a:spcBef>
              <a:spcAft>
                <a:spcPts val="588"/>
              </a:spcAft>
              <a:buClr>
                <a:schemeClr val="tx2"/>
              </a:buClr>
              <a:buSzPct val="80000"/>
              <a:buFont typeface="Wingdings" panose="05000000000000000000" pitchFamily="2" charset="2"/>
              <a:buChar char="l"/>
              <a:defRPr/>
            </a:pPr>
            <a:r>
              <a:rPr lang="en-US" altLang="zh-CN" dirty="0">
                <a:solidFill>
                  <a:schemeClr val="tx1"/>
                </a:solidFill>
              </a:rPr>
              <a:t>derived </a:t>
            </a:r>
            <a:r>
              <a:rPr lang="th-TH" altLang="zh-CN" dirty="0">
                <a:solidFill>
                  <a:schemeClr val="tx1"/>
                </a:solidFill>
              </a:rPr>
              <a:t>class</a:t>
            </a:r>
            <a:r>
              <a:rPr lang="en-US" altLang="zh-CN" dirty="0">
                <a:solidFill>
                  <a:schemeClr val="tx1"/>
                </a:solidFill>
              </a:rPr>
              <a:t>.</a:t>
            </a:r>
          </a:p>
          <a:p>
            <a:pPr marL="342900" indent="-342900">
              <a:lnSpc>
                <a:spcPct val="90000"/>
              </a:lnSpc>
              <a:spcBef>
                <a:spcPts val="588"/>
              </a:spcBef>
              <a:spcAft>
                <a:spcPts val="588"/>
              </a:spcAft>
              <a:buClr>
                <a:schemeClr val="tx2"/>
              </a:buClr>
              <a:buSzPct val="80000"/>
              <a:buFont typeface="Wingdings" panose="05000000000000000000" pitchFamily="2" charset="2"/>
              <a:buChar char="l"/>
              <a:defRPr/>
            </a:pPr>
            <a:r>
              <a:rPr lang="en-US" altLang="zh-CN" dirty="0">
                <a:solidFill>
                  <a:schemeClr val="tx1"/>
                </a:solidFill>
              </a:rPr>
              <a:t> </a:t>
            </a:r>
            <a:r>
              <a:rPr lang="th-TH" altLang="zh-CN" dirty="0">
                <a:solidFill>
                  <a:schemeClr val="tx1"/>
                </a:solidFill>
              </a:rPr>
              <a:t>Inheritance creates a hierarchy of related classes (types) which share code and interface.</a:t>
            </a:r>
            <a:endParaRPr lang="en-US" altLang="zh-CN" dirty="0">
              <a:solidFill>
                <a:schemeClr val="tx1"/>
              </a:solidFill>
            </a:endParaRPr>
          </a:p>
          <a:p>
            <a:pPr marL="342900" indent="-342900">
              <a:lnSpc>
                <a:spcPct val="90000"/>
              </a:lnSpc>
              <a:spcBef>
                <a:spcPts val="588"/>
              </a:spcBef>
              <a:spcAft>
                <a:spcPts val="588"/>
              </a:spcAft>
              <a:buClr>
                <a:schemeClr val="tx2"/>
              </a:buClr>
              <a:buSzPct val="80000"/>
              <a:buFont typeface="Wingdings" panose="05000000000000000000" pitchFamily="2" charset="2"/>
              <a:buChar char="l"/>
              <a:defRPr/>
            </a:pPr>
            <a:r>
              <a:rPr lang="en-US" altLang="zh-CN" dirty="0">
                <a:solidFill>
                  <a:schemeClr val="tx1"/>
                </a:solidFill>
              </a:rPr>
              <a:t>code reusability</a:t>
            </a:r>
          </a:p>
          <a:p>
            <a:pPr marL="342900" indent="-342900">
              <a:lnSpc>
                <a:spcPct val="90000"/>
              </a:lnSpc>
              <a:spcBef>
                <a:spcPts val="588"/>
              </a:spcBef>
              <a:spcAft>
                <a:spcPts val="588"/>
              </a:spcAft>
              <a:buClr>
                <a:schemeClr val="tx2"/>
              </a:buClr>
              <a:buSzPct val="80000"/>
              <a:buFont typeface="Wingdings" panose="05000000000000000000" pitchFamily="2" charset="2"/>
              <a:buChar char="l"/>
              <a:defRPr/>
            </a:pPr>
            <a:endParaRPr lang="zh-CN" altLang="en-US" dirty="0">
              <a:solidFill>
                <a:srgbClr val="00279F"/>
              </a:solidFill>
            </a:endParaRPr>
          </a:p>
        </p:txBody>
      </p:sp>
      <p:sp>
        <p:nvSpPr>
          <p:cNvPr id="11" name="标题 1">
            <a:extLst>
              <a:ext uri="{FF2B5EF4-FFF2-40B4-BE49-F238E27FC236}">
                <a16:creationId xmlns:a16="http://schemas.microsoft.com/office/drawing/2014/main" id="{47A61A2E-E6F8-466C-B95F-3BBFED8C70E2}"/>
              </a:ext>
            </a:extLst>
          </p:cNvPr>
          <p:cNvSpPr>
            <a:spLocks noGrp="1"/>
          </p:cNvSpPr>
          <p:nvPr>
            <p:ph type="title"/>
          </p:nvPr>
        </p:nvSpPr>
        <p:spPr>
          <a:xfrm>
            <a:off x="1638300" y="269776"/>
            <a:ext cx="8915400" cy="1143000"/>
          </a:xfrm>
        </p:spPr>
        <p:txBody>
          <a:bodyPr/>
          <a:lstStyle/>
          <a:p>
            <a:pPr eaLnBrk="1" hangingPunct="1"/>
            <a:r>
              <a:rPr lang="en-US" altLang="zh-CN" dirty="0">
                <a:latin typeface="Times New Roman" panose="02020603050405020304" pitchFamily="18" charset="0"/>
              </a:rPr>
              <a:t>9.1 I</a:t>
            </a:r>
            <a:r>
              <a:rPr lang="en-US" altLang="zh-CN" dirty="0"/>
              <a:t>nheritance and its syntax</a:t>
            </a:r>
            <a:endParaRPr lang="zh-CN" altLang="en-US" dirty="0">
              <a:latin typeface="Times New Roman" panose="02020603050405020304" pitchFamily="18" charset="0"/>
            </a:endParaRPr>
          </a:p>
        </p:txBody>
      </p:sp>
      <p:sp>
        <p:nvSpPr>
          <p:cNvPr id="12" name="矩形 11"/>
          <p:cNvSpPr/>
          <p:nvPr/>
        </p:nvSpPr>
        <p:spPr>
          <a:xfrm>
            <a:off x="5041901" y="2685281"/>
            <a:ext cx="1387475" cy="124777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13314" name="Picture 4">
            <a:extLst>
              <a:ext uri="{FF2B5EF4-FFF2-40B4-BE49-F238E27FC236}">
                <a16:creationId xmlns:a16="http://schemas.microsoft.com/office/drawing/2014/main" id="{5E6AC8CB-4A4E-4B03-8E4D-411CCE22E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73" y="2060799"/>
            <a:ext cx="5616624" cy="3180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a:extLst>
              <a:ext uri="{FF2B5EF4-FFF2-40B4-BE49-F238E27FC236}">
                <a16:creationId xmlns:a16="http://schemas.microsoft.com/office/drawing/2014/main" id="{44194D72-EE00-47F5-8262-AFD9DAF4A533}"/>
              </a:ext>
            </a:extLst>
          </p:cNvPr>
          <p:cNvSpPr>
            <a:spLocks noChangeArrowheads="1"/>
          </p:cNvSpPr>
          <p:nvPr/>
        </p:nvSpPr>
        <p:spPr bwMode="auto">
          <a:xfrm>
            <a:off x="1748284" y="2279786"/>
            <a:ext cx="2259484" cy="246887"/>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16" name="矩形 15">
            <a:extLst>
              <a:ext uri="{FF2B5EF4-FFF2-40B4-BE49-F238E27FC236}">
                <a16:creationId xmlns:a16="http://schemas.microsoft.com/office/drawing/2014/main" id="{23CC7D6A-08E9-4150-B17D-2739AC1310C6}"/>
              </a:ext>
            </a:extLst>
          </p:cNvPr>
          <p:cNvSpPr>
            <a:spLocks noChangeArrowheads="1"/>
          </p:cNvSpPr>
          <p:nvPr/>
        </p:nvSpPr>
        <p:spPr bwMode="auto">
          <a:xfrm>
            <a:off x="1772098" y="3731612"/>
            <a:ext cx="3099767" cy="246887"/>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cxnSp>
        <p:nvCxnSpPr>
          <p:cNvPr id="14" name="直接箭头连接符 13">
            <a:extLst>
              <a:ext uri="{FF2B5EF4-FFF2-40B4-BE49-F238E27FC236}">
                <a16:creationId xmlns:a16="http://schemas.microsoft.com/office/drawing/2014/main" id="{4BB2F78A-CCCB-47F8-8A3D-B977F8FAC224}"/>
              </a:ext>
            </a:extLst>
          </p:cNvPr>
          <p:cNvCxnSpPr>
            <a:cxnSpLocks noChangeShapeType="1"/>
          </p:cNvCxnSpPr>
          <p:nvPr/>
        </p:nvCxnSpPr>
        <p:spPr bwMode="auto">
          <a:xfrm flipH="1" flipV="1">
            <a:off x="5348735" y="3978498"/>
            <a:ext cx="1223963" cy="1682750"/>
          </a:xfrm>
          <a:prstGeom prst="straightConnector1">
            <a:avLst/>
          </a:prstGeom>
          <a:noFill/>
          <a:ln w="9525" algn="ctr">
            <a:solidFill>
              <a:schemeClr val="bg1"/>
            </a:solidFill>
            <a:round/>
            <a:headEnd/>
            <a:tailEnd type="arrow" w="med" len="med"/>
          </a:ln>
          <a:extLst>
            <a:ext uri="{909E8E84-426E-40DD-AFC4-6F175D3DCCD1}">
              <a14:hiddenFill xmlns:a14="http://schemas.microsoft.com/office/drawing/2010/main">
                <a:noFill/>
              </a14:hiddenFill>
            </a:ext>
          </a:extLst>
        </p:spPr>
      </p:cxnSp>
      <p:sp>
        <p:nvSpPr>
          <p:cNvPr id="15" name="矩形 14">
            <a:extLst>
              <a:ext uri="{FF2B5EF4-FFF2-40B4-BE49-F238E27FC236}">
                <a16:creationId xmlns:a16="http://schemas.microsoft.com/office/drawing/2014/main" id="{60C3DA58-D1F0-4E30-BB6E-B1436F6ECEB3}"/>
              </a:ext>
            </a:extLst>
          </p:cNvPr>
          <p:cNvSpPr/>
          <p:nvPr/>
        </p:nvSpPr>
        <p:spPr bwMode="auto">
          <a:xfrm>
            <a:off x="7145209" y="2179469"/>
            <a:ext cx="3919343" cy="2473668"/>
          </a:xfrm>
          <a:prstGeom prst="rect">
            <a:avLst/>
          </a:prstGeom>
          <a:solidFill>
            <a:schemeClr val="accent5">
              <a:alpha val="44000"/>
            </a:schemeClr>
          </a:solidFill>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defRPr/>
            </a:pPr>
            <a:r>
              <a:rPr lang="en-US" altLang="zh-TW" dirty="0">
                <a:solidFill>
                  <a:srgbClr val="00279F"/>
                </a:solidFill>
              </a:rPr>
              <a:t>A derived class can override methods defined in its parent class. With overriding, </a:t>
            </a:r>
          </a:p>
          <a:p>
            <a:pPr marL="0" lvl="1">
              <a:buFont typeface="Arial" panose="020B0604020202020204" pitchFamily="34" charset="0"/>
              <a:buChar char="•"/>
              <a:defRPr/>
            </a:pPr>
            <a:r>
              <a:rPr lang="en-US" altLang="zh-TW" dirty="0">
                <a:solidFill>
                  <a:srgbClr val="00279F"/>
                </a:solidFill>
              </a:rPr>
              <a:t> the method in the subclass has the identical signature to the method in the base class. </a:t>
            </a:r>
          </a:p>
          <a:p>
            <a:pPr marL="0" lvl="1">
              <a:buFont typeface="Arial" panose="020B0604020202020204" pitchFamily="34" charset="0"/>
              <a:buChar char="•"/>
              <a:defRPr/>
            </a:pPr>
            <a:r>
              <a:rPr lang="en-US" altLang="zh-TW" dirty="0">
                <a:solidFill>
                  <a:srgbClr val="00279F"/>
                </a:solidFill>
              </a:rPr>
              <a:t> a subclass implements its own version of a base class method. </a:t>
            </a:r>
          </a:p>
        </p:txBody>
      </p:sp>
      <p:sp>
        <p:nvSpPr>
          <p:cNvPr id="9" name="标题 1">
            <a:extLst>
              <a:ext uri="{FF2B5EF4-FFF2-40B4-BE49-F238E27FC236}">
                <a16:creationId xmlns:a16="http://schemas.microsoft.com/office/drawing/2014/main" id="{99785FA9-A299-47B2-AE1A-FD4F42985F0B}"/>
              </a:ext>
            </a:extLst>
          </p:cNvPr>
          <p:cNvSpPr>
            <a:spLocks noGrp="1"/>
          </p:cNvSpPr>
          <p:nvPr>
            <p:ph type="title"/>
          </p:nvPr>
        </p:nvSpPr>
        <p:spPr>
          <a:xfrm>
            <a:off x="1638300" y="269776"/>
            <a:ext cx="8915400" cy="1143000"/>
          </a:xfrm>
        </p:spPr>
        <p:txBody>
          <a:bodyPr/>
          <a:lstStyle/>
          <a:p>
            <a:pPr eaLnBrk="1" hangingPunct="1"/>
            <a:r>
              <a:rPr lang="en-US" altLang="zh-CN" dirty="0">
                <a:latin typeface="Times New Roman" panose="02020603050405020304" pitchFamily="18" charset="0"/>
              </a:rPr>
              <a:t>9.1 I</a:t>
            </a:r>
            <a:r>
              <a:rPr lang="en-US" altLang="zh-CN" dirty="0"/>
              <a:t>nheritance and its syntax</a:t>
            </a:r>
            <a:endParaRPr lang="zh-CN" altLang="en-US" dirty="0">
              <a:latin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E46FF60D-22B0-4627-B7D2-26CD3DAC1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4034" y="1700808"/>
            <a:ext cx="4896222" cy="438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标题 1">
            <a:extLst>
              <a:ext uri="{FF2B5EF4-FFF2-40B4-BE49-F238E27FC236}">
                <a16:creationId xmlns:a16="http://schemas.microsoft.com/office/drawing/2014/main" id="{9F08F9B5-C5C9-4574-B74F-BDA83D37D088}"/>
              </a:ext>
            </a:extLst>
          </p:cNvPr>
          <p:cNvSpPr>
            <a:spLocks noGrp="1"/>
          </p:cNvSpPr>
          <p:nvPr>
            <p:ph type="title"/>
          </p:nvPr>
        </p:nvSpPr>
        <p:spPr/>
        <p:txBody>
          <a:bodyPr/>
          <a:lstStyle/>
          <a:p>
            <a:pPr eaLnBrk="1" hangingPunct="1"/>
            <a:r>
              <a:rPr lang="en-US" altLang="zh-CN" dirty="0">
                <a:latin typeface="Times New Roman" panose="02020603050405020304" pitchFamily="18" charset="0"/>
              </a:rPr>
              <a:t>9.1 I</a:t>
            </a:r>
            <a:r>
              <a:rPr lang="en-US" altLang="zh-CN" dirty="0"/>
              <a:t>nheritance and its syntax</a:t>
            </a:r>
            <a:endParaRPr lang="zh-CN" altLang="en-US" dirty="0">
              <a:latin typeface="Times New Roman" panose="02020603050405020304" pitchFamily="18" charset="0"/>
            </a:endParaRPr>
          </a:p>
        </p:txBody>
      </p:sp>
      <p:sp>
        <p:nvSpPr>
          <p:cNvPr id="8" name="矩形 7">
            <a:extLst>
              <a:ext uri="{FF2B5EF4-FFF2-40B4-BE49-F238E27FC236}">
                <a16:creationId xmlns:a16="http://schemas.microsoft.com/office/drawing/2014/main" id="{2D88226C-E68C-4102-8CB6-3E83616FD064}"/>
              </a:ext>
            </a:extLst>
          </p:cNvPr>
          <p:cNvSpPr>
            <a:spLocks noChangeArrowheads="1"/>
          </p:cNvSpPr>
          <p:nvPr/>
        </p:nvSpPr>
        <p:spPr bwMode="auto">
          <a:xfrm>
            <a:off x="3792068" y="1726091"/>
            <a:ext cx="3528391" cy="221824"/>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11" name="矩形 10">
            <a:extLst>
              <a:ext uri="{FF2B5EF4-FFF2-40B4-BE49-F238E27FC236}">
                <a16:creationId xmlns:a16="http://schemas.microsoft.com/office/drawing/2014/main" id="{237E3528-19DC-4808-8E68-E95E40BC7781}"/>
              </a:ext>
            </a:extLst>
          </p:cNvPr>
          <p:cNvSpPr>
            <a:spLocks noChangeArrowheads="1"/>
          </p:cNvSpPr>
          <p:nvPr/>
        </p:nvSpPr>
        <p:spPr bwMode="auto">
          <a:xfrm>
            <a:off x="3907978" y="4180163"/>
            <a:ext cx="2332360" cy="298450"/>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7E3C21F0-68BE-4254-84CF-76B101DAE0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1740" y="2173057"/>
            <a:ext cx="4658172" cy="1382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3" name="Picture 3">
            <a:extLst>
              <a:ext uri="{FF2B5EF4-FFF2-40B4-BE49-F238E27FC236}">
                <a16:creationId xmlns:a16="http://schemas.microsoft.com/office/drawing/2014/main" id="{A07D340F-1EB1-4DCD-B0B7-F7D8646F5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032" y="2180638"/>
            <a:ext cx="4975527" cy="363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标题 1">
            <a:extLst>
              <a:ext uri="{FF2B5EF4-FFF2-40B4-BE49-F238E27FC236}">
                <a16:creationId xmlns:a16="http://schemas.microsoft.com/office/drawing/2014/main" id="{E7930BAA-2DD1-43D4-A718-A9E9DCD934B8}"/>
              </a:ext>
            </a:extLst>
          </p:cNvPr>
          <p:cNvSpPr>
            <a:spLocks noGrp="1"/>
          </p:cNvSpPr>
          <p:nvPr>
            <p:ph type="title"/>
          </p:nvPr>
        </p:nvSpPr>
        <p:spPr/>
        <p:txBody>
          <a:bodyPr/>
          <a:lstStyle/>
          <a:p>
            <a:pPr eaLnBrk="1" hangingPunct="1"/>
            <a:r>
              <a:rPr lang="en-US" altLang="zh-CN" dirty="0"/>
              <a:t>9.1 Inheritance and its syntax</a:t>
            </a:r>
            <a:endParaRPr lang="zh-CN" altLang="en-US" dirty="0">
              <a:latin typeface="Times New Roman" panose="02020603050405020304" pitchFamily="18" charset="0"/>
            </a:endParaRPr>
          </a:p>
        </p:txBody>
      </p:sp>
      <p:sp>
        <p:nvSpPr>
          <p:cNvPr id="8" name="矩形 7">
            <a:extLst>
              <a:ext uri="{FF2B5EF4-FFF2-40B4-BE49-F238E27FC236}">
                <a16:creationId xmlns:a16="http://schemas.microsoft.com/office/drawing/2014/main" id="{ADFAA368-FB64-4531-B866-C85D506F8B0E}"/>
              </a:ext>
            </a:extLst>
          </p:cNvPr>
          <p:cNvSpPr>
            <a:spLocks noChangeArrowheads="1"/>
          </p:cNvSpPr>
          <p:nvPr/>
        </p:nvSpPr>
        <p:spPr bwMode="auto">
          <a:xfrm>
            <a:off x="1494752" y="2180638"/>
            <a:ext cx="2657033" cy="266104"/>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13" name="矩形 12">
            <a:extLst>
              <a:ext uri="{FF2B5EF4-FFF2-40B4-BE49-F238E27FC236}">
                <a16:creationId xmlns:a16="http://schemas.microsoft.com/office/drawing/2014/main" id="{BCFB2A26-C8E2-498F-99B2-0FA1C8B80F43}"/>
              </a:ext>
            </a:extLst>
          </p:cNvPr>
          <p:cNvSpPr>
            <a:spLocks noChangeArrowheads="1"/>
          </p:cNvSpPr>
          <p:nvPr/>
        </p:nvSpPr>
        <p:spPr bwMode="auto">
          <a:xfrm>
            <a:off x="6456041" y="2348880"/>
            <a:ext cx="3096344" cy="288032"/>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14" name="矩形 13">
            <a:extLst>
              <a:ext uri="{FF2B5EF4-FFF2-40B4-BE49-F238E27FC236}">
                <a16:creationId xmlns:a16="http://schemas.microsoft.com/office/drawing/2014/main" id="{A852BCE8-E683-4E35-A7C2-DBF259EF4B3B}"/>
              </a:ext>
            </a:extLst>
          </p:cNvPr>
          <p:cNvSpPr>
            <a:spLocks noChangeArrowheads="1"/>
          </p:cNvSpPr>
          <p:nvPr/>
        </p:nvSpPr>
        <p:spPr bwMode="auto">
          <a:xfrm>
            <a:off x="6456042" y="4644023"/>
            <a:ext cx="1872207" cy="288032"/>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D7E12DFC-8BE5-44C3-99C4-AFE60E45E0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934" y="1669907"/>
            <a:ext cx="5495925" cy="4697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标题 1">
            <a:extLst>
              <a:ext uri="{FF2B5EF4-FFF2-40B4-BE49-F238E27FC236}">
                <a16:creationId xmlns:a16="http://schemas.microsoft.com/office/drawing/2014/main" id="{157A537C-E0C6-4166-9953-557FF590F5E2}"/>
              </a:ext>
            </a:extLst>
          </p:cNvPr>
          <p:cNvSpPr>
            <a:spLocks noGrp="1"/>
          </p:cNvSpPr>
          <p:nvPr>
            <p:ph type="title"/>
          </p:nvPr>
        </p:nvSpPr>
        <p:spPr/>
        <p:txBody>
          <a:bodyPr/>
          <a:lstStyle/>
          <a:p>
            <a:pPr eaLnBrk="1" hangingPunct="1"/>
            <a:r>
              <a:rPr lang="en-US" altLang="zh-CN" dirty="0"/>
              <a:t>9.1 Inheritance and its syntax</a:t>
            </a:r>
            <a:endParaRPr lang="zh-CN" altLang="en-US" dirty="0">
              <a:latin typeface="Times New Roman" panose="02020603050405020304" pitchFamily="18" charset="0"/>
            </a:endParaRPr>
          </a:p>
        </p:txBody>
      </p:sp>
      <p:sp>
        <p:nvSpPr>
          <p:cNvPr id="8" name="矩形 7">
            <a:extLst>
              <a:ext uri="{FF2B5EF4-FFF2-40B4-BE49-F238E27FC236}">
                <a16:creationId xmlns:a16="http://schemas.microsoft.com/office/drawing/2014/main" id="{7C04B304-4F2D-4D79-A065-AF76EAE118B3}"/>
              </a:ext>
            </a:extLst>
          </p:cNvPr>
          <p:cNvSpPr>
            <a:spLocks noChangeArrowheads="1"/>
          </p:cNvSpPr>
          <p:nvPr/>
        </p:nvSpPr>
        <p:spPr bwMode="auto">
          <a:xfrm>
            <a:off x="2336768" y="1850926"/>
            <a:ext cx="2463089" cy="254020"/>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13" name="矩形 12">
            <a:extLst>
              <a:ext uri="{FF2B5EF4-FFF2-40B4-BE49-F238E27FC236}">
                <a16:creationId xmlns:a16="http://schemas.microsoft.com/office/drawing/2014/main" id="{36E3CC2B-6822-45C7-AAE5-B5009FAB28AC}"/>
              </a:ext>
            </a:extLst>
          </p:cNvPr>
          <p:cNvSpPr>
            <a:spLocks noChangeArrowheads="1"/>
          </p:cNvSpPr>
          <p:nvPr/>
        </p:nvSpPr>
        <p:spPr bwMode="auto">
          <a:xfrm>
            <a:off x="2475052" y="4771527"/>
            <a:ext cx="1637824" cy="254020"/>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10" name="矩形 9">
            <a:extLst>
              <a:ext uri="{FF2B5EF4-FFF2-40B4-BE49-F238E27FC236}">
                <a16:creationId xmlns:a16="http://schemas.microsoft.com/office/drawing/2014/main" id="{690ECCA9-A6F4-4E0D-BBC9-BDB510A5C218}"/>
              </a:ext>
            </a:extLst>
          </p:cNvPr>
          <p:cNvSpPr/>
          <p:nvPr/>
        </p:nvSpPr>
        <p:spPr bwMode="auto">
          <a:xfrm>
            <a:off x="7464152" y="2363160"/>
            <a:ext cx="3456384" cy="1065840"/>
          </a:xfrm>
          <a:prstGeom prst="rect">
            <a:avLst/>
          </a:prstGeom>
          <a:solidFill>
            <a:schemeClr val="accent5">
              <a:alpha val="37000"/>
            </a:schemeClr>
          </a:solidFill>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defRPr/>
            </a:pPr>
            <a:r>
              <a:rPr lang="en-US" altLang="zh-CN" dirty="0">
                <a:solidFill>
                  <a:schemeClr val="tx1"/>
                </a:solidFill>
              </a:rPr>
              <a:t>The base class default constructor is automatically called from the derived class.</a:t>
            </a:r>
          </a:p>
        </p:txBody>
      </p:sp>
      <p:sp>
        <p:nvSpPr>
          <p:cNvPr id="14" name="矩形 13">
            <a:extLst>
              <a:ext uri="{FF2B5EF4-FFF2-40B4-BE49-F238E27FC236}">
                <a16:creationId xmlns:a16="http://schemas.microsoft.com/office/drawing/2014/main" id="{91EBAAF3-B113-4CEE-BB68-73E532FDC981}"/>
              </a:ext>
            </a:extLst>
          </p:cNvPr>
          <p:cNvSpPr>
            <a:spLocks noChangeArrowheads="1"/>
          </p:cNvSpPr>
          <p:nvPr/>
        </p:nvSpPr>
        <p:spPr bwMode="auto">
          <a:xfrm>
            <a:off x="2495601" y="5188094"/>
            <a:ext cx="1637824" cy="268210"/>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17" name="矩形 16">
            <a:extLst>
              <a:ext uri="{FF2B5EF4-FFF2-40B4-BE49-F238E27FC236}">
                <a16:creationId xmlns:a16="http://schemas.microsoft.com/office/drawing/2014/main" id="{D971CFA8-827B-40FE-85B9-EA7D61D1F0B8}"/>
              </a:ext>
            </a:extLst>
          </p:cNvPr>
          <p:cNvSpPr>
            <a:spLocks noChangeArrowheads="1"/>
          </p:cNvSpPr>
          <p:nvPr/>
        </p:nvSpPr>
        <p:spPr bwMode="auto">
          <a:xfrm>
            <a:off x="2475052" y="5834971"/>
            <a:ext cx="1820748" cy="254020"/>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9" name="矩形 8">
            <a:extLst>
              <a:ext uri="{FF2B5EF4-FFF2-40B4-BE49-F238E27FC236}">
                <a16:creationId xmlns:a16="http://schemas.microsoft.com/office/drawing/2014/main" id="{514A1670-11E1-4FC0-9310-0FAA0128B0CE}"/>
              </a:ext>
            </a:extLst>
          </p:cNvPr>
          <p:cNvSpPr/>
          <p:nvPr/>
        </p:nvSpPr>
        <p:spPr bwMode="auto">
          <a:xfrm>
            <a:off x="7348175" y="4725329"/>
            <a:ext cx="3598389" cy="576064"/>
          </a:xfrm>
          <a:prstGeom prst="rect">
            <a:avLst/>
          </a:prstGeom>
          <a:solidFill>
            <a:schemeClr val="accent5">
              <a:alpha val="35000"/>
            </a:schemeClr>
          </a:solidFill>
          <a:ln>
            <a:solidFill>
              <a:srgbClr val="C0000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0" tIns="0" rIns="0" bIns="0" anchor="ctr" anchorCtr="0"/>
          <a:lstStyle/>
          <a:p>
            <a:pPr algn="ctr">
              <a:lnSpc>
                <a:spcPct val="80000"/>
              </a:lnSpc>
              <a:defRPr/>
            </a:pPr>
            <a:r>
              <a:rPr lang="en-US" altLang="zh-CN" dirty="0">
                <a:solidFill>
                  <a:srgbClr val="07691C"/>
                </a:solidFill>
              </a:rPr>
              <a:t>Which </a:t>
            </a:r>
            <a:r>
              <a:rPr lang="en-US" altLang="zh-CN" dirty="0" err="1">
                <a:solidFill>
                  <a:srgbClr val="07691C"/>
                </a:solidFill>
              </a:rPr>
              <a:t>display_data</a:t>
            </a:r>
            <a:r>
              <a:rPr lang="en-US" altLang="zh-CN" dirty="0">
                <a:solidFill>
                  <a:srgbClr val="07691C"/>
                </a:solidFill>
              </a:rPr>
              <a:t>() is called??</a:t>
            </a:r>
          </a:p>
        </p:txBody>
      </p:sp>
      <p:sp>
        <p:nvSpPr>
          <p:cNvPr id="16398" name="矩形 27">
            <a:extLst>
              <a:ext uri="{FF2B5EF4-FFF2-40B4-BE49-F238E27FC236}">
                <a16:creationId xmlns:a16="http://schemas.microsoft.com/office/drawing/2014/main" id="{65598DFA-1233-4465-A464-622C2EAFCCD5}"/>
              </a:ext>
            </a:extLst>
          </p:cNvPr>
          <p:cNvSpPr>
            <a:spLocks noChangeArrowheads="1"/>
          </p:cNvSpPr>
          <p:nvPr/>
        </p:nvSpPr>
        <p:spPr bwMode="auto">
          <a:xfrm>
            <a:off x="2298298" y="4349901"/>
            <a:ext cx="4733806" cy="1944597"/>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85E6A5CA-27BC-4651-A0B0-5E3CE5DBF70F}"/>
              </a:ext>
            </a:extLst>
          </p:cNvPr>
          <p:cNvSpPr>
            <a:spLocks noGrp="1"/>
          </p:cNvSpPr>
          <p:nvPr>
            <p:ph type="title"/>
          </p:nvPr>
        </p:nvSpPr>
        <p:spPr/>
        <p:txBody>
          <a:bodyPr/>
          <a:lstStyle/>
          <a:p>
            <a:pPr eaLnBrk="1" hangingPunct="1"/>
            <a:r>
              <a:rPr lang="en-US" altLang="zh-CN" dirty="0"/>
              <a:t>9.2 Inheritance Constructor</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6A1DBC60-479A-4004-9BDF-934ACB13752D}"/>
              </a:ext>
            </a:extLst>
          </p:cNvPr>
          <p:cNvSpPr>
            <a:spLocks noGrp="1"/>
          </p:cNvSpPr>
          <p:nvPr>
            <p:ph idx="1"/>
          </p:nvPr>
        </p:nvSpPr>
        <p:spPr>
          <a:xfrm>
            <a:off x="5447928" y="1777380"/>
            <a:ext cx="5335388" cy="2875756"/>
          </a:xfrm>
        </p:spPr>
        <p:txBody>
          <a:bodyPr/>
          <a:lstStyle/>
          <a:p>
            <a:pPr>
              <a:defRPr/>
            </a:pPr>
            <a:r>
              <a:rPr lang="en-US" altLang="zh-CN" sz="2400" dirty="0">
                <a:effectLst>
                  <a:outerShdw blurRad="38100" dist="38100" dir="2700000" algn="tl">
                    <a:srgbClr val="C0C0C0"/>
                  </a:outerShdw>
                </a:effectLst>
              </a:rPr>
              <a:t>How to initialize the data members of objects ?</a:t>
            </a:r>
          </a:p>
          <a:p>
            <a:pPr lvl="1">
              <a:defRPr/>
            </a:pPr>
            <a:r>
              <a:rPr lang="en-US" altLang="zh-CN" sz="2000" dirty="0" err="1">
                <a:solidFill>
                  <a:schemeClr val="tx1"/>
                </a:solidFill>
              </a:rPr>
              <a:t>part_time</a:t>
            </a:r>
            <a:r>
              <a:rPr lang="en-US" altLang="zh-CN" sz="2000" dirty="0">
                <a:solidFill>
                  <a:schemeClr val="tx1"/>
                </a:solidFill>
              </a:rPr>
              <a:t> </a:t>
            </a:r>
            <a:r>
              <a:rPr lang="en-US" altLang="zh-CN" sz="2000" dirty="0" err="1">
                <a:solidFill>
                  <a:schemeClr val="tx1"/>
                </a:solidFill>
              </a:rPr>
              <a:t>pt</a:t>
            </a:r>
            <a:r>
              <a:rPr lang="en-US" altLang="zh-CN" sz="2000" dirty="0">
                <a:solidFill>
                  <a:schemeClr val="tx1"/>
                </a:solidFill>
              </a:rPr>
              <a:t>( 123, "Smith", "John", 5.12 ) ;</a:t>
            </a:r>
          </a:p>
          <a:p>
            <a:pPr lvl="1">
              <a:defRPr/>
            </a:pPr>
            <a:r>
              <a:rPr lang="en-US" altLang="zh-CN" sz="2000" dirty="0" err="1">
                <a:solidFill>
                  <a:schemeClr val="tx1"/>
                </a:solidFill>
              </a:rPr>
              <a:t>full_time</a:t>
            </a:r>
            <a:r>
              <a:rPr lang="en-US" altLang="zh-CN" sz="2000" dirty="0">
                <a:solidFill>
                  <a:schemeClr val="tx1"/>
                </a:solidFill>
              </a:rPr>
              <a:t> </a:t>
            </a:r>
            <a:r>
              <a:rPr lang="en-US" altLang="zh-CN" sz="2000" dirty="0" err="1">
                <a:solidFill>
                  <a:schemeClr val="tx1"/>
                </a:solidFill>
              </a:rPr>
              <a:t>ft</a:t>
            </a:r>
            <a:r>
              <a:rPr lang="en-US" altLang="zh-CN" sz="2000" dirty="0">
                <a:solidFill>
                  <a:schemeClr val="tx1"/>
                </a:solidFill>
              </a:rPr>
              <a:t>( 124, "Jones", "Mary", 21500, 21 ) ;</a:t>
            </a:r>
          </a:p>
          <a:p>
            <a:pPr lvl="1">
              <a:defRPr/>
            </a:pPr>
            <a:r>
              <a:rPr lang="en-US" altLang="zh-CN" sz="2000" dirty="0">
                <a:solidFill>
                  <a:schemeClr val="tx1"/>
                </a:solidFill>
              </a:rPr>
              <a:t>manager man( 125, "Other", "A.N.", 32000, 30, 9500 ) ;</a:t>
            </a:r>
          </a:p>
          <a:p>
            <a:pPr eaLnBrk="1" hangingPunct="1">
              <a:spcBef>
                <a:spcPct val="0"/>
              </a:spcBef>
              <a:buFontTx/>
              <a:buNone/>
              <a:defRPr/>
            </a:pPr>
            <a:endParaRPr lang="en-US" altLang="zh-CN" sz="2000" b="1" dirty="0"/>
          </a:p>
          <a:p>
            <a:pPr>
              <a:defRPr/>
            </a:pPr>
            <a:endParaRPr lang="en-US" altLang="zh-CN" sz="2000" b="1" dirty="0">
              <a:effectLst>
                <a:outerShdw blurRad="38100" dist="38100" dir="2700000" algn="tl">
                  <a:srgbClr val="C0C0C0"/>
                </a:outerShdw>
              </a:effectLst>
            </a:endParaRPr>
          </a:p>
          <a:p>
            <a:pPr>
              <a:defRPr/>
            </a:pPr>
            <a:endParaRPr lang="en-US" altLang="zh-CN" sz="2000" b="1" dirty="0">
              <a:effectLst>
                <a:outerShdw blurRad="38100" dist="38100" dir="2700000" algn="tl">
                  <a:srgbClr val="C0C0C0"/>
                </a:outerShdw>
              </a:effectLst>
            </a:endParaRPr>
          </a:p>
        </p:txBody>
      </p:sp>
      <p:pic>
        <p:nvPicPr>
          <p:cNvPr id="5" name="图片 4"/>
          <p:cNvPicPr>
            <a:picLocks noChangeAspect="1"/>
          </p:cNvPicPr>
          <p:nvPr/>
        </p:nvPicPr>
        <p:blipFill>
          <a:blip r:embed="rId3"/>
          <a:stretch>
            <a:fillRect/>
          </a:stretch>
        </p:blipFill>
        <p:spPr>
          <a:xfrm>
            <a:off x="1399448" y="2102261"/>
            <a:ext cx="4048481" cy="28803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3E459275-568B-40AE-B80F-924B877C1959}"/>
              </a:ext>
            </a:extLst>
          </p:cNvPr>
          <p:cNvSpPr>
            <a:spLocks noGrp="1"/>
          </p:cNvSpPr>
          <p:nvPr>
            <p:ph type="title"/>
          </p:nvPr>
        </p:nvSpPr>
        <p:spPr/>
        <p:txBody>
          <a:bodyPr/>
          <a:lstStyle/>
          <a:p>
            <a:r>
              <a:rPr lang="en-US" altLang="zh-CN" dirty="0"/>
              <a:t>9.2 Inheritance Constructor</a:t>
            </a:r>
            <a:endParaRPr lang="zh-CN" altLang="en-US" dirty="0">
              <a:latin typeface="Times New Roman" panose="02020603050405020304" pitchFamily="18" charset="0"/>
            </a:endParaRPr>
          </a:p>
        </p:txBody>
      </p:sp>
      <p:sp>
        <p:nvSpPr>
          <p:cNvPr id="18435" name="内容占位符 2">
            <a:extLst>
              <a:ext uri="{FF2B5EF4-FFF2-40B4-BE49-F238E27FC236}">
                <a16:creationId xmlns:a16="http://schemas.microsoft.com/office/drawing/2014/main" id="{B6E6EEB5-4D28-427A-8139-0ACCAFDD6043}"/>
              </a:ext>
            </a:extLst>
          </p:cNvPr>
          <p:cNvSpPr>
            <a:spLocks noGrp="1"/>
          </p:cNvSpPr>
          <p:nvPr>
            <p:ph idx="1"/>
          </p:nvPr>
        </p:nvSpPr>
        <p:spPr>
          <a:xfrm>
            <a:off x="1415480" y="1412776"/>
            <a:ext cx="9289032" cy="4536504"/>
          </a:xfrm>
        </p:spPr>
        <p:txBody>
          <a:bodyPr/>
          <a:lstStyle/>
          <a:p>
            <a:pPr>
              <a:spcBef>
                <a:spcPts val="0"/>
              </a:spcBef>
              <a:spcAft>
                <a:spcPts val="0"/>
              </a:spcAft>
            </a:pPr>
            <a:r>
              <a:rPr lang="en-US" altLang="zh-CN" sz="2400" dirty="0"/>
              <a:t>To allow for initialization of an object when it is created, a constructor with a parameter list is required.</a:t>
            </a:r>
          </a:p>
          <a:p>
            <a:pPr>
              <a:spcBef>
                <a:spcPts val="0"/>
              </a:spcBef>
              <a:spcAft>
                <a:spcPts val="0"/>
              </a:spcAft>
            </a:pPr>
            <a:r>
              <a:rPr lang="en-US" altLang="zh-CN" sz="2400" dirty="0"/>
              <a:t>When a derived object is created, it should take care of the construction of the base object by calling the constructor for the base class.</a:t>
            </a:r>
          </a:p>
          <a:p>
            <a:pPr>
              <a:spcBef>
                <a:spcPts val="0"/>
              </a:spcBef>
              <a:spcAft>
                <a:spcPts val="0"/>
              </a:spcAft>
            </a:pPr>
            <a:r>
              <a:rPr lang="en-US" altLang="zh-CN" sz="2400" dirty="0"/>
              <a:t>The base class default constructor is automatically called from the derived class. </a:t>
            </a:r>
          </a:p>
          <a:p>
            <a:pPr>
              <a:spcBef>
                <a:spcPts val="0"/>
              </a:spcBef>
              <a:spcAft>
                <a:spcPts val="0"/>
              </a:spcAft>
            </a:pPr>
            <a:r>
              <a:rPr lang="en-US" altLang="zh-CN" sz="2400" dirty="0"/>
              <a:t>When an object has initial values, the initialization of the base class object is done by the use of an initialization list in the derived class constructor.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20482" name="Picture 2">
            <a:extLst>
              <a:ext uri="{FF2B5EF4-FFF2-40B4-BE49-F238E27FC236}">
                <a16:creationId xmlns:a16="http://schemas.microsoft.com/office/drawing/2014/main" id="{AD571B18-4B0A-4CF6-8BAE-4F0A7BE6F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1628800"/>
            <a:ext cx="573405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标题 1">
            <a:extLst>
              <a:ext uri="{FF2B5EF4-FFF2-40B4-BE49-F238E27FC236}">
                <a16:creationId xmlns:a16="http://schemas.microsoft.com/office/drawing/2014/main" id="{338A7E36-5864-45BD-9886-C1B9EA743B88}"/>
              </a:ext>
            </a:extLst>
          </p:cNvPr>
          <p:cNvSpPr>
            <a:spLocks noGrp="1"/>
          </p:cNvSpPr>
          <p:nvPr>
            <p:ph type="title"/>
          </p:nvPr>
        </p:nvSpPr>
        <p:spPr/>
        <p:txBody>
          <a:bodyPr/>
          <a:lstStyle/>
          <a:p>
            <a:pPr eaLnBrk="1" hangingPunct="1"/>
            <a:r>
              <a:rPr lang="en-US" altLang="zh-CN" dirty="0"/>
              <a:t>9.2 Inheritance Constructor</a:t>
            </a:r>
            <a:endParaRPr lang="zh-CN" altLang="en-US" dirty="0">
              <a:latin typeface="Times New Roman" panose="02020603050405020304" pitchFamily="18" charset="0"/>
            </a:endParaRPr>
          </a:p>
        </p:txBody>
      </p:sp>
      <p:sp>
        <p:nvSpPr>
          <p:cNvPr id="19" name="矩形 18">
            <a:extLst>
              <a:ext uri="{FF2B5EF4-FFF2-40B4-BE49-F238E27FC236}">
                <a16:creationId xmlns:a16="http://schemas.microsoft.com/office/drawing/2014/main" id="{C1EAC5B7-313B-4ECB-A631-0ECB6103B905}"/>
              </a:ext>
            </a:extLst>
          </p:cNvPr>
          <p:cNvSpPr>
            <a:spLocks noChangeArrowheads="1"/>
          </p:cNvSpPr>
          <p:nvPr/>
        </p:nvSpPr>
        <p:spPr bwMode="auto">
          <a:xfrm>
            <a:off x="3935512" y="1908201"/>
            <a:ext cx="4895850" cy="2160587"/>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20" name="矩形 19">
            <a:extLst>
              <a:ext uri="{FF2B5EF4-FFF2-40B4-BE49-F238E27FC236}">
                <a16:creationId xmlns:a16="http://schemas.microsoft.com/office/drawing/2014/main" id="{609ED3B9-AC13-4B76-926D-72961239E021}"/>
              </a:ext>
            </a:extLst>
          </p:cNvPr>
          <p:cNvSpPr>
            <a:spLocks noChangeArrowheads="1"/>
          </p:cNvSpPr>
          <p:nvPr/>
        </p:nvSpPr>
        <p:spPr bwMode="auto">
          <a:xfrm>
            <a:off x="3935513" y="4213251"/>
            <a:ext cx="5184775" cy="2111375"/>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21506" name="Picture 3">
            <a:extLst>
              <a:ext uri="{FF2B5EF4-FFF2-40B4-BE49-F238E27FC236}">
                <a16:creationId xmlns:a16="http://schemas.microsoft.com/office/drawing/2014/main" id="{B04033FD-E1DE-49FC-9058-2C87D5F2B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7" y="2132857"/>
            <a:ext cx="7724775"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标题 1">
            <a:extLst>
              <a:ext uri="{FF2B5EF4-FFF2-40B4-BE49-F238E27FC236}">
                <a16:creationId xmlns:a16="http://schemas.microsoft.com/office/drawing/2014/main" id="{FFDDEC3E-C288-4FE3-8A30-B4F1F823872D}"/>
              </a:ext>
            </a:extLst>
          </p:cNvPr>
          <p:cNvSpPr>
            <a:spLocks noGrp="1"/>
          </p:cNvSpPr>
          <p:nvPr>
            <p:ph type="title"/>
          </p:nvPr>
        </p:nvSpPr>
        <p:spPr/>
        <p:txBody>
          <a:bodyPr/>
          <a:lstStyle/>
          <a:p>
            <a:pPr eaLnBrk="1" hangingPunct="1"/>
            <a:r>
              <a:rPr lang="en-US" altLang="zh-CN" dirty="0"/>
              <a:t>9.2 Inheritance Constructor</a:t>
            </a:r>
            <a:endParaRPr lang="zh-CN" altLang="en-US" dirty="0">
              <a:latin typeface="Times New Roman" panose="02020603050405020304" pitchFamily="18" charset="0"/>
            </a:endParaRPr>
          </a:p>
        </p:txBody>
      </p:sp>
      <p:sp>
        <p:nvSpPr>
          <p:cNvPr id="19" name="矩形 18">
            <a:extLst>
              <a:ext uri="{FF2B5EF4-FFF2-40B4-BE49-F238E27FC236}">
                <a16:creationId xmlns:a16="http://schemas.microsoft.com/office/drawing/2014/main" id="{1676A418-322C-4F37-B4C8-212973F4F0DC}"/>
              </a:ext>
            </a:extLst>
          </p:cNvPr>
          <p:cNvSpPr>
            <a:spLocks noChangeArrowheads="1"/>
          </p:cNvSpPr>
          <p:nvPr/>
        </p:nvSpPr>
        <p:spPr bwMode="auto">
          <a:xfrm>
            <a:off x="2246240" y="2132856"/>
            <a:ext cx="4897437" cy="134143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20" name="矩形 19">
            <a:extLst>
              <a:ext uri="{FF2B5EF4-FFF2-40B4-BE49-F238E27FC236}">
                <a16:creationId xmlns:a16="http://schemas.microsoft.com/office/drawing/2014/main" id="{8F2D147E-9CCE-47AF-AFB5-3C8FC13BBACF}"/>
              </a:ext>
            </a:extLst>
          </p:cNvPr>
          <p:cNvSpPr>
            <a:spLocks noChangeArrowheads="1"/>
          </p:cNvSpPr>
          <p:nvPr/>
        </p:nvSpPr>
        <p:spPr bwMode="auto">
          <a:xfrm>
            <a:off x="2279576" y="3677494"/>
            <a:ext cx="7691438" cy="134143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22530" name="Picture 3">
            <a:extLst>
              <a:ext uri="{FF2B5EF4-FFF2-40B4-BE49-F238E27FC236}">
                <a16:creationId xmlns:a16="http://schemas.microsoft.com/office/drawing/2014/main" id="{23B5968F-E8E8-4DC9-B326-C04AA1FD50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2068" y="2100039"/>
            <a:ext cx="7172325"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标题 1">
            <a:extLst>
              <a:ext uri="{FF2B5EF4-FFF2-40B4-BE49-F238E27FC236}">
                <a16:creationId xmlns:a16="http://schemas.microsoft.com/office/drawing/2014/main" id="{BB41C922-FC80-4F49-AA8B-09118029AF67}"/>
              </a:ext>
            </a:extLst>
          </p:cNvPr>
          <p:cNvSpPr>
            <a:spLocks noGrp="1"/>
          </p:cNvSpPr>
          <p:nvPr>
            <p:ph type="title"/>
          </p:nvPr>
        </p:nvSpPr>
        <p:spPr/>
        <p:txBody>
          <a:bodyPr/>
          <a:lstStyle/>
          <a:p>
            <a:pPr eaLnBrk="1" hangingPunct="1"/>
            <a:r>
              <a:rPr lang="en-US" altLang="zh-CN" dirty="0"/>
              <a:t>9.2 Inheritance Constructor</a:t>
            </a:r>
            <a:endParaRPr lang="zh-CN" altLang="en-US" dirty="0">
              <a:latin typeface="Times New Roman" panose="02020603050405020304" pitchFamily="18" charset="0"/>
            </a:endParaRPr>
          </a:p>
        </p:txBody>
      </p:sp>
      <p:sp>
        <p:nvSpPr>
          <p:cNvPr id="19" name="矩形 18">
            <a:extLst>
              <a:ext uri="{FF2B5EF4-FFF2-40B4-BE49-F238E27FC236}">
                <a16:creationId xmlns:a16="http://schemas.microsoft.com/office/drawing/2014/main" id="{FB55FA2B-5A28-4053-B690-756E1F109031}"/>
              </a:ext>
            </a:extLst>
          </p:cNvPr>
          <p:cNvSpPr>
            <a:spLocks noChangeArrowheads="1"/>
          </p:cNvSpPr>
          <p:nvPr/>
        </p:nvSpPr>
        <p:spPr bwMode="auto">
          <a:xfrm>
            <a:off x="3001342" y="2106389"/>
            <a:ext cx="4895850" cy="1846263"/>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20" name="矩形 19">
            <a:extLst>
              <a:ext uri="{FF2B5EF4-FFF2-40B4-BE49-F238E27FC236}">
                <a16:creationId xmlns:a16="http://schemas.microsoft.com/office/drawing/2014/main" id="{A6743D1E-66E2-4B52-A3E4-01D2B58BE580}"/>
              </a:ext>
            </a:extLst>
          </p:cNvPr>
          <p:cNvSpPr>
            <a:spLocks noChangeArrowheads="1"/>
          </p:cNvSpPr>
          <p:nvPr/>
        </p:nvSpPr>
        <p:spPr bwMode="auto">
          <a:xfrm>
            <a:off x="3001342" y="4162202"/>
            <a:ext cx="6623050" cy="1643062"/>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BA8F296-7D2B-439C-8CAF-2A8F9776C22F}"/>
              </a:ext>
            </a:extLst>
          </p:cNvPr>
          <p:cNvSpPr>
            <a:spLocks noGrp="1" noChangeArrowheads="1"/>
          </p:cNvSpPr>
          <p:nvPr>
            <p:ph type="title"/>
          </p:nvPr>
        </p:nvSpPr>
        <p:spPr>
          <a:xfrm>
            <a:off x="1638300" y="269875"/>
            <a:ext cx="8915400" cy="1143000"/>
          </a:xfrm>
        </p:spPr>
        <p:txBody>
          <a:bodyPr/>
          <a:lstStyle/>
          <a:p>
            <a:pPr eaLnBrk="1" hangingPunct="1"/>
            <a:r>
              <a:rPr lang="en-US" altLang="zh-CN" dirty="0"/>
              <a:t>Overview</a:t>
            </a:r>
            <a:endParaRPr lang="zh-CN" altLang="en-US" dirty="0"/>
          </a:p>
        </p:txBody>
      </p:sp>
      <p:sp>
        <p:nvSpPr>
          <p:cNvPr id="13315" name="Rectangle 3">
            <a:extLst>
              <a:ext uri="{FF2B5EF4-FFF2-40B4-BE49-F238E27FC236}">
                <a16:creationId xmlns:a16="http://schemas.microsoft.com/office/drawing/2014/main" id="{CE3847AF-E3D3-4975-8AEB-298E6EBEABDF}"/>
              </a:ext>
            </a:extLst>
          </p:cNvPr>
          <p:cNvSpPr>
            <a:spLocks noGrp="1" noChangeArrowheads="1"/>
          </p:cNvSpPr>
          <p:nvPr>
            <p:ph idx="1"/>
          </p:nvPr>
        </p:nvSpPr>
        <p:spPr>
          <a:xfrm>
            <a:off x="1284986" y="1412875"/>
            <a:ext cx="9777536" cy="3456384"/>
          </a:xfrm>
        </p:spPr>
        <p:txBody>
          <a:bodyPr/>
          <a:lstStyle/>
          <a:p>
            <a:pPr>
              <a:lnSpc>
                <a:spcPct val="150000"/>
              </a:lnSpc>
            </a:pPr>
            <a:r>
              <a:rPr lang="en-US" altLang="zh-CN" dirty="0">
                <a:latin typeface="Times New Roman" panose="02020603050405020304" pitchFamily="18" charset="0"/>
              </a:rPr>
              <a:t>I</a:t>
            </a:r>
            <a:r>
              <a:rPr lang="en-US" altLang="zh-CN" dirty="0"/>
              <a:t>nheritance and its syntax </a:t>
            </a:r>
          </a:p>
          <a:p>
            <a:pPr>
              <a:lnSpc>
                <a:spcPct val="150000"/>
              </a:lnSpc>
            </a:pPr>
            <a:r>
              <a:rPr lang="en-US" altLang="zh-CN" dirty="0"/>
              <a:t>Inheritance Constructor</a:t>
            </a:r>
          </a:p>
          <a:p>
            <a:pPr>
              <a:lnSpc>
                <a:spcPct val="150000"/>
              </a:lnSpc>
            </a:pPr>
            <a:r>
              <a:rPr lang="en-US" altLang="zh-CN" dirty="0"/>
              <a:t>Protected class members </a:t>
            </a:r>
          </a:p>
          <a:p>
            <a:pPr>
              <a:lnSpc>
                <a:spcPct val="150000"/>
              </a:lnSpc>
            </a:pPr>
            <a:r>
              <a:rPr lang="en-US" altLang="zh-CN" dirty="0"/>
              <a:t>Types of inheritance</a:t>
            </a:r>
          </a:p>
        </p:txBody>
      </p:sp>
    </p:spTree>
  </p:cSld>
  <p:clrMapOvr>
    <a:masterClrMapping/>
  </p:clrMapOvr>
  <p:transition>
    <p:newsflash/>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 name="矩形 6"/>
          <p:cNvSpPr/>
          <p:nvPr/>
        </p:nvSpPr>
        <p:spPr>
          <a:xfrm>
            <a:off x="5009478" y="2040906"/>
            <a:ext cx="5029922" cy="2944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New Roman" panose="02020603050405020304" pitchFamily="18" charset="0"/>
              <a:cs typeface="Times New Roman" panose="02020603050405020304" pitchFamily="18" charset="0"/>
            </a:endParaRPr>
          </a:p>
        </p:txBody>
      </p:sp>
      <p:pic>
        <p:nvPicPr>
          <p:cNvPr id="23554" name="Picture 2">
            <a:extLst>
              <a:ext uri="{FF2B5EF4-FFF2-40B4-BE49-F238E27FC236}">
                <a16:creationId xmlns:a16="http://schemas.microsoft.com/office/drawing/2014/main" id="{CB4D80A2-BAFE-4C34-AFAA-6249BD67B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0" y="2348881"/>
            <a:ext cx="754380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3">
            <a:extLst>
              <a:ext uri="{FF2B5EF4-FFF2-40B4-BE49-F238E27FC236}">
                <a16:creationId xmlns:a16="http://schemas.microsoft.com/office/drawing/2014/main" id="{DF1D1AAF-475E-49F9-804C-717138748C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688" y="2045668"/>
            <a:ext cx="25908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标题 1">
            <a:extLst>
              <a:ext uri="{FF2B5EF4-FFF2-40B4-BE49-F238E27FC236}">
                <a16:creationId xmlns:a16="http://schemas.microsoft.com/office/drawing/2014/main" id="{C64FBA85-52EE-4E4E-B94B-8BC103C4EAA3}"/>
              </a:ext>
            </a:extLst>
          </p:cNvPr>
          <p:cNvSpPr>
            <a:spLocks noGrp="1"/>
          </p:cNvSpPr>
          <p:nvPr>
            <p:ph type="title"/>
          </p:nvPr>
        </p:nvSpPr>
        <p:spPr/>
        <p:txBody>
          <a:bodyPr/>
          <a:lstStyle/>
          <a:p>
            <a:pPr eaLnBrk="1" hangingPunct="1"/>
            <a:r>
              <a:rPr lang="en-US" altLang="zh-CN" dirty="0"/>
              <a:t>9.2 Inheritance Constructor</a:t>
            </a:r>
            <a:endParaRPr lang="zh-CN" altLang="en-US" dirty="0">
              <a:latin typeface="Times New Roman" panose="02020603050405020304" pitchFamily="18" charset="0"/>
            </a:endParaRPr>
          </a:p>
        </p:txBody>
      </p:sp>
      <p:sp>
        <p:nvSpPr>
          <p:cNvPr id="19" name="矩形 18">
            <a:extLst>
              <a:ext uri="{FF2B5EF4-FFF2-40B4-BE49-F238E27FC236}">
                <a16:creationId xmlns:a16="http://schemas.microsoft.com/office/drawing/2014/main" id="{9D57929C-20B6-4D46-BDCD-25C42FB83AA8}"/>
              </a:ext>
            </a:extLst>
          </p:cNvPr>
          <p:cNvSpPr>
            <a:spLocks noChangeArrowheads="1"/>
          </p:cNvSpPr>
          <p:nvPr/>
        </p:nvSpPr>
        <p:spPr bwMode="auto">
          <a:xfrm>
            <a:off x="2462264" y="2072655"/>
            <a:ext cx="4897437" cy="134143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20" name="矩形 19">
            <a:extLst>
              <a:ext uri="{FF2B5EF4-FFF2-40B4-BE49-F238E27FC236}">
                <a16:creationId xmlns:a16="http://schemas.microsoft.com/office/drawing/2014/main" id="{FF8F6C98-1A90-40EC-A675-099452E44272}"/>
              </a:ext>
            </a:extLst>
          </p:cNvPr>
          <p:cNvSpPr>
            <a:spLocks noChangeArrowheads="1"/>
          </p:cNvSpPr>
          <p:nvPr/>
        </p:nvSpPr>
        <p:spPr bwMode="auto">
          <a:xfrm>
            <a:off x="2495600" y="3629993"/>
            <a:ext cx="7416800" cy="1693862"/>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4580" name="标题 1">
            <a:extLst>
              <a:ext uri="{FF2B5EF4-FFF2-40B4-BE49-F238E27FC236}">
                <a16:creationId xmlns:a16="http://schemas.microsoft.com/office/drawing/2014/main" id="{5359AE90-F41F-4BFC-B187-6BDBA265C8EC}"/>
              </a:ext>
            </a:extLst>
          </p:cNvPr>
          <p:cNvSpPr>
            <a:spLocks noGrp="1"/>
          </p:cNvSpPr>
          <p:nvPr>
            <p:ph type="title"/>
          </p:nvPr>
        </p:nvSpPr>
        <p:spPr/>
        <p:txBody>
          <a:bodyPr/>
          <a:lstStyle/>
          <a:p>
            <a:pPr eaLnBrk="1" hangingPunct="1"/>
            <a:r>
              <a:rPr lang="en-US" altLang="zh-CN" dirty="0"/>
              <a:t>9.2 Inheritance Constructor</a:t>
            </a:r>
            <a:endParaRPr lang="zh-CN" altLang="en-US" dirty="0">
              <a:latin typeface="Times New Roman" panose="02020603050405020304" pitchFamily="18" charset="0"/>
            </a:endParaRPr>
          </a:p>
        </p:txBody>
      </p:sp>
      <p:sp>
        <p:nvSpPr>
          <p:cNvPr id="24583" name="矩形 2">
            <a:extLst>
              <a:ext uri="{FF2B5EF4-FFF2-40B4-BE49-F238E27FC236}">
                <a16:creationId xmlns:a16="http://schemas.microsoft.com/office/drawing/2014/main" id="{D51CFD4B-F47B-4E15-814A-65FA2A86BF15}"/>
              </a:ext>
            </a:extLst>
          </p:cNvPr>
          <p:cNvSpPr>
            <a:spLocks noChangeArrowheads="1"/>
          </p:cNvSpPr>
          <p:nvPr/>
        </p:nvSpPr>
        <p:spPr bwMode="auto">
          <a:xfrm>
            <a:off x="7176120" y="2271892"/>
            <a:ext cx="4824537" cy="2314216"/>
          </a:xfrm>
          <a:prstGeom prst="rect">
            <a:avLst/>
          </a:prstGeom>
          <a:solidFill>
            <a:schemeClr val="accent1">
              <a:alpha val="50000"/>
            </a:schemeClr>
          </a:solidFill>
          <a:ln w="38100" algn="ctr">
            <a:solidFill>
              <a:srgbClr val="000000"/>
            </a:solidFill>
            <a:round/>
            <a:headEnd/>
            <a:tailEnd/>
          </a:ln>
        </p:spPr>
        <p:txBody>
          <a:bodyPr lIns="36000" tIns="45094" rIns="36000" bIns="45094"/>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marL="216000" indent="0" eaLnBrk="1" hangingPunct="1">
              <a:buFont typeface="Arial" panose="020B0604020202020204" pitchFamily="34" charset="0"/>
              <a:buChar char="•"/>
            </a:pPr>
            <a:r>
              <a:rPr lang="en-US" altLang="zh-CN" dirty="0">
                <a:solidFill>
                  <a:srgbClr val="0000CC"/>
                </a:solidFill>
                <a:latin typeface="Times New Roman" panose="02020603050405020304" pitchFamily="18" charset="0"/>
              </a:rPr>
              <a:t>Line 157 now initializes the object </a:t>
            </a:r>
            <a:r>
              <a:rPr lang="en-US" altLang="zh-CN" dirty="0" err="1">
                <a:solidFill>
                  <a:srgbClr val="0000CC"/>
                </a:solidFill>
                <a:latin typeface="Times New Roman" panose="02020603050405020304" pitchFamily="18" charset="0"/>
              </a:rPr>
              <a:t>pt</a:t>
            </a:r>
            <a:r>
              <a:rPr lang="en-US" altLang="zh-CN" dirty="0">
                <a:solidFill>
                  <a:srgbClr val="0000CC"/>
                </a:solidFill>
                <a:latin typeface="Times New Roman" panose="02020603050405020304" pitchFamily="18" charset="0"/>
              </a:rPr>
              <a:t> with the values in the parentheses.</a:t>
            </a:r>
          </a:p>
          <a:p>
            <a:pPr marL="216000" indent="0" eaLnBrk="1" hangingPunct="1">
              <a:buFont typeface="Arial" panose="020B0604020202020204" pitchFamily="34" charset="0"/>
              <a:buChar char="•"/>
            </a:pPr>
            <a:r>
              <a:rPr lang="en-US" altLang="zh-CN" dirty="0">
                <a:solidFill>
                  <a:srgbClr val="0000CC"/>
                </a:solidFill>
                <a:latin typeface="Times New Roman" panose="02020603050405020304" pitchFamily="18" charset="0"/>
              </a:rPr>
              <a:t> The constructor on lines 75 to 79 is called. </a:t>
            </a:r>
          </a:p>
          <a:p>
            <a:pPr marL="216000" indent="0" eaLnBrk="1" hangingPunct="1">
              <a:buFont typeface="Arial" panose="020B0604020202020204" pitchFamily="34" charset="0"/>
              <a:buChar char="•"/>
            </a:pPr>
            <a:r>
              <a:rPr lang="en-US" altLang="zh-CN" dirty="0">
                <a:solidFill>
                  <a:srgbClr val="0000CC"/>
                </a:solidFill>
                <a:latin typeface="Times New Roman" panose="02020603050405020304" pitchFamily="18" charset="0"/>
              </a:rPr>
              <a:t>The expression employee (number, </a:t>
            </a:r>
            <a:r>
              <a:rPr lang="en-US" altLang="zh-CN" dirty="0" err="1">
                <a:solidFill>
                  <a:srgbClr val="0000CC"/>
                </a:solidFill>
                <a:latin typeface="Times New Roman" panose="02020603050405020304" pitchFamily="18" charset="0"/>
              </a:rPr>
              <a:t>sname</a:t>
            </a:r>
            <a:r>
              <a:rPr lang="en-US" altLang="zh-CN" dirty="0">
                <a:solidFill>
                  <a:srgbClr val="0000CC"/>
                </a:solidFill>
                <a:latin typeface="Times New Roman" panose="02020603050405020304" pitchFamily="18" charset="0"/>
              </a:rPr>
              <a:t>, </a:t>
            </a:r>
            <a:r>
              <a:rPr lang="en-US" altLang="zh-CN" dirty="0" err="1">
                <a:solidFill>
                  <a:srgbClr val="0000CC"/>
                </a:solidFill>
                <a:latin typeface="Times New Roman" panose="02020603050405020304" pitchFamily="18" charset="0"/>
              </a:rPr>
              <a:t>fname</a:t>
            </a:r>
            <a:r>
              <a:rPr lang="en-US" altLang="zh-CN" dirty="0">
                <a:solidFill>
                  <a:srgbClr val="0000CC"/>
                </a:solidFill>
                <a:latin typeface="Times New Roman" panose="02020603050405020304" pitchFamily="18" charset="0"/>
              </a:rPr>
              <a:t>) in the initialization list on line 78 is an explicit call to the base class constructor on lines 32 to 39.</a:t>
            </a:r>
            <a:endParaRPr lang="zh-CN" altLang="en-US" dirty="0">
              <a:solidFill>
                <a:srgbClr val="0000CC"/>
              </a:solidFill>
              <a:latin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912763" y="2508189"/>
            <a:ext cx="5993681" cy="1059797"/>
          </a:xfrm>
          <a:prstGeom prst="rect">
            <a:avLst/>
          </a:prstGeom>
        </p:spPr>
      </p:pic>
      <p:pic>
        <p:nvPicPr>
          <p:cNvPr id="3" name="图片 2"/>
          <p:cNvPicPr>
            <a:picLocks noChangeAspect="1"/>
          </p:cNvPicPr>
          <p:nvPr/>
        </p:nvPicPr>
        <p:blipFill>
          <a:blip r:embed="rId4"/>
          <a:stretch>
            <a:fillRect/>
          </a:stretch>
        </p:blipFill>
        <p:spPr>
          <a:xfrm>
            <a:off x="912763" y="1628801"/>
            <a:ext cx="5993681" cy="700643"/>
          </a:xfrm>
          <a:prstGeom prst="rect">
            <a:avLst/>
          </a:prstGeom>
        </p:spPr>
      </p:pic>
      <p:pic>
        <p:nvPicPr>
          <p:cNvPr id="4" name="图片 3"/>
          <p:cNvPicPr>
            <a:picLocks noChangeAspect="1"/>
          </p:cNvPicPr>
          <p:nvPr/>
        </p:nvPicPr>
        <p:blipFill>
          <a:blip r:embed="rId5"/>
          <a:stretch>
            <a:fillRect/>
          </a:stretch>
        </p:blipFill>
        <p:spPr>
          <a:xfrm>
            <a:off x="911424" y="3746731"/>
            <a:ext cx="5995020" cy="2230229"/>
          </a:xfrm>
          <a:prstGeom prst="rect">
            <a:avLst/>
          </a:prstGeom>
        </p:spPr>
      </p:pic>
    </p:spTree>
    <p:extLst>
      <p:ext uri="{BB962C8B-B14F-4D97-AF65-F5344CB8AC3E}">
        <p14:creationId xmlns:p14="http://schemas.microsoft.com/office/powerpoint/2010/main" val="4273226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8CE43769-DFD6-438E-AB57-51D8180DC969}"/>
              </a:ext>
            </a:extLst>
          </p:cNvPr>
          <p:cNvSpPr>
            <a:spLocks noGrp="1"/>
          </p:cNvSpPr>
          <p:nvPr>
            <p:ph type="title"/>
          </p:nvPr>
        </p:nvSpPr>
        <p:spPr/>
        <p:txBody>
          <a:bodyPr/>
          <a:lstStyle/>
          <a:p>
            <a:r>
              <a:rPr lang="en-US" altLang="zh-CN" dirty="0"/>
              <a:t>9.3 Protected class members</a:t>
            </a:r>
            <a:endParaRPr lang="zh-CN" altLang="en-US" dirty="0">
              <a:latin typeface="Times New Roman" panose="02020603050405020304" pitchFamily="18" charset="0"/>
            </a:endParaRPr>
          </a:p>
        </p:txBody>
      </p:sp>
      <p:sp>
        <p:nvSpPr>
          <p:cNvPr id="25603" name="内容占位符 2">
            <a:extLst>
              <a:ext uri="{FF2B5EF4-FFF2-40B4-BE49-F238E27FC236}">
                <a16:creationId xmlns:a16="http://schemas.microsoft.com/office/drawing/2014/main" id="{6767B9D6-51F9-432A-9F41-56DE7AC7CE34}"/>
              </a:ext>
            </a:extLst>
          </p:cNvPr>
          <p:cNvSpPr>
            <a:spLocks noGrp="1"/>
          </p:cNvSpPr>
          <p:nvPr>
            <p:ph idx="1"/>
          </p:nvPr>
        </p:nvSpPr>
        <p:spPr>
          <a:xfrm>
            <a:off x="1487488" y="1412777"/>
            <a:ext cx="9289032" cy="4032795"/>
          </a:xfrm>
        </p:spPr>
        <p:txBody>
          <a:bodyPr/>
          <a:lstStyle/>
          <a:p>
            <a:r>
              <a:rPr lang="en-US" altLang="zh-CN" sz="2400" dirty="0"/>
              <a:t>The keywords private and public are used to control access to both the data members and the member functions of a class.</a:t>
            </a:r>
          </a:p>
          <a:p>
            <a:r>
              <a:rPr lang="en-US" altLang="zh-CN" sz="2400" dirty="0"/>
              <a:t>A private data member or member function of a base class cannot be accessed from a member function of a derived class, thus ensuring that the principle of data hiding is upheld.</a:t>
            </a:r>
          </a:p>
          <a:p>
            <a:r>
              <a:rPr lang="en-US" altLang="zh-CN" sz="2400" dirty="0"/>
              <a:t>In practice it can be convenient to share data between a base class and a derived class.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36DBE419-17A5-4DC2-83F4-33DA05F864E4}"/>
              </a:ext>
            </a:extLst>
          </p:cNvPr>
          <p:cNvSpPr>
            <a:spLocks noGrp="1"/>
          </p:cNvSpPr>
          <p:nvPr>
            <p:ph type="title"/>
          </p:nvPr>
        </p:nvSpPr>
        <p:spPr/>
        <p:txBody>
          <a:bodyPr/>
          <a:lstStyle/>
          <a:p>
            <a:r>
              <a:rPr lang="en-US" altLang="zh-CN" dirty="0"/>
              <a:t>9.3 Protected class members</a:t>
            </a:r>
            <a:endParaRPr lang="zh-CN" altLang="en-US" dirty="0">
              <a:latin typeface="Times New Roman" panose="02020603050405020304" pitchFamily="18" charset="0"/>
            </a:endParaRPr>
          </a:p>
        </p:txBody>
      </p:sp>
      <p:sp>
        <p:nvSpPr>
          <p:cNvPr id="26627" name="内容占位符 2">
            <a:extLst>
              <a:ext uri="{FF2B5EF4-FFF2-40B4-BE49-F238E27FC236}">
                <a16:creationId xmlns:a16="http://schemas.microsoft.com/office/drawing/2014/main" id="{6D389D2C-B511-4BBF-B0E1-71F064ACEE50}"/>
              </a:ext>
            </a:extLst>
          </p:cNvPr>
          <p:cNvSpPr>
            <a:spLocks noGrp="1"/>
          </p:cNvSpPr>
          <p:nvPr>
            <p:ph idx="1"/>
          </p:nvPr>
        </p:nvSpPr>
        <p:spPr>
          <a:xfrm>
            <a:off x="1313772" y="1412776"/>
            <a:ext cx="9239928" cy="4608512"/>
          </a:xfrm>
        </p:spPr>
        <p:txBody>
          <a:bodyPr/>
          <a:lstStyle/>
          <a:p>
            <a:r>
              <a:rPr lang="en-US" altLang="zh-CN" sz="2400" dirty="0"/>
              <a:t>There are two ways of doing this. One possibility is to change the access level of the relevant private members to public, thus allowing the derived class the required access to these members.</a:t>
            </a:r>
          </a:p>
          <a:p>
            <a:r>
              <a:rPr lang="en-US" altLang="zh-CN" sz="2400" dirty="0"/>
              <a:t>this violates the principle of data hiding by making the data members available for uncontrolled modification from any part of the program. </a:t>
            </a:r>
          </a:p>
          <a:p>
            <a:r>
              <a:rPr lang="en-US" altLang="zh-CN" sz="2400" dirty="0"/>
              <a:t>To get over this problem, C++ has a third level of access known as protected access.  </a:t>
            </a:r>
          </a:p>
          <a:p>
            <a:r>
              <a:rPr lang="en-US" altLang="zh-CN" sz="2400" dirty="0"/>
              <a:t>This level of access allows derived classes (and only derived classes) to have access to specified base class members.</a:t>
            </a:r>
          </a:p>
          <a:p>
            <a:pPr marL="0" indent="0">
              <a:buNone/>
            </a:pPr>
            <a:endParaRPr lang="en-US" altLang="zh-CN"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29700" name="标题 1">
            <a:extLst>
              <a:ext uri="{FF2B5EF4-FFF2-40B4-BE49-F238E27FC236}">
                <a16:creationId xmlns:a16="http://schemas.microsoft.com/office/drawing/2014/main" id="{B98FA4D8-6EB2-4A48-BD86-F294EB68ED5B}"/>
              </a:ext>
            </a:extLst>
          </p:cNvPr>
          <p:cNvSpPr>
            <a:spLocks noGrp="1"/>
          </p:cNvSpPr>
          <p:nvPr>
            <p:ph type="title"/>
          </p:nvPr>
        </p:nvSpPr>
        <p:spPr/>
        <p:txBody>
          <a:bodyPr/>
          <a:lstStyle/>
          <a:p>
            <a:pPr eaLnBrk="1" hangingPunct="1"/>
            <a:r>
              <a:rPr lang="en-US" altLang="zh-CN" dirty="0"/>
              <a:t>9.3 Protected class members</a:t>
            </a:r>
            <a:endParaRPr lang="zh-CN" altLang="en-US" dirty="0">
              <a:latin typeface="Times New Roman" panose="02020603050405020304" pitchFamily="18" charset="0"/>
            </a:endParaRPr>
          </a:p>
        </p:txBody>
      </p:sp>
      <p:sp>
        <p:nvSpPr>
          <p:cNvPr id="29703" name="矩形 2">
            <a:extLst>
              <a:ext uri="{FF2B5EF4-FFF2-40B4-BE49-F238E27FC236}">
                <a16:creationId xmlns:a16="http://schemas.microsoft.com/office/drawing/2014/main" id="{64F42C37-EAD1-4C58-AF63-133200EDC6C3}"/>
              </a:ext>
            </a:extLst>
          </p:cNvPr>
          <p:cNvSpPr>
            <a:spLocks noChangeArrowheads="1"/>
          </p:cNvSpPr>
          <p:nvPr/>
        </p:nvSpPr>
        <p:spPr bwMode="auto">
          <a:xfrm>
            <a:off x="8184232" y="1739758"/>
            <a:ext cx="3744416" cy="2862322"/>
          </a:xfrm>
          <a:prstGeom prst="rect">
            <a:avLst/>
          </a:prstGeom>
          <a:solidFill>
            <a:schemeClr val="accent4">
              <a:lumMod val="60000"/>
              <a:lumOff val="40000"/>
              <a:alpha val="50000"/>
            </a:schemeClr>
          </a:solidFill>
          <a:ln w="38100">
            <a:solidFill>
              <a:srgbClr val="C00000"/>
            </a:solidFill>
            <a:miter lim="800000"/>
            <a:headEnd/>
            <a:tailEnd/>
          </a:ln>
        </p:spPr>
        <p:txBody>
          <a:bodyPr wrap="square">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dirty="0"/>
              <a:t>Line 61 defines a rectangle object r with sides of width 1 and height 2.</a:t>
            </a:r>
          </a:p>
          <a:p>
            <a:pPr eaLnBrk="1" hangingPunct="1">
              <a:buFont typeface="Arial" panose="020B0604020202020204" pitchFamily="34" charset="0"/>
              <a:buChar char="•"/>
            </a:pPr>
            <a:r>
              <a:rPr lang="en-US" altLang="zh-CN" dirty="0"/>
              <a:t>Line 62 defines a square object s with sides of size 3.</a:t>
            </a:r>
          </a:p>
          <a:p>
            <a:pPr eaLnBrk="1" hangingPunct="1">
              <a:buFont typeface="Arial" panose="020B0604020202020204" pitchFamily="34" charset="0"/>
              <a:buChar char="•"/>
            </a:pPr>
            <a:r>
              <a:rPr lang="en-US" altLang="zh-CN" dirty="0"/>
              <a:t>Line 64 displays the dimensions of the rectangle and line 65 displays the dimension of the square.</a:t>
            </a:r>
          </a:p>
        </p:txBody>
      </p:sp>
      <p:pic>
        <p:nvPicPr>
          <p:cNvPr id="5" name="Picture 3">
            <a:extLst>
              <a:ext uri="{FF2B5EF4-FFF2-40B4-BE49-F238E27FC236}">
                <a16:creationId xmlns:a16="http://schemas.microsoft.com/office/drawing/2014/main" id="{7036E348-B19D-4EC5-BB2E-E2D711F22A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981785" y="1537591"/>
            <a:ext cx="3947492" cy="2058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a:extLst>
              <a:ext uri="{FF2B5EF4-FFF2-40B4-BE49-F238E27FC236}">
                <a16:creationId xmlns:a16="http://schemas.microsoft.com/office/drawing/2014/main" id="{F8E4B9A9-969F-4207-B83C-2C29F97B5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8651" y="3663261"/>
            <a:ext cx="5145021" cy="113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2">
            <a:extLst>
              <a:ext uri="{FF2B5EF4-FFF2-40B4-BE49-F238E27FC236}">
                <a16:creationId xmlns:a16="http://schemas.microsoft.com/office/drawing/2014/main" id="{64F42C37-EAD1-4C58-AF63-133200EDC6C3}"/>
              </a:ext>
            </a:extLst>
          </p:cNvPr>
          <p:cNvSpPr>
            <a:spLocks noChangeArrowheads="1"/>
          </p:cNvSpPr>
          <p:nvPr/>
        </p:nvSpPr>
        <p:spPr bwMode="auto">
          <a:xfrm>
            <a:off x="1293800" y="4863374"/>
            <a:ext cx="7034448" cy="1323439"/>
          </a:xfrm>
          <a:prstGeom prst="rect">
            <a:avLst/>
          </a:prstGeom>
          <a:solidFill>
            <a:schemeClr val="accent4">
              <a:lumMod val="60000"/>
              <a:lumOff val="40000"/>
              <a:alpha val="50000"/>
            </a:schemeClr>
          </a:solidFill>
          <a:ln w="38100">
            <a:solidFill>
              <a:srgbClr val="C00000"/>
            </a:solidFill>
            <a:miter lim="800000"/>
            <a:headEnd/>
            <a:tailEnd/>
          </a:ln>
        </p:spPr>
        <p:txBody>
          <a:bodyPr wrap="square">
            <a:spAutoFit/>
          </a:bodyPr>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en-US" altLang="zh-CN" dirty="0"/>
              <a:t>In order to display the dimension of the square, line 51 requires access to the base class data member width.</a:t>
            </a:r>
          </a:p>
          <a:p>
            <a:pPr eaLnBrk="1" hangingPunct="1">
              <a:buFont typeface="Arial" panose="020B0604020202020204" pitchFamily="34" charset="0"/>
              <a:buChar char="•"/>
            </a:pPr>
            <a:r>
              <a:rPr lang="en-US" altLang="zh-CN" dirty="0"/>
              <a:t>This is achieved by making width a protected data member by placing it in the protected section of the class.</a:t>
            </a:r>
            <a:endParaRPr lang="zh-CN" altLang="en-US" dirty="0"/>
          </a:p>
        </p:txBody>
      </p:sp>
      <p:pic>
        <p:nvPicPr>
          <p:cNvPr id="2" name="图片 1"/>
          <p:cNvPicPr>
            <a:picLocks noChangeAspect="1"/>
          </p:cNvPicPr>
          <p:nvPr/>
        </p:nvPicPr>
        <p:blipFill>
          <a:blip r:embed="rId5"/>
          <a:stretch>
            <a:fillRect/>
          </a:stretch>
        </p:blipFill>
        <p:spPr>
          <a:xfrm>
            <a:off x="1293801" y="1537591"/>
            <a:ext cx="2567361" cy="1498713"/>
          </a:xfrm>
          <a:prstGeom prst="rect">
            <a:avLst/>
          </a:prstGeom>
        </p:spPr>
      </p:pic>
      <p:sp>
        <p:nvSpPr>
          <p:cNvPr id="9" name="矩形 8">
            <a:extLst>
              <a:ext uri="{FF2B5EF4-FFF2-40B4-BE49-F238E27FC236}">
                <a16:creationId xmlns:a16="http://schemas.microsoft.com/office/drawing/2014/main" id="{0C88C745-50C0-4E0F-A48D-88CB8E3A16D5}"/>
              </a:ext>
            </a:extLst>
          </p:cNvPr>
          <p:cNvSpPr>
            <a:spLocks noChangeArrowheads="1"/>
          </p:cNvSpPr>
          <p:nvPr/>
        </p:nvSpPr>
        <p:spPr bwMode="auto">
          <a:xfrm>
            <a:off x="4005178" y="2984846"/>
            <a:ext cx="3924100" cy="372147"/>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54DECFE3-B026-4A85-B60A-F77723EA8753}"/>
              </a:ext>
            </a:extLst>
          </p:cNvPr>
          <p:cNvSpPr>
            <a:spLocks noGrp="1"/>
          </p:cNvSpPr>
          <p:nvPr>
            <p:ph type="title"/>
          </p:nvPr>
        </p:nvSpPr>
        <p:spPr/>
        <p:txBody>
          <a:bodyPr/>
          <a:lstStyle/>
          <a:p>
            <a:pPr eaLnBrk="1" hangingPunct="1"/>
            <a:r>
              <a:rPr lang="en-US" altLang="zh-CN" dirty="0"/>
              <a:t>9.3 Protected class members</a:t>
            </a:r>
            <a:endParaRPr lang="zh-CN" altLang="en-US" dirty="0">
              <a:latin typeface="Times New Roman" panose="02020603050405020304" pitchFamily="18" charset="0"/>
            </a:endParaRPr>
          </a:p>
        </p:txBody>
      </p:sp>
      <p:sp>
        <p:nvSpPr>
          <p:cNvPr id="30723" name="内容占位符 2">
            <a:extLst>
              <a:ext uri="{FF2B5EF4-FFF2-40B4-BE49-F238E27FC236}">
                <a16:creationId xmlns:a16="http://schemas.microsoft.com/office/drawing/2014/main" id="{4D1ED1E6-33B6-401A-8502-61D3077CD88C}"/>
              </a:ext>
            </a:extLst>
          </p:cNvPr>
          <p:cNvSpPr>
            <a:spLocks noGrp="1"/>
          </p:cNvSpPr>
          <p:nvPr>
            <p:ph idx="1"/>
          </p:nvPr>
        </p:nvSpPr>
        <p:spPr>
          <a:xfrm>
            <a:off x="1343472" y="1412776"/>
            <a:ext cx="9433048" cy="4686300"/>
          </a:xfrm>
        </p:spPr>
        <p:txBody>
          <a:bodyPr/>
          <a:lstStyle/>
          <a:p>
            <a:r>
              <a:rPr lang="en-US" altLang="zh-CN" dirty="0"/>
              <a:t>If a base class member is declared as private, then this member is not accessible outside the base class, not even from a derived class.</a:t>
            </a:r>
          </a:p>
          <a:p>
            <a:r>
              <a:rPr lang="en-US" altLang="zh-CN" dirty="0"/>
              <a:t>Protected members are accessible from within a base class and from within any of its derived classes. </a:t>
            </a:r>
          </a:p>
          <a:p>
            <a:r>
              <a:rPr lang="en-US" altLang="zh-CN" dirty="0"/>
              <a:t>Public members (usually member functions) are accessible from any part of the program.</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3BEC3119-E949-451C-9BD6-7D888A99F877}"/>
              </a:ext>
            </a:extLst>
          </p:cNvPr>
          <p:cNvSpPr>
            <a:spLocks noGrp="1"/>
          </p:cNvSpPr>
          <p:nvPr>
            <p:ph type="title"/>
          </p:nvPr>
        </p:nvSpPr>
        <p:spPr/>
        <p:txBody>
          <a:bodyPr/>
          <a:lstStyle/>
          <a:p>
            <a:r>
              <a:rPr lang="en-US" altLang="zh-CN" dirty="0"/>
              <a:t>9.4 Types of inheritance</a:t>
            </a:r>
            <a:endParaRPr lang="zh-CN" altLang="en-US" dirty="0">
              <a:latin typeface="Times New Roman" panose="02020603050405020304" pitchFamily="18" charset="0"/>
            </a:endParaRPr>
          </a:p>
        </p:txBody>
      </p:sp>
      <p:sp>
        <p:nvSpPr>
          <p:cNvPr id="31747" name="内容占位符 2">
            <a:extLst>
              <a:ext uri="{FF2B5EF4-FFF2-40B4-BE49-F238E27FC236}">
                <a16:creationId xmlns:a16="http://schemas.microsoft.com/office/drawing/2014/main" id="{B824CDE8-56AC-40EA-8968-5B308A700248}"/>
              </a:ext>
            </a:extLst>
          </p:cNvPr>
          <p:cNvSpPr>
            <a:spLocks noGrp="1"/>
          </p:cNvSpPr>
          <p:nvPr>
            <p:ph idx="1"/>
          </p:nvPr>
        </p:nvSpPr>
        <p:spPr>
          <a:xfrm>
            <a:off x="1343472" y="1412776"/>
            <a:ext cx="9433048" cy="4680520"/>
          </a:xfrm>
        </p:spPr>
        <p:txBody>
          <a:bodyPr/>
          <a:lstStyle/>
          <a:p>
            <a:r>
              <a:rPr lang="en-US" altLang="zh-CN" sz="2400" dirty="0"/>
              <a:t>The access rights of a base class member within a derived class can also be specified when the derived class is declared.</a:t>
            </a:r>
          </a:p>
          <a:p>
            <a:r>
              <a:rPr lang="en-US" altLang="zh-CN" sz="2400" b="1" dirty="0">
                <a:solidFill>
                  <a:srgbClr val="FF0000"/>
                </a:solidFill>
              </a:rPr>
              <a:t>Public inheritance </a:t>
            </a:r>
            <a:r>
              <a:rPr lang="en-US" altLang="zh-CN" sz="2400" dirty="0"/>
              <a:t>specifies that the access rights of the inherited members will be the same as they were in the base class.</a:t>
            </a:r>
          </a:p>
          <a:p>
            <a:endParaRPr lang="en-US" altLang="zh-CN" sz="2400" dirty="0"/>
          </a:p>
          <a:p>
            <a:endParaRPr lang="en-US" altLang="zh-CN" sz="2400" dirty="0"/>
          </a:p>
          <a:p>
            <a:r>
              <a:rPr lang="en-US" altLang="zh-CN" sz="2400" b="1" dirty="0">
                <a:solidFill>
                  <a:srgbClr val="FF0000"/>
                </a:solidFill>
              </a:rPr>
              <a:t>Protected inheritance </a:t>
            </a:r>
            <a:r>
              <a:rPr lang="en-US" altLang="zh-CN" sz="2400" dirty="0"/>
              <a:t>makes all public members in the base class become protected members in the derived class.</a:t>
            </a:r>
          </a:p>
          <a:p>
            <a:r>
              <a:rPr lang="en-US" altLang="zh-CN" sz="2400" dirty="0"/>
              <a:t>With </a:t>
            </a:r>
            <a:r>
              <a:rPr lang="en-US" altLang="zh-CN" sz="2400" b="1" dirty="0">
                <a:solidFill>
                  <a:srgbClr val="FF0000"/>
                </a:solidFill>
              </a:rPr>
              <a:t>private inheritance</a:t>
            </a:r>
            <a:r>
              <a:rPr lang="en-US" altLang="zh-CN" sz="2400" dirty="0"/>
              <a:t>, all the public and protected members of the base class become private in the inherited class.</a:t>
            </a:r>
            <a:endParaRPr lang="zh-CN" altLang="en-US" sz="2400" dirty="0"/>
          </a:p>
        </p:txBody>
      </p:sp>
      <p:pic>
        <p:nvPicPr>
          <p:cNvPr id="31748" name="Picture 2">
            <a:extLst>
              <a:ext uri="{FF2B5EF4-FFF2-40B4-BE49-F238E27FC236}">
                <a16:creationId xmlns:a16="http://schemas.microsoft.com/office/drawing/2014/main" id="{693B90EC-B89B-4B7E-8071-5C8BD045D6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664" y="3137125"/>
            <a:ext cx="4176464" cy="58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73079DED-70F8-45BA-A011-7603F11AA960}"/>
              </a:ext>
            </a:extLst>
          </p:cNvPr>
          <p:cNvSpPr>
            <a:spLocks noGrp="1"/>
          </p:cNvSpPr>
          <p:nvPr>
            <p:ph type="title"/>
          </p:nvPr>
        </p:nvSpPr>
        <p:spPr/>
        <p:txBody>
          <a:bodyPr/>
          <a:lstStyle/>
          <a:p>
            <a:r>
              <a:rPr lang="en-US" altLang="zh-CN" dirty="0"/>
              <a:t>9.4 Types of inheritance</a:t>
            </a:r>
            <a:endParaRPr lang="zh-CN" altLang="en-US" dirty="0">
              <a:latin typeface="Times New Roman" panose="02020603050405020304" pitchFamily="18" charset="0"/>
            </a:endParaRPr>
          </a:p>
        </p:txBody>
      </p:sp>
      <p:sp>
        <p:nvSpPr>
          <p:cNvPr id="32771" name="内容占位符 2">
            <a:extLst>
              <a:ext uri="{FF2B5EF4-FFF2-40B4-BE49-F238E27FC236}">
                <a16:creationId xmlns:a16="http://schemas.microsoft.com/office/drawing/2014/main" id="{B37CF97B-6763-4668-955A-A378BE36EF11}"/>
              </a:ext>
            </a:extLst>
          </p:cNvPr>
          <p:cNvSpPr>
            <a:spLocks noGrp="1"/>
          </p:cNvSpPr>
          <p:nvPr>
            <p:ph idx="1"/>
          </p:nvPr>
        </p:nvSpPr>
        <p:spPr>
          <a:xfrm>
            <a:off x="1321567" y="1412776"/>
            <a:ext cx="8915400" cy="1143000"/>
          </a:xfrm>
        </p:spPr>
        <p:txBody>
          <a:bodyPr/>
          <a:lstStyle/>
          <a:p>
            <a:r>
              <a:rPr lang="en-US" altLang="zh-CN" sz="2400" dirty="0"/>
              <a:t>The three types of inheritance are summarized as</a:t>
            </a:r>
            <a:r>
              <a:rPr lang="zh-CN" altLang="en-US" sz="2400" dirty="0"/>
              <a:t> </a:t>
            </a:r>
            <a:r>
              <a:rPr lang="en-US" altLang="zh-CN" sz="2400" dirty="0"/>
              <a:t>follows:</a:t>
            </a:r>
            <a:endParaRPr lang="zh-CN" altLang="en-US" sz="2400" dirty="0"/>
          </a:p>
        </p:txBody>
      </p:sp>
      <p:sp>
        <p:nvSpPr>
          <p:cNvPr id="5" name="内容占位符 2">
            <a:extLst>
              <a:ext uri="{FF2B5EF4-FFF2-40B4-BE49-F238E27FC236}">
                <a16:creationId xmlns:a16="http://schemas.microsoft.com/office/drawing/2014/main" id="{5B9F1AB3-6B07-47CC-8490-A7E91BAD6DF6}"/>
              </a:ext>
            </a:extLst>
          </p:cNvPr>
          <p:cNvSpPr txBox="1">
            <a:spLocks/>
          </p:cNvSpPr>
          <p:nvPr/>
        </p:nvSpPr>
        <p:spPr bwMode="auto">
          <a:xfrm>
            <a:off x="1134751" y="4321696"/>
            <a:ext cx="9418949" cy="180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ts val="600"/>
              </a:spcBef>
              <a:spcAft>
                <a:spcPts val="600"/>
              </a:spcAft>
              <a:buClr>
                <a:schemeClr val="tx2"/>
              </a:buClr>
              <a:buSzPct val="50000"/>
              <a:buFont typeface="Wingdings" panose="05000000000000000000" pitchFamily="2" charset="2"/>
              <a:buChar char="n"/>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Þ"/>
              <a:defRPr sz="2400" kern="1200">
                <a:solidFill>
                  <a:srgbClr val="333399"/>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2000" kern="1200">
                <a:solidFill>
                  <a:srgbClr val="3333CC"/>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lvl="1"/>
            <a:r>
              <a:rPr lang="en-US" altLang="zh-CN" sz="1800" dirty="0"/>
              <a:t>Protected members in the base class remain protected members in the derived class.</a:t>
            </a:r>
          </a:p>
          <a:p>
            <a:pPr lvl="1"/>
            <a:r>
              <a:rPr lang="en-US" altLang="zh-CN" sz="1800" dirty="0"/>
              <a:t>Private inheritance is specified by using the keyword private. </a:t>
            </a:r>
          </a:p>
          <a:p>
            <a:pPr lvl="1"/>
            <a:r>
              <a:rPr lang="en-US" altLang="zh-CN" sz="1800" dirty="0"/>
              <a:t>In all cases, whether it is public, protected or private inheritance, private members in a base class are inaccessible in a derived class.</a:t>
            </a:r>
            <a:endParaRPr lang="zh-CN" altLang="en-US" sz="1800" dirty="0"/>
          </a:p>
        </p:txBody>
      </p:sp>
      <p:pic>
        <p:nvPicPr>
          <p:cNvPr id="2" name="图片 1"/>
          <p:cNvPicPr>
            <a:picLocks noChangeAspect="1"/>
          </p:cNvPicPr>
          <p:nvPr/>
        </p:nvPicPr>
        <p:blipFill>
          <a:blip r:embed="rId3"/>
          <a:stretch>
            <a:fillRect/>
          </a:stretch>
        </p:blipFill>
        <p:spPr>
          <a:xfrm>
            <a:off x="2052064" y="1984276"/>
            <a:ext cx="7454406" cy="21715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grpSp>
        <p:nvGrpSpPr>
          <p:cNvPr id="63491" name="Group 6">
            <a:extLst>
              <a:ext uri="{FF2B5EF4-FFF2-40B4-BE49-F238E27FC236}">
                <a16:creationId xmlns:a16="http://schemas.microsoft.com/office/drawing/2014/main" id="{3352D2D8-6F66-4E57-9BEB-A95D000B9471}"/>
              </a:ext>
            </a:extLst>
          </p:cNvPr>
          <p:cNvGrpSpPr>
            <a:grpSpLocks/>
          </p:cNvGrpSpPr>
          <p:nvPr/>
        </p:nvGrpSpPr>
        <p:grpSpPr bwMode="auto">
          <a:xfrm>
            <a:off x="1992313" y="1700808"/>
            <a:ext cx="3511550" cy="3852862"/>
            <a:chOff x="204" y="1162"/>
            <a:chExt cx="2212" cy="2427"/>
          </a:xfrm>
        </p:grpSpPr>
        <p:grpSp>
          <p:nvGrpSpPr>
            <p:cNvPr id="63578" name="Group 7">
              <a:extLst>
                <a:ext uri="{FF2B5EF4-FFF2-40B4-BE49-F238E27FC236}">
                  <a16:creationId xmlns:a16="http://schemas.microsoft.com/office/drawing/2014/main" id="{0D68CE99-715E-4BCB-AB20-803E709E235C}"/>
                </a:ext>
              </a:extLst>
            </p:cNvPr>
            <p:cNvGrpSpPr>
              <a:grpSpLocks/>
            </p:cNvGrpSpPr>
            <p:nvPr/>
          </p:nvGrpSpPr>
          <p:grpSpPr bwMode="auto">
            <a:xfrm>
              <a:off x="204" y="1162"/>
              <a:ext cx="2212" cy="2427"/>
              <a:chOff x="418" y="1589"/>
              <a:chExt cx="2212" cy="2427"/>
            </a:xfrm>
          </p:grpSpPr>
          <p:sp>
            <p:nvSpPr>
              <p:cNvPr id="63582" name="Freeform 8">
                <a:extLst>
                  <a:ext uri="{FF2B5EF4-FFF2-40B4-BE49-F238E27FC236}">
                    <a16:creationId xmlns:a16="http://schemas.microsoft.com/office/drawing/2014/main" id="{8B5C2360-86F8-4167-A395-D0188615B370}"/>
                  </a:ext>
                </a:extLst>
              </p:cNvPr>
              <p:cNvSpPr>
                <a:spLocks noChangeArrowheads="1"/>
              </p:cNvSpPr>
              <p:nvPr/>
            </p:nvSpPr>
            <p:spPr bwMode="auto">
              <a:xfrm>
                <a:off x="591" y="3779"/>
                <a:ext cx="394" cy="237"/>
              </a:xfrm>
              <a:custGeom>
                <a:avLst/>
                <a:gdLst>
                  <a:gd name="T0" fmla="*/ 252 w 394"/>
                  <a:gd name="T1" fmla="*/ 0 h 237"/>
                  <a:gd name="T2" fmla="*/ 51 w 394"/>
                  <a:gd name="T3" fmla="*/ 20 h 237"/>
                  <a:gd name="T4" fmla="*/ 31 w 394"/>
                  <a:gd name="T5" fmla="*/ 36 h 237"/>
                  <a:gd name="T6" fmla="*/ 19 w 394"/>
                  <a:gd name="T7" fmla="*/ 54 h 237"/>
                  <a:gd name="T8" fmla="*/ 8 w 394"/>
                  <a:gd name="T9" fmla="*/ 74 h 237"/>
                  <a:gd name="T10" fmla="*/ 0 w 394"/>
                  <a:gd name="T11" fmla="*/ 107 h 237"/>
                  <a:gd name="T12" fmla="*/ 1 w 394"/>
                  <a:gd name="T13" fmla="*/ 144 h 237"/>
                  <a:gd name="T14" fmla="*/ 8 w 394"/>
                  <a:gd name="T15" fmla="*/ 164 h 237"/>
                  <a:gd name="T16" fmla="*/ 19 w 394"/>
                  <a:gd name="T17" fmla="*/ 187 h 237"/>
                  <a:gd name="T18" fmla="*/ 40 w 394"/>
                  <a:gd name="T19" fmla="*/ 206 h 237"/>
                  <a:gd name="T20" fmla="*/ 65 w 394"/>
                  <a:gd name="T21" fmla="*/ 221 h 237"/>
                  <a:gd name="T22" fmla="*/ 90 w 394"/>
                  <a:gd name="T23" fmla="*/ 230 h 237"/>
                  <a:gd name="T24" fmla="*/ 112 w 394"/>
                  <a:gd name="T25" fmla="*/ 235 h 237"/>
                  <a:gd name="T26" fmla="*/ 141 w 394"/>
                  <a:gd name="T27" fmla="*/ 237 h 237"/>
                  <a:gd name="T28" fmla="*/ 138 w 394"/>
                  <a:gd name="T29" fmla="*/ 235 h 237"/>
                  <a:gd name="T30" fmla="*/ 295 w 394"/>
                  <a:gd name="T31" fmla="*/ 219 h 237"/>
                  <a:gd name="T32" fmla="*/ 394 w 394"/>
                  <a:gd name="T33" fmla="*/ 0 h 237"/>
                  <a:gd name="T34" fmla="*/ 252 w 394"/>
                  <a:gd name="T35" fmla="*/ 0 h 2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4" h="237">
                    <a:moveTo>
                      <a:pt x="252" y="0"/>
                    </a:moveTo>
                    <a:lnTo>
                      <a:pt x="51" y="20"/>
                    </a:lnTo>
                    <a:lnTo>
                      <a:pt x="31" y="36"/>
                    </a:lnTo>
                    <a:lnTo>
                      <a:pt x="19" y="54"/>
                    </a:lnTo>
                    <a:lnTo>
                      <a:pt x="8" y="74"/>
                    </a:lnTo>
                    <a:lnTo>
                      <a:pt x="0" y="107"/>
                    </a:lnTo>
                    <a:lnTo>
                      <a:pt x="1" y="144"/>
                    </a:lnTo>
                    <a:lnTo>
                      <a:pt x="8" y="164"/>
                    </a:lnTo>
                    <a:lnTo>
                      <a:pt x="19" y="187"/>
                    </a:lnTo>
                    <a:lnTo>
                      <a:pt x="40" y="206"/>
                    </a:lnTo>
                    <a:lnTo>
                      <a:pt x="65" y="221"/>
                    </a:lnTo>
                    <a:lnTo>
                      <a:pt x="90" y="230"/>
                    </a:lnTo>
                    <a:lnTo>
                      <a:pt x="112" y="235"/>
                    </a:lnTo>
                    <a:lnTo>
                      <a:pt x="141" y="237"/>
                    </a:lnTo>
                    <a:lnTo>
                      <a:pt x="138" y="235"/>
                    </a:lnTo>
                    <a:lnTo>
                      <a:pt x="295" y="219"/>
                    </a:lnTo>
                    <a:lnTo>
                      <a:pt x="394" y="0"/>
                    </a:lnTo>
                    <a:lnTo>
                      <a:pt x="252" y="0"/>
                    </a:lnTo>
                    <a:close/>
                  </a:path>
                </a:pathLst>
              </a:custGeom>
              <a:solidFill>
                <a:srgbClr val="808080"/>
              </a:solidFill>
              <a:ln w="28575">
                <a:solidFill>
                  <a:srgbClr val="000000"/>
                </a:solidFill>
                <a:round/>
                <a:headEnd/>
                <a:tailEnd/>
              </a:ln>
            </p:spPr>
            <p:txBody>
              <a:bodyPr/>
              <a:lstStyle/>
              <a:p>
                <a:endParaRPr lang="zh-CN" altLang="en-US"/>
              </a:p>
            </p:txBody>
          </p:sp>
          <p:sp>
            <p:nvSpPr>
              <p:cNvPr id="63583" name="Freeform 9">
                <a:extLst>
                  <a:ext uri="{FF2B5EF4-FFF2-40B4-BE49-F238E27FC236}">
                    <a16:creationId xmlns:a16="http://schemas.microsoft.com/office/drawing/2014/main" id="{EDEDD186-3247-45F3-9A03-6F42E9B7134F}"/>
                  </a:ext>
                </a:extLst>
              </p:cNvPr>
              <p:cNvSpPr>
                <a:spLocks noChangeArrowheads="1"/>
              </p:cNvSpPr>
              <p:nvPr/>
            </p:nvSpPr>
            <p:spPr bwMode="auto">
              <a:xfrm>
                <a:off x="418" y="1589"/>
                <a:ext cx="2212" cy="2425"/>
              </a:xfrm>
              <a:custGeom>
                <a:avLst/>
                <a:gdLst>
                  <a:gd name="T0" fmla="*/ 124 w 2212"/>
                  <a:gd name="T1" fmla="*/ 9 h 2425"/>
                  <a:gd name="T2" fmla="*/ 79 w 2212"/>
                  <a:gd name="T3" fmla="*/ 42 h 2425"/>
                  <a:gd name="T4" fmla="*/ 23 w 2212"/>
                  <a:gd name="T5" fmla="*/ 109 h 2425"/>
                  <a:gd name="T6" fmla="*/ 4 w 2212"/>
                  <a:gd name="T7" fmla="*/ 178 h 2425"/>
                  <a:gd name="T8" fmla="*/ 0 w 2212"/>
                  <a:gd name="T9" fmla="*/ 262 h 2425"/>
                  <a:gd name="T10" fmla="*/ 10 w 2212"/>
                  <a:gd name="T11" fmla="*/ 332 h 2425"/>
                  <a:gd name="T12" fmla="*/ 39 w 2212"/>
                  <a:gd name="T13" fmla="*/ 446 h 2425"/>
                  <a:gd name="T14" fmla="*/ 117 w 2212"/>
                  <a:gd name="T15" fmla="*/ 639 h 2425"/>
                  <a:gd name="T16" fmla="*/ 211 w 2212"/>
                  <a:gd name="T17" fmla="*/ 854 h 2425"/>
                  <a:gd name="T18" fmla="*/ 298 w 2212"/>
                  <a:gd name="T19" fmla="*/ 1076 h 2425"/>
                  <a:gd name="T20" fmla="*/ 365 w 2212"/>
                  <a:gd name="T21" fmla="*/ 1364 h 2425"/>
                  <a:gd name="T22" fmla="*/ 405 w 2212"/>
                  <a:gd name="T23" fmla="*/ 1713 h 2425"/>
                  <a:gd name="T24" fmla="*/ 425 w 2212"/>
                  <a:gd name="T25" fmla="*/ 1962 h 2425"/>
                  <a:gd name="T26" fmla="*/ 425 w 2212"/>
                  <a:gd name="T27" fmla="*/ 2150 h 2425"/>
                  <a:gd name="T28" fmla="*/ 399 w 2212"/>
                  <a:gd name="T29" fmla="*/ 2291 h 2425"/>
                  <a:gd name="T30" fmla="*/ 365 w 2212"/>
                  <a:gd name="T31" fmla="*/ 2371 h 2425"/>
                  <a:gd name="T32" fmla="*/ 333 w 2212"/>
                  <a:gd name="T33" fmla="*/ 2410 h 2425"/>
                  <a:gd name="T34" fmla="*/ 515 w 2212"/>
                  <a:gd name="T35" fmla="*/ 2403 h 2425"/>
                  <a:gd name="T36" fmla="*/ 1211 w 2212"/>
                  <a:gd name="T37" fmla="*/ 2311 h 2425"/>
                  <a:gd name="T38" fmla="*/ 1843 w 2212"/>
                  <a:gd name="T39" fmla="*/ 2257 h 2425"/>
                  <a:gd name="T40" fmla="*/ 2104 w 2212"/>
                  <a:gd name="T41" fmla="*/ 2264 h 2425"/>
                  <a:gd name="T42" fmla="*/ 2158 w 2212"/>
                  <a:gd name="T43" fmla="*/ 2223 h 2425"/>
                  <a:gd name="T44" fmla="*/ 2195 w 2212"/>
                  <a:gd name="T45" fmla="*/ 2132 h 2425"/>
                  <a:gd name="T46" fmla="*/ 2212 w 2212"/>
                  <a:gd name="T47" fmla="*/ 2002 h 2425"/>
                  <a:gd name="T48" fmla="*/ 2208 w 2212"/>
                  <a:gd name="T49" fmla="*/ 1837 h 2425"/>
                  <a:gd name="T50" fmla="*/ 2185 w 2212"/>
                  <a:gd name="T51" fmla="*/ 1592 h 2425"/>
                  <a:gd name="T52" fmla="*/ 2111 w 2212"/>
                  <a:gd name="T53" fmla="*/ 1277 h 2425"/>
                  <a:gd name="T54" fmla="*/ 2024 w 2212"/>
                  <a:gd name="T55" fmla="*/ 995 h 2425"/>
                  <a:gd name="T56" fmla="*/ 1923 w 2212"/>
                  <a:gd name="T57" fmla="*/ 734 h 2425"/>
                  <a:gd name="T58" fmla="*/ 1809 w 2212"/>
                  <a:gd name="T59" fmla="*/ 444 h 2425"/>
                  <a:gd name="T60" fmla="*/ 1771 w 2212"/>
                  <a:gd name="T61" fmla="*/ 317 h 2425"/>
                  <a:gd name="T62" fmla="*/ 1766 w 2212"/>
                  <a:gd name="T63" fmla="*/ 218 h 2425"/>
                  <a:gd name="T64" fmla="*/ 1809 w 2212"/>
                  <a:gd name="T65" fmla="*/ 22 h 2425"/>
                  <a:gd name="T66" fmla="*/ 139 w 2212"/>
                  <a:gd name="T67" fmla="*/ 5 h 24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12" h="2425">
                    <a:moveTo>
                      <a:pt x="139" y="5"/>
                    </a:moveTo>
                    <a:lnTo>
                      <a:pt x="124" y="9"/>
                    </a:lnTo>
                    <a:lnTo>
                      <a:pt x="103" y="19"/>
                    </a:lnTo>
                    <a:lnTo>
                      <a:pt x="79" y="42"/>
                    </a:lnTo>
                    <a:lnTo>
                      <a:pt x="46" y="74"/>
                    </a:lnTo>
                    <a:lnTo>
                      <a:pt x="23" y="109"/>
                    </a:lnTo>
                    <a:lnTo>
                      <a:pt x="10" y="146"/>
                    </a:lnTo>
                    <a:lnTo>
                      <a:pt x="4" y="178"/>
                    </a:lnTo>
                    <a:lnTo>
                      <a:pt x="0" y="221"/>
                    </a:lnTo>
                    <a:lnTo>
                      <a:pt x="0" y="262"/>
                    </a:lnTo>
                    <a:lnTo>
                      <a:pt x="5" y="297"/>
                    </a:lnTo>
                    <a:lnTo>
                      <a:pt x="10" y="332"/>
                    </a:lnTo>
                    <a:lnTo>
                      <a:pt x="16" y="364"/>
                    </a:lnTo>
                    <a:lnTo>
                      <a:pt x="39" y="446"/>
                    </a:lnTo>
                    <a:lnTo>
                      <a:pt x="70" y="538"/>
                    </a:lnTo>
                    <a:lnTo>
                      <a:pt x="117" y="639"/>
                    </a:lnTo>
                    <a:lnTo>
                      <a:pt x="164" y="754"/>
                    </a:lnTo>
                    <a:lnTo>
                      <a:pt x="211" y="854"/>
                    </a:lnTo>
                    <a:lnTo>
                      <a:pt x="251" y="955"/>
                    </a:lnTo>
                    <a:lnTo>
                      <a:pt x="298" y="1076"/>
                    </a:lnTo>
                    <a:lnTo>
                      <a:pt x="338" y="1230"/>
                    </a:lnTo>
                    <a:lnTo>
                      <a:pt x="365" y="1364"/>
                    </a:lnTo>
                    <a:lnTo>
                      <a:pt x="392" y="1532"/>
                    </a:lnTo>
                    <a:lnTo>
                      <a:pt x="405" y="1713"/>
                    </a:lnTo>
                    <a:lnTo>
                      <a:pt x="425" y="1874"/>
                    </a:lnTo>
                    <a:lnTo>
                      <a:pt x="425" y="1962"/>
                    </a:lnTo>
                    <a:lnTo>
                      <a:pt x="425" y="2076"/>
                    </a:lnTo>
                    <a:lnTo>
                      <a:pt x="425" y="2150"/>
                    </a:lnTo>
                    <a:lnTo>
                      <a:pt x="420" y="2219"/>
                    </a:lnTo>
                    <a:lnTo>
                      <a:pt x="399" y="2291"/>
                    </a:lnTo>
                    <a:lnTo>
                      <a:pt x="384" y="2333"/>
                    </a:lnTo>
                    <a:lnTo>
                      <a:pt x="365" y="2371"/>
                    </a:lnTo>
                    <a:lnTo>
                      <a:pt x="346" y="2396"/>
                    </a:lnTo>
                    <a:lnTo>
                      <a:pt x="333" y="2410"/>
                    </a:lnTo>
                    <a:lnTo>
                      <a:pt x="318" y="2425"/>
                    </a:lnTo>
                    <a:lnTo>
                      <a:pt x="515" y="2403"/>
                    </a:lnTo>
                    <a:lnTo>
                      <a:pt x="896" y="2351"/>
                    </a:lnTo>
                    <a:lnTo>
                      <a:pt x="1211" y="2311"/>
                    </a:lnTo>
                    <a:lnTo>
                      <a:pt x="1573" y="2270"/>
                    </a:lnTo>
                    <a:lnTo>
                      <a:pt x="1843" y="2257"/>
                    </a:lnTo>
                    <a:lnTo>
                      <a:pt x="2051" y="2264"/>
                    </a:lnTo>
                    <a:lnTo>
                      <a:pt x="2104" y="2264"/>
                    </a:lnTo>
                    <a:lnTo>
                      <a:pt x="2138" y="2257"/>
                    </a:lnTo>
                    <a:lnTo>
                      <a:pt x="2158" y="2223"/>
                    </a:lnTo>
                    <a:lnTo>
                      <a:pt x="2178" y="2187"/>
                    </a:lnTo>
                    <a:lnTo>
                      <a:pt x="2195" y="2132"/>
                    </a:lnTo>
                    <a:lnTo>
                      <a:pt x="2205" y="2066"/>
                    </a:lnTo>
                    <a:lnTo>
                      <a:pt x="2212" y="2002"/>
                    </a:lnTo>
                    <a:lnTo>
                      <a:pt x="2212" y="1909"/>
                    </a:lnTo>
                    <a:lnTo>
                      <a:pt x="2208" y="1837"/>
                    </a:lnTo>
                    <a:lnTo>
                      <a:pt x="2205" y="1719"/>
                    </a:lnTo>
                    <a:lnTo>
                      <a:pt x="2185" y="1592"/>
                    </a:lnTo>
                    <a:lnTo>
                      <a:pt x="2151" y="1428"/>
                    </a:lnTo>
                    <a:lnTo>
                      <a:pt x="2111" y="1277"/>
                    </a:lnTo>
                    <a:lnTo>
                      <a:pt x="2078" y="1143"/>
                    </a:lnTo>
                    <a:lnTo>
                      <a:pt x="2024" y="995"/>
                    </a:lnTo>
                    <a:lnTo>
                      <a:pt x="1970" y="861"/>
                    </a:lnTo>
                    <a:lnTo>
                      <a:pt x="1923" y="734"/>
                    </a:lnTo>
                    <a:lnTo>
                      <a:pt x="1850" y="551"/>
                    </a:lnTo>
                    <a:lnTo>
                      <a:pt x="1809" y="444"/>
                    </a:lnTo>
                    <a:lnTo>
                      <a:pt x="1785" y="373"/>
                    </a:lnTo>
                    <a:lnTo>
                      <a:pt x="1771" y="317"/>
                    </a:lnTo>
                    <a:lnTo>
                      <a:pt x="1766" y="264"/>
                    </a:lnTo>
                    <a:lnTo>
                      <a:pt x="1766" y="218"/>
                    </a:lnTo>
                    <a:lnTo>
                      <a:pt x="1796" y="55"/>
                    </a:lnTo>
                    <a:lnTo>
                      <a:pt x="1809" y="22"/>
                    </a:lnTo>
                    <a:lnTo>
                      <a:pt x="161" y="0"/>
                    </a:lnTo>
                    <a:lnTo>
                      <a:pt x="139" y="5"/>
                    </a:lnTo>
                    <a:close/>
                  </a:path>
                </a:pathLst>
              </a:custGeom>
              <a:solidFill>
                <a:srgbClr val="FFFFFF"/>
              </a:solidFill>
              <a:ln w="28575">
                <a:solidFill>
                  <a:srgbClr val="000000"/>
                </a:solidFill>
                <a:round/>
                <a:headEnd/>
                <a:tailEnd/>
              </a:ln>
            </p:spPr>
            <p:txBody>
              <a:bodyPr/>
              <a:lstStyle/>
              <a:p>
                <a:endParaRPr lang="zh-CN" altLang="en-US"/>
              </a:p>
            </p:txBody>
          </p:sp>
          <p:sp>
            <p:nvSpPr>
              <p:cNvPr id="63584" name="Freeform 10">
                <a:extLst>
                  <a:ext uri="{FF2B5EF4-FFF2-40B4-BE49-F238E27FC236}">
                    <a16:creationId xmlns:a16="http://schemas.microsoft.com/office/drawing/2014/main" id="{F97E9B30-968B-4EF4-931C-93A7CBB99814}"/>
                  </a:ext>
                </a:extLst>
              </p:cNvPr>
              <p:cNvSpPr>
                <a:spLocks noChangeArrowheads="1"/>
              </p:cNvSpPr>
              <p:nvPr/>
            </p:nvSpPr>
            <p:spPr bwMode="auto">
              <a:xfrm>
                <a:off x="534" y="1700"/>
                <a:ext cx="182" cy="159"/>
              </a:xfrm>
              <a:custGeom>
                <a:avLst/>
                <a:gdLst>
                  <a:gd name="T0" fmla="*/ 182 w 182"/>
                  <a:gd name="T1" fmla="*/ 11 h 159"/>
                  <a:gd name="T2" fmla="*/ 135 w 182"/>
                  <a:gd name="T3" fmla="*/ 145 h 159"/>
                  <a:gd name="T4" fmla="*/ 88 w 182"/>
                  <a:gd name="T5" fmla="*/ 159 h 159"/>
                  <a:gd name="T6" fmla="*/ 65 w 182"/>
                  <a:gd name="T7" fmla="*/ 156 h 159"/>
                  <a:gd name="T8" fmla="*/ 41 w 182"/>
                  <a:gd name="T9" fmla="*/ 148 h 159"/>
                  <a:gd name="T10" fmla="*/ 23 w 182"/>
                  <a:gd name="T11" fmla="*/ 132 h 159"/>
                  <a:gd name="T12" fmla="*/ 11 w 182"/>
                  <a:gd name="T13" fmla="*/ 116 h 159"/>
                  <a:gd name="T14" fmla="*/ 3 w 182"/>
                  <a:gd name="T15" fmla="*/ 96 h 159"/>
                  <a:gd name="T16" fmla="*/ 0 w 182"/>
                  <a:gd name="T17" fmla="*/ 78 h 159"/>
                  <a:gd name="T18" fmla="*/ 1 w 182"/>
                  <a:gd name="T19" fmla="*/ 55 h 159"/>
                  <a:gd name="T20" fmla="*/ 8 w 182"/>
                  <a:gd name="T21" fmla="*/ 38 h 159"/>
                  <a:gd name="T22" fmla="*/ 21 w 182"/>
                  <a:gd name="T23" fmla="*/ 25 h 159"/>
                  <a:gd name="T24" fmla="*/ 38 w 182"/>
                  <a:gd name="T25" fmla="*/ 13 h 159"/>
                  <a:gd name="T26" fmla="*/ 58 w 182"/>
                  <a:gd name="T27" fmla="*/ 8 h 159"/>
                  <a:gd name="T28" fmla="*/ 75 w 182"/>
                  <a:gd name="T29" fmla="*/ 4 h 159"/>
                  <a:gd name="T30" fmla="*/ 94 w 182"/>
                  <a:gd name="T31" fmla="*/ 1 h 159"/>
                  <a:gd name="T32" fmla="*/ 108 w 182"/>
                  <a:gd name="T33" fmla="*/ 1 h 159"/>
                  <a:gd name="T34" fmla="*/ 127 w 182"/>
                  <a:gd name="T35" fmla="*/ 0 h 159"/>
                  <a:gd name="T36" fmla="*/ 182 w 182"/>
                  <a:gd name="T37" fmla="*/ 11 h 1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2" h="159">
                    <a:moveTo>
                      <a:pt x="182" y="11"/>
                    </a:moveTo>
                    <a:lnTo>
                      <a:pt x="135" y="145"/>
                    </a:lnTo>
                    <a:lnTo>
                      <a:pt x="88" y="159"/>
                    </a:lnTo>
                    <a:lnTo>
                      <a:pt x="65" y="156"/>
                    </a:lnTo>
                    <a:lnTo>
                      <a:pt x="41" y="148"/>
                    </a:lnTo>
                    <a:lnTo>
                      <a:pt x="23" y="132"/>
                    </a:lnTo>
                    <a:lnTo>
                      <a:pt x="11" y="116"/>
                    </a:lnTo>
                    <a:lnTo>
                      <a:pt x="3" y="96"/>
                    </a:lnTo>
                    <a:lnTo>
                      <a:pt x="0" y="78"/>
                    </a:lnTo>
                    <a:lnTo>
                      <a:pt x="1" y="55"/>
                    </a:lnTo>
                    <a:lnTo>
                      <a:pt x="8" y="38"/>
                    </a:lnTo>
                    <a:lnTo>
                      <a:pt x="21" y="25"/>
                    </a:lnTo>
                    <a:lnTo>
                      <a:pt x="38" y="13"/>
                    </a:lnTo>
                    <a:lnTo>
                      <a:pt x="58" y="8"/>
                    </a:lnTo>
                    <a:lnTo>
                      <a:pt x="75" y="4"/>
                    </a:lnTo>
                    <a:lnTo>
                      <a:pt x="94" y="1"/>
                    </a:lnTo>
                    <a:lnTo>
                      <a:pt x="108" y="1"/>
                    </a:lnTo>
                    <a:lnTo>
                      <a:pt x="127" y="0"/>
                    </a:lnTo>
                    <a:lnTo>
                      <a:pt x="182" y="11"/>
                    </a:lnTo>
                    <a:close/>
                  </a:path>
                </a:pathLst>
              </a:custGeom>
              <a:solidFill>
                <a:srgbClr val="808080"/>
              </a:solidFill>
              <a:ln w="28575">
                <a:solidFill>
                  <a:srgbClr val="000000"/>
                </a:solidFill>
                <a:round/>
                <a:headEnd/>
                <a:tailEnd/>
              </a:ln>
            </p:spPr>
            <p:txBody>
              <a:bodyPr/>
              <a:lstStyle/>
              <a:p>
                <a:endParaRPr lang="zh-CN" altLang="en-US"/>
              </a:p>
            </p:txBody>
          </p:sp>
          <p:sp>
            <p:nvSpPr>
              <p:cNvPr id="63585" name="Freeform 11">
                <a:extLst>
                  <a:ext uri="{FF2B5EF4-FFF2-40B4-BE49-F238E27FC236}">
                    <a16:creationId xmlns:a16="http://schemas.microsoft.com/office/drawing/2014/main" id="{41AFE10A-3897-49F2-9D3B-E1BCF7CDD485}"/>
                  </a:ext>
                </a:extLst>
              </p:cNvPr>
              <p:cNvSpPr>
                <a:spLocks noChangeArrowheads="1"/>
              </p:cNvSpPr>
              <p:nvPr/>
            </p:nvSpPr>
            <p:spPr bwMode="auto">
              <a:xfrm>
                <a:off x="604" y="1691"/>
                <a:ext cx="128" cy="130"/>
              </a:xfrm>
              <a:custGeom>
                <a:avLst/>
                <a:gdLst>
                  <a:gd name="T0" fmla="*/ 0 w 128"/>
                  <a:gd name="T1" fmla="*/ 16 h 130"/>
                  <a:gd name="T2" fmla="*/ 24 w 128"/>
                  <a:gd name="T3" fmla="*/ 32 h 130"/>
                  <a:gd name="T4" fmla="*/ 35 w 128"/>
                  <a:gd name="T5" fmla="*/ 49 h 130"/>
                  <a:gd name="T6" fmla="*/ 40 w 128"/>
                  <a:gd name="T7" fmla="*/ 66 h 130"/>
                  <a:gd name="T8" fmla="*/ 42 w 128"/>
                  <a:gd name="T9" fmla="*/ 91 h 130"/>
                  <a:gd name="T10" fmla="*/ 37 w 128"/>
                  <a:gd name="T11" fmla="*/ 111 h 130"/>
                  <a:gd name="T12" fmla="*/ 24 w 128"/>
                  <a:gd name="T13" fmla="*/ 130 h 130"/>
                  <a:gd name="T14" fmla="*/ 128 w 128"/>
                  <a:gd name="T15" fmla="*/ 107 h 130"/>
                  <a:gd name="T16" fmla="*/ 119 w 128"/>
                  <a:gd name="T17" fmla="*/ 0 h 130"/>
                  <a:gd name="T18" fmla="*/ 0 w 128"/>
                  <a:gd name="T19" fmla="*/ 16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130">
                    <a:moveTo>
                      <a:pt x="0" y="16"/>
                    </a:moveTo>
                    <a:lnTo>
                      <a:pt x="24" y="32"/>
                    </a:lnTo>
                    <a:lnTo>
                      <a:pt x="35" y="49"/>
                    </a:lnTo>
                    <a:lnTo>
                      <a:pt x="40" y="66"/>
                    </a:lnTo>
                    <a:lnTo>
                      <a:pt x="42" y="91"/>
                    </a:lnTo>
                    <a:lnTo>
                      <a:pt x="37" y="111"/>
                    </a:lnTo>
                    <a:lnTo>
                      <a:pt x="24" y="130"/>
                    </a:lnTo>
                    <a:lnTo>
                      <a:pt x="128" y="107"/>
                    </a:lnTo>
                    <a:lnTo>
                      <a:pt x="119" y="0"/>
                    </a:lnTo>
                    <a:lnTo>
                      <a:pt x="0" y="16"/>
                    </a:lnTo>
                    <a:close/>
                  </a:path>
                </a:pathLst>
              </a:custGeom>
              <a:solidFill>
                <a:srgbClr val="000000"/>
              </a:solidFill>
              <a:ln w="28575">
                <a:solidFill>
                  <a:srgbClr val="000000"/>
                </a:solidFill>
                <a:round/>
                <a:headEnd/>
                <a:tailEnd/>
              </a:ln>
            </p:spPr>
            <p:txBody>
              <a:bodyPr/>
              <a:lstStyle/>
              <a:p>
                <a:endParaRPr lang="zh-CN" altLang="en-US"/>
              </a:p>
            </p:txBody>
          </p:sp>
          <p:sp>
            <p:nvSpPr>
              <p:cNvPr id="63586" name="Freeform 12">
                <a:extLst>
                  <a:ext uri="{FF2B5EF4-FFF2-40B4-BE49-F238E27FC236}">
                    <a16:creationId xmlns:a16="http://schemas.microsoft.com/office/drawing/2014/main" id="{A0BE1FEA-BF14-4D03-969C-0D37402D1703}"/>
                  </a:ext>
                </a:extLst>
              </p:cNvPr>
              <p:cNvSpPr>
                <a:spLocks noChangeArrowheads="1"/>
              </p:cNvSpPr>
              <p:nvPr/>
            </p:nvSpPr>
            <p:spPr bwMode="auto">
              <a:xfrm>
                <a:off x="568" y="1590"/>
                <a:ext cx="1853" cy="269"/>
              </a:xfrm>
              <a:custGeom>
                <a:avLst/>
                <a:gdLst>
                  <a:gd name="T0" fmla="*/ 1753 w 1853"/>
                  <a:gd name="T1" fmla="*/ 21 h 269"/>
                  <a:gd name="T2" fmla="*/ 0 w 1853"/>
                  <a:gd name="T3" fmla="*/ 0 h 269"/>
                  <a:gd name="T4" fmla="*/ 50 w 1853"/>
                  <a:gd name="T5" fmla="*/ 8 h 269"/>
                  <a:gd name="T6" fmla="*/ 68 w 1853"/>
                  <a:gd name="T7" fmla="*/ 14 h 269"/>
                  <a:gd name="T8" fmla="*/ 87 w 1853"/>
                  <a:gd name="T9" fmla="*/ 22 h 269"/>
                  <a:gd name="T10" fmla="*/ 99 w 1853"/>
                  <a:gd name="T11" fmla="*/ 34 h 269"/>
                  <a:gd name="T12" fmla="*/ 113 w 1853"/>
                  <a:gd name="T13" fmla="*/ 52 h 269"/>
                  <a:gd name="T14" fmla="*/ 120 w 1853"/>
                  <a:gd name="T15" fmla="*/ 73 h 269"/>
                  <a:gd name="T16" fmla="*/ 125 w 1853"/>
                  <a:gd name="T17" fmla="*/ 95 h 269"/>
                  <a:gd name="T18" fmla="*/ 127 w 1853"/>
                  <a:gd name="T19" fmla="*/ 118 h 269"/>
                  <a:gd name="T20" fmla="*/ 128 w 1853"/>
                  <a:gd name="T21" fmla="*/ 137 h 269"/>
                  <a:gd name="T22" fmla="*/ 125 w 1853"/>
                  <a:gd name="T23" fmla="*/ 165 h 269"/>
                  <a:gd name="T24" fmla="*/ 120 w 1853"/>
                  <a:gd name="T25" fmla="*/ 192 h 269"/>
                  <a:gd name="T26" fmla="*/ 108 w 1853"/>
                  <a:gd name="T27" fmla="*/ 215 h 269"/>
                  <a:gd name="T28" fmla="*/ 89 w 1853"/>
                  <a:gd name="T29" fmla="*/ 239 h 269"/>
                  <a:gd name="T30" fmla="*/ 65 w 1853"/>
                  <a:gd name="T31" fmla="*/ 254 h 269"/>
                  <a:gd name="T32" fmla="*/ 46 w 1853"/>
                  <a:gd name="T33" fmla="*/ 269 h 269"/>
                  <a:gd name="T34" fmla="*/ 161 w 1853"/>
                  <a:gd name="T35" fmla="*/ 255 h 269"/>
                  <a:gd name="T36" fmla="*/ 289 w 1853"/>
                  <a:gd name="T37" fmla="*/ 235 h 269"/>
                  <a:gd name="T38" fmla="*/ 491 w 1853"/>
                  <a:gd name="T39" fmla="*/ 222 h 269"/>
                  <a:gd name="T40" fmla="*/ 659 w 1853"/>
                  <a:gd name="T41" fmla="*/ 208 h 269"/>
                  <a:gd name="T42" fmla="*/ 860 w 1853"/>
                  <a:gd name="T43" fmla="*/ 208 h 269"/>
                  <a:gd name="T44" fmla="*/ 1081 w 1853"/>
                  <a:gd name="T45" fmla="*/ 215 h 269"/>
                  <a:gd name="T46" fmla="*/ 1356 w 1853"/>
                  <a:gd name="T47" fmla="*/ 222 h 269"/>
                  <a:gd name="T48" fmla="*/ 1619 w 1853"/>
                  <a:gd name="T49" fmla="*/ 242 h 269"/>
                  <a:gd name="T50" fmla="*/ 1726 w 1853"/>
                  <a:gd name="T51" fmla="*/ 262 h 269"/>
                  <a:gd name="T52" fmla="*/ 1757 w 1853"/>
                  <a:gd name="T53" fmla="*/ 266 h 269"/>
                  <a:gd name="T54" fmla="*/ 1790 w 1853"/>
                  <a:gd name="T55" fmla="*/ 268 h 269"/>
                  <a:gd name="T56" fmla="*/ 1814 w 1853"/>
                  <a:gd name="T57" fmla="*/ 262 h 269"/>
                  <a:gd name="T58" fmla="*/ 1834 w 1853"/>
                  <a:gd name="T59" fmla="*/ 242 h 269"/>
                  <a:gd name="T60" fmla="*/ 1845 w 1853"/>
                  <a:gd name="T61" fmla="*/ 217 h 269"/>
                  <a:gd name="T62" fmla="*/ 1850 w 1853"/>
                  <a:gd name="T63" fmla="*/ 196 h 269"/>
                  <a:gd name="T64" fmla="*/ 1853 w 1853"/>
                  <a:gd name="T65" fmla="*/ 173 h 269"/>
                  <a:gd name="T66" fmla="*/ 1848 w 1853"/>
                  <a:gd name="T67" fmla="*/ 130 h 269"/>
                  <a:gd name="T68" fmla="*/ 1839 w 1853"/>
                  <a:gd name="T69" fmla="*/ 103 h 269"/>
                  <a:gd name="T70" fmla="*/ 1826 w 1853"/>
                  <a:gd name="T71" fmla="*/ 75 h 269"/>
                  <a:gd name="T72" fmla="*/ 1814 w 1853"/>
                  <a:gd name="T73" fmla="*/ 57 h 269"/>
                  <a:gd name="T74" fmla="*/ 1799 w 1853"/>
                  <a:gd name="T75" fmla="*/ 43 h 269"/>
                  <a:gd name="T76" fmla="*/ 1778 w 1853"/>
                  <a:gd name="T77" fmla="*/ 28 h 269"/>
                  <a:gd name="T78" fmla="*/ 1753 w 1853"/>
                  <a:gd name="T79" fmla="*/ 21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53" h="269">
                    <a:moveTo>
                      <a:pt x="1753" y="21"/>
                    </a:moveTo>
                    <a:lnTo>
                      <a:pt x="0" y="0"/>
                    </a:lnTo>
                    <a:lnTo>
                      <a:pt x="50" y="8"/>
                    </a:lnTo>
                    <a:lnTo>
                      <a:pt x="68" y="14"/>
                    </a:lnTo>
                    <a:lnTo>
                      <a:pt x="87" y="22"/>
                    </a:lnTo>
                    <a:lnTo>
                      <a:pt x="99" y="34"/>
                    </a:lnTo>
                    <a:lnTo>
                      <a:pt x="113" y="52"/>
                    </a:lnTo>
                    <a:lnTo>
                      <a:pt x="120" y="73"/>
                    </a:lnTo>
                    <a:lnTo>
                      <a:pt x="125" y="95"/>
                    </a:lnTo>
                    <a:lnTo>
                      <a:pt x="127" y="118"/>
                    </a:lnTo>
                    <a:lnTo>
                      <a:pt x="128" y="137"/>
                    </a:lnTo>
                    <a:lnTo>
                      <a:pt x="125" y="165"/>
                    </a:lnTo>
                    <a:lnTo>
                      <a:pt x="120" y="192"/>
                    </a:lnTo>
                    <a:lnTo>
                      <a:pt x="108" y="215"/>
                    </a:lnTo>
                    <a:lnTo>
                      <a:pt x="89" y="239"/>
                    </a:lnTo>
                    <a:lnTo>
                      <a:pt x="65" y="254"/>
                    </a:lnTo>
                    <a:lnTo>
                      <a:pt x="46" y="269"/>
                    </a:lnTo>
                    <a:lnTo>
                      <a:pt x="161" y="255"/>
                    </a:lnTo>
                    <a:lnTo>
                      <a:pt x="289" y="235"/>
                    </a:lnTo>
                    <a:lnTo>
                      <a:pt x="491" y="222"/>
                    </a:lnTo>
                    <a:lnTo>
                      <a:pt x="659" y="208"/>
                    </a:lnTo>
                    <a:lnTo>
                      <a:pt x="860" y="208"/>
                    </a:lnTo>
                    <a:lnTo>
                      <a:pt x="1081" y="215"/>
                    </a:lnTo>
                    <a:lnTo>
                      <a:pt x="1356" y="222"/>
                    </a:lnTo>
                    <a:lnTo>
                      <a:pt x="1619" y="242"/>
                    </a:lnTo>
                    <a:lnTo>
                      <a:pt x="1726" y="262"/>
                    </a:lnTo>
                    <a:lnTo>
                      <a:pt x="1757" y="266"/>
                    </a:lnTo>
                    <a:lnTo>
                      <a:pt x="1790" y="268"/>
                    </a:lnTo>
                    <a:lnTo>
                      <a:pt x="1814" y="262"/>
                    </a:lnTo>
                    <a:lnTo>
                      <a:pt x="1834" y="242"/>
                    </a:lnTo>
                    <a:lnTo>
                      <a:pt x="1845" y="217"/>
                    </a:lnTo>
                    <a:lnTo>
                      <a:pt x="1850" y="196"/>
                    </a:lnTo>
                    <a:lnTo>
                      <a:pt x="1853" y="173"/>
                    </a:lnTo>
                    <a:lnTo>
                      <a:pt x="1848" y="130"/>
                    </a:lnTo>
                    <a:lnTo>
                      <a:pt x="1839" y="103"/>
                    </a:lnTo>
                    <a:lnTo>
                      <a:pt x="1826" y="75"/>
                    </a:lnTo>
                    <a:lnTo>
                      <a:pt x="1814" y="57"/>
                    </a:lnTo>
                    <a:lnTo>
                      <a:pt x="1799" y="43"/>
                    </a:lnTo>
                    <a:lnTo>
                      <a:pt x="1778" y="28"/>
                    </a:lnTo>
                    <a:lnTo>
                      <a:pt x="1753" y="21"/>
                    </a:lnTo>
                    <a:close/>
                  </a:path>
                </a:pathLst>
              </a:custGeom>
              <a:solidFill>
                <a:srgbClr val="FFFFFF"/>
              </a:solidFill>
              <a:ln w="28575">
                <a:solidFill>
                  <a:srgbClr val="000000"/>
                </a:solidFill>
                <a:round/>
                <a:headEnd/>
                <a:tailEnd/>
              </a:ln>
            </p:spPr>
            <p:txBody>
              <a:bodyPr/>
              <a:lstStyle/>
              <a:p>
                <a:endParaRPr lang="zh-CN" altLang="en-US"/>
              </a:p>
            </p:txBody>
          </p:sp>
        </p:grpSp>
        <p:sp>
          <p:nvSpPr>
            <p:cNvPr id="63579" name="WordArt 13">
              <a:extLst>
                <a:ext uri="{FF2B5EF4-FFF2-40B4-BE49-F238E27FC236}">
                  <a16:creationId xmlns:a16="http://schemas.microsoft.com/office/drawing/2014/main" id="{34D72C84-70E6-436A-8248-BF0B319E63BA}"/>
                </a:ext>
              </a:extLst>
            </p:cNvPr>
            <p:cNvSpPr>
              <a:spLocks noChangeShapeType="1" noTextEdit="1"/>
            </p:cNvSpPr>
            <p:nvPr/>
          </p:nvSpPr>
          <p:spPr bwMode="auto">
            <a:xfrm>
              <a:off x="697" y="2059"/>
              <a:ext cx="1308" cy="234"/>
            </a:xfrm>
            <a:prstGeom prst="rect">
              <a:avLst/>
            </a:prstGeom>
          </p:spPr>
          <p:txBody>
            <a:bodyPr spcFirstLastPara="1" wrap="none" fromWordArt="1">
              <a:prstTxWarp prst="textArchUp">
                <a:avLst>
                  <a:gd name="adj" fmla="val 10800021"/>
                </a:avLst>
              </a:prstTxWarp>
            </a:bodyPr>
            <a:lstStyle/>
            <a:p>
              <a:pPr algn="ctr"/>
              <a:r>
                <a:rPr lang="en-US" altLang="zh-CN" sz="4800" b="1" kern="10">
                  <a:ln w="9525">
                    <a:solidFill>
                      <a:srgbClr val="000000"/>
                    </a:solidFill>
                    <a:round/>
                    <a:headEnd/>
                    <a:tailEnd/>
                  </a:ln>
                  <a:solidFill>
                    <a:srgbClr val="000000"/>
                  </a:solidFill>
                  <a:latin typeface="Brush Script MT" panose="03060802040406070304" pitchFamily="66" charset="0"/>
                </a:rPr>
                <a:t>Thank you for </a:t>
              </a:r>
            </a:p>
            <a:p>
              <a:pPr algn="ctr"/>
              <a:r>
                <a:rPr lang="en-US" altLang="zh-CN" sz="4800" b="1" kern="10">
                  <a:ln w="9525">
                    <a:solidFill>
                      <a:srgbClr val="000000"/>
                    </a:solidFill>
                    <a:round/>
                    <a:headEnd/>
                    <a:tailEnd/>
                  </a:ln>
                  <a:solidFill>
                    <a:srgbClr val="000000"/>
                  </a:solidFill>
                  <a:latin typeface="Brush Script MT" panose="03060802040406070304" pitchFamily="66" charset="0"/>
                </a:rPr>
                <a:t>your attention !</a:t>
              </a:r>
              <a:endParaRPr lang="zh-CN" altLang="en-US" sz="4800" b="1" kern="10">
                <a:ln w="9525">
                  <a:solidFill>
                    <a:srgbClr val="000000"/>
                  </a:solidFill>
                  <a:round/>
                  <a:headEnd/>
                  <a:tailEnd/>
                </a:ln>
                <a:solidFill>
                  <a:srgbClr val="000000"/>
                </a:solidFill>
                <a:latin typeface="Brush Script MT" panose="03060802040406070304" pitchFamily="66" charset="0"/>
              </a:endParaRPr>
            </a:p>
          </p:txBody>
        </p:sp>
        <p:graphicFrame>
          <p:nvGraphicFramePr>
            <p:cNvPr id="63580" name="Object 14">
              <a:extLst>
                <a:ext uri="{FF2B5EF4-FFF2-40B4-BE49-F238E27FC236}">
                  <a16:creationId xmlns:a16="http://schemas.microsoft.com/office/drawing/2014/main" id="{5C1BEA34-6A2D-4B90-951C-E2DB466EC7DB}"/>
                </a:ext>
              </a:extLst>
            </p:cNvPr>
            <p:cNvGraphicFramePr>
              <a:graphicFrameLocks noChangeAspect="1"/>
            </p:cNvGraphicFramePr>
            <p:nvPr/>
          </p:nvGraphicFramePr>
          <p:xfrm>
            <a:off x="2015" y="2665"/>
            <a:ext cx="342" cy="317"/>
          </p:xfrm>
          <a:graphic>
            <a:graphicData uri="http://schemas.openxmlformats.org/presentationml/2006/ole">
              <mc:AlternateContent xmlns:mc="http://schemas.openxmlformats.org/markup-compatibility/2006">
                <mc:Choice xmlns:v="urn:schemas-microsoft-com:vml" Requires="v">
                  <p:oleObj spid="_x0000_s63755" r:id="rId4" imgW="771429" imgH="714286" progId="">
                    <p:embed/>
                  </p:oleObj>
                </mc:Choice>
                <mc:Fallback>
                  <p:oleObj r:id="rId4" imgW="771429" imgH="714286"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5" y="2665"/>
                          <a:ext cx="3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81" name="Text Box 15">
              <a:extLst>
                <a:ext uri="{FF2B5EF4-FFF2-40B4-BE49-F238E27FC236}">
                  <a16:creationId xmlns:a16="http://schemas.microsoft.com/office/drawing/2014/main" id="{9A746977-AC23-4997-B4E0-93219068B3E9}"/>
                </a:ext>
              </a:extLst>
            </p:cNvPr>
            <p:cNvSpPr txBox="1">
              <a:spLocks noChangeArrowheads="1"/>
            </p:cNvSpPr>
            <p:nvPr/>
          </p:nvSpPr>
          <p:spPr bwMode="auto">
            <a:xfrm>
              <a:off x="1054" y="2837"/>
              <a:ext cx="127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r>
                <a:rPr lang="en-US" altLang="zh-CN" sz="2400" b="1" dirty="0" err="1">
                  <a:solidFill>
                    <a:srgbClr val="000000"/>
                  </a:solidFill>
                  <a:latin typeface="Monotype Corsiva" panose="03010101010201010101" pitchFamily="66" charset="0"/>
                  <a:ea typeface="华文行楷" panose="02010800040101010101" pitchFamily="2" charset="-122"/>
                </a:rPr>
                <a:t>ZhangMeiShan</a:t>
              </a:r>
              <a:endParaRPr lang="en-US" altLang="zh-CN" sz="2400" b="1" dirty="0">
                <a:solidFill>
                  <a:srgbClr val="000000"/>
                </a:solidFill>
                <a:latin typeface="Monotype Corsiva" panose="03010101010201010101" pitchFamily="66" charset="0"/>
                <a:ea typeface="华文行楷" panose="02010800040101010101" pitchFamily="2" charset="-122"/>
              </a:endParaRPr>
            </a:p>
          </p:txBody>
        </p:sp>
      </p:grpSp>
      <p:grpSp>
        <p:nvGrpSpPr>
          <p:cNvPr id="63492" name="组合 99">
            <a:extLst>
              <a:ext uri="{FF2B5EF4-FFF2-40B4-BE49-F238E27FC236}">
                <a16:creationId xmlns:a16="http://schemas.microsoft.com/office/drawing/2014/main" id="{F6C9533A-02F6-4857-A9DA-75B30911FC57}"/>
              </a:ext>
            </a:extLst>
          </p:cNvPr>
          <p:cNvGrpSpPr>
            <a:grpSpLocks/>
          </p:cNvGrpSpPr>
          <p:nvPr/>
        </p:nvGrpSpPr>
        <p:grpSpPr bwMode="auto">
          <a:xfrm>
            <a:off x="7051675" y="2924771"/>
            <a:ext cx="3581400" cy="2759075"/>
            <a:chOff x="5029200" y="3429000"/>
            <a:chExt cx="3581400" cy="2759075"/>
          </a:xfrm>
        </p:grpSpPr>
        <p:grpSp>
          <p:nvGrpSpPr>
            <p:cNvPr id="63494" name="Group 17">
              <a:extLst>
                <a:ext uri="{FF2B5EF4-FFF2-40B4-BE49-F238E27FC236}">
                  <a16:creationId xmlns:a16="http://schemas.microsoft.com/office/drawing/2014/main" id="{D33087BA-F799-4F86-B6F6-A0D50271F690}"/>
                </a:ext>
              </a:extLst>
            </p:cNvPr>
            <p:cNvGrpSpPr>
              <a:grpSpLocks noChangeAspect="1"/>
            </p:cNvGrpSpPr>
            <p:nvPr/>
          </p:nvGrpSpPr>
          <p:grpSpPr bwMode="auto">
            <a:xfrm>
              <a:off x="5029200" y="3429000"/>
              <a:ext cx="3581400" cy="2759075"/>
              <a:chOff x="3168" y="2160"/>
              <a:chExt cx="2256" cy="1738"/>
            </a:xfrm>
          </p:grpSpPr>
          <p:sp>
            <p:nvSpPr>
              <p:cNvPr id="63496" name="AutoShape 16">
                <a:extLst>
                  <a:ext uri="{FF2B5EF4-FFF2-40B4-BE49-F238E27FC236}">
                    <a16:creationId xmlns:a16="http://schemas.microsoft.com/office/drawing/2014/main" id="{A7DC2FD9-EC32-412D-8F8B-254F33AD12A7}"/>
                  </a:ext>
                </a:extLst>
              </p:cNvPr>
              <p:cNvSpPr>
                <a:spLocks noChangeAspect="1" noChangeArrowheads="1" noTextEdit="1"/>
              </p:cNvSpPr>
              <p:nvPr/>
            </p:nvSpPr>
            <p:spPr bwMode="auto">
              <a:xfrm>
                <a:off x="3168" y="2160"/>
                <a:ext cx="2256"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7" name="Rectangle 18">
                <a:extLst>
                  <a:ext uri="{FF2B5EF4-FFF2-40B4-BE49-F238E27FC236}">
                    <a16:creationId xmlns:a16="http://schemas.microsoft.com/office/drawing/2014/main" id="{B42E3ECD-9078-462F-8120-21E578409B9E}"/>
                  </a:ext>
                </a:extLst>
              </p:cNvPr>
              <p:cNvSpPr>
                <a:spLocks noChangeArrowheads="1"/>
              </p:cNvSpPr>
              <p:nvPr/>
            </p:nvSpPr>
            <p:spPr bwMode="auto">
              <a:xfrm>
                <a:off x="3199" y="2160"/>
                <a:ext cx="1619" cy="8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grpSp>
            <p:nvGrpSpPr>
              <p:cNvPr id="63498" name="Group 22">
                <a:extLst>
                  <a:ext uri="{FF2B5EF4-FFF2-40B4-BE49-F238E27FC236}">
                    <a16:creationId xmlns:a16="http://schemas.microsoft.com/office/drawing/2014/main" id="{4D157D89-8D4B-4912-9D37-DC2F538CBA40}"/>
                  </a:ext>
                </a:extLst>
              </p:cNvPr>
              <p:cNvGrpSpPr>
                <a:grpSpLocks/>
              </p:cNvGrpSpPr>
              <p:nvPr/>
            </p:nvGrpSpPr>
            <p:grpSpPr bwMode="auto">
              <a:xfrm>
                <a:off x="3846" y="2799"/>
                <a:ext cx="499" cy="473"/>
                <a:chOff x="3846" y="2799"/>
                <a:chExt cx="499" cy="473"/>
              </a:xfrm>
            </p:grpSpPr>
            <p:sp>
              <p:nvSpPr>
                <p:cNvPr id="63575" name="Freeform 19">
                  <a:extLst>
                    <a:ext uri="{FF2B5EF4-FFF2-40B4-BE49-F238E27FC236}">
                      <a16:creationId xmlns:a16="http://schemas.microsoft.com/office/drawing/2014/main" id="{9C7C2079-29F8-46A0-B5D0-F1494269E14F}"/>
                    </a:ext>
                  </a:extLst>
                </p:cNvPr>
                <p:cNvSpPr>
                  <a:spLocks noChangeArrowheads="1"/>
                </p:cNvSpPr>
                <p:nvPr/>
              </p:nvSpPr>
              <p:spPr bwMode="auto">
                <a:xfrm>
                  <a:off x="3983" y="2813"/>
                  <a:ext cx="362" cy="459"/>
                </a:xfrm>
                <a:custGeom>
                  <a:avLst/>
                  <a:gdLst>
                    <a:gd name="T0" fmla="*/ 0 w 724"/>
                    <a:gd name="T1" fmla="*/ 1 h 917"/>
                    <a:gd name="T2" fmla="*/ 1 w 724"/>
                    <a:gd name="T3" fmla="*/ 1 h 917"/>
                    <a:gd name="T4" fmla="*/ 1 w 724"/>
                    <a:gd name="T5" fmla="*/ 1 h 917"/>
                    <a:gd name="T6" fmla="*/ 1 w 724"/>
                    <a:gd name="T7" fmla="*/ 1 h 917"/>
                    <a:gd name="T8" fmla="*/ 1 w 724"/>
                    <a:gd name="T9" fmla="*/ 1 h 917"/>
                    <a:gd name="T10" fmla="*/ 1 w 724"/>
                    <a:gd name="T11" fmla="*/ 1 h 917"/>
                    <a:gd name="T12" fmla="*/ 1 w 724"/>
                    <a:gd name="T13" fmla="*/ 1 h 917"/>
                    <a:gd name="T14" fmla="*/ 1 w 724"/>
                    <a:gd name="T15" fmla="*/ 1 h 917"/>
                    <a:gd name="T16" fmla="*/ 1 w 724"/>
                    <a:gd name="T17" fmla="*/ 0 h 917"/>
                    <a:gd name="T18" fmla="*/ 1 w 724"/>
                    <a:gd name="T19" fmla="*/ 1 h 917"/>
                    <a:gd name="T20" fmla="*/ 1 w 724"/>
                    <a:gd name="T21" fmla="*/ 1 h 917"/>
                    <a:gd name="T22" fmla="*/ 1 w 724"/>
                    <a:gd name="T23" fmla="*/ 1 h 917"/>
                    <a:gd name="T24" fmla="*/ 1 w 724"/>
                    <a:gd name="T25" fmla="*/ 1 h 917"/>
                    <a:gd name="T26" fmla="*/ 1 w 724"/>
                    <a:gd name="T27" fmla="*/ 1 h 917"/>
                    <a:gd name="T28" fmla="*/ 1 w 724"/>
                    <a:gd name="T29" fmla="*/ 1 h 917"/>
                    <a:gd name="T30" fmla="*/ 1 w 724"/>
                    <a:gd name="T31" fmla="*/ 1 h 917"/>
                    <a:gd name="T32" fmla="*/ 1 w 724"/>
                    <a:gd name="T33" fmla="*/ 1 h 917"/>
                    <a:gd name="T34" fmla="*/ 1 w 724"/>
                    <a:gd name="T35" fmla="*/ 1 h 917"/>
                    <a:gd name="T36" fmla="*/ 1 w 724"/>
                    <a:gd name="T37" fmla="*/ 1 h 917"/>
                    <a:gd name="T38" fmla="*/ 1 w 724"/>
                    <a:gd name="T39" fmla="*/ 1 h 917"/>
                    <a:gd name="T40" fmla="*/ 1 w 724"/>
                    <a:gd name="T41" fmla="*/ 1 h 917"/>
                    <a:gd name="T42" fmla="*/ 1 w 724"/>
                    <a:gd name="T43" fmla="*/ 1 h 917"/>
                    <a:gd name="T44" fmla="*/ 0 w 724"/>
                    <a:gd name="T45" fmla="*/ 1 h 9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24" h="917">
                      <a:moveTo>
                        <a:pt x="0" y="673"/>
                      </a:moveTo>
                      <a:lnTo>
                        <a:pt x="28" y="630"/>
                      </a:lnTo>
                      <a:lnTo>
                        <a:pt x="19" y="559"/>
                      </a:lnTo>
                      <a:lnTo>
                        <a:pt x="4" y="403"/>
                      </a:lnTo>
                      <a:lnTo>
                        <a:pt x="23" y="242"/>
                      </a:lnTo>
                      <a:lnTo>
                        <a:pt x="71" y="119"/>
                      </a:lnTo>
                      <a:lnTo>
                        <a:pt x="146" y="48"/>
                      </a:lnTo>
                      <a:lnTo>
                        <a:pt x="265" y="15"/>
                      </a:lnTo>
                      <a:lnTo>
                        <a:pt x="402" y="0"/>
                      </a:lnTo>
                      <a:lnTo>
                        <a:pt x="506" y="15"/>
                      </a:lnTo>
                      <a:lnTo>
                        <a:pt x="615" y="81"/>
                      </a:lnTo>
                      <a:lnTo>
                        <a:pt x="662" y="171"/>
                      </a:lnTo>
                      <a:lnTo>
                        <a:pt x="705" y="280"/>
                      </a:lnTo>
                      <a:lnTo>
                        <a:pt x="724" y="441"/>
                      </a:lnTo>
                      <a:lnTo>
                        <a:pt x="700" y="479"/>
                      </a:lnTo>
                      <a:lnTo>
                        <a:pt x="710" y="521"/>
                      </a:lnTo>
                      <a:lnTo>
                        <a:pt x="705" y="606"/>
                      </a:lnTo>
                      <a:lnTo>
                        <a:pt x="681" y="692"/>
                      </a:lnTo>
                      <a:lnTo>
                        <a:pt x="568" y="838"/>
                      </a:lnTo>
                      <a:lnTo>
                        <a:pt x="487" y="871"/>
                      </a:lnTo>
                      <a:lnTo>
                        <a:pt x="393" y="895"/>
                      </a:lnTo>
                      <a:lnTo>
                        <a:pt x="315" y="917"/>
                      </a:lnTo>
                      <a:lnTo>
                        <a:pt x="0" y="673"/>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6" name="Freeform 20">
                  <a:extLst>
                    <a:ext uri="{FF2B5EF4-FFF2-40B4-BE49-F238E27FC236}">
                      <a16:creationId xmlns:a16="http://schemas.microsoft.com/office/drawing/2014/main" id="{9DDFE745-0A68-4B50-9FD9-22DB7BD94F50}"/>
                    </a:ext>
                  </a:extLst>
                </p:cNvPr>
                <p:cNvSpPr>
                  <a:spLocks noChangeArrowheads="1"/>
                </p:cNvSpPr>
                <p:nvPr/>
              </p:nvSpPr>
              <p:spPr bwMode="auto">
                <a:xfrm>
                  <a:off x="3964" y="2799"/>
                  <a:ext cx="357" cy="372"/>
                </a:xfrm>
                <a:custGeom>
                  <a:avLst/>
                  <a:gdLst>
                    <a:gd name="T0" fmla="*/ 1 w 714"/>
                    <a:gd name="T1" fmla="*/ 1 h 743"/>
                    <a:gd name="T2" fmla="*/ 1 w 714"/>
                    <a:gd name="T3" fmla="*/ 1 h 743"/>
                    <a:gd name="T4" fmla="*/ 0 w 714"/>
                    <a:gd name="T5" fmla="*/ 1 h 743"/>
                    <a:gd name="T6" fmla="*/ 1 w 714"/>
                    <a:gd name="T7" fmla="*/ 1 h 743"/>
                    <a:gd name="T8" fmla="*/ 1 w 714"/>
                    <a:gd name="T9" fmla="*/ 1 h 743"/>
                    <a:gd name="T10" fmla="*/ 1 w 714"/>
                    <a:gd name="T11" fmla="*/ 1 h 743"/>
                    <a:gd name="T12" fmla="*/ 1 w 714"/>
                    <a:gd name="T13" fmla="*/ 1 h 743"/>
                    <a:gd name="T14" fmla="*/ 1 w 714"/>
                    <a:gd name="T15" fmla="*/ 0 h 743"/>
                    <a:gd name="T16" fmla="*/ 1 w 714"/>
                    <a:gd name="T17" fmla="*/ 1 h 743"/>
                    <a:gd name="T18" fmla="*/ 1 w 714"/>
                    <a:gd name="T19" fmla="*/ 1 h 743"/>
                    <a:gd name="T20" fmla="*/ 1 w 714"/>
                    <a:gd name="T21" fmla="*/ 1 h 743"/>
                    <a:gd name="T22" fmla="*/ 1 w 714"/>
                    <a:gd name="T23" fmla="*/ 1 h 743"/>
                    <a:gd name="T24" fmla="*/ 1 w 714"/>
                    <a:gd name="T25" fmla="*/ 1 h 743"/>
                    <a:gd name="T26" fmla="*/ 1 w 714"/>
                    <a:gd name="T27" fmla="*/ 1 h 743"/>
                    <a:gd name="T28" fmla="*/ 1 w 714"/>
                    <a:gd name="T29" fmla="*/ 1 h 743"/>
                    <a:gd name="T30" fmla="*/ 1 w 714"/>
                    <a:gd name="T31" fmla="*/ 1 h 743"/>
                    <a:gd name="T32" fmla="*/ 1 w 714"/>
                    <a:gd name="T33" fmla="*/ 1 h 743"/>
                    <a:gd name="T34" fmla="*/ 1 w 714"/>
                    <a:gd name="T35" fmla="*/ 1 h 743"/>
                    <a:gd name="T36" fmla="*/ 1 w 714"/>
                    <a:gd name="T37" fmla="*/ 1 h 743"/>
                    <a:gd name="T38" fmla="*/ 1 w 714"/>
                    <a:gd name="T39" fmla="*/ 1 h 743"/>
                    <a:gd name="T40" fmla="*/ 1 w 714"/>
                    <a:gd name="T41" fmla="*/ 1 h 743"/>
                    <a:gd name="T42" fmla="*/ 1 w 714"/>
                    <a:gd name="T43" fmla="*/ 1 h 743"/>
                    <a:gd name="T44" fmla="*/ 1 w 714"/>
                    <a:gd name="T45" fmla="*/ 1 h 743"/>
                    <a:gd name="T46" fmla="*/ 1 w 714"/>
                    <a:gd name="T47" fmla="*/ 1 h 743"/>
                    <a:gd name="T48" fmla="*/ 1 w 714"/>
                    <a:gd name="T49" fmla="*/ 1 h 743"/>
                    <a:gd name="T50" fmla="*/ 1 w 714"/>
                    <a:gd name="T51" fmla="*/ 1 h 743"/>
                    <a:gd name="T52" fmla="*/ 1 w 714"/>
                    <a:gd name="T53" fmla="*/ 1 h 743"/>
                    <a:gd name="T54" fmla="*/ 1 w 714"/>
                    <a:gd name="T55" fmla="*/ 1 h 743"/>
                    <a:gd name="T56" fmla="*/ 1 w 714"/>
                    <a:gd name="T57" fmla="*/ 1 h 743"/>
                    <a:gd name="T58" fmla="*/ 1 w 714"/>
                    <a:gd name="T59" fmla="*/ 1 h 743"/>
                    <a:gd name="T60" fmla="*/ 1 w 714"/>
                    <a:gd name="T61" fmla="*/ 1 h 743"/>
                    <a:gd name="T62" fmla="*/ 1 w 714"/>
                    <a:gd name="T63" fmla="*/ 1 h 743"/>
                    <a:gd name="T64" fmla="*/ 1 w 714"/>
                    <a:gd name="T65" fmla="*/ 1 h 743"/>
                    <a:gd name="T66" fmla="*/ 1 w 714"/>
                    <a:gd name="T67" fmla="*/ 1 h 743"/>
                    <a:gd name="T68" fmla="*/ 1 w 714"/>
                    <a:gd name="T69" fmla="*/ 1 h 743"/>
                    <a:gd name="T70" fmla="*/ 1 w 714"/>
                    <a:gd name="T71" fmla="*/ 1 h 743"/>
                    <a:gd name="T72" fmla="*/ 1 w 714"/>
                    <a:gd name="T73" fmla="*/ 1 h 743"/>
                    <a:gd name="T74" fmla="*/ 1 w 714"/>
                    <a:gd name="T75" fmla="*/ 1 h 743"/>
                    <a:gd name="T76" fmla="*/ 1 w 714"/>
                    <a:gd name="T77" fmla="*/ 1 h 743"/>
                    <a:gd name="T78" fmla="*/ 1 w 714"/>
                    <a:gd name="T79" fmla="*/ 1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14" h="743">
                      <a:moveTo>
                        <a:pt x="33" y="644"/>
                      </a:moveTo>
                      <a:lnTo>
                        <a:pt x="5" y="464"/>
                      </a:lnTo>
                      <a:lnTo>
                        <a:pt x="0" y="365"/>
                      </a:lnTo>
                      <a:lnTo>
                        <a:pt x="23" y="223"/>
                      </a:lnTo>
                      <a:lnTo>
                        <a:pt x="61" y="114"/>
                      </a:lnTo>
                      <a:lnTo>
                        <a:pt x="151" y="28"/>
                      </a:lnTo>
                      <a:lnTo>
                        <a:pt x="260" y="5"/>
                      </a:lnTo>
                      <a:lnTo>
                        <a:pt x="397" y="0"/>
                      </a:lnTo>
                      <a:lnTo>
                        <a:pt x="473" y="10"/>
                      </a:lnTo>
                      <a:lnTo>
                        <a:pt x="549" y="38"/>
                      </a:lnTo>
                      <a:lnTo>
                        <a:pt x="615" y="71"/>
                      </a:lnTo>
                      <a:lnTo>
                        <a:pt x="677" y="118"/>
                      </a:lnTo>
                      <a:lnTo>
                        <a:pt x="696" y="161"/>
                      </a:lnTo>
                      <a:lnTo>
                        <a:pt x="625" y="118"/>
                      </a:lnTo>
                      <a:lnTo>
                        <a:pt x="558" y="114"/>
                      </a:lnTo>
                      <a:lnTo>
                        <a:pt x="535" y="109"/>
                      </a:lnTo>
                      <a:lnTo>
                        <a:pt x="591" y="152"/>
                      </a:lnTo>
                      <a:lnTo>
                        <a:pt x="625" y="199"/>
                      </a:lnTo>
                      <a:lnTo>
                        <a:pt x="643" y="246"/>
                      </a:lnTo>
                      <a:lnTo>
                        <a:pt x="672" y="279"/>
                      </a:lnTo>
                      <a:lnTo>
                        <a:pt x="700" y="322"/>
                      </a:lnTo>
                      <a:lnTo>
                        <a:pt x="710" y="365"/>
                      </a:lnTo>
                      <a:lnTo>
                        <a:pt x="714" y="412"/>
                      </a:lnTo>
                      <a:lnTo>
                        <a:pt x="686" y="502"/>
                      </a:lnTo>
                      <a:lnTo>
                        <a:pt x="658" y="563"/>
                      </a:lnTo>
                      <a:lnTo>
                        <a:pt x="620" y="544"/>
                      </a:lnTo>
                      <a:lnTo>
                        <a:pt x="629" y="521"/>
                      </a:lnTo>
                      <a:lnTo>
                        <a:pt x="634" y="488"/>
                      </a:lnTo>
                      <a:lnTo>
                        <a:pt x="610" y="459"/>
                      </a:lnTo>
                      <a:lnTo>
                        <a:pt x="554" y="473"/>
                      </a:lnTo>
                      <a:lnTo>
                        <a:pt x="483" y="516"/>
                      </a:lnTo>
                      <a:lnTo>
                        <a:pt x="454" y="601"/>
                      </a:lnTo>
                      <a:lnTo>
                        <a:pt x="440" y="639"/>
                      </a:lnTo>
                      <a:lnTo>
                        <a:pt x="454" y="667"/>
                      </a:lnTo>
                      <a:lnTo>
                        <a:pt x="483" y="682"/>
                      </a:lnTo>
                      <a:lnTo>
                        <a:pt x="364" y="720"/>
                      </a:lnTo>
                      <a:lnTo>
                        <a:pt x="270" y="734"/>
                      </a:lnTo>
                      <a:lnTo>
                        <a:pt x="194" y="743"/>
                      </a:lnTo>
                      <a:lnTo>
                        <a:pt x="104" y="691"/>
                      </a:lnTo>
                      <a:lnTo>
                        <a:pt x="33" y="644"/>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7" name="Freeform 21">
                  <a:extLst>
                    <a:ext uri="{FF2B5EF4-FFF2-40B4-BE49-F238E27FC236}">
                      <a16:creationId xmlns:a16="http://schemas.microsoft.com/office/drawing/2014/main" id="{E3A9833A-2FB5-4DD9-B1B8-CBAEB46D2D53}"/>
                    </a:ext>
                  </a:extLst>
                </p:cNvPr>
                <p:cNvSpPr>
                  <a:spLocks noChangeArrowheads="1"/>
                </p:cNvSpPr>
                <p:nvPr/>
              </p:nvSpPr>
              <p:spPr bwMode="auto">
                <a:xfrm>
                  <a:off x="3846" y="3137"/>
                  <a:ext cx="298" cy="135"/>
                </a:xfrm>
                <a:custGeom>
                  <a:avLst/>
                  <a:gdLst>
                    <a:gd name="T0" fmla="*/ 0 w 597"/>
                    <a:gd name="T1" fmla="*/ 1 h 270"/>
                    <a:gd name="T2" fmla="*/ 0 w 597"/>
                    <a:gd name="T3" fmla="*/ 1 h 270"/>
                    <a:gd name="T4" fmla="*/ 0 w 597"/>
                    <a:gd name="T5" fmla="*/ 0 h 270"/>
                    <a:gd name="T6" fmla="*/ 0 w 597"/>
                    <a:gd name="T7" fmla="*/ 1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7" h="270">
                      <a:moveTo>
                        <a:pt x="0" y="189"/>
                      </a:moveTo>
                      <a:lnTo>
                        <a:pt x="137" y="128"/>
                      </a:lnTo>
                      <a:lnTo>
                        <a:pt x="246" y="0"/>
                      </a:lnTo>
                      <a:lnTo>
                        <a:pt x="597" y="2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499" name="Group 75">
                <a:extLst>
                  <a:ext uri="{FF2B5EF4-FFF2-40B4-BE49-F238E27FC236}">
                    <a16:creationId xmlns:a16="http://schemas.microsoft.com/office/drawing/2014/main" id="{98B6BA57-F3FA-4A4E-A5ED-F49851E91F68}"/>
                  </a:ext>
                </a:extLst>
              </p:cNvPr>
              <p:cNvGrpSpPr>
                <a:grpSpLocks/>
              </p:cNvGrpSpPr>
              <p:nvPr/>
            </p:nvGrpSpPr>
            <p:grpSpPr bwMode="auto">
              <a:xfrm>
                <a:off x="4556" y="2168"/>
                <a:ext cx="867" cy="1703"/>
                <a:chOff x="4556" y="2168"/>
                <a:chExt cx="867" cy="1703"/>
              </a:xfrm>
            </p:grpSpPr>
            <p:sp>
              <p:nvSpPr>
                <p:cNvPr id="63523" name="Freeform 23">
                  <a:extLst>
                    <a:ext uri="{FF2B5EF4-FFF2-40B4-BE49-F238E27FC236}">
                      <a16:creationId xmlns:a16="http://schemas.microsoft.com/office/drawing/2014/main" id="{C3E806EE-5494-425D-A69A-BAEE1900E729}"/>
                    </a:ext>
                  </a:extLst>
                </p:cNvPr>
                <p:cNvSpPr>
                  <a:spLocks noChangeArrowheads="1"/>
                </p:cNvSpPr>
                <p:nvPr/>
              </p:nvSpPr>
              <p:spPr bwMode="auto">
                <a:xfrm>
                  <a:off x="4619" y="3454"/>
                  <a:ext cx="635" cy="417"/>
                </a:xfrm>
                <a:custGeom>
                  <a:avLst/>
                  <a:gdLst>
                    <a:gd name="T0" fmla="*/ 1 w 1270"/>
                    <a:gd name="T1" fmla="*/ 0 h 834"/>
                    <a:gd name="T2" fmla="*/ 0 w 1270"/>
                    <a:gd name="T3" fmla="*/ 1 h 834"/>
                    <a:gd name="T4" fmla="*/ 1 w 1270"/>
                    <a:gd name="T5" fmla="*/ 1 h 834"/>
                    <a:gd name="T6" fmla="*/ 1 w 1270"/>
                    <a:gd name="T7" fmla="*/ 1 h 834"/>
                    <a:gd name="T8" fmla="*/ 1 w 1270"/>
                    <a:gd name="T9" fmla="*/ 0 h 8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 h="834">
                      <a:moveTo>
                        <a:pt x="104" y="0"/>
                      </a:moveTo>
                      <a:lnTo>
                        <a:pt x="0" y="834"/>
                      </a:lnTo>
                      <a:lnTo>
                        <a:pt x="1270" y="834"/>
                      </a:lnTo>
                      <a:lnTo>
                        <a:pt x="1222" y="9"/>
                      </a:lnTo>
                      <a:lnTo>
                        <a:pt x="104" y="0"/>
                      </a:lnTo>
                      <a:close/>
                    </a:path>
                  </a:pathLst>
                </a:custGeom>
                <a:solidFill>
                  <a:srgbClr val="00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4" name="Group 72">
                  <a:extLst>
                    <a:ext uri="{FF2B5EF4-FFF2-40B4-BE49-F238E27FC236}">
                      <a16:creationId xmlns:a16="http://schemas.microsoft.com/office/drawing/2014/main" id="{2C2CB70A-1E78-4251-AA8A-61F7F9E34EA7}"/>
                    </a:ext>
                  </a:extLst>
                </p:cNvPr>
                <p:cNvGrpSpPr>
                  <a:grpSpLocks/>
                </p:cNvGrpSpPr>
                <p:nvPr/>
              </p:nvGrpSpPr>
              <p:grpSpPr bwMode="auto">
                <a:xfrm>
                  <a:off x="4556" y="2168"/>
                  <a:ext cx="746" cy="1321"/>
                  <a:chOff x="4556" y="2168"/>
                  <a:chExt cx="746" cy="1321"/>
                </a:xfrm>
              </p:grpSpPr>
              <p:grpSp>
                <p:nvGrpSpPr>
                  <p:cNvPr id="63527" name="Group 27">
                    <a:extLst>
                      <a:ext uri="{FF2B5EF4-FFF2-40B4-BE49-F238E27FC236}">
                        <a16:creationId xmlns:a16="http://schemas.microsoft.com/office/drawing/2014/main" id="{8AFA3F26-91C7-453C-84C6-2DD5E62A6C02}"/>
                      </a:ext>
                    </a:extLst>
                  </p:cNvPr>
                  <p:cNvGrpSpPr>
                    <a:grpSpLocks/>
                  </p:cNvGrpSpPr>
                  <p:nvPr/>
                </p:nvGrpSpPr>
                <p:grpSpPr bwMode="auto">
                  <a:xfrm>
                    <a:off x="4821" y="2580"/>
                    <a:ext cx="278" cy="319"/>
                    <a:chOff x="4821" y="2580"/>
                    <a:chExt cx="278" cy="319"/>
                  </a:xfrm>
                </p:grpSpPr>
                <p:sp>
                  <p:nvSpPr>
                    <p:cNvPr id="63572" name="Freeform 24">
                      <a:extLst>
                        <a:ext uri="{FF2B5EF4-FFF2-40B4-BE49-F238E27FC236}">
                          <a16:creationId xmlns:a16="http://schemas.microsoft.com/office/drawing/2014/main" id="{2B4ED9F7-B5C1-49A3-9A6E-51D36144B0E4}"/>
                        </a:ext>
                      </a:extLst>
                    </p:cNvPr>
                    <p:cNvSpPr>
                      <a:spLocks noChangeArrowheads="1"/>
                    </p:cNvSpPr>
                    <p:nvPr/>
                  </p:nvSpPr>
                  <p:spPr bwMode="auto">
                    <a:xfrm>
                      <a:off x="4821" y="2580"/>
                      <a:ext cx="278" cy="319"/>
                    </a:xfrm>
                    <a:custGeom>
                      <a:avLst/>
                      <a:gdLst>
                        <a:gd name="T0" fmla="*/ 1 w 555"/>
                        <a:gd name="T1" fmla="*/ 0 h 639"/>
                        <a:gd name="T2" fmla="*/ 1 w 555"/>
                        <a:gd name="T3" fmla="*/ 0 h 639"/>
                        <a:gd name="T4" fmla="*/ 1 w 555"/>
                        <a:gd name="T5" fmla="*/ 0 h 639"/>
                        <a:gd name="T6" fmla="*/ 1 w 555"/>
                        <a:gd name="T7" fmla="*/ 0 h 639"/>
                        <a:gd name="T8" fmla="*/ 0 w 555"/>
                        <a:gd name="T9" fmla="*/ 0 h 639"/>
                        <a:gd name="T10" fmla="*/ 1 w 555"/>
                        <a:gd name="T11" fmla="*/ 0 h 639"/>
                        <a:gd name="T12" fmla="*/ 1 w 555"/>
                        <a:gd name="T13" fmla="*/ 0 h 639"/>
                        <a:gd name="T14" fmla="*/ 1 w 555"/>
                        <a:gd name="T15" fmla="*/ 0 h 639"/>
                        <a:gd name="T16" fmla="*/ 1 w 555"/>
                        <a:gd name="T17" fmla="*/ 0 h 639"/>
                        <a:gd name="T18" fmla="*/ 1 w 555"/>
                        <a:gd name="T19" fmla="*/ 0 h 639"/>
                        <a:gd name="T20" fmla="*/ 1 w 555"/>
                        <a:gd name="T21" fmla="*/ 0 h 639"/>
                        <a:gd name="T22" fmla="*/ 1 w 555"/>
                        <a:gd name="T23" fmla="*/ 0 h 639"/>
                        <a:gd name="T24" fmla="*/ 1 w 555"/>
                        <a:gd name="T25" fmla="*/ 0 h 639"/>
                        <a:gd name="T26" fmla="*/ 1 w 555"/>
                        <a:gd name="T27" fmla="*/ 0 h 639"/>
                        <a:gd name="T28" fmla="*/ 1 w 555"/>
                        <a:gd name="T29" fmla="*/ 0 h 639"/>
                        <a:gd name="T30" fmla="*/ 1 w 555"/>
                        <a:gd name="T31" fmla="*/ 0 h 639"/>
                        <a:gd name="T32" fmla="*/ 1 w 555"/>
                        <a:gd name="T33" fmla="*/ 0 h 639"/>
                        <a:gd name="T34" fmla="*/ 1 w 555"/>
                        <a:gd name="T35" fmla="*/ 0 h 639"/>
                        <a:gd name="T36" fmla="*/ 1 w 555"/>
                        <a:gd name="T37" fmla="*/ 0 h 639"/>
                        <a:gd name="T38" fmla="*/ 1 w 555"/>
                        <a:gd name="T39" fmla="*/ 0 h 639"/>
                        <a:gd name="T40" fmla="*/ 1 w 555"/>
                        <a:gd name="T41" fmla="*/ 0 h 639"/>
                        <a:gd name="T42" fmla="*/ 1 w 555"/>
                        <a:gd name="T43" fmla="*/ 0 h 639"/>
                        <a:gd name="T44" fmla="*/ 1 w 555"/>
                        <a:gd name="T45" fmla="*/ 0 h 639"/>
                        <a:gd name="T46" fmla="*/ 1 w 555"/>
                        <a:gd name="T47" fmla="*/ 0 h 639"/>
                        <a:gd name="T48" fmla="*/ 1 w 555"/>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55" h="639">
                          <a:moveTo>
                            <a:pt x="102" y="0"/>
                          </a:moveTo>
                          <a:lnTo>
                            <a:pt x="72" y="171"/>
                          </a:lnTo>
                          <a:lnTo>
                            <a:pt x="56" y="187"/>
                          </a:lnTo>
                          <a:lnTo>
                            <a:pt x="30" y="204"/>
                          </a:lnTo>
                          <a:lnTo>
                            <a:pt x="0" y="213"/>
                          </a:lnTo>
                          <a:lnTo>
                            <a:pt x="34" y="379"/>
                          </a:lnTo>
                          <a:lnTo>
                            <a:pt x="49" y="460"/>
                          </a:lnTo>
                          <a:lnTo>
                            <a:pt x="63" y="508"/>
                          </a:lnTo>
                          <a:lnTo>
                            <a:pt x="83" y="551"/>
                          </a:lnTo>
                          <a:lnTo>
                            <a:pt x="124" y="578"/>
                          </a:lnTo>
                          <a:lnTo>
                            <a:pt x="191" y="606"/>
                          </a:lnTo>
                          <a:lnTo>
                            <a:pt x="271" y="632"/>
                          </a:lnTo>
                          <a:lnTo>
                            <a:pt x="329" y="639"/>
                          </a:lnTo>
                          <a:lnTo>
                            <a:pt x="381" y="632"/>
                          </a:lnTo>
                          <a:lnTo>
                            <a:pt x="443" y="616"/>
                          </a:lnTo>
                          <a:lnTo>
                            <a:pt x="484" y="589"/>
                          </a:lnTo>
                          <a:lnTo>
                            <a:pt x="541" y="512"/>
                          </a:lnTo>
                          <a:lnTo>
                            <a:pt x="555" y="442"/>
                          </a:lnTo>
                          <a:lnTo>
                            <a:pt x="547" y="346"/>
                          </a:lnTo>
                          <a:lnTo>
                            <a:pt x="527" y="310"/>
                          </a:lnTo>
                          <a:lnTo>
                            <a:pt x="462" y="243"/>
                          </a:lnTo>
                          <a:lnTo>
                            <a:pt x="441" y="223"/>
                          </a:lnTo>
                          <a:lnTo>
                            <a:pt x="438" y="130"/>
                          </a:lnTo>
                          <a:lnTo>
                            <a:pt x="451" y="67"/>
                          </a:lnTo>
                          <a:lnTo>
                            <a:pt x="102" y="0"/>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3" name="Freeform 25">
                      <a:extLst>
                        <a:ext uri="{FF2B5EF4-FFF2-40B4-BE49-F238E27FC236}">
                          <a16:creationId xmlns:a16="http://schemas.microsoft.com/office/drawing/2014/main" id="{FBB57B79-E3F1-49A9-A1D2-8BA0DE3386BB}"/>
                        </a:ext>
                      </a:extLst>
                    </p:cNvPr>
                    <p:cNvSpPr>
                      <a:spLocks noChangeArrowheads="1"/>
                    </p:cNvSpPr>
                    <p:nvPr/>
                  </p:nvSpPr>
                  <p:spPr bwMode="auto">
                    <a:xfrm>
                      <a:off x="4822" y="2580"/>
                      <a:ext cx="226" cy="275"/>
                    </a:xfrm>
                    <a:custGeom>
                      <a:avLst/>
                      <a:gdLst>
                        <a:gd name="T0" fmla="*/ 1 w 451"/>
                        <a:gd name="T1" fmla="*/ 0 h 551"/>
                        <a:gd name="T2" fmla="*/ 1 w 451"/>
                        <a:gd name="T3" fmla="*/ 0 h 551"/>
                        <a:gd name="T4" fmla="*/ 1 w 451"/>
                        <a:gd name="T5" fmla="*/ 0 h 551"/>
                        <a:gd name="T6" fmla="*/ 1 w 451"/>
                        <a:gd name="T7" fmla="*/ 0 h 551"/>
                        <a:gd name="T8" fmla="*/ 0 w 451"/>
                        <a:gd name="T9" fmla="*/ 0 h 551"/>
                        <a:gd name="T10" fmla="*/ 1 w 451"/>
                        <a:gd name="T11" fmla="*/ 0 h 551"/>
                        <a:gd name="T12" fmla="*/ 1 w 451"/>
                        <a:gd name="T13" fmla="*/ 0 h 551"/>
                        <a:gd name="T14" fmla="*/ 1 w 451"/>
                        <a:gd name="T15" fmla="*/ 0 h 551"/>
                        <a:gd name="T16" fmla="*/ 1 w 451"/>
                        <a:gd name="T17" fmla="*/ 0 h 551"/>
                        <a:gd name="T18" fmla="*/ 1 w 451"/>
                        <a:gd name="T19" fmla="*/ 0 h 551"/>
                        <a:gd name="T20" fmla="*/ 1 w 451"/>
                        <a:gd name="T21" fmla="*/ 0 h 551"/>
                        <a:gd name="T22" fmla="*/ 1 w 451"/>
                        <a:gd name="T23" fmla="*/ 0 h 551"/>
                        <a:gd name="T24" fmla="*/ 1 w 451"/>
                        <a:gd name="T25" fmla="*/ 0 h 551"/>
                        <a:gd name="T26" fmla="*/ 1 w 451"/>
                        <a:gd name="T27" fmla="*/ 0 h 551"/>
                        <a:gd name="T28" fmla="*/ 1 w 451"/>
                        <a:gd name="T29" fmla="*/ 0 h 551"/>
                        <a:gd name="T30" fmla="*/ 1 w 451"/>
                        <a:gd name="T31" fmla="*/ 0 h 551"/>
                        <a:gd name="T32" fmla="*/ 1 w 451"/>
                        <a:gd name="T33" fmla="*/ 0 h 551"/>
                        <a:gd name="T34" fmla="*/ 1 w 451"/>
                        <a:gd name="T35" fmla="*/ 0 h 551"/>
                        <a:gd name="T36" fmla="*/ 1 w 451"/>
                        <a:gd name="T37" fmla="*/ 0 h 551"/>
                        <a:gd name="T38" fmla="*/ 1 w 451"/>
                        <a:gd name="T39" fmla="*/ 0 h 551"/>
                        <a:gd name="T40" fmla="*/ 1 w 451"/>
                        <a:gd name="T41" fmla="*/ 0 h 551"/>
                        <a:gd name="T42" fmla="*/ 1 w 451"/>
                        <a:gd name="T43" fmla="*/ 0 h 551"/>
                        <a:gd name="T44" fmla="*/ 1 w 451"/>
                        <a:gd name="T45" fmla="*/ 0 h 5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1" h="551">
                          <a:moveTo>
                            <a:pt x="103" y="0"/>
                          </a:moveTo>
                          <a:lnTo>
                            <a:pt x="73" y="171"/>
                          </a:lnTo>
                          <a:lnTo>
                            <a:pt x="57" y="187"/>
                          </a:lnTo>
                          <a:lnTo>
                            <a:pt x="30" y="204"/>
                          </a:lnTo>
                          <a:lnTo>
                            <a:pt x="0" y="213"/>
                          </a:lnTo>
                          <a:lnTo>
                            <a:pt x="35" y="379"/>
                          </a:lnTo>
                          <a:lnTo>
                            <a:pt x="49" y="460"/>
                          </a:lnTo>
                          <a:lnTo>
                            <a:pt x="63" y="508"/>
                          </a:lnTo>
                          <a:lnTo>
                            <a:pt x="84" y="551"/>
                          </a:lnTo>
                          <a:lnTo>
                            <a:pt x="89" y="515"/>
                          </a:lnTo>
                          <a:lnTo>
                            <a:pt x="89" y="483"/>
                          </a:lnTo>
                          <a:lnTo>
                            <a:pt x="100" y="453"/>
                          </a:lnTo>
                          <a:lnTo>
                            <a:pt x="103" y="431"/>
                          </a:lnTo>
                          <a:lnTo>
                            <a:pt x="111" y="390"/>
                          </a:lnTo>
                          <a:lnTo>
                            <a:pt x="115" y="359"/>
                          </a:lnTo>
                          <a:lnTo>
                            <a:pt x="130" y="310"/>
                          </a:lnTo>
                          <a:lnTo>
                            <a:pt x="147" y="278"/>
                          </a:lnTo>
                          <a:lnTo>
                            <a:pt x="174" y="253"/>
                          </a:lnTo>
                          <a:lnTo>
                            <a:pt x="201" y="229"/>
                          </a:lnTo>
                          <a:lnTo>
                            <a:pt x="234" y="199"/>
                          </a:lnTo>
                          <a:lnTo>
                            <a:pt x="278" y="172"/>
                          </a:lnTo>
                          <a:lnTo>
                            <a:pt x="451" y="67"/>
                          </a:lnTo>
                          <a:lnTo>
                            <a:pt x="103" y="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4" name="Freeform 26">
                      <a:extLst>
                        <a:ext uri="{FF2B5EF4-FFF2-40B4-BE49-F238E27FC236}">
                          <a16:creationId xmlns:a16="http://schemas.microsoft.com/office/drawing/2014/main" id="{CEBBDD94-216B-473E-AABC-411F67FC3630}"/>
                        </a:ext>
                      </a:extLst>
                    </p:cNvPr>
                    <p:cNvSpPr>
                      <a:spLocks noChangeArrowheads="1"/>
                    </p:cNvSpPr>
                    <p:nvPr/>
                  </p:nvSpPr>
                  <p:spPr bwMode="auto">
                    <a:xfrm>
                      <a:off x="4821" y="2580"/>
                      <a:ext cx="226" cy="229"/>
                    </a:xfrm>
                    <a:custGeom>
                      <a:avLst/>
                      <a:gdLst>
                        <a:gd name="T0" fmla="*/ 1 w 451"/>
                        <a:gd name="T1" fmla="*/ 0 h 460"/>
                        <a:gd name="T2" fmla="*/ 1 w 451"/>
                        <a:gd name="T3" fmla="*/ 0 h 460"/>
                        <a:gd name="T4" fmla="*/ 1 w 451"/>
                        <a:gd name="T5" fmla="*/ 0 h 460"/>
                        <a:gd name="T6" fmla="*/ 1 w 451"/>
                        <a:gd name="T7" fmla="*/ 0 h 460"/>
                        <a:gd name="T8" fmla="*/ 0 w 451"/>
                        <a:gd name="T9" fmla="*/ 0 h 460"/>
                        <a:gd name="T10" fmla="*/ 1 w 451"/>
                        <a:gd name="T11" fmla="*/ 0 h 460"/>
                        <a:gd name="T12" fmla="*/ 1 w 451"/>
                        <a:gd name="T13" fmla="*/ 0 h 460"/>
                        <a:gd name="T14" fmla="*/ 1 w 451"/>
                        <a:gd name="T15" fmla="*/ 0 h 460"/>
                        <a:gd name="T16" fmla="*/ 1 w 451"/>
                        <a:gd name="T17" fmla="*/ 0 h 460"/>
                        <a:gd name="T18" fmla="*/ 1 w 451"/>
                        <a:gd name="T19" fmla="*/ 0 h 460"/>
                        <a:gd name="T20" fmla="*/ 1 w 451"/>
                        <a:gd name="T21" fmla="*/ 0 h 460"/>
                        <a:gd name="T22" fmla="*/ 1 w 451"/>
                        <a:gd name="T23" fmla="*/ 0 h 460"/>
                        <a:gd name="T24" fmla="*/ 1 w 451"/>
                        <a:gd name="T25" fmla="*/ 0 h 460"/>
                        <a:gd name="T26" fmla="*/ 1 w 451"/>
                        <a:gd name="T27" fmla="*/ 0 h 460"/>
                        <a:gd name="T28" fmla="*/ 1 w 451"/>
                        <a:gd name="T29" fmla="*/ 0 h 460"/>
                        <a:gd name="T30" fmla="*/ 1 w 451"/>
                        <a:gd name="T31" fmla="*/ 0 h 460"/>
                        <a:gd name="T32" fmla="*/ 1 w 451"/>
                        <a:gd name="T33" fmla="*/ 0 h 460"/>
                        <a:gd name="T34" fmla="*/ 1 w 451"/>
                        <a:gd name="T35" fmla="*/ 0 h 460"/>
                        <a:gd name="T36" fmla="*/ 1 w 451"/>
                        <a:gd name="T37" fmla="*/ 0 h 460"/>
                        <a:gd name="T38" fmla="*/ 1 w 451"/>
                        <a:gd name="T39" fmla="*/ 0 h 4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1" h="460">
                          <a:moveTo>
                            <a:pt x="102" y="0"/>
                          </a:moveTo>
                          <a:lnTo>
                            <a:pt x="72" y="171"/>
                          </a:lnTo>
                          <a:lnTo>
                            <a:pt x="56" y="187"/>
                          </a:lnTo>
                          <a:lnTo>
                            <a:pt x="30" y="204"/>
                          </a:lnTo>
                          <a:lnTo>
                            <a:pt x="0" y="213"/>
                          </a:lnTo>
                          <a:lnTo>
                            <a:pt x="34" y="379"/>
                          </a:lnTo>
                          <a:lnTo>
                            <a:pt x="49" y="460"/>
                          </a:lnTo>
                          <a:lnTo>
                            <a:pt x="53" y="417"/>
                          </a:lnTo>
                          <a:lnTo>
                            <a:pt x="60" y="374"/>
                          </a:lnTo>
                          <a:lnTo>
                            <a:pt x="71" y="336"/>
                          </a:lnTo>
                          <a:lnTo>
                            <a:pt x="72" y="305"/>
                          </a:lnTo>
                          <a:lnTo>
                            <a:pt x="83" y="277"/>
                          </a:lnTo>
                          <a:lnTo>
                            <a:pt x="104" y="248"/>
                          </a:lnTo>
                          <a:lnTo>
                            <a:pt x="127" y="231"/>
                          </a:lnTo>
                          <a:lnTo>
                            <a:pt x="159" y="218"/>
                          </a:lnTo>
                          <a:lnTo>
                            <a:pt x="184" y="206"/>
                          </a:lnTo>
                          <a:lnTo>
                            <a:pt x="228" y="182"/>
                          </a:lnTo>
                          <a:lnTo>
                            <a:pt x="268" y="163"/>
                          </a:lnTo>
                          <a:lnTo>
                            <a:pt x="451" y="67"/>
                          </a:lnTo>
                          <a:lnTo>
                            <a:pt x="102" y="0"/>
                          </a:lnTo>
                          <a:close/>
                        </a:path>
                      </a:pathLst>
                    </a:custGeom>
                    <a:solidFill>
                      <a:srgbClr val="FF9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28" name="Group 57">
                    <a:extLst>
                      <a:ext uri="{FF2B5EF4-FFF2-40B4-BE49-F238E27FC236}">
                        <a16:creationId xmlns:a16="http://schemas.microsoft.com/office/drawing/2014/main" id="{1D8927D0-7246-4B4C-A848-201AA0FDCF3D}"/>
                      </a:ext>
                    </a:extLst>
                  </p:cNvPr>
                  <p:cNvGrpSpPr>
                    <a:grpSpLocks/>
                  </p:cNvGrpSpPr>
                  <p:nvPr/>
                </p:nvGrpSpPr>
                <p:grpSpPr bwMode="auto">
                  <a:xfrm>
                    <a:off x="4785" y="2168"/>
                    <a:ext cx="430" cy="490"/>
                    <a:chOff x="4785" y="2168"/>
                    <a:chExt cx="430" cy="490"/>
                  </a:xfrm>
                </p:grpSpPr>
                <p:grpSp>
                  <p:nvGrpSpPr>
                    <p:cNvPr id="63543" name="Group 33">
                      <a:extLst>
                        <a:ext uri="{FF2B5EF4-FFF2-40B4-BE49-F238E27FC236}">
                          <a16:creationId xmlns:a16="http://schemas.microsoft.com/office/drawing/2014/main" id="{BE89700A-DCA2-4E50-9B97-32FE51179205}"/>
                        </a:ext>
                      </a:extLst>
                    </p:cNvPr>
                    <p:cNvGrpSpPr>
                      <a:grpSpLocks/>
                    </p:cNvGrpSpPr>
                    <p:nvPr/>
                  </p:nvGrpSpPr>
                  <p:grpSpPr bwMode="auto">
                    <a:xfrm>
                      <a:off x="4813" y="2244"/>
                      <a:ext cx="313" cy="414"/>
                      <a:chOff x="4813" y="2244"/>
                      <a:chExt cx="313" cy="414"/>
                    </a:xfrm>
                  </p:grpSpPr>
                  <p:grpSp>
                    <p:nvGrpSpPr>
                      <p:cNvPr id="63567" name="Group 31">
                        <a:extLst>
                          <a:ext uri="{FF2B5EF4-FFF2-40B4-BE49-F238E27FC236}">
                            <a16:creationId xmlns:a16="http://schemas.microsoft.com/office/drawing/2014/main" id="{AA0A2BBF-39B6-413C-A226-3073D03489EE}"/>
                          </a:ext>
                        </a:extLst>
                      </p:cNvPr>
                      <p:cNvGrpSpPr>
                        <a:grpSpLocks/>
                      </p:cNvGrpSpPr>
                      <p:nvPr/>
                    </p:nvGrpSpPr>
                    <p:grpSpPr bwMode="auto">
                      <a:xfrm>
                        <a:off x="4813" y="2244"/>
                        <a:ext cx="313" cy="414"/>
                        <a:chOff x="4813" y="2244"/>
                        <a:chExt cx="313" cy="414"/>
                      </a:xfrm>
                    </p:grpSpPr>
                    <p:sp>
                      <p:nvSpPr>
                        <p:cNvPr id="63569" name="Freeform 28">
                          <a:extLst>
                            <a:ext uri="{FF2B5EF4-FFF2-40B4-BE49-F238E27FC236}">
                              <a16:creationId xmlns:a16="http://schemas.microsoft.com/office/drawing/2014/main" id="{0D810F91-E487-4C08-9811-EFC9A6AC9828}"/>
                            </a:ext>
                          </a:extLst>
                        </p:cNvPr>
                        <p:cNvSpPr>
                          <a:spLocks noChangeArrowheads="1"/>
                        </p:cNvSpPr>
                        <p:nvPr/>
                      </p:nvSpPr>
                      <p:spPr bwMode="auto">
                        <a:xfrm>
                          <a:off x="4876" y="2590"/>
                          <a:ext cx="164" cy="67"/>
                        </a:xfrm>
                        <a:custGeom>
                          <a:avLst/>
                          <a:gdLst>
                            <a:gd name="T0" fmla="*/ 0 w 328"/>
                            <a:gd name="T1" fmla="*/ 0 h 134"/>
                            <a:gd name="T2" fmla="*/ 1 w 328"/>
                            <a:gd name="T3" fmla="*/ 1 h 134"/>
                            <a:gd name="T4" fmla="*/ 1 w 328"/>
                            <a:gd name="T5" fmla="*/ 1 h 134"/>
                            <a:gd name="T6" fmla="*/ 1 w 328"/>
                            <a:gd name="T7" fmla="*/ 1 h 134"/>
                            <a:gd name="T8" fmla="*/ 1 w 328"/>
                            <a:gd name="T9" fmla="*/ 1 h 134"/>
                            <a:gd name="T10" fmla="*/ 1 w 328"/>
                            <a:gd name="T11" fmla="*/ 1 h 134"/>
                            <a:gd name="T12" fmla="*/ 1 w 328"/>
                            <a:gd name="T13" fmla="*/ 1 h 134"/>
                            <a:gd name="T14" fmla="*/ 1 w 328"/>
                            <a:gd name="T15" fmla="*/ 1 h 134"/>
                            <a:gd name="T16" fmla="*/ 1 w 328"/>
                            <a:gd name="T17" fmla="*/ 1 h 134"/>
                            <a:gd name="T18" fmla="*/ 1 w 328"/>
                            <a:gd name="T19" fmla="*/ 1 h 134"/>
                            <a:gd name="T20" fmla="*/ 1 w 328"/>
                            <a:gd name="T21" fmla="*/ 1 h 134"/>
                            <a:gd name="T22" fmla="*/ 1 w 328"/>
                            <a:gd name="T23" fmla="*/ 1 h 134"/>
                            <a:gd name="T24" fmla="*/ 1 w 328"/>
                            <a:gd name="T25" fmla="*/ 1 h 134"/>
                            <a:gd name="T26" fmla="*/ 1 w 328"/>
                            <a:gd name="T27" fmla="*/ 1 h 134"/>
                            <a:gd name="T28" fmla="*/ 1 w 328"/>
                            <a:gd name="T29" fmla="*/ 1 h 134"/>
                            <a:gd name="T30" fmla="*/ 1 w 328"/>
                            <a:gd name="T31" fmla="*/ 1 h 134"/>
                            <a:gd name="T32" fmla="*/ 0 w 328"/>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8" h="134">
                              <a:moveTo>
                                <a:pt x="0" y="0"/>
                              </a:moveTo>
                              <a:lnTo>
                                <a:pt x="6" y="22"/>
                              </a:lnTo>
                              <a:lnTo>
                                <a:pt x="15" y="39"/>
                              </a:lnTo>
                              <a:lnTo>
                                <a:pt x="26" y="55"/>
                              </a:lnTo>
                              <a:lnTo>
                                <a:pt x="45" y="76"/>
                              </a:lnTo>
                              <a:lnTo>
                                <a:pt x="64" y="90"/>
                              </a:lnTo>
                              <a:lnTo>
                                <a:pt x="86" y="104"/>
                              </a:lnTo>
                              <a:lnTo>
                                <a:pt x="113" y="118"/>
                              </a:lnTo>
                              <a:lnTo>
                                <a:pt x="137" y="125"/>
                              </a:lnTo>
                              <a:lnTo>
                                <a:pt x="172" y="132"/>
                              </a:lnTo>
                              <a:lnTo>
                                <a:pt x="198" y="134"/>
                              </a:lnTo>
                              <a:lnTo>
                                <a:pt x="243" y="132"/>
                              </a:lnTo>
                              <a:lnTo>
                                <a:pt x="266" y="126"/>
                              </a:lnTo>
                              <a:lnTo>
                                <a:pt x="285" y="118"/>
                              </a:lnTo>
                              <a:lnTo>
                                <a:pt x="304" y="104"/>
                              </a:lnTo>
                              <a:lnTo>
                                <a:pt x="328" y="80"/>
                              </a:lnTo>
                              <a:lnTo>
                                <a:pt x="0" y="0"/>
                              </a:lnTo>
                              <a:close/>
                            </a:path>
                          </a:pathLst>
                        </a:custGeom>
                        <a:solidFill>
                          <a:srgbClr val="7F3F00"/>
                        </a:solidFill>
                        <a:ln w="9525">
                          <a:solidFill>
                            <a:srgbClr val="7F3F00"/>
                          </a:solidFill>
                          <a:round/>
                          <a:headEnd/>
                          <a:tailEnd/>
                        </a:ln>
                      </p:spPr>
                      <p:txBody>
                        <a:bodyPr/>
                        <a:lstStyle/>
                        <a:p>
                          <a:endParaRPr lang="zh-CN" altLang="en-US"/>
                        </a:p>
                      </p:txBody>
                    </p:sp>
                    <p:sp>
                      <p:nvSpPr>
                        <p:cNvPr id="63570" name="Freeform 29">
                          <a:extLst>
                            <a:ext uri="{FF2B5EF4-FFF2-40B4-BE49-F238E27FC236}">
                              <a16:creationId xmlns:a16="http://schemas.microsoft.com/office/drawing/2014/main" id="{41A33819-3A1E-4682-BB7F-57A469D796F2}"/>
                            </a:ext>
                          </a:extLst>
                        </p:cNvPr>
                        <p:cNvSpPr>
                          <a:spLocks noChangeArrowheads="1"/>
                        </p:cNvSpPr>
                        <p:nvPr/>
                      </p:nvSpPr>
                      <p:spPr bwMode="auto">
                        <a:xfrm>
                          <a:off x="4813" y="2244"/>
                          <a:ext cx="313" cy="413"/>
                        </a:xfrm>
                        <a:custGeom>
                          <a:avLst/>
                          <a:gdLst>
                            <a:gd name="T0" fmla="*/ 1 w 625"/>
                            <a:gd name="T1" fmla="*/ 1 h 825"/>
                            <a:gd name="T2" fmla="*/ 1 w 625"/>
                            <a:gd name="T3" fmla="*/ 1 h 825"/>
                            <a:gd name="T4" fmla="*/ 1 w 625"/>
                            <a:gd name="T5" fmla="*/ 1 h 825"/>
                            <a:gd name="T6" fmla="*/ 1 w 625"/>
                            <a:gd name="T7" fmla="*/ 1 h 825"/>
                            <a:gd name="T8" fmla="*/ 1 w 625"/>
                            <a:gd name="T9" fmla="*/ 1 h 825"/>
                            <a:gd name="T10" fmla="*/ 1 w 625"/>
                            <a:gd name="T11" fmla="*/ 1 h 825"/>
                            <a:gd name="T12" fmla="*/ 1 w 625"/>
                            <a:gd name="T13" fmla="*/ 1 h 825"/>
                            <a:gd name="T14" fmla="*/ 1 w 625"/>
                            <a:gd name="T15" fmla="*/ 1 h 825"/>
                            <a:gd name="T16" fmla="*/ 1 w 625"/>
                            <a:gd name="T17" fmla="*/ 1 h 825"/>
                            <a:gd name="T18" fmla="*/ 1 w 625"/>
                            <a:gd name="T19" fmla="*/ 1 h 825"/>
                            <a:gd name="T20" fmla="*/ 1 w 625"/>
                            <a:gd name="T21" fmla="*/ 1 h 825"/>
                            <a:gd name="T22" fmla="*/ 1 w 625"/>
                            <a:gd name="T23" fmla="*/ 1 h 825"/>
                            <a:gd name="T24" fmla="*/ 1 w 625"/>
                            <a:gd name="T25" fmla="*/ 1 h 825"/>
                            <a:gd name="T26" fmla="*/ 1 w 625"/>
                            <a:gd name="T27" fmla="*/ 0 h 825"/>
                            <a:gd name="T28" fmla="*/ 1 w 625"/>
                            <a:gd name="T29" fmla="*/ 1 h 825"/>
                            <a:gd name="T30" fmla="*/ 1 w 625"/>
                            <a:gd name="T31" fmla="*/ 1 h 825"/>
                            <a:gd name="T32" fmla="*/ 1 w 625"/>
                            <a:gd name="T33" fmla="*/ 1 h 825"/>
                            <a:gd name="T34" fmla="*/ 1 w 625"/>
                            <a:gd name="T35" fmla="*/ 1 h 825"/>
                            <a:gd name="T36" fmla="*/ 1 w 625"/>
                            <a:gd name="T37" fmla="*/ 1 h 825"/>
                            <a:gd name="T38" fmla="*/ 1 w 625"/>
                            <a:gd name="T39" fmla="*/ 1 h 825"/>
                            <a:gd name="T40" fmla="*/ 1 w 625"/>
                            <a:gd name="T41" fmla="*/ 1 h 825"/>
                            <a:gd name="T42" fmla="*/ 1 w 625"/>
                            <a:gd name="T43" fmla="*/ 1 h 825"/>
                            <a:gd name="T44" fmla="*/ 1 w 625"/>
                            <a:gd name="T45" fmla="*/ 1 h 825"/>
                            <a:gd name="T46" fmla="*/ 1 w 625"/>
                            <a:gd name="T47" fmla="*/ 1 h 825"/>
                            <a:gd name="T48" fmla="*/ 1 w 625"/>
                            <a:gd name="T49" fmla="*/ 1 h 825"/>
                            <a:gd name="T50" fmla="*/ 1 w 625"/>
                            <a:gd name="T51" fmla="*/ 1 h 825"/>
                            <a:gd name="T52" fmla="*/ 1 w 625"/>
                            <a:gd name="T53" fmla="*/ 1 h 825"/>
                            <a:gd name="T54" fmla="*/ 0 w 625"/>
                            <a:gd name="T55" fmla="*/ 1 h 825"/>
                            <a:gd name="T56" fmla="*/ 1 w 625"/>
                            <a:gd name="T57" fmla="*/ 1 h 825"/>
                            <a:gd name="T58" fmla="*/ 1 w 625"/>
                            <a:gd name="T59" fmla="*/ 1 h 825"/>
                            <a:gd name="T60" fmla="*/ 1 w 625"/>
                            <a:gd name="T61" fmla="*/ 1 h 825"/>
                            <a:gd name="T62" fmla="*/ 1 w 625"/>
                            <a:gd name="T63" fmla="*/ 1 h 825"/>
                            <a:gd name="T64" fmla="*/ 1 w 625"/>
                            <a:gd name="T65" fmla="*/ 1 h 825"/>
                            <a:gd name="T66" fmla="*/ 1 w 625"/>
                            <a:gd name="T67" fmla="*/ 1 h 825"/>
                            <a:gd name="T68" fmla="*/ 1 w 625"/>
                            <a:gd name="T69" fmla="*/ 1 h 825"/>
                            <a:gd name="T70" fmla="*/ 1 w 625"/>
                            <a:gd name="T71" fmla="*/ 1 h 825"/>
                            <a:gd name="T72" fmla="*/ 1 w 625"/>
                            <a:gd name="T73" fmla="*/ 1 h 825"/>
                            <a:gd name="T74" fmla="*/ 1 w 625"/>
                            <a:gd name="T75" fmla="*/ 1 h 825"/>
                            <a:gd name="T76" fmla="*/ 1 w 625"/>
                            <a:gd name="T77" fmla="*/ 1 h 825"/>
                            <a:gd name="T78" fmla="*/ 1 w 625"/>
                            <a:gd name="T79" fmla="*/ 1 h 825"/>
                            <a:gd name="T80" fmla="*/ 1 w 625"/>
                            <a:gd name="T81" fmla="*/ 1 h 825"/>
                            <a:gd name="T82" fmla="*/ 1 w 625"/>
                            <a:gd name="T83" fmla="*/ 1 h 825"/>
                            <a:gd name="T84" fmla="*/ 1 w 625"/>
                            <a:gd name="T85" fmla="*/ 1 h 825"/>
                            <a:gd name="T86" fmla="*/ 1 w 625"/>
                            <a:gd name="T87" fmla="*/ 1 h 825"/>
                            <a:gd name="T88" fmla="*/ 1 w 625"/>
                            <a:gd name="T89" fmla="*/ 1 h 825"/>
                            <a:gd name="T90" fmla="*/ 1 w 625"/>
                            <a:gd name="T91" fmla="*/ 1 h 825"/>
                            <a:gd name="T92" fmla="*/ 1 w 625"/>
                            <a:gd name="T93" fmla="*/ 1 h 825"/>
                            <a:gd name="T94" fmla="*/ 1 w 625"/>
                            <a:gd name="T95" fmla="*/ 1 h 825"/>
                            <a:gd name="T96" fmla="*/ 1 w 625"/>
                            <a:gd name="T97" fmla="*/ 1 h 825"/>
                            <a:gd name="T98" fmla="*/ 1 w 625"/>
                            <a:gd name="T99" fmla="*/ 1 h 825"/>
                            <a:gd name="T100" fmla="*/ 1 w 625"/>
                            <a:gd name="T101" fmla="*/ 1 h 825"/>
                            <a:gd name="T102" fmla="*/ 1 w 625"/>
                            <a:gd name="T103" fmla="*/ 1 h 825"/>
                            <a:gd name="T104" fmla="*/ 1 w 625"/>
                            <a:gd name="T105" fmla="*/ 1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25" h="825">
                              <a:moveTo>
                                <a:pt x="464" y="756"/>
                              </a:moveTo>
                              <a:lnTo>
                                <a:pt x="480" y="732"/>
                              </a:lnTo>
                              <a:lnTo>
                                <a:pt x="494" y="707"/>
                              </a:lnTo>
                              <a:lnTo>
                                <a:pt x="527" y="637"/>
                              </a:lnTo>
                              <a:lnTo>
                                <a:pt x="571" y="528"/>
                              </a:lnTo>
                              <a:lnTo>
                                <a:pt x="595" y="442"/>
                              </a:lnTo>
                              <a:lnTo>
                                <a:pt x="609" y="363"/>
                              </a:lnTo>
                              <a:lnTo>
                                <a:pt x="625" y="252"/>
                              </a:lnTo>
                              <a:lnTo>
                                <a:pt x="620" y="153"/>
                              </a:lnTo>
                              <a:lnTo>
                                <a:pt x="599" y="98"/>
                              </a:lnTo>
                              <a:lnTo>
                                <a:pt x="554" y="55"/>
                              </a:lnTo>
                              <a:lnTo>
                                <a:pt x="486" y="19"/>
                              </a:lnTo>
                              <a:lnTo>
                                <a:pt x="420" y="5"/>
                              </a:lnTo>
                              <a:lnTo>
                                <a:pt x="355" y="0"/>
                              </a:lnTo>
                              <a:lnTo>
                                <a:pt x="292" y="6"/>
                              </a:lnTo>
                              <a:lnTo>
                                <a:pt x="230" y="16"/>
                              </a:lnTo>
                              <a:lnTo>
                                <a:pt x="186" y="31"/>
                              </a:lnTo>
                              <a:lnTo>
                                <a:pt x="143" y="61"/>
                              </a:lnTo>
                              <a:lnTo>
                                <a:pt x="109" y="101"/>
                              </a:lnTo>
                              <a:lnTo>
                                <a:pt x="79" y="154"/>
                              </a:lnTo>
                              <a:lnTo>
                                <a:pt x="60" y="205"/>
                              </a:lnTo>
                              <a:lnTo>
                                <a:pt x="44" y="259"/>
                              </a:lnTo>
                              <a:lnTo>
                                <a:pt x="41" y="322"/>
                              </a:lnTo>
                              <a:lnTo>
                                <a:pt x="36" y="361"/>
                              </a:lnTo>
                              <a:lnTo>
                                <a:pt x="39" y="390"/>
                              </a:lnTo>
                              <a:lnTo>
                                <a:pt x="17" y="393"/>
                              </a:lnTo>
                              <a:lnTo>
                                <a:pt x="3" y="407"/>
                              </a:lnTo>
                              <a:lnTo>
                                <a:pt x="0" y="423"/>
                              </a:lnTo>
                              <a:lnTo>
                                <a:pt x="13" y="459"/>
                              </a:lnTo>
                              <a:lnTo>
                                <a:pt x="30" y="476"/>
                              </a:lnTo>
                              <a:lnTo>
                                <a:pt x="44" y="500"/>
                              </a:lnTo>
                              <a:lnTo>
                                <a:pt x="66" y="516"/>
                              </a:lnTo>
                              <a:lnTo>
                                <a:pt x="95" y="516"/>
                              </a:lnTo>
                              <a:lnTo>
                                <a:pt x="88" y="560"/>
                              </a:lnTo>
                              <a:lnTo>
                                <a:pt x="98" y="609"/>
                              </a:lnTo>
                              <a:lnTo>
                                <a:pt x="112" y="655"/>
                              </a:lnTo>
                              <a:lnTo>
                                <a:pt x="121" y="689"/>
                              </a:lnTo>
                              <a:lnTo>
                                <a:pt x="132" y="715"/>
                              </a:lnTo>
                              <a:lnTo>
                                <a:pt x="145" y="734"/>
                              </a:lnTo>
                              <a:lnTo>
                                <a:pt x="161" y="752"/>
                              </a:lnTo>
                              <a:lnTo>
                                <a:pt x="178" y="773"/>
                              </a:lnTo>
                              <a:lnTo>
                                <a:pt x="203" y="790"/>
                              </a:lnTo>
                              <a:lnTo>
                                <a:pt x="224" y="801"/>
                              </a:lnTo>
                              <a:lnTo>
                                <a:pt x="246" y="811"/>
                              </a:lnTo>
                              <a:lnTo>
                                <a:pt x="268" y="816"/>
                              </a:lnTo>
                              <a:lnTo>
                                <a:pt x="290" y="820"/>
                              </a:lnTo>
                              <a:lnTo>
                                <a:pt x="315" y="823"/>
                              </a:lnTo>
                              <a:lnTo>
                                <a:pt x="342" y="825"/>
                              </a:lnTo>
                              <a:lnTo>
                                <a:pt x="372" y="822"/>
                              </a:lnTo>
                              <a:lnTo>
                                <a:pt x="399" y="814"/>
                              </a:lnTo>
                              <a:lnTo>
                                <a:pt x="420" y="803"/>
                              </a:lnTo>
                              <a:lnTo>
                                <a:pt x="443" y="781"/>
                              </a:lnTo>
                              <a:lnTo>
                                <a:pt x="464" y="756"/>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1" name="Freeform 30">
                          <a:extLst>
                            <a:ext uri="{FF2B5EF4-FFF2-40B4-BE49-F238E27FC236}">
                              <a16:creationId xmlns:a16="http://schemas.microsoft.com/office/drawing/2014/main" id="{BBCAEF59-772D-4E13-87FC-38D2F2FAC438}"/>
                            </a:ext>
                          </a:extLst>
                        </p:cNvPr>
                        <p:cNvSpPr>
                          <a:spLocks noChangeArrowheads="1"/>
                        </p:cNvSpPr>
                        <p:nvPr/>
                      </p:nvSpPr>
                      <p:spPr bwMode="auto">
                        <a:xfrm>
                          <a:off x="4948" y="2509"/>
                          <a:ext cx="151" cy="149"/>
                        </a:xfrm>
                        <a:custGeom>
                          <a:avLst/>
                          <a:gdLst>
                            <a:gd name="T0" fmla="*/ 0 w 303"/>
                            <a:gd name="T1" fmla="*/ 1 h 297"/>
                            <a:gd name="T2" fmla="*/ 0 w 303"/>
                            <a:gd name="T3" fmla="*/ 1 h 297"/>
                            <a:gd name="T4" fmla="*/ 0 w 303"/>
                            <a:gd name="T5" fmla="*/ 1 h 297"/>
                            <a:gd name="T6" fmla="*/ 0 w 303"/>
                            <a:gd name="T7" fmla="*/ 1 h 297"/>
                            <a:gd name="T8" fmla="*/ 0 w 303"/>
                            <a:gd name="T9" fmla="*/ 0 h 297"/>
                            <a:gd name="T10" fmla="*/ 0 w 303"/>
                            <a:gd name="T11" fmla="*/ 1 h 297"/>
                            <a:gd name="T12" fmla="*/ 0 w 303"/>
                            <a:gd name="T13" fmla="*/ 1 h 297"/>
                            <a:gd name="T14" fmla="*/ 0 w 303"/>
                            <a:gd name="T15" fmla="*/ 1 h 297"/>
                            <a:gd name="T16" fmla="*/ 0 w 303"/>
                            <a:gd name="T17" fmla="*/ 1 h 297"/>
                            <a:gd name="T18" fmla="*/ 0 w 303"/>
                            <a:gd name="T19" fmla="*/ 1 h 297"/>
                            <a:gd name="T20" fmla="*/ 0 w 303"/>
                            <a:gd name="T21" fmla="*/ 1 h 297"/>
                            <a:gd name="T22" fmla="*/ 0 w 303"/>
                            <a:gd name="T23" fmla="*/ 1 h 297"/>
                            <a:gd name="T24" fmla="*/ 0 w 303"/>
                            <a:gd name="T25" fmla="*/ 1 h 297"/>
                            <a:gd name="T26" fmla="*/ 0 w 303"/>
                            <a:gd name="T27" fmla="*/ 1 h 297"/>
                            <a:gd name="T28" fmla="*/ 0 w 303"/>
                            <a:gd name="T29" fmla="*/ 1 h 297"/>
                            <a:gd name="T30" fmla="*/ 0 w 303"/>
                            <a:gd name="T31" fmla="*/ 1 h 297"/>
                            <a:gd name="T32" fmla="*/ 0 w 303"/>
                            <a:gd name="T33" fmla="*/ 1 h 297"/>
                            <a:gd name="T34" fmla="*/ 0 w 303"/>
                            <a:gd name="T35" fmla="*/ 1 h 297"/>
                            <a:gd name="T36" fmla="*/ 0 w 303"/>
                            <a:gd name="T37" fmla="*/ 1 h 297"/>
                            <a:gd name="T38" fmla="*/ 0 w 303"/>
                            <a:gd name="T39" fmla="*/ 1 h 297"/>
                            <a:gd name="T40" fmla="*/ 0 w 303"/>
                            <a:gd name="T41" fmla="*/ 1 h 297"/>
                            <a:gd name="T42" fmla="*/ 0 w 303"/>
                            <a:gd name="T43" fmla="*/ 1 h 297"/>
                            <a:gd name="T44" fmla="*/ 0 w 303"/>
                            <a:gd name="T45" fmla="*/ 1 h 297"/>
                            <a:gd name="T46" fmla="*/ 0 w 303"/>
                            <a:gd name="T47" fmla="*/ 1 h 297"/>
                            <a:gd name="T48" fmla="*/ 0 w 303"/>
                            <a:gd name="T49" fmla="*/ 1 h 297"/>
                            <a:gd name="T50" fmla="*/ 0 w 303"/>
                            <a:gd name="T51" fmla="*/ 1 h 297"/>
                            <a:gd name="T52" fmla="*/ 0 w 303"/>
                            <a:gd name="T53" fmla="*/ 1 h 297"/>
                            <a:gd name="T54" fmla="*/ 0 w 303"/>
                            <a:gd name="T55" fmla="*/ 1 h 297"/>
                            <a:gd name="T56" fmla="*/ 0 w 303"/>
                            <a:gd name="T57" fmla="*/ 1 h 2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03" h="297">
                              <a:moveTo>
                                <a:pt x="196" y="227"/>
                              </a:moveTo>
                              <a:lnTo>
                                <a:pt x="212" y="204"/>
                              </a:lnTo>
                              <a:lnTo>
                                <a:pt x="226" y="178"/>
                              </a:lnTo>
                              <a:lnTo>
                                <a:pt x="259" y="109"/>
                              </a:lnTo>
                              <a:lnTo>
                                <a:pt x="303" y="0"/>
                              </a:lnTo>
                              <a:lnTo>
                                <a:pt x="271" y="46"/>
                              </a:lnTo>
                              <a:lnTo>
                                <a:pt x="241" y="90"/>
                              </a:lnTo>
                              <a:lnTo>
                                <a:pt x="226" y="121"/>
                              </a:lnTo>
                              <a:lnTo>
                                <a:pt x="219" y="148"/>
                              </a:lnTo>
                              <a:lnTo>
                                <a:pt x="204" y="183"/>
                              </a:lnTo>
                              <a:lnTo>
                                <a:pt x="188" y="213"/>
                              </a:lnTo>
                              <a:lnTo>
                                <a:pt x="169" y="230"/>
                              </a:lnTo>
                              <a:lnTo>
                                <a:pt x="153" y="246"/>
                              </a:lnTo>
                              <a:lnTo>
                                <a:pt x="134" y="257"/>
                              </a:lnTo>
                              <a:lnTo>
                                <a:pt x="106" y="248"/>
                              </a:lnTo>
                              <a:lnTo>
                                <a:pt x="100" y="230"/>
                              </a:lnTo>
                              <a:lnTo>
                                <a:pt x="77" y="210"/>
                              </a:lnTo>
                              <a:lnTo>
                                <a:pt x="84" y="246"/>
                              </a:lnTo>
                              <a:lnTo>
                                <a:pt x="68" y="270"/>
                              </a:lnTo>
                              <a:lnTo>
                                <a:pt x="51" y="281"/>
                              </a:lnTo>
                              <a:lnTo>
                                <a:pt x="0" y="287"/>
                              </a:lnTo>
                              <a:lnTo>
                                <a:pt x="22" y="292"/>
                              </a:lnTo>
                              <a:lnTo>
                                <a:pt x="47" y="295"/>
                              </a:lnTo>
                              <a:lnTo>
                                <a:pt x="74" y="297"/>
                              </a:lnTo>
                              <a:lnTo>
                                <a:pt x="104" y="293"/>
                              </a:lnTo>
                              <a:lnTo>
                                <a:pt x="131" y="286"/>
                              </a:lnTo>
                              <a:lnTo>
                                <a:pt x="152" y="275"/>
                              </a:lnTo>
                              <a:lnTo>
                                <a:pt x="175" y="252"/>
                              </a:lnTo>
                              <a:lnTo>
                                <a:pt x="196" y="227"/>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68" name="Freeform 32">
                        <a:extLst>
                          <a:ext uri="{FF2B5EF4-FFF2-40B4-BE49-F238E27FC236}">
                            <a16:creationId xmlns:a16="http://schemas.microsoft.com/office/drawing/2014/main" id="{DE440967-DE0F-4EA1-A403-1C9E33B69BB4}"/>
                          </a:ext>
                        </a:extLst>
                      </p:cNvPr>
                      <p:cNvSpPr>
                        <a:spLocks noChangeArrowheads="1"/>
                      </p:cNvSpPr>
                      <p:nvPr/>
                    </p:nvSpPr>
                    <p:spPr bwMode="auto">
                      <a:xfrm>
                        <a:off x="4814" y="2450"/>
                        <a:ext cx="66" cy="141"/>
                      </a:xfrm>
                      <a:custGeom>
                        <a:avLst/>
                        <a:gdLst>
                          <a:gd name="T0" fmla="*/ 1 w 131"/>
                          <a:gd name="T1" fmla="*/ 0 h 283"/>
                          <a:gd name="T2" fmla="*/ 1 w 131"/>
                          <a:gd name="T3" fmla="*/ 0 h 283"/>
                          <a:gd name="T4" fmla="*/ 1 w 131"/>
                          <a:gd name="T5" fmla="*/ 0 h 283"/>
                          <a:gd name="T6" fmla="*/ 1 w 131"/>
                          <a:gd name="T7" fmla="*/ 0 h 283"/>
                          <a:gd name="T8" fmla="*/ 1 w 131"/>
                          <a:gd name="T9" fmla="*/ 0 h 283"/>
                          <a:gd name="T10" fmla="*/ 1 w 131"/>
                          <a:gd name="T11" fmla="*/ 0 h 283"/>
                          <a:gd name="T12" fmla="*/ 1 w 131"/>
                          <a:gd name="T13" fmla="*/ 0 h 283"/>
                          <a:gd name="T14" fmla="*/ 1 w 131"/>
                          <a:gd name="T15" fmla="*/ 0 h 283"/>
                          <a:gd name="T16" fmla="*/ 1 w 131"/>
                          <a:gd name="T17" fmla="*/ 0 h 283"/>
                          <a:gd name="T18" fmla="*/ 1 w 131"/>
                          <a:gd name="T19" fmla="*/ 0 h 283"/>
                          <a:gd name="T20" fmla="*/ 1 w 131"/>
                          <a:gd name="T21" fmla="*/ 0 h 283"/>
                          <a:gd name="T22" fmla="*/ 1 w 131"/>
                          <a:gd name="T23" fmla="*/ 0 h 283"/>
                          <a:gd name="T24" fmla="*/ 1 w 131"/>
                          <a:gd name="T25" fmla="*/ 0 h 283"/>
                          <a:gd name="T26" fmla="*/ 1 w 131"/>
                          <a:gd name="T27" fmla="*/ 0 h 283"/>
                          <a:gd name="T28" fmla="*/ 1 w 131"/>
                          <a:gd name="T29" fmla="*/ 0 h 283"/>
                          <a:gd name="T30" fmla="*/ 1 w 131"/>
                          <a:gd name="T31" fmla="*/ 0 h 283"/>
                          <a:gd name="T32" fmla="*/ 1 w 131"/>
                          <a:gd name="T33" fmla="*/ 0 h 283"/>
                          <a:gd name="T34" fmla="*/ 0 w 131"/>
                          <a:gd name="T35" fmla="*/ 0 h 283"/>
                          <a:gd name="T36" fmla="*/ 1 w 131"/>
                          <a:gd name="T37" fmla="*/ 0 h 283"/>
                          <a:gd name="T38" fmla="*/ 1 w 131"/>
                          <a:gd name="T39" fmla="*/ 0 h 283"/>
                          <a:gd name="T40" fmla="*/ 1 w 131"/>
                          <a:gd name="T41" fmla="*/ 0 h 283"/>
                          <a:gd name="T42" fmla="*/ 1 w 131"/>
                          <a:gd name="T43" fmla="*/ 0 h 283"/>
                          <a:gd name="T44" fmla="*/ 1 w 131"/>
                          <a:gd name="T45" fmla="*/ 0 h 283"/>
                          <a:gd name="T46" fmla="*/ 1 w 131"/>
                          <a:gd name="T47" fmla="*/ 0 h 283"/>
                          <a:gd name="T48" fmla="*/ 1 w 131"/>
                          <a:gd name="T49" fmla="*/ 0 h 283"/>
                          <a:gd name="T50" fmla="*/ 1 w 131"/>
                          <a:gd name="T51" fmla="*/ 0 h 283"/>
                          <a:gd name="T52" fmla="*/ 1 w 131"/>
                          <a:gd name="T53" fmla="*/ 0 h 283"/>
                          <a:gd name="T54" fmla="*/ 1 w 131"/>
                          <a:gd name="T55" fmla="*/ 0 h 2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1" h="283">
                            <a:moveTo>
                              <a:pt x="122" y="230"/>
                            </a:moveTo>
                            <a:lnTo>
                              <a:pt x="114" y="212"/>
                            </a:lnTo>
                            <a:lnTo>
                              <a:pt x="114" y="189"/>
                            </a:lnTo>
                            <a:lnTo>
                              <a:pt x="117" y="172"/>
                            </a:lnTo>
                            <a:lnTo>
                              <a:pt x="122" y="152"/>
                            </a:lnTo>
                            <a:lnTo>
                              <a:pt x="127" y="129"/>
                            </a:lnTo>
                            <a:lnTo>
                              <a:pt x="127" y="112"/>
                            </a:lnTo>
                            <a:lnTo>
                              <a:pt x="127" y="95"/>
                            </a:lnTo>
                            <a:lnTo>
                              <a:pt x="131" y="73"/>
                            </a:lnTo>
                            <a:lnTo>
                              <a:pt x="124" y="66"/>
                            </a:lnTo>
                            <a:lnTo>
                              <a:pt x="113" y="54"/>
                            </a:lnTo>
                            <a:lnTo>
                              <a:pt x="105" y="38"/>
                            </a:lnTo>
                            <a:lnTo>
                              <a:pt x="100" y="30"/>
                            </a:lnTo>
                            <a:lnTo>
                              <a:pt x="97" y="17"/>
                            </a:lnTo>
                            <a:lnTo>
                              <a:pt x="86" y="6"/>
                            </a:lnTo>
                            <a:lnTo>
                              <a:pt x="75" y="11"/>
                            </a:lnTo>
                            <a:lnTo>
                              <a:pt x="4" y="0"/>
                            </a:lnTo>
                            <a:lnTo>
                              <a:pt x="0" y="16"/>
                            </a:lnTo>
                            <a:lnTo>
                              <a:pt x="13" y="52"/>
                            </a:lnTo>
                            <a:lnTo>
                              <a:pt x="30" y="69"/>
                            </a:lnTo>
                            <a:lnTo>
                              <a:pt x="45" y="93"/>
                            </a:lnTo>
                            <a:lnTo>
                              <a:pt x="67" y="109"/>
                            </a:lnTo>
                            <a:lnTo>
                              <a:pt x="95" y="109"/>
                            </a:lnTo>
                            <a:lnTo>
                              <a:pt x="89" y="153"/>
                            </a:lnTo>
                            <a:lnTo>
                              <a:pt x="98" y="202"/>
                            </a:lnTo>
                            <a:lnTo>
                              <a:pt x="113" y="248"/>
                            </a:lnTo>
                            <a:lnTo>
                              <a:pt x="122" y="283"/>
                            </a:lnTo>
                            <a:lnTo>
                              <a:pt x="122" y="23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44" name="Group 48">
                      <a:extLst>
                        <a:ext uri="{FF2B5EF4-FFF2-40B4-BE49-F238E27FC236}">
                          <a16:creationId xmlns:a16="http://schemas.microsoft.com/office/drawing/2014/main" id="{A8F33417-EFF7-458C-A489-09CB10BF2E67}"/>
                        </a:ext>
                      </a:extLst>
                    </p:cNvPr>
                    <p:cNvGrpSpPr>
                      <a:grpSpLocks/>
                    </p:cNvGrpSpPr>
                    <p:nvPr/>
                  </p:nvGrpSpPr>
                  <p:grpSpPr bwMode="auto">
                    <a:xfrm>
                      <a:off x="4889" y="2381"/>
                      <a:ext cx="193" cy="217"/>
                      <a:chOff x="4889" y="2381"/>
                      <a:chExt cx="193" cy="217"/>
                    </a:xfrm>
                  </p:grpSpPr>
                  <p:grpSp>
                    <p:nvGrpSpPr>
                      <p:cNvPr id="63553" name="Group 37">
                        <a:extLst>
                          <a:ext uri="{FF2B5EF4-FFF2-40B4-BE49-F238E27FC236}">
                            <a16:creationId xmlns:a16="http://schemas.microsoft.com/office/drawing/2014/main" id="{75865317-A860-49F4-A979-D06561052103}"/>
                          </a:ext>
                        </a:extLst>
                      </p:cNvPr>
                      <p:cNvGrpSpPr>
                        <a:grpSpLocks/>
                      </p:cNvGrpSpPr>
                      <p:nvPr/>
                    </p:nvGrpSpPr>
                    <p:grpSpPr bwMode="auto">
                      <a:xfrm>
                        <a:off x="4933" y="2554"/>
                        <a:ext cx="78" cy="44"/>
                        <a:chOff x="4933" y="2554"/>
                        <a:chExt cx="78" cy="44"/>
                      </a:xfrm>
                    </p:grpSpPr>
                    <p:sp>
                      <p:nvSpPr>
                        <p:cNvPr id="63564" name="Oval 34">
                          <a:extLst>
                            <a:ext uri="{FF2B5EF4-FFF2-40B4-BE49-F238E27FC236}">
                              <a16:creationId xmlns:a16="http://schemas.microsoft.com/office/drawing/2014/main" id="{D1EFD602-990F-421F-93F4-51054B2A06DC}"/>
                            </a:ext>
                          </a:extLst>
                        </p:cNvPr>
                        <p:cNvSpPr>
                          <a:spLocks noChangeArrowheads="1"/>
                        </p:cNvSpPr>
                        <p:nvPr/>
                      </p:nvSpPr>
                      <p:spPr bwMode="auto">
                        <a:xfrm>
                          <a:off x="4941" y="2568"/>
                          <a:ext cx="55" cy="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65" name="Freeform 35">
                          <a:extLst>
                            <a:ext uri="{FF2B5EF4-FFF2-40B4-BE49-F238E27FC236}">
                              <a16:creationId xmlns:a16="http://schemas.microsoft.com/office/drawing/2014/main" id="{78482196-1487-4B24-8CC4-6B595FFEFC8A}"/>
                            </a:ext>
                          </a:extLst>
                        </p:cNvPr>
                        <p:cNvSpPr>
                          <a:spLocks noChangeArrowheads="1"/>
                        </p:cNvSpPr>
                        <p:nvPr/>
                      </p:nvSpPr>
                      <p:spPr bwMode="auto">
                        <a:xfrm>
                          <a:off x="4933" y="2554"/>
                          <a:ext cx="78" cy="27"/>
                        </a:xfrm>
                        <a:custGeom>
                          <a:avLst/>
                          <a:gdLst>
                            <a:gd name="T0" fmla="*/ 0 w 156"/>
                            <a:gd name="T1" fmla="*/ 0 h 56"/>
                            <a:gd name="T2" fmla="*/ 1 w 156"/>
                            <a:gd name="T3" fmla="*/ 0 h 56"/>
                            <a:gd name="T4" fmla="*/ 1 w 156"/>
                            <a:gd name="T5" fmla="*/ 0 h 56"/>
                            <a:gd name="T6" fmla="*/ 1 w 156"/>
                            <a:gd name="T7" fmla="*/ 0 h 56"/>
                            <a:gd name="T8" fmla="*/ 1 w 156"/>
                            <a:gd name="T9" fmla="*/ 0 h 56"/>
                            <a:gd name="T10" fmla="*/ 1 w 156"/>
                            <a:gd name="T11" fmla="*/ 0 h 56"/>
                            <a:gd name="T12" fmla="*/ 1 w 156"/>
                            <a:gd name="T13" fmla="*/ 0 h 56"/>
                            <a:gd name="T14" fmla="*/ 1 w 156"/>
                            <a:gd name="T15" fmla="*/ 0 h 56"/>
                            <a:gd name="T16" fmla="*/ 1 w 156"/>
                            <a:gd name="T17" fmla="*/ 0 h 56"/>
                            <a:gd name="T18" fmla="*/ 1 w 156"/>
                            <a:gd name="T19" fmla="*/ 0 h 56"/>
                            <a:gd name="T20" fmla="*/ 1 w 156"/>
                            <a:gd name="T21" fmla="*/ 0 h 56"/>
                            <a:gd name="T22" fmla="*/ 1 w 156"/>
                            <a:gd name="T23" fmla="*/ 0 h 56"/>
                            <a:gd name="T24" fmla="*/ 1 w 156"/>
                            <a:gd name="T25" fmla="*/ 0 h 56"/>
                            <a:gd name="T26" fmla="*/ 1 w 156"/>
                            <a:gd name="T27" fmla="*/ 0 h 56"/>
                            <a:gd name="T28" fmla="*/ 1 w 156"/>
                            <a:gd name="T29" fmla="*/ 0 h 56"/>
                            <a:gd name="T30" fmla="*/ 1 w 156"/>
                            <a:gd name="T31" fmla="*/ 0 h 56"/>
                            <a:gd name="T32" fmla="*/ 1 w 156"/>
                            <a:gd name="T33" fmla="*/ 0 h 56"/>
                            <a:gd name="T34" fmla="*/ 1 w 156"/>
                            <a:gd name="T35" fmla="*/ 0 h 56"/>
                            <a:gd name="T36" fmla="*/ 1 w 156"/>
                            <a:gd name="T37" fmla="*/ 0 h 56"/>
                            <a:gd name="T38" fmla="*/ 1 w 156"/>
                            <a:gd name="T39" fmla="*/ 0 h 56"/>
                            <a:gd name="T40" fmla="*/ 1 w 156"/>
                            <a:gd name="T41" fmla="*/ 0 h 56"/>
                            <a:gd name="T42" fmla="*/ 1 w 156"/>
                            <a:gd name="T43" fmla="*/ 0 h 56"/>
                            <a:gd name="T44" fmla="*/ 1 w 156"/>
                            <a:gd name="T45" fmla="*/ 0 h 56"/>
                            <a:gd name="T46" fmla="*/ 1 w 156"/>
                            <a:gd name="T47" fmla="*/ 0 h 56"/>
                            <a:gd name="T48" fmla="*/ 0 w 156"/>
                            <a:gd name="T49" fmla="*/ 0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6" h="56">
                              <a:moveTo>
                                <a:pt x="0" y="32"/>
                              </a:moveTo>
                              <a:lnTo>
                                <a:pt x="13" y="21"/>
                              </a:lnTo>
                              <a:lnTo>
                                <a:pt x="24" y="15"/>
                              </a:lnTo>
                              <a:lnTo>
                                <a:pt x="33" y="8"/>
                              </a:lnTo>
                              <a:lnTo>
                                <a:pt x="44" y="2"/>
                              </a:lnTo>
                              <a:lnTo>
                                <a:pt x="59" y="0"/>
                              </a:lnTo>
                              <a:lnTo>
                                <a:pt x="73" y="4"/>
                              </a:lnTo>
                              <a:lnTo>
                                <a:pt x="82" y="11"/>
                              </a:lnTo>
                              <a:lnTo>
                                <a:pt x="92" y="11"/>
                              </a:lnTo>
                              <a:lnTo>
                                <a:pt x="101" y="10"/>
                              </a:lnTo>
                              <a:lnTo>
                                <a:pt x="115" y="11"/>
                              </a:lnTo>
                              <a:lnTo>
                                <a:pt x="128" y="18"/>
                              </a:lnTo>
                              <a:lnTo>
                                <a:pt x="136" y="29"/>
                              </a:lnTo>
                              <a:lnTo>
                                <a:pt x="141" y="38"/>
                              </a:lnTo>
                              <a:lnTo>
                                <a:pt x="148" y="48"/>
                              </a:lnTo>
                              <a:lnTo>
                                <a:pt x="156" y="56"/>
                              </a:lnTo>
                              <a:lnTo>
                                <a:pt x="114" y="49"/>
                              </a:lnTo>
                              <a:lnTo>
                                <a:pt x="98" y="46"/>
                              </a:lnTo>
                              <a:lnTo>
                                <a:pt x="85" y="41"/>
                              </a:lnTo>
                              <a:lnTo>
                                <a:pt x="74" y="37"/>
                              </a:lnTo>
                              <a:lnTo>
                                <a:pt x="65" y="38"/>
                              </a:lnTo>
                              <a:lnTo>
                                <a:pt x="54" y="37"/>
                              </a:lnTo>
                              <a:lnTo>
                                <a:pt x="35" y="38"/>
                              </a:lnTo>
                              <a:lnTo>
                                <a:pt x="21" y="37"/>
                              </a:lnTo>
                              <a:lnTo>
                                <a:pt x="0"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6" name="Freeform 36">
                          <a:extLst>
                            <a:ext uri="{FF2B5EF4-FFF2-40B4-BE49-F238E27FC236}">
                              <a16:creationId xmlns:a16="http://schemas.microsoft.com/office/drawing/2014/main" id="{8956E1C0-92EF-46BB-9677-C5A43AAAE91C}"/>
                            </a:ext>
                          </a:extLst>
                        </p:cNvPr>
                        <p:cNvSpPr>
                          <a:spLocks noChangeArrowheads="1"/>
                        </p:cNvSpPr>
                        <p:nvPr/>
                      </p:nvSpPr>
                      <p:spPr bwMode="auto">
                        <a:xfrm>
                          <a:off x="4933" y="2569"/>
                          <a:ext cx="77" cy="29"/>
                        </a:xfrm>
                        <a:custGeom>
                          <a:avLst/>
                          <a:gdLst>
                            <a:gd name="T0" fmla="*/ 0 w 155"/>
                            <a:gd name="T1" fmla="*/ 0 h 57"/>
                            <a:gd name="T2" fmla="*/ 0 w 155"/>
                            <a:gd name="T3" fmla="*/ 1 h 57"/>
                            <a:gd name="T4" fmla="*/ 0 w 155"/>
                            <a:gd name="T5" fmla="*/ 1 h 57"/>
                            <a:gd name="T6" fmla="*/ 0 w 155"/>
                            <a:gd name="T7" fmla="*/ 1 h 57"/>
                            <a:gd name="T8" fmla="*/ 0 w 155"/>
                            <a:gd name="T9" fmla="*/ 1 h 57"/>
                            <a:gd name="T10" fmla="*/ 0 w 155"/>
                            <a:gd name="T11" fmla="*/ 1 h 57"/>
                            <a:gd name="T12" fmla="*/ 0 w 155"/>
                            <a:gd name="T13" fmla="*/ 1 h 57"/>
                            <a:gd name="T14" fmla="*/ 0 w 155"/>
                            <a:gd name="T15" fmla="*/ 1 h 57"/>
                            <a:gd name="T16" fmla="*/ 0 w 155"/>
                            <a:gd name="T17" fmla="*/ 1 h 57"/>
                            <a:gd name="T18" fmla="*/ 0 w 155"/>
                            <a:gd name="T19" fmla="*/ 1 h 57"/>
                            <a:gd name="T20" fmla="*/ 0 w 155"/>
                            <a:gd name="T21" fmla="*/ 1 h 57"/>
                            <a:gd name="T22" fmla="*/ 0 w 155"/>
                            <a:gd name="T23" fmla="*/ 1 h 57"/>
                            <a:gd name="T24" fmla="*/ 0 w 155"/>
                            <a:gd name="T25" fmla="*/ 1 h 57"/>
                            <a:gd name="T26" fmla="*/ 0 w 155"/>
                            <a:gd name="T27" fmla="*/ 1 h 57"/>
                            <a:gd name="T28" fmla="*/ 0 w 155"/>
                            <a:gd name="T29" fmla="*/ 1 h 57"/>
                            <a:gd name="T30" fmla="*/ 0 w 155"/>
                            <a:gd name="T31" fmla="*/ 1 h 57"/>
                            <a:gd name="T32" fmla="*/ 0 w 155"/>
                            <a:gd name="T33" fmla="*/ 1 h 57"/>
                            <a:gd name="T34" fmla="*/ 0 w 155"/>
                            <a:gd name="T35" fmla="*/ 1 h 57"/>
                            <a:gd name="T36" fmla="*/ 0 w 155"/>
                            <a:gd name="T37" fmla="*/ 1 h 57"/>
                            <a:gd name="T38" fmla="*/ 0 w 155"/>
                            <a:gd name="T39" fmla="*/ 1 h 57"/>
                            <a:gd name="T40" fmla="*/ 0 w 155"/>
                            <a:gd name="T41" fmla="*/ 1 h 57"/>
                            <a:gd name="T42" fmla="*/ 0 w 155"/>
                            <a:gd name="T43" fmla="*/ 1 h 57"/>
                            <a:gd name="T44" fmla="*/ 0 w 155"/>
                            <a:gd name="T45" fmla="*/ 1 h 57"/>
                            <a:gd name="T46" fmla="*/ 0 w 155"/>
                            <a:gd name="T47" fmla="*/ 1 h 57"/>
                            <a:gd name="T48" fmla="*/ 0 w 155"/>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5" h="57">
                              <a:moveTo>
                                <a:pt x="0" y="0"/>
                              </a:moveTo>
                              <a:lnTo>
                                <a:pt x="16" y="3"/>
                              </a:lnTo>
                              <a:lnTo>
                                <a:pt x="30" y="8"/>
                              </a:lnTo>
                              <a:lnTo>
                                <a:pt x="41" y="8"/>
                              </a:lnTo>
                              <a:lnTo>
                                <a:pt x="51" y="9"/>
                              </a:lnTo>
                              <a:lnTo>
                                <a:pt x="62" y="11"/>
                              </a:lnTo>
                              <a:lnTo>
                                <a:pt x="71" y="16"/>
                              </a:lnTo>
                              <a:lnTo>
                                <a:pt x="82" y="16"/>
                              </a:lnTo>
                              <a:lnTo>
                                <a:pt x="93" y="16"/>
                              </a:lnTo>
                              <a:lnTo>
                                <a:pt x="109" y="17"/>
                              </a:lnTo>
                              <a:lnTo>
                                <a:pt x="123" y="19"/>
                              </a:lnTo>
                              <a:lnTo>
                                <a:pt x="139" y="20"/>
                              </a:lnTo>
                              <a:lnTo>
                                <a:pt x="155" y="24"/>
                              </a:lnTo>
                              <a:lnTo>
                                <a:pt x="144" y="35"/>
                              </a:lnTo>
                              <a:lnTo>
                                <a:pt x="125" y="47"/>
                              </a:lnTo>
                              <a:lnTo>
                                <a:pt x="109" y="55"/>
                              </a:lnTo>
                              <a:lnTo>
                                <a:pt x="96" y="57"/>
                              </a:lnTo>
                              <a:lnTo>
                                <a:pt x="82" y="57"/>
                              </a:lnTo>
                              <a:lnTo>
                                <a:pt x="68" y="57"/>
                              </a:lnTo>
                              <a:lnTo>
                                <a:pt x="54" y="52"/>
                              </a:lnTo>
                              <a:lnTo>
                                <a:pt x="40" y="44"/>
                              </a:lnTo>
                              <a:lnTo>
                                <a:pt x="29" y="35"/>
                              </a:lnTo>
                              <a:lnTo>
                                <a:pt x="19" y="22"/>
                              </a:lnTo>
                              <a:lnTo>
                                <a:pt x="11" y="11"/>
                              </a:lnTo>
                              <a:lnTo>
                                <a:pt x="0" y="0"/>
                              </a:lnTo>
                              <a:close/>
                            </a:path>
                          </a:pathLst>
                        </a:custGeom>
                        <a:solidFill>
                          <a:srgbClr val="FF00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4" name="Group 46">
                        <a:extLst>
                          <a:ext uri="{FF2B5EF4-FFF2-40B4-BE49-F238E27FC236}">
                            <a16:creationId xmlns:a16="http://schemas.microsoft.com/office/drawing/2014/main" id="{9A8839E8-518B-4AC3-8473-16DE4F2CA173}"/>
                          </a:ext>
                        </a:extLst>
                      </p:cNvPr>
                      <p:cNvGrpSpPr>
                        <a:grpSpLocks/>
                      </p:cNvGrpSpPr>
                      <p:nvPr/>
                    </p:nvGrpSpPr>
                    <p:grpSpPr bwMode="auto">
                      <a:xfrm>
                        <a:off x="4889" y="2381"/>
                        <a:ext cx="193" cy="84"/>
                        <a:chOff x="4889" y="2381"/>
                        <a:chExt cx="193" cy="84"/>
                      </a:xfrm>
                    </p:grpSpPr>
                    <p:grpSp>
                      <p:nvGrpSpPr>
                        <p:cNvPr id="63556" name="Group 41">
                          <a:extLst>
                            <a:ext uri="{FF2B5EF4-FFF2-40B4-BE49-F238E27FC236}">
                              <a16:creationId xmlns:a16="http://schemas.microsoft.com/office/drawing/2014/main" id="{328C1B76-20D9-4EB8-B767-115ACB13F65F}"/>
                            </a:ext>
                          </a:extLst>
                        </p:cNvPr>
                        <p:cNvGrpSpPr>
                          <a:grpSpLocks/>
                        </p:cNvGrpSpPr>
                        <p:nvPr/>
                      </p:nvGrpSpPr>
                      <p:grpSpPr bwMode="auto">
                        <a:xfrm>
                          <a:off x="4889" y="2381"/>
                          <a:ext cx="80" cy="55"/>
                          <a:chOff x="4889" y="2381"/>
                          <a:chExt cx="80" cy="55"/>
                        </a:xfrm>
                      </p:grpSpPr>
                      <p:sp>
                        <p:nvSpPr>
                          <p:cNvPr id="63561" name="Freeform 38">
                            <a:extLst>
                              <a:ext uri="{FF2B5EF4-FFF2-40B4-BE49-F238E27FC236}">
                                <a16:creationId xmlns:a16="http://schemas.microsoft.com/office/drawing/2014/main" id="{305AC4D1-9ECA-4F4C-8B0C-6BA2AB180606}"/>
                              </a:ext>
                            </a:extLst>
                          </p:cNvPr>
                          <p:cNvSpPr>
                            <a:spLocks noChangeArrowheads="1"/>
                          </p:cNvSpPr>
                          <p:nvPr/>
                        </p:nvSpPr>
                        <p:spPr bwMode="auto">
                          <a:xfrm>
                            <a:off x="4895" y="2381"/>
                            <a:ext cx="74" cy="39"/>
                          </a:xfrm>
                          <a:custGeom>
                            <a:avLst/>
                            <a:gdLst>
                              <a:gd name="T0" fmla="*/ 1 w 147"/>
                              <a:gd name="T1" fmla="*/ 0 h 79"/>
                              <a:gd name="T2" fmla="*/ 1 w 147"/>
                              <a:gd name="T3" fmla="*/ 0 h 79"/>
                              <a:gd name="T4" fmla="*/ 1 w 147"/>
                              <a:gd name="T5" fmla="*/ 0 h 79"/>
                              <a:gd name="T6" fmla="*/ 1 w 147"/>
                              <a:gd name="T7" fmla="*/ 0 h 79"/>
                              <a:gd name="T8" fmla="*/ 1 w 147"/>
                              <a:gd name="T9" fmla="*/ 0 h 79"/>
                              <a:gd name="T10" fmla="*/ 1 w 147"/>
                              <a:gd name="T11" fmla="*/ 0 h 79"/>
                              <a:gd name="T12" fmla="*/ 1 w 147"/>
                              <a:gd name="T13" fmla="*/ 0 h 79"/>
                              <a:gd name="T14" fmla="*/ 1 w 147"/>
                              <a:gd name="T15" fmla="*/ 0 h 79"/>
                              <a:gd name="T16" fmla="*/ 1 w 147"/>
                              <a:gd name="T17" fmla="*/ 0 h 79"/>
                              <a:gd name="T18" fmla="*/ 1 w 147"/>
                              <a:gd name="T19" fmla="*/ 0 h 79"/>
                              <a:gd name="T20" fmla="*/ 1 w 147"/>
                              <a:gd name="T21" fmla="*/ 0 h 79"/>
                              <a:gd name="T22" fmla="*/ 1 w 147"/>
                              <a:gd name="T23" fmla="*/ 0 h 79"/>
                              <a:gd name="T24" fmla="*/ 1 w 147"/>
                              <a:gd name="T25" fmla="*/ 0 h 79"/>
                              <a:gd name="T26" fmla="*/ 1 w 147"/>
                              <a:gd name="T27" fmla="*/ 0 h 79"/>
                              <a:gd name="T28" fmla="*/ 1 w 147"/>
                              <a:gd name="T29" fmla="*/ 0 h 79"/>
                              <a:gd name="T30" fmla="*/ 1 w 147"/>
                              <a:gd name="T31" fmla="*/ 0 h 79"/>
                              <a:gd name="T32" fmla="*/ 0 w 147"/>
                              <a:gd name="T33" fmla="*/ 0 h 79"/>
                              <a:gd name="T34" fmla="*/ 1 w 147"/>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79">
                                <a:moveTo>
                                  <a:pt x="5" y="17"/>
                                </a:moveTo>
                                <a:lnTo>
                                  <a:pt x="38" y="1"/>
                                </a:lnTo>
                                <a:lnTo>
                                  <a:pt x="55" y="0"/>
                                </a:lnTo>
                                <a:lnTo>
                                  <a:pt x="68" y="0"/>
                                </a:lnTo>
                                <a:lnTo>
                                  <a:pt x="91" y="5"/>
                                </a:lnTo>
                                <a:lnTo>
                                  <a:pt x="109" y="14"/>
                                </a:lnTo>
                                <a:lnTo>
                                  <a:pt x="121" y="27"/>
                                </a:lnTo>
                                <a:lnTo>
                                  <a:pt x="134" y="42"/>
                                </a:lnTo>
                                <a:lnTo>
                                  <a:pt x="142" y="60"/>
                                </a:lnTo>
                                <a:lnTo>
                                  <a:pt x="147" y="79"/>
                                </a:lnTo>
                                <a:lnTo>
                                  <a:pt x="121" y="60"/>
                                </a:lnTo>
                                <a:lnTo>
                                  <a:pt x="106" y="41"/>
                                </a:lnTo>
                                <a:lnTo>
                                  <a:pt x="91" y="25"/>
                                </a:lnTo>
                                <a:lnTo>
                                  <a:pt x="74" y="14"/>
                                </a:lnTo>
                                <a:lnTo>
                                  <a:pt x="50" y="9"/>
                                </a:lnTo>
                                <a:lnTo>
                                  <a:pt x="33" y="12"/>
                                </a:lnTo>
                                <a:lnTo>
                                  <a:pt x="0" y="25"/>
                                </a:lnTo>
                                <a:lnTo>
                                  <a:pt x="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2" name="Freeform 39">
                            <a:extLst>
                              <a:ext uri="{FF2B5EF4-FFF2-40B4-BE49-F238E27FC236}">
                                <a16:creationId xmlns:a16="http://schemas.microsoft.com/office/drawing/2014/main" id="{957690F7-C356-401B-8AE5-D1506BB1E120}"/>
                              </a:ext>
                            </a:extLst>
                          </p:cNvPr>
                          <p:cNvSpPr>
                            <a:spLocks noChangeArrowheads="1"/>
                          </p:cNvSpPr>
                          <p:nvPr/>
                        </p:nvSpPr>
                        <p:spPr bwMode="auto">
                          <a:xfrm>
                            <a:off x="4889" y="2405"/>
                            <a:ext cx="71" cy="30"/>
                          </a:xfrm>
                          <a:custGeom>
                            <a:avLst/>
                            <a:gdLst>
                              <a:gd name="T0" fmla="*/ 0 w 142"/>
                              <a:gd name="T1" fmla="*/ 1 h 58"/>
                              <a:gd name="T2" fmla="*/ 1 w 142"/>
                              <a:gd name="T3" fmla="*/ 1 h 58"/>
                              <a:gd name="T4" fmla="*/ 1 w 142"/>
                              <a:gd name="T5" fmla="*/ 1 h 58"/>
                              <a:gd name="T6" fmla="*/ 1 w 142"/>
                              <a:gd name="T7" fmla="*/ 1 h 58"/>
                              <a:gd name="T8" fmla="*/ 1 w 142"/>
                              <a:gd name="T9" fmla="*/ 0 h 58"/>
                              <a:gd name="T10" fmla="*/ 1 w 142"/>
                              <a:gd name="T11" fmla="*/ 1 h 58"/>
                              <a:gd name="T12" fmla="*/ 1 w 142"/>
                              <a:gd name="T13" fmla="*/ 1 h 58"/>
                              <a:gd name="T14" fmla="*/ 1 w 142"/>
                              <a:gd name="T15" fmla="*/ 1 h 58"/>
                              <a:gd name="T16" fmla="*/ 1 w 142"/>
                              <a:gd name="T17" fmla="*/ 1 h 58"/>
                              <a:gd name="T18" fmla="*/ 1 w 142"/>
                              <a:gd name="T19" fmla="*/ 1 h 58"/>
                              <a:gd name="T20" fmla="*/ 1 w 142"/>
                              <a:gd name="T21" fmla="*/ 1 h 58"/>
                              <a:gd name="T22" fmla="*/ 1 w 142"/>
                              <a:gd name="T23" fmla="*/ 1 h 58"/>
                              <a:gd name="T24" fmla="*/ 1 w 142"/>
                              <a:gd name="T25" fmla="*/ 1 h 58"/>
                              <a:gd name="T26" fmla="*/ 1 w 142"/>
                              <a:gd name="T27" fmla="*/ 1 h 58"/>
                              <a:gd name="T28" fmla="*/ 1 w 142"/>
                              <a:gd name="T29" fmla="*/ 1 h 58"/>
                              <a:gd name="T30" fmla="*/ 1 w 142"/>
                              <a:gd name="T31" fmla="*/ 1 h 58"/>
                              <a:gd name="T32" fmla="*/ 1 w 142"/>
                              <a:gd name="T33" fmla="*/ 1 h 58"/>
                              <a:gd name="T34" fmla="*/ 1 w 142"/>
                              <a:gd name="T35" fmla="*/ 1 h 58"/>
                              <a:gd name="T36" fmla="*/ 1 w 142"/>
                              <a:gd name="T37" fmla="*/ 1 h 58"/>
                              <a:gd name="T38" fmla="*/ 1 w 142"/>
                              <a:gd name="T39" fmla="*/ 1 h 58"/>
                              <a:gd name="T40" fmla="*/ 1 w 142"/>
                              <a:gd name="T41" fmla="*/ 1 h 58"/>
                              <a:gd name="T42" fmla="*/ 1 w 142"/>
                              <a:gd name="T43" fmla="*/ 1 h 58"/>
                              <a:gd name="T44" fmla="*/ 1 w 142"/>
                              <a:gd name="T45" fmla="*/ 1 h 58"/>
                              <a:gd name="T46" fmla="*/ 1 w 142"/>
                              <a:gd name="T47" fmla="*/ 1 h 58"/>
                              <a:gd name="T48" fmla="*/ 0 w 142"/>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2" h="58">
                                <a:moveTo>
                                  <a:pt x="0" y="17"/>
                                </a:moveTo>
                                <a:lnTo>
                                  <a:pt x="22" y="17"/>
                                </a:lnTo>
                                <a:lnTo>
                                  <a:pt x="34" y="11"/>
                                </a:lnTo>
                                <a:lnTo>
                                  <a:pt x="46" y="4"/>
                                </a:lnTo>
                                <a:lnTo>
                                  <a:pt x="65" y="0"/>
                                </a:lnTo>
                                <a:lnTo>
                                  <a:pt x="81" y="1"/>
                                </a:lnTo>
                                <a:lnTo>
                                  <a:pt x="98" y="6"/>
                                </a:lnTo>
                                <a:lnTo>
                                  <a:pt x="108" y="12"/>
                                </a:lnTo>
                                <a:lnTo>
                                  <a:pt x="123" y="23"/>
                                </a:lnTo>
                                <a:lnTo>
                                  <a:pt x="133" y="36"/>
                                </a:lnTo>
                                <a:lnTo>
                                  <a:pt x="142" y="50"/>
                                </a:lnTo>
                                <a:lnTo>
                                  <a:pt x="139" y="57"/>
                                </a:lnTo>
                                <a:lnTo>
                                  <a:pt x="128" y="58"/>
                                </a:lnTo>
                                <a:lnTo>
                                  <a:pt x="114" y="38"/>
                                </a:lnTo>
                                <a:lnTo>
                                  <a:pt x="104" y="31"/>
                                </a:lnTo>
                                <a:lnTo>
                                  <a:pt x="97" y="42"/>
                                </a:lnTo>
                                <a:lnTo>
                                  <a:pt x="87" y="45"/>
                                </a:lnTo>
                                <a:lnTo>
                                  <a:pt x="76" y="45"/>
                                </a:lnTo>
                                <a:lnTo>
                                  <a:pt x="65" y="42"/>
                                </a:lnTo>
                                <a:lnTo>
                                  <a:pt x="59" y="36"/>
                                </a:lnTo>
                                <a:lnTo>
                                  <a:pt x="56" y="27"/>
                                </a:lnTo>
                                <a:lnTo>
                                  <a:pt x="41" y="31"/>
                                </a:lnTo>
                                <a:lnTo>
                                  <a:pt x="24" y="30"/>
                                </a:lnTo>
                                <a:lnTo>
                                  <a:pt x="11" y="3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3" name="Freeform 40">
                            <a:extLst>
                              <a:ext uri="{FF2B5EF4-FFF2-40B4-BE49-F238E27FC236}">
                                <a16:creationId xmlns:a16="http://schemas.microsoft.com/office/drawing/2014/main" id="{AA508BC8-600A-431E-AC76-13216D6AA831}"/>
                              </a:ext>
                            </a:extLst>
                          </p:cNvPr>
                          <p:cNvSpPr>
                            <a:spLocks noChangeArrowheads="1"/>
                          </p:cNvSpPr>
                          <p:nvPr/>
                        </p:nvSpPr>
                        <p:spPr bwMode="auto">
                          <a:xfrm>
                            <a:off x="4904" y="2424"/>
                            <a:ext cx="33" cy="12"/>
                          </a:xfrm>
                          <a:custGeom>
                            <a:avLst/>
                            <a:gdLst>
                              <a:gd name="T0" fmla="*/ 0 w 65"/>
                              <a:gd name="T1" fmla="*/ 0 h 23"/>
                              <a:gd name="T2" fmla="*/ 1 w 65"/>
                              <a:gd name="T3" fmla="*/ 1 h 23"/>
                              <a:gd name="T4" fmla="*/ 1 w 65"/>
                              <a:gd name="T5" fmla="*/ 1 h 23"/>
                              <a:gd name="T6" fmla="*/ 1 w 65"/>
                              <a:gd name="T7" fmla="*/ 1 h 23"/>
                              <a:gd name="T8" fmla="*/ 1 w 65"/>
                              <a:gd name="T9" fmla="*/ 1 h 23"/>
                              <a:gd name="T10" fmla="*/ 1 w 65"/>
                              <a:gd name="T11" fmla="*/ 1 h 23"/>
                              <a:gd name="T12" fmla="*/ 1 w 65"/>
                              <a:gd name="T13" fmla="*/ 1 h 23"/>
                              <a:gd name="T14" fmla="*/ 1 w 65"/>
                              <a:gd name="T15" fmla="*/ 1 h 23"/>
                              <a:gd name="T16" fmla="*/ 1 w 65"/>
                              <a:gd name="T17" fmla="*/ 1 h 23"/>
                              <a:gd name="T18" fmla="*/ 1 w 65"/>
                              <a:gd name="T19" fmla="*/ 1 h 23"/>
                              <a:gd name="T20" fmla="*/ 1 w 65"/>
                              <a:gd name="T21" fmla="*/ 1 h 23"/>
                              <a:gd name="T22" fmla="*/ 0 w 65"/>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23">
                                <a:moveTo>
                                  <a:pt x="0" y="0"/>
                                </a:moveTo>
                                <a:lnTo>
                                  <a:pt x="11" y="3"/>
                                </a:lnTo>
                                <a:lnTo>
                                  <a:pt x="19" y="9"/>
                                </a:lnTo>
                                <a:lnTo>
                                  <a:pt x="30" y="15"/>
                                </a:lnTo>
                                <a:lnTo>
                                  <a:pt x="41" y="19"/>
                                </a:lnTo>
                                <a:lnTo>
                                  <a:pt x="52" y="19"/>
                                </a:lnTo>
                                <a:lnTo>
                                  <a:pt x="65" y="15"/>
                                </a:lnTo>
                                <a:lnTo>
                                  <a:pt x="51" y="20"/>
                                </a:lnTo>
                                <a:lnTo>
                                  <a:pt x="43" y="23"/>
                                </a:lnTo>
                                <a:lnTo>
                                  <a:pt x="32" y="22"/>
                                </a:lnTo>
                                <a:lnTo>
                                  <a:pt x="15"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7" name="Group 45">
                          <a:extLst>
                            <a:ext uri="{FF2B5EF4-FFF2-40B4-BE49-F238E27FC236}">
                              <a16:creationId xmlns:a16="http://schemas.microsoft.com/office/drawing/2014/main" id="{F03C88CD-3EB8-48E6-B707-3E0BC09AF4AA}"/>
                            </a:ext>
                          </a:extLst>
                        </p:cNvPr>
                        <p:cNvGrpSpPr>
                          <a:grpSpLocks/>
                        </p:cNvGrpSpPr>
                        <p:nvPr/>
                      </p:nvGrpSpPr>
                      <p:grpSpPr bwMode="auto">
                        <a:xfrm>
                          <a:off x="5007" y="2408"/>
                          <a:ext cx="75" cy="57"/>
                          <a:chOff x="5007" y="2408"/>
                          <a:chExt cx="75" cy="57"/>
                        </a:xfrm>
                      </p:grpSpPr>
                      <p:sp>
                        <p:nvSpPr>
                          <p:cNvPr id="63558" name="Freeform 42">
                            <a:extLst>
                              <a:ext uri="{FF2B5EF4-FFF2-40B4-BE49-F238E27FC236}">
                                <a16:creationId xmlns:a16="http://schemas.microsoft.com/office/drawing/2014/main" id="{1BB955CC-3F72-4FD4-80B1-31FD95B65C39}"/>
                              </a:ext>
                            </a:extLst>
                          </p:cNvPr>
                          <p:cNvSpPr>
                            <a:spLocks noChangeArrowheads="1"/>
                          </p:cNvSpPr>
                          <p:nvPr/>
                        </p:nvSpPr>
                        <p:spPr bwMode="auto">
                          <a:xfrm>
                            <a:off x="5007" y="2408"/>
                            <a:ext cx="75" cy="38"/>
                          </a:xfrm>
                          <a:custGeom>
                            <a:avLst/>
                            <a:gdLst>
                              <a:gd name="T0" fmla="*/ 0 w 152"/>
                              <a:gd name="T1" fmla="*/ 0 h 78"/>
                              <a:gd name="T2" fmla="*/ 0 w 152"/>
                              <a:gd name="T3" fmla="*/ 0 h 78"/>
                              <a:gd name="T4" fmla="*/ 0 w 152"/>
                              <a:gd name="T5" fmla="*/ 0 h 78"/>
                              <a:gd name="T6" fmla="*/ 0 w 152"/>
                              <a:gd name="T7" fmla="*/ 0 h 78"/>
                              <a:gd name="T8" fmla="*/ 0 w 152"/>
                              <a:gd name="T9" fmla="*/ 0 h 78"/>
                              <a:gd name="T10" fmla="*/ 0 w 152"/>
                              <a:gd name="T11" fmla="*/ 0 h 78"/>
                              <a:gd name="T12" fmla="*/ 0 w 152"/>
                              <a:gd name="T13" fmla="*/ 0 h 78"/>
                              <a:gd name="T14" fmla="*/ 0 w 152"/>
                              <a:gd name="T15" fmla="*/ 0 h 78"/>
                              <a:gd name="T16" fmla="*/ 0 w 152"/>
                              <a:gd name="T17" fmla="*/ 0 h 78"/>
                              <a:gd name="T18" fmla="*/ 0 w 152"/>
                              <a:gd name="T19" fmla="*/ 0 h 78"/>
                              <a:gd name="T20" fmla="*/ 0 w 152"/>
                              <a:gd name="T21" fmla="*/ 0 h 78"/>
                              <a:gd name="T22" fmla="*/ 0 w 152"/>
                              <a:gd name="T23" fmla="*/ 0 h 78"/>
                              <a:gd name="T24" fmla="*/ 0 w 152"/>
                              <a:gd name="T25" fmla="*/ 0 h 78"/>
                              <a:gd name="T26" fmla="*/ 0 w 152"/>
                              <a:gd name="T27" fmla="*/ 0 h 78"/>
                              <a:gd name="T28" fmla="*/ 0 w 152"/>
                              <a:gd name="T29" fmla="*/ 0 h 78"/>
                              <a:gd name="T30" fmla="*/ 0 w 152"/>
                              <a:gd name="T31" fmla="*/ 0 h 78"/>
                              <a:gd name="T32" fmla="*/ 0 w 152"/>
                              <a:gd name="T33" fmla="*/ 0 h 78"/>
                              <a:gd name="T34" fmla="*/ 0 w 152"/>
                              <a:gd name="T35" fmla="*/ 0 h 78"/>
                              <a:gd name="T36" fmla="*/ 0 w 152"/>
                              <a:gd name="T37" fmla="*/ 0 h 78"/>
                              <a:gd name="T38" fmla="*/ 0 w 152"/>
                              <a:gd name="T39" fmla="*/ 0 h 78"/>
                              <a:gd name="T40" fmla="*/ 0 w 152"/>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 h="78">
                                <a:moveTo>
                                  <a:pt x="2" y="78"/>
                                </a:moveTo>
                                <a:lnTo>
                                  <a:pt x="0" y="68"/>
                                </a:lnTo>
                                <a:lnTo>
                                  <a:pt x="8" y="45"/>
                                </a:lnTo>
                                <a:lnTo>
                                  <a:pt x="23" y="26"/>
                                </a:lnTo>
                                <a:lnTo>
                                  <a:pt x="35" y="16"/>
                                </a:lnTo>
                                <a:lnTo>
                                  <a:pt x="54" y="7"/>
                                </a:lnTo>
                                <a:lnTo>
                                  <a:pt x="82" y="0"/>
                                </a:lnTo>
                                <a:lnTo>
                                  <a:pt x="108" y="0"/>
                                </a:lnTo>
                                <a:lnTo>
                                  <a:pt x="130" y="0"/>
                                </a:lnTo>
                                <a:lnTo>
                                  <a:pt x="147" y="11"/>
                                </a:lnTo>
                                <a:lnTo>
                                  <a:pt x="152" y="23"/>
                                </a:lnTo>
                                <a:lnTo>
                                  <a:pt x="142" y="16"/>
                                </a:lnTo>
                                <a:lnTo>
                                  <a:pt x="123" y="11"/>
                                </a:lnTo>
                                <a:lnTo>
                                  <a:pt x="97" y="11"/>
                                </a:lnTo>
                                <a:lnTo>
                                  <a:pt x="76" y="16"/>
                                </a:lnTo>
                                <a:lnTo>
                                  <a:pt x="59" y="24"/>
                                </a:lnTo>
                                <a:lnTo>
                                  <a:pt x="43" y="30"/>
                                </a:lnTo>
                                <a:lnTo>
                                  <a:pt x="32" y="40"/>
                                </a:lnTo>
                                <a:lnTo>
                                  <a:pt x="23" y="53"/>
                                </a:lnTo>
                                <a:lnTo>
                                  <a:pt x="15" y="68"/>
                                </a:lnTo>
                                <a:lnTo>
                                  <a:pt x="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59" name="Freeform 43">
                            <a:extLst>
                              <a:ext uri="{FF2B5EF4-FFF2-40B4-BE49-F238E27FC236}">
                                <a16:creationId xmlns:a16="http://schemas.microsoft.com/office/drawing/2014/main" id="{4A2A68B1-9B32-47E4-80A9-209EA874C8F6}"/>
                              </a:ext>
                            </a:extLst>
                          </p:cNvPr>
                          <p:cNvSpPr>
                            <a:spLocks noChangeArrowheads="1"/>
                          </p:cNvSpPr>
                          <p:nvPr/>
                        </p:nvSpPr>
                        <p:spPr bwMode="auto">
                          <a:xfrm>
                            <a:off x="5022" y="2431"/>
                            <a:ext cx="60" cy="34"/>
                          </a:xfrm>
                          <a:custGeom>
                            <a:avLst/>
                            <a:gdLst>
                              <a:gd name="T0" fmla="*/ 0 w 120"/>
                              <a:gd name="T1" fmla="*/ 1 h 68"/>
                              <a:gd name="T2" fmla="*/ 1 w 120"/>
                              <a:gd name="T3" fmla="*/ 1 h 68"/>
                              <a:gd name="T4" fmla="*/ 1 w 120"/>
                              <a:gd name="T5" fmla="*/ 1 h 68"/>
                              <a:gd name="T6" fmla="*/ 1 w 120"/>
                              <a:gd name="T7" fmla="*/ 1 h 68"/>
                              <a:gd name="T8" fmla="*/ 1 w 120"/>
                              <a:gd name="T9" fmla="*/ 0 h 68"/>
                              <a:gd name="T10" fmla="*/ 1 w 120"/>
                              <a:gd name="T11" fmla="*/ 1 h 68"/>
                              <a:gd name="T12" fmla="*/ 1 w 120"/>
                              <a:gd name="T13" fmla="*/ 1 h 68"/>
                              <a:gd name="T14" fmla="*/ 1 w 120"/>
                              <a:gd name="T15" fmla="*/ 1 h 68"/>
                              <a:gd name="T16" fmla="*/ 1 w 120"/>
                              <a:gd name="T17" fmla="*/ 1 h 68"/>
                              <a:gd name="T18" fmla="*/ 1 w 120"/>
                              <a:gd name="T19" fmla="*/ 1 h 68"/>
                              <a:gd name="T20" fmla="*/ 1 w 120"/>
                              <a:gd name="T21" fmla="*/ 1 h 68"/>
                              <a:gd name="T22" fmla="*/ 1 w 120"/>
                              <a:gd name="T23" fmla="*/ 1 h 68"/>
                              <a:gd name="T24" fmla="*/ 1 w 120"/>
                              <a:gd name="T25" fmla="*/ 1 h 68"/>
                              <a:gd name="T26" fmla="*/ 1 w 120"/>
                              <a:gd name="T27" fmla="*/ 1 h 68"/>
                              <a:gd name="T28" fmla="*/ 1 w 120"/>
                              <a:gd name="T29" fmla="*/ 1 h 68"/>
                              <a:gd name="T30" fmla="*/ 1 w 120"/>
                              <a:gd name="T31" fmla="*/ 1 h 68"/>
                              <a:gd name="T32" fmla="*/ 1 w 120"/>
                              <a:gd name="T33" fmla="*/ 1 h 68"/>
                              <a:gd name="T34" fmla="*/ 1 w 120"/>
                              <a:gd name="T35" fmla="*/ 1 h 68"/>
                              <a:gd name="T36" fmla="*/ 1 w 120"/>
                              <a:gd name="T37" fmla="*/ 1 h 68"/>
                              <a:gd name="T38" fmla="*/ 1 w 120"/>
                              <a:gd name="T39" fmla="*/ 1 h 68"/>
                              <a:gd name="T40" fmla="*/ 1 w 120"/>
                              <a:gd name="T41" fmla="*/ 1 h 68"/>
                              <a:gd name="T42" fmla="*/ 1 w 120"/>
                              <a:gd name="T43" fmla="*/ 1 h 68"/>
                              <a:gd name="T44" fmla="*/ 1 w 120"/>
                              <a:gd name="T45" fmla="*/ 1 h 68"/>
                              <a:gd name="T46" fmla="*/ 1 w 120"/>
                              <a:gd name="T47" fmla="*/ 1 h 68"/>
                              <a:gd name="T48" fmla="*/ 1 w 120"/>
                              <a:gd name="T49" fmla="*/ 1 h 68"/>
                              <a:gd name="T50" fmla="*/ 0 w 120"/>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0" h="68">
                                <a:moveTo>
                                  <a:pt x="0" y="33"/>
                                </a:moveTo>
                                <a:lnTo>
                                  <a:pt x="2" y="19"/>
                                </a:lnTo>
                                <a:lnTo>
                                  <a:pt x="19" y="8"/>
                                </a:lnTo>
                                <a:lnTo>
                                  <a:pt x="33" y="3"/>
                                </a:lnTo>
                                <a:lnTo>
                                  <a:pt x="54" y="0"/>
                                </a:lnTo>
                                <a:lnTo>
                                  <a:pt x="73" y="3"/>
                                </a:lnTo>
                                <a:lnTo>
                                  <a:pt x="87" y="8"/>
                                </a:lnTo>
                                <a:lnTo>
                                  <a:pt x="104" y="8"/>
                                </a:lnTo>
                                <a:lnTo>
                                  <a:pt x="96" y="14"/>
                                </a:lnTo>
                                <a:lnTo>
                                  <a:pt x="109" y="27"/>
                                </a:lnTo>
                                <a:lnTo>
                                  <a:pt x="110" y="41"/>
                                </a:lnTo>
                                <a:lnTo>
                                  <a:pt x="115" y="54"/>
                                </a:lnTo>
                                <a:lnTo>
                                  <a:pt x="120" y="57"/>
                                </a:lnTo>
                                <a:lnTo>
                                  <a:pt x="115" y="68"/>
                                </a:lnTo>
                                <a:lnTo>
                                  <a:pt x="99" y="60"/>
                                </a:lnTo>
                                <a:lnTo>
                                  <a:pt x="93" y="48"/>
                                </a:lnTo>
                                <a:lnTo>
                                  <a:pt x="90" y="40"/>
                                </a:lnTo>
                                <a:lnTo>
                                  <a:pt x="79" y="38"/>
                                </a:lnTo>
                                <a:lnTo>
                                  <a:pt x="73" y="43"/>
                                </a:lnTo>
                                <a:lnTo>
                                  <a:pt x="60" y="46"/>
                                </a:lnTo>
                                <a:lnTo>
                                  <a:pt x="46" y="46"/>
                                </a:lnTo>
                                <a:lnTo>
                                  <a:pt x="35" y="40"/>
                                </a:lnTo>
                                <a:lnTo>
                                  <a:pt x="30" y="32"/>
                                </a:lnTo>
                                <a:lnTo>
                                  <a:pt x="28" y="22"/>
                                </a:lnTo>
                                <a:lnTo>
                                  <a:pt x="13" y="27"/>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0" name="Freeform 44">
                            <a:extLst>
                              <a:ext uri="{FF2B5EF4-FFF2-40B4-BE49-F238E27FC236}">
                                <a16:creationId xmlns:a16="http://schemas.microsoft.com/office/drawing/2014/main" id="{B1725F65-2EB5-4CAE-804C-4C2BB30B0D54}"/>
                              </a:ext>
                            </a:extLst>
                          </p:cNvPr>
                          <p:cNvSpPr>
                            <a:spLocks noChangeArrowheads="1"/>
                          </p:cNvSpPr>
                          <p:nvPr/>
                        </p:nvSpPr>
                        <p:spPr bwMode="auto">
                          <a:xfrm>
                            <a:off x="5018" y="2449"/>
                            <a:ext cx="4" cy="8"/>
                          </a:xfrm>
                          <a:custGeom>
                            <a:avLst/>
                            <a:gdLst>
                              <a:gd name="T0" fmla="*/ 0 w 9"/>
                              <a:gd name="T1" fmla="*/ 0 h 18"/>
                              <a:gd name="T2" fmla="*/ 0 w 9"/>
                              <a:gd name="T3" fmla="*/ 0 h 18"/>
                              <a:gd name="T4" fmla="*/ 0 w 9"/>
                              <a:gd name="T5" fmla="*/ 0 h 18"/>
                              <a:gd name="T6" fmla="*/ 0 w 9"/>
                              <a:gd name="T7" fmla="*/ 0 h 18"/>
                              <a:gd name="T8" fmla="*/ 0 w 9"/>
                              <a:gd name="T9" fmla="*/ 0 h 18"/>
                              <a:gd name="T10" fmla="*/ 0 w 9"/>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8">
                                <a:moveTo>
                                  <a:pt x="9" y="0"/>
                                </a:moveTo>
                                <a:lnTo>
                                  <a:pt x="1" y="8"/>
                                </a:lnTo>
                                <a:lnTo>
                                  <a:pt x="0" y="15"/>
                                </a:lnTo>
                                <a:lnTo>
                                  <a:pt x="4" y="18"/>
                                </a:lnTo>
                                <a:lnTo>
                                  <a:pt x="6"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63555" name="Freeform 47">
                        <a:extLst>
                          <a:ext uri="{FF2B5EF4-FFF2-40B4-BE49-F238E27FC236}">
                            <a16:creationId xmlns:a16="http://schemas.microsoft.com/office/drawing/2014/main" id="{44255D25-9255-49CB-B98E-A69C0931D8B8}"/>
                          </a:ext>
                        </a:extLst>
                      </p:cNvPr>
                      <p:cNvSpPr>
                        <a:spLocks noChangeArrowheads="1"/>
                      </p:cNvSpPr>
                      <p:nvPr/>
                    </p:nvSpPr>
                    <p:spPr bwMode="auto">
                      <a:xfrm>
                        <a:off x="4952" y="2490"/>
                        <a:ext cx="58" cy="32"/>
                      </a:xfrm>
                      <a:custGeom>
                        <a:avLst/>
                        <a:gdLst>
                          <a:gd name="T0" fmla="*/ 0 w 117"/>
                          <a:gd name="T1" fmla="*/ 0 h 64"/>
                          <a:gd name="T2" fmla="*/ 0 w 117"/>
                          <a:gd name="T3" fmla="*/ 1 h 64"/>
                          <a:gd name="T4" fmla="*/ 0 w 117"/>
                          <a:gd name="T5" fmla="*/ 1 h 64"/>
                          <a:gd name="T6" fmla="*/ 0 w 117"/>
                          <a:gd name="T7" fmla="*/ 1 h 64"/>
                          <a:gd name="T8" fmla="*/ 0 w 117"/>
                          <a:gd name="T9" fmla="*/ 1 h 64"/>
                          <a:gd name="T10" fmla="*/ 0 w 117"/>
                          <a:gd name="T11" fmla="*/ 1 h 64"/>
                          <a:gd name="T12" fmla="*/ 0 w 117"/>
                          <a:gd name="T13" fmla="*/ 1 h 64"/>
                          <a:gd name="T14" fmla="*/ 0 w 117"/>
                          <a:gd name="T15" fmla="*/ 1 h 64"/>
                          <a:gd name="T16" fmla="*/ 0 w 117"/>
                          <a:gd name="T17" fmla="*/ 1 h 64"/>
                          <a:gd name="T18" fmla="*/ 0 w 117"/>
                          <a:gd name="T19" fmla="*/ 1 h 64"/>
                          <a:gd name="T20" fmla="*/ 0 w 117"/>
                          <a:gd name="T21" fmla="*/ 1 h 64"/>
                          <a:gd name="T22" fmla="*/ 0 w 117"/>
                          <a:gd name="T23" fmla="*/ 1 h 64"/>
                          <a:gd name="T24" fmla="*/ 0 w 117"/>
                          <a:gd name="T25" fmla="*/ 1 h 64"/>
                          <a:gd name="T26" fmla="*/ 0 w 117"/>
                          <a:gd name="T27" fmla="*/ 1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7" h="64">
                            <a:moveTo>
                              <a:pt x="30" y="0"/>
                            </a:moveTo>
                            <a:lnTo>
                              <a:pt x="19" y="6"/>
                            </a:lnTo>
                            <a:lnTo>
                              <a:pt x="9" y="11"/>
                            </a:lnTo>
                            <a:lnTo>
                              <a:pt x="2" y="20"/>
                            </a:lnTo>
                            <a:lnTo>
                              <a:pt x="0" y="30"/>
                            </a:lnTo>
                            <a:lnTo>
                              <a:pt x="5" y="41"/>
                            </a:lnTo>
                            <a:lnTo>
                              <a:pt x="21" y="42"/>
                            </a:lnTo>
                            <a:lnTo>
                              <a:pt x="35" y="48"/>
                            </a:lnTo>
                            <a:lnTo>
                              <a:pt x="44" y="58"/>
                            </a:lnTo>
                            <a:lnTo>
                              <a:pt x="58" y="64"/>
                            </a:lnTo>
                            <a:lnTo>
                              <a:pt x="76" y="61"/>
                            </a:lnTo>
                            <a:lnTo>
                              <a:pt x="87" y="55"/>
                            </a:lnTo>
                            <a:lnTo>
                              <a:pt x="104" y="48"/>
                            </a:lnTo>
                            <a:lnTo>
                              <a:pt x="117" y="50"/>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545" name="Group 55">
                      <a:extLst>
                        <a:ext uri="{FF2B5EF4-FFF2-40B4-BE49-F238E27FC236}">
                          <a16:creationId xmlns:a16="http://schemas.microsoft.com/office/drawing/2014/main" id="{B34DF229-72D4-46BD-814A-8B0DE1ADDA96}"/>
                        </a:ext>
                      </a:extLst>
                    </p:cNvPr>
                    <p:cNvGrpSpPr>
                      <a:grpSpLocks/>
                    </p:cNvGrpSpPr>
                    <p:nvPr/>
                  </p:nvGrpSpPr>
                  <p:grpSpPr bwMode="auto">
                    <a:xfrm>
                      <a:off x="4785" y="2168"/>
                      <a:ext cx="430" cy="419"/>
                      <a:chOff x="4785" y="2168"/>
                      <a:chExt cx="430" cy="419"/>
                    </a:xfrm>
                  </p:grpSpPr>
                  <p:sp>
                    <p:nvSpPr>
                      <p:cNvPr id="63547" name="Freeform 49">
                        <a:extLst>
                          <a:ext uri="{FF2B5EF4-FFF2-40B4-BE49-F238E27FC236}">
                            <a16:creationId xmlns:a16="http://schemas.microsoft.com/office/drawing/2014/main" id="{280F4448-25FF-4893-8CE6-D06B99BAB1BE}"/>
                          </a:ext>
                        </a:extLst>
                      </p:cNvPr>
                      <p:cNvSpPr>
                        <a:spLocks noChangeArrowheads="1"/>
                      </p:cNvSpPr>
                      <p:nvPr/>
                    </p:nvSpPr>
                    <p:spPr bwMode="auto">
                      <a:xfrm>
                        <a:off x="4785" y="2168"/>
                        <a:ext cx="430" cy="419"/>
                      </a:xfrm>
                      <a:custGeom>
                        <a:avLst/>
                        <a:gdLst>
                          <a:gd name="T0" fmla="*/ 1 w 860"/>
                          <a:gd name="T1" fmla="*/ 1 h 838"/>
                          <a:gd name="T2" fmla="*/ 1 w 860"/>
                          <a:gd name="T3" fmla="*/ 1 h 838"/>
                          <a:gd name="T4" fmla="*/ 1 w 860"/>
                          <a:gd name="T5" fmla="*/ 1 h 838"/>
                          <a:gd name="T6" fmla="*/ 1 w 860"/>
                          <a:gd name="T7" fmla="*/ 1 h 838"/>
                          <a:gd name="T8" fmla="*/ 1 w 860"/>
                          <a:gd name="T9" fmla="*/ 1 h 838"/>
                          <a:gd name="T10" fmla="*/ 1 w 860"/>
                          <a:gd name="T11" fmla="*/ 1 h 838"/>
                          <a:gd name="T12" fmla="*/ 0 w 860"/>
                          <a:gd name="T13" fmla="*/ 1 h 838"/>
                          <a:gd name="T14" fmla="*/ 1 w 860"/>
                          <a:gd name="T15" fmla="*/ 1 h 838"/>
                          <a:gd name="T16" fmla="*/ 1 w 860"/>
                          <a:gd name="T17" fmla="*/ 1 h 838"/>
                          <a:gd name="T18" fmla="*/ 1 w 860"/>
                          <a:gd name="T19" fmla="*/ 1 h 838"/>
                          <a:gd name="T20" fmla="*/ 1 w 860"/>
                          <a:gd name="T21" fmla="*/ 1 h 838"/>
                          <a:gd name="T22" fmla="*/ 1 w 860"/>
                          <a:gd name="T23" fmla="*/ 1 h 838"/>
                          <a:gd name="T24" fmla="*/ 1 w 860"/>
                          <a:gd name="T25" fmla="*/ 1 h 838"/>
                          <a:gd name="T26" fmla="*/ 1 w 860"/>
                          <a:gd name="T27" fmla="*/ 1 h 838"/>
                          <a:gd name="T28" fmla="*/ 1 w 860"/>
                          <a:gd name="T29" fmla="*/ 1 h 838"/>
                          <a:gd name="T30" fmla="*/ 1 w 860"/>
                          <a:gd name="T31" fmla="*/ 1 h 838"/>
                          <a:gd name="T32" fmla="*/ 1 w 860"/>
                          <a:gd name="T33" fmla="*/ 1 h 838"/>
                          <a:gd name="T34" fmla="*/ 1 w 860"/>
                          <a:gd name="T35" fmla="*/ 1 h 838"/>
                          <a:gd name="T36" fmla="*/ 1 w 860"/>
                          <a:gd name="T37" fmla="*/ 1 h 838"/>
                          <a:gd name="T38" fmla="*/ 1 w 860"/>
                          <a:gd name="T39" fmla="*/ 1 h 838"/>
                          <a:gd name="T40" fmla="*/ 1 w 860"/>
                          <a:gd name="T41" fmla="*/ 1 h 838"/>
                          <a:gd name="T42" fmla="*/ 1 w 860"/>
                          <a:gd name="T43" fmla="*/ 1 h 838"/>
                          <a:gd name="T44" fmla="*/ 1 w 860"/>
                          <a:gd name="T45" fmla="*/ 1 h 838"/>
                          <a:gd name="T46" fmla="*/ 1 w 860"/>
                          <a:gd name="T47" fmla="*/ 1 h 838"/>
                          <a:gd name="T48" fmla="*/ 1 w 860"/>
                          <a:gd name="T49" fmla="*/ 1 h 838"/>
                          <a:gd name="T50" fmla="*/ 1 w 860"/>
                          <a:gd name="T51" fmla="*/ 1 h 838"/>
                          <a:gd name="T52" fmla="*/ 1 w 860"/>
                          <a:gd name="T53" fmla="*/ 1 h 838"/>
                          <a:gd name="T54" fmla="*/ 1 w 860"/>
                          <a:gd name="T55" fmla="*/ 1 h 838"/>
                          <a:gd name="T56" fmla="*/ 1 w 860"/>
                          <a:gd name="T57" fmla="*/ 1 h 838"/>
                          <a:gd name="T58" fmla="*/ 1 w 860"/>
                          <a:gd name="T59" fmla="*/ 1 h 838"/>
                          <a:gd name="T60" fmla="*/ 1 w 860"/>
                          <a:gd name="T61" fmla="*/ 1 h 838"/>
                          <a:gd name="T62" fmla="*/ 1 w 860"/>
                          <a:gd name="T63" fmla="*/ 1 h 838"/>
                          <a:gd name="T64" fmla="*/ 1 w 860"/>
                          <a:gd name="T65" fmla="*/ 1 h 838"/>
                          <a:gd name="T66" fmla="*/ 1 w 860"/>
                          <a:gd name="T67" fmla="*/ 1 h 838"/>
                          <a:gd name="T68" fmla="*/ 1 w 860"/>
                          <a:gd name="T69" fmla="*/ 1 h 838"/>
                          <a:gd name="T70" fmla="*/ 1 w 860"/>
                          <a:gd name="T71" fmla="*/ 1 h 838"/>
                          <a:gd name="T72" fmla="*/ 1 w 860"/>
                          <a:gd name="T73" fmla="*/ 1 h 838"/>
                          <a:gd name="T74" fmla="*/ 1 w 860"/>
                          <a:gd name="T75" fmla="*/ 1 h 838"/>
                          <a:gd name="T76" fmla="*/ 1 w 860"/>
                          <a:gd name="T77" fmla="*/ 1 h 838"/>
                          <a:gd name="T78" fmla="*/ 1 w 860"/>
                          <a:gd name="T79" fmla="*/ 1 h 838"/>
                          <a:gd name="T80" fmla="*/ 1 w 860"/>
                          <a:gd name="T81" fmla="*/ 1 h 838"/>
                          <a:gd name="T82" fmla="*/ 1 w 860"/>
                          <a:gd name="T83" fmla="*/ 1 h 838"/>
                          <a:gd name="T84" fmla="*/ 1 w 860"/>
                          <a:gd name="T85" fmla="*/ 1 h 838"/>
                          <a:gd name="T86" fmla="*/ 1 w 860"/>
                          <a:gd name="T87" fmla="*/ 1 h 838"/>
                          <a:gd name="T88" fmla="*/ 1 w 860"/>
                          <a:gd name="T89" fmla="*/ 1 h 838"/>
                          <a:gd name="T90" fmla="*/ 1 w 860"/>
                          <a:gd name="T91" fmla="*/ 1 h 8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60" h="838">
                            <a:moveTo>
                              <a:pt x="164" y="789"/>
                            </a:moveTo>
                            <a:lnTo>
                              <a:pt x="131" y="770"/>
                            </a:lnTo>
                            <a:lnTo>
                              <a:pt x="112" y="751"/>
                            </a:lnTo>
                            <a:lnTo>
                              <a:pt x="106" y="733"/>
                            </a:lnTo>
                            <a:lnTo>
                              <a:pt x="98" y="696"/>
                            </a:lnTo>
                            <a:lnTo>
                              <a:pt x="77" y="686"/>
                            </a:lnTo>
                            <a:lnTo>
                              <a:pt x="70" y="651"/>
                            </a:lnTo>
                            <a:lnTo>
                              <a:pt x="60" y="634"/>
                            </a:lnTo>
                            <a:lnTo>
                              <a:pt x="54" y="625"/>
                            </a:lnTo>
                            <a:lnTo>
                              <a:pt x="44" y="595"/>
                            </a:lnTo>
                            <a:lnTo>
                              <a:pt x="11" y="543"/>
                            </a:lnTo>
                            <a:lnTo>
                              <a:pt x="30" y="454"/>
                            </a:lnTo>
                            <a:lnTo>
                              <a:pt x="11" y="443"/>
                            </a:lnTo>
                            <a:lnTo>
                              <a:pt x="0" y="391"/>
                            </a:lnTo>
                            <a:lnTo>
                              <a:pt x="2" y="355"/>
                            </a:lnTo>
                            <a:lnTo>
                              <a:pt x="5" y="314"/>
                            </a:lnTo>
                            <a:lnTo>
                              <a:pt x="25" y="270"/>
                            </a:lnTo>
                            <a:lnTo>
                              <a:pt x="74" y="244"/>
                            </a:lnTo>
                            <a:lnTo>
                              <a:pt x="70" y="199"/>
                            </a:lnTo>
                            <a:lnTo>
                              <a:pt x="112" y="145"/>
                            </a:lnTo>
                            <a:lnTo>
                              <a:pt x="133" y="123"/>
                            </a:lnTo>
                            <a:lnTo>
                              <a:pt x="155" y="88"/>
                            </a:lnTo>
                            <a:lnTo>
                              <a:pt x="189" y="64"/>
                            </a:lnTo>
                            <a:lnTo>
                              <a:pt x="226" y="64"/>
                            </a:lnTo>
                            <a:lnTo>
                              <a:pt x="283" y="14"/>
                            </a:lnTo>
                            <a:lnTo>
                              <a:pt x="330" y="9"/>
                            </a:lnTo>
                            <a:lnTo>
                              <a:pt x="365" y="0"/>
                            </a:lnTo>
                            <a:lnTo>
                              <a:pt x="398" y="5"/>
                            </a:lnTo>
                            <a:lnTo>
                              <a:pt x="429" y="9"/>
                            </a:lnTo>
                            <a:lnTo>
                              <a:pt x="464" y="9"/>
                            </a:lnTo>
                            <a:lnTo>
                              <a:pt x="510" y="14"/>
                            </a:lnTo>
                            <a:lnTo>
                              <a:pt x="559" y="36"/>
                            </a:lnTo>
                            <a:lnTo>
                              <a:pt x="587" y="52"/>
                            </a:lnTo>
                            <a:lnTo>
                              <a:pt x="647" y="69"/>
                            </a:lnTo>
                            <a:lnTo>
                              <a:pt x="686" y="109"/>
                            </a:lnTo>
                            <a:lnTo>
                              <a:pt x="708" y="137"/>
                            </a:lnTo>
                            <a:lnTo>
                              <a:pt x="729" y="170"/>
                            </a:lnTo>
                            <a:lnTo>
                              <a:pt x="738" y="203"/>
                            </a:lnTo>
                            <a:lnTo>
                              <a:pt x="756" y="232"/>
                            </a:lnTo>
                            <a:lnTo>
                              <a:pt x="776" y="259"/>
                            </a:lnTo>
                            <a:lnTo>
                              <a:pt x="808" y="293"/>
                            </a:lnTo>
                            <a:lnTo>
                              <a:pt x="828" y="355"/>
                            </a:lnTo>
                            <a:lnTo>
                              <a:pt x="846" y="405"/>
                            </a:lnTo>
                            <a:lnTo>
                              <a:pt x="860" y="440"/>
                            </a:lnTo>
                            <a:lnTo>
                              <a:pt x="855" y="464"/>
                            </a:lnTo>
                            <a:lnTo>
                              <a:pt x="841" y="514"/>
                            </a:lnTo>
                            <a:lnTo>
                              <a:pt x="822" y="543"/>
                            </a:lnTo>
                            <a:lnTo>
                              <a:pt x="827" y="587"/>
                            </a:lnTo>
                            <a:lnTo>
                              <a:pt x="814" y="614"/>
                            </a:lnTo>
                            <a:lnTo>
                              <a:pt x="772" y="642"/>
                            </a:lnTo>
                            <a:lnTo>
                              <a:pt x="757" y="672"/>
                            </a:lnTo>
                            <a:lnTo>
                              <a:pt x="682" y="733"/>
                            </a:lnTo>
                            <a:lnTo>
                              <a:pt x="682" y="760"/>
                            </a:lnTo>
                            <a:lnTo>
                              <a:pt x="649" y="793"/>
                            </a:lnTo>
                            <a:lnTo>
                              <a:pt x="592" y="823"/>
                            </a:lnTo>
                            <a:lnTo>
                              <a:pt x="562" y="838"/>
                            </a:lnTo>
                            <a:lnTo>
                              <a:pt x="596" y="760"/>
                            </a:lnTo>
                            <a:lnTo>
                              <a:pt x="630" y="677"/>
                            </a:lnTo>
                            <a:lnTo>
                              <a:pt x="649" y="610"/>
                            </a:lnTo>
                            <a:lnTo>
                              <a:pt x="661" y="539"/>
                            </a:lnTo>
                            <a:lnTo>
                              <a:pt x="661" y="505"/>
                            </a:lnTo>
                            <a:lnTo>
                              <a:pt x="652" y="467"/>
                            </a:lnTo>
                            <a:lnTo>
                              <a:pt x="656" y="393"/>
                            </a:lnTo>
                            <a:lnTo>
                              <a:pt x="647" y="369"/>
                            </a:lnTo>
                            <a:lnTo>
                              <a:pt x="630" y="353"/>
                            </a:lnTo>
                            <a:lnTo>
                              <a:pt x="563" y="388"/>
                            </a:lnTo>
                            <a:lnTo>
                              <a:pt x="529" y="405"/>
                            </a:lnTo>
                            <a:lnTo>
                              <a:pt x="477" y="412"/>
                            </a:lnTo>
                            <a:lnTo>
                              <a:pt x="407" y="412"/>
                            </a:lnTo>
                            <a:lnTo>
                              <a:pt x="354" y="408"/>
                            </a:lnTo>
                            <a:lnTo>
                              <a:pt x="325" y="401"/>
                            </a:lnTo>
                            <a:lnTo>
                              <a:pt x="298" y="386"/>
                            </a:lnTo>
                            <a:lnTo>
                              <a:pt x="265" y="386"/>
                            </a:lnTo>
                            <a:lnTo>
                              <a:pt x="232" y="397"/>
                            </a:lnTo>
                            <a:lnTo>
                              <a:pt x="218" y="419"/>
                            </a:lnTo>
                            <a:lnTo>
                              <a:pt x="212" y="449"/>
                            </a:lnTo>
                            <a:lnTo>
                              <a:pt x="197" y="476"/>
                            </a:lnTo>
                            <a:lnTo>
                              <a:pt x="175" y="481"/>
                            </a:lnTo>
                            <a:lnTo>
                              <a:pt x="158" y="514"/>
                            </a:lnTo>
                            <a:lnTo>
                              <a:pt x="152" y="566"/>
                            </a:lnTo>
                            <a:lnTo>
                              <a:pt x="141" y="579"/>
                            </a:lnTo>
                            <a:lnTo>
                              <a:pt x="126" y="585"/>
                            </a:lnTo>
                            <a:lnTo>
                              <a:pt x="111" y="587"/>
                            </a:lnTo>
                            <a:lnTo>
                              <a:pt x="98" y="593"/>
                            </a:lnTo>
                            <a:lnTo>
                              <a:pt x="92" y="604"/>
                            </a:lnTo>
                            <a:lnTo>
                              <a:pt x="88" y="617"/>
                            </a:lnTo>
                            <a:lnTo>
                              <a:pt x="92" y="637"/>
                            </a:lnTo>
                            <a:lnTo>
                              <a:pt x="103" y="655"/>
                            </a:lnTo>
                            <a:lnTo>
                              <a:pt x="123" y="669"/>
                            </a:lnTo>
                            <a:lnTo>
                              <a:pt x="148" y="669"/>
                            </a:lnTo>
                            <a:lnTo>
                              <a:pt x="156" y="738"/>
                            </a:lnTo>
                            <a:lnTo>
                              <a:pt x="164" y="789"/>
                            </a:lnTo>
                            <a:close/>
                          </a:path>
                        </a:pathLst>
                      </a:custGeom>
                      <a:solidFill>
                        <a:srgbClr val="7F5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48" name="Group 54">
                        <a:extLst>
                          <a:ext uri="{FF2B5EF4-FFF2-40B4-BE49-F238E27FC236}">
                            <a16:creationId xmlns:a16="http://schemas.microsoft.com/office/drawing/2014/main" id="{3B104846-B615-4C37-9FF5-06182691704C}"/>
                          </a:ext>
                        </a:extLst>
                      </p:cNvPr>
                      <p:cNvGrpSpPr>
                        <a:grpSpLocks/>
                      </p:cNvGrpSpPr>
                      <p:nvPr/>
                    </p:nvGrpSpPr>
                    <p:grpSpPr bwMode="auto">
                      <a:xfrm>
                        <a:off x="4799" y="2184"/>
                        <a:ext cx="403" cy="293"/>
                        <a:chOff x="4799" y="2184"/>
                        <a:chExt cx="403" cy="293"/>
                      </a:xfrm>
                    </p:grpSpPr>
                    <p:sp>
                      <p:nvSpPr>
                        <p:cNvPr id="63549" name="Freeform 50">
                          <a:extLst>
                            <a:ext uri="{FF2B5EF4-FFF2-40B4-BE49-F238E27FC236}">
                              <a16:creationId xmlns:a16="http://schemas.microsoft.com/office/drawing/2014/main" id="{4A23A3B1-951B-4318-A755-899B2610539B}"/>
                            </a:ext>
                          </a:extLst>
                        </p:cNvPr>
                        <p:cNvSpPr>
                          <a:spLocks noChangeArrowheads="1"/>
                        </p:cNvSpPr>
                        <p:nvPr/>
                      </p:nvSpPr>
                      <p:spPr bwMode="auto">
                        <a:xfrm>
                          <a:off x="4799" y="2295"/>
                          <a:ext cx="170" cy="117"/>
                        </a:xfrm>
                        <a:custGeom>
                          <a:avLst/>
                          <a:gdLst>
                            <a:gd name="T0" fmla="*/ 1 w 339"/>
                            <a:gd name="T1" fmla="*/ 1 h 233"/>
                            <a:gd name="T2" fmla="*/ 1 w 339"/>
                            <a:gd name="T3" fmla="*/ 1 h 233"/>
                            <a:gd name="T4" fmla="*/ 1 w 339"/>
                            <a:gd name="T5" fmla="*/ 1 h 233"/>
                            <a:gd name="T6" fmla="*/ 1 w 339"/>
                            <a:gd name="T7" fmla="*/ 1 h 233"/>
                            <a:gd name="T8" fmla="*/ 1 w 339"/>
                            <a:gd name="T9" fmla="*/ 1 h 233"/>
                            <a:gd name="T10" fmla="*/ 1 w 339"/>
                            <a:gd name="T11" fmla="*/ 1 h 233"/>
                            <a:gd name="T12" fmla="*/ 0 w 339"/>
                            <a:gd name="T13" fmla="*/ 1 h 233"/>
                            <a:gd name="T14" fmla="*/ 1 w 339"/>
                            <a:gd name="T15" fmla="*/ 1 h 233"/>
                            <a:gd name="T16" fmla="*/ 1 w 339"/>
                            <a:gd name="T17" fmla="*/ 1 h 233"/>
                            <a:gd name="T18" fmla="*/ 1 w 339"/>
                            <a:gd name="T19" fmla="*/ 1 h 233"/>
                            <a:gd name="T20" fmla="*/ 1 w 339"/>
                            <a:gd name="T21" fmla="*/ 1 h 233"/>
                            <a:gd name="T22" fmla="*/ 1 w 339"/>
                            <a:gd name="T23" fmla="*/ 1 h 233"/>
                            <a:gd name="T24" fmla="*/ 1 w 339"/>
                            <a:gd name="T25" fmla="*/ 1 h 233"/>
                            <a:gd name="T26" fmla="*/ 1 w 339"/>
                            <a:gd name="T27" fmla="*/ 1 h 233"/>
                            <a:gd name="T28" fmla="*/ 1 w 339"/>
                            <a:gd name="T29" fmla="*/ 1 h 233"/>
                            <a:gd name="T30" fmla="*/ 1 w 339"/>
                            <a:gd name="T31" fmla="*/ 1 h 233"/>
                            <a:gd name="T32" fmla="*/ 1 w 339"/>
                            <a:gd name="T33" fmla="*/ 1 h 233"/>
                            <a:gd name="T34" fmla="*/ 1 w 339"/>
                            <a:gd name="T35" fmla="*/ 0 h 233"/>
                            <a:gd name="T36" fmla="*/ 1 w 339"/>
                            <a:gd name="T37" fmla="*/ 1 h 233"/>
                            <a:gd name="T38" fmla="*/ 1 w 339"/>
                            <a:gd name="T39" fmla="*/ 1 h 233"/>
                            <a:gd name="T40" fmla="*/ 1 w 339"/>
                            <a:gd name="T41" fmla="*/ 1 h 233"/>
                            <a:gd name="T42" fmla="*/ 1 w 339"/>
                            <a:gd name="T43" fmla="*/ 1 h 233"/>
                            <a:gd name="T44" fmla="*/ 1 w 339"/>
                            <a:gd name="T45" fmla="*/ 1 h 233"/>
                            <a:gd name="T46" fmla="*/ 1 w 339"/>
                            <a:gd name="T47" fmla="*/ 1 h 233"/>
                            <a:gd name="T48" fmla="*/ 1 w 339"/>
                            <a:gd name="T49" fmla="*/ 1 h 233"/>
                            <a:gd name="T50" fmla="*/ 1 w 339"/>
                            <a:gd name="T51" fmla="*/ 1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39" h="233">
                              <a:moveTo>
                                <a:pt x="11" y="233"/>
                              </a:moveTo>
                              <a:lnTo>
                                <a:pt x="71" y="233"/>
                              </a:lnTo>
                              <a:lnTo>
                                <a:pt x="168" y="181"/>
                              </a:lnTo>
                              <a:lnTo>
                                <a:pt x="96" y="175"/>
                              </a:lnTo>
                              <a:lnTo>
                                <a:pt x="42" y="167"/>
                              </a:lnTo>
                              <a:lnTo>
                                <a:pt x="18" y="158"/>
                              </a:lnTo>
                              <a:lnTo>
                                <a:pt x="0" y="129"/>
                              </a:lnTo>
                              <a:lnTo>
                                <a:pt x="1" y="76"/>
                              </a:lnTo>
                              <a:lnTo>
                                <a:pt x="42" y="96"/>
                              </a:lnTo>
                              <a:lnTo>
                                <a:pt x="72" y="109"/>
                              </a:lnTo>
                              <a:lnTo>
                                <a:pt x="119" y="115"/>
                              </a:lnTo>
                              <a:lnTo>
                                <a:pt x="153" y="120"/>
                              </a:lnTo>
                              <a:lnTo>
                                <a:pt x="201" y="139"/>
                              </a:lnTo>
                              <a:lnTo>
                                <a:pt x="167" y="99"/>
                              </a:lnTo>
                              <a:lnTo>
                                <a:pt x="140" y="77"/>
                              </a:lnTo>
                              <a:lnTo>
                                <a:pt x="100" y="58"/>
                              </a:lnTo>
                              <a:lnTo>
                                <a:pt x="105" y="14"/>
                              </a:lnTo>
                              <a:lnTo>
                                <a:pt x="100" y="0"/>
                              </a:lnTo>
                              <a:lnTo>
                                <a:pt x="153" y="1"/>
                              </a:lnTo>
                              <a:lnTo>
                                <a:pt x="154" y="38"/>
                              </a:lnTo>
                              <a:lnTo>
                                <a:pt x="162" y="66"/>
                              </a:lnTo>
                              <a:lnTo>
                                <a:pt x="178" y="85"/>
                              </a:lnTo>
                              <a:lnTo>
                                <a:pt x="209" y="101"/>
                              </a:lnTo>
                              <a:lnTo>
                                <a:pt x="257" y="120"/>
                              </a:lnTo>
                              <a:lnTo>
                                <a:pt x="313" y="139"/>
                              </a:lnTo>
                              <a:lnTo>
                                <a:pt x="339" y="143"/>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0" name="Freeform 51">
                          <a:extLst>
                            <a:ext uri="{FF2B5EF4-FFF2-40B4-BE49-F238E27FC236}">
                              <a16:creationId xmlns:a16="http://schemas.microsoft.com/office/drawing/2014/main" id="{91E242EA-A958-4183-BB1C-FB6A0AAE66CE}"/>
                            </a:ext>
                          </a:extLst>
                        </p:cNvPr>
                        <p:cNvSpPr>
                          <a:spLocks noChangeArrowheads="1"/>
                        </p:cNvSpPr>
                        <p:nvPr/>
                      </p:nvSpPr>
                      <p:spPr bwMode="auto">
                        <a:xfrm>
                          <a:off x="4826" y="2241"/>
                          <a:ext cx="327" cy="97"/>
                        </a:xfrm>
                        <a:custGeom>
                          <a:avLst/>
                          <a:gdLst>
                            <a:gd name="T0" fmla="*/ 0 w 655"/>
                            <a:gd name="T1" fmla="*/ 1 h 194"/>
                            <a:gd name="T2" fmla="*/ 0 w 655"/>
                            <a:gd name="T3" fmla="*/ 1 h 194"/>
                            <a:gd name="T4" fmla="*/ 0 w 655"/>
                            <a:gd name="T5" fmla="*/ 1 h 194"/>
                            <a:gd name="T6" fmla="*/ 0 w 655"/>
                            <a:gd name="T7" fmla="*/ 1 h 194"/>
                            <a:gd name="T8" fmla="*/ 0 w 655"/>
                            <a:gd name="T9" fmla="*/ 1 h 194"/>
                            <a:gd name="T10" fmla="*/ 0 w 655"/>
                            <a:gd name="T11" fmla="*/ 1 h 194"/>
                            <a:gd name="T12" fmla="*/ 0 w 655"/>
                            <a:gd name="T13" fmla="*/ 1 h 194"/>
                            <a:gd name="T14" fmla="*/ 0 w 655"/>
                            <a:gd name="T15" fmla="*/ 1 h 194"/>
                            <a:gd name="T16" fmla="*/ 0 w 655"/>
                            <a:gd name="T17" fmla="*/ 1 h 194"/>
                            <a:gd name="T18" fmla="*/ 0 w 655"/>
                            <a:gd name="T19" fmla="*/ 1 h 194"/>
                            <a:gd name="T20" fmla="*/ 0 w 655"/>
                            <a:gd name="T21" fmla="*/ 0 h 194"/>
                            <a:gd name="T22" fmla="*/ 0 w 655"/>
                            <a:gd name="T23" fmla="*/ 1 h 194"/>
                            <a:gd name="T24" fmla="*/ 0 w 655"/>
                            <a:gd name="T25" fmla="*/ 1 h 194"/>
                            <a:gd name="T26" fmla="*/ 0 w 655"/>
                            <a:gd name="T27" fmla="*/ 1 h 194"/>
                            <a:gd name="T28" fmla="*/ 0 w 655"/>
                            <a:gd name="T29" fmla="*/ 1 h 194"/>
                            <a:gd name="T30" fmla="*/ 0 w 655"/>
                            <a:gd name="T31" fmla="*/ 1 h 194"/>
                            <a:gd name="T32" fmla="*/ 0 w 655"/>
                            <a:gd name="T33" fmla="*/ 1 h 194"/>
                            <a:gd name="T34" fmla="*/ 0 w 655"/>
                            <a:gd name="T35" fmla="*/ 1 h 194"/>
                            <a:gd name="T36" fmla="*/ 0 w 655"/>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55" h="194">
                              <a:moveTo>
                                <a:pt x="0" y="88"/>
                              </a:moveTo>
                              <a:lnTo>
                                <a:pt x="46" y="75"/>
                              </a:lnTo>
                              <a:lnTo>
                                <a:pt x="109" y="78"/>
                              </a:lnTo>
                              <a:lnTo>
                                <a:pt x="153" y="71"/>
                              </a:lnTo>
                              <a:lnTo>
                                <a:pt x="137" y="113"/>
                              </a:lnTo>
                              <a:lnTo>
                                <a:pt x="158" y="146"/>
                              </a:lnTo>
                              <a:lnTo>
                                <a:pt x="201" y="112"/>
                              </a:lnTo>
                              <a:lnTo>
                                <a:pt x="242" y="71"/>
                              </a:lnTo>
                              <a:lnTo>
                                <a:pt x="289" y="42"/>
                              </a:lnTo>
                              <a:lnTo>
                                <a:pt x="350" y="7"/>
                              </a:lnTo>
                              <a:lnTo>
                                <a:pt x="369" y="0"/>
                              </a:lnTo>
                              <a:lnTo>
                                <a:pt x="511" y="37"/>
                              </a:lnTo>
                              <a:lnTo>
                                <a:pt x="560" y="99"/>
                              </a:lnTo>
                              <a:lnTo>
                                <a:pt x="574" y="116"/>
                              </a:lnTo>
                              <a:lnTo>
                                <a:pt x="573" y="189"/>
                              </a:lnTo>
                              <a:lnTo>
                                <a:pt x="603" y="194"/>
                              </a:lnTo>
                              <a:lnTo>
                                <a:pt x="644" y="145"/>
                              </a:lnTo>
                              <a:lnTo>
                                <a:pt x="655" y="107"/>
                              </a:lnTo>
                              <a:lnTo>
                                <a:pt x="653" y="64"/>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1" name="Freeform 52">
                          <a:extLst>
                            <a:ext uri="{FF2B5EF4-FFF2-40B4-BE49-F238E27FC236}">
                              <a16:creationId xmlns:a16="http://schemas.microsoft.com/office/drawing/2014/main" id="{9CE1082F-20D1-424C-B1C1-DAFEA745560A}"/>
                            </a:ext>
                          </a:extLst>
                        </p:cNvPr>
                        <p:cNvSpPr>
                          <a:spLocks noChangeArrowheads="1"/>
                        </p:cNvSpPr>
                        <p:nvPr/>
                      </p:nvSpPr>
                      <p:spPr bwMode="auto">
                        <a:xfrm>
                          <a:off x="4845" y="2184"/>
                          <a:ext cx="287" cy="119"/>
                        </a:xfrm>
                        <a:custGeom>
                          <a:avLst/>
                          <a:gdLst>
                            <a:gd name="T0" fmla="*/ 1 w 574"/>
                            <a:gd name="T1" fmla="*/ 0 h 239"/>
                            <a:gd name="T2" fmla="*/ 1 w 574"/>
                            <a:gd name="T3" fmla="*/ 0 h 239"/>
                            <a:gd name="T4" fmla="*/ 1 w 574"/>
                            <a:gd name="T5" fmla="*/ 0 h 239"/>
                            <a:gd name="T6" fmla="*/ 0 w 574"/>
                            <a:gd name="T7" fmla="*/ 0 h 239"/>
                            <a:gd name="T8" fmla="*/ 1 w 574"/>
                            <a:gd name="T9" fmla="*/ 0 h 239"/>
                            <a:gd name="T10" fmla="*/ 1 w 574"/>
                            <a:gd name="T11" fmla="*/ 0 h 239"/>
                            <a:gd name="T12" fmla="*/ 1 w 574"/>
                            <a:gd name="T13" fmla="*/ 0 h 239"/>
                            <a:gd name="T14" fmla="*/ 1 w 574"/>
                            <a:gd name="T15" fmla="*/ 0 h 239"/>
                            <a:gd name="T16" fmla="*/ 1 w 574"/>
                            <a:gd name="T17" fmla="*/ 0 h 239"/>
                            <a:gd name="T18" fmla="*/ 1 w 574"/>
                            <a:gd name="T19" fmla="*/ 0 h 239"/>
                            <a:gd name="T20" fmla="*/ 1 w 574"/>
                            <a:gd name="T21" fmla="*/ 0 h 239"/>
                            <a:gd name="T22" fmla="*/ 1 w 574"/>
                            <a:gd name="T23" fmla="*/ 0 h 239"/>
                            <a:gd name="T24" fmla="*/ 1 w 574"/>
                            <a:gd name="T25" fmla="*/ 0 h 239"/>
                            <a:gd name="T26" fmla="*/ 1 w 574"/>
                            <a:gd name="T27" fmla="*/ 0 h 239"/>
                            <a:gd name="T28" fmla="*/ 1 w 574"/>
                            <a:gd name="T29" fmla="*/ 0 h 239"/>
                            <a:gd name="T30" fmla="*/ 1 w 574"/>
                            <a:gd name="T31" fmla="*/ 0 h 239"/>
                            <a:gd name="T32" fmla="*/ 1 w 574"/>
                            <a:gd name="T33" fmla="*/ 0 h 239"/>
                            <a:gd name="T34" fmla="*/ 1 w 574"/>
                            <a:gd name="T35" fmla="*/ 0 h 239"/>
                            <a:gd name="T36" fmla="*/ 1 w 574"/>
                            <a:gd name="T37" fmla="*/ 0 h 239"/>
                            <a:gd name="T38" fmla="*/ 1 w 574"/>
                            <a:gd name="T39" fmla="*/ 0 h 239"/>
                            <a:gd name="T40" fmla="*/ 1 w 574"/>
                            <a:gd name="T41" fmla="*/ 0 h 239"/>
                            <a:gd name="T42" fmla="*/ 1 w 574"/>
                            <a:gd name="T43" fmla="*/ 0 h 239"/>
                            <a:gd name="T44" fmla="*/ 1 w 574"/>
                            <a:gd name="T45" fmla="*/ 0 h 239"/>
                            <a:gd name="T46" fmla="*/ 1 w 574"/>
                            <a:gd name="T47" fmla="*/ 0 h 239"/>
                            <a:gd name="T48" fmla="*/ 1 w 574"/>
                            <a:gd name="T49" fmla="*/ 0 h 239"/>
                            <a:gd name="T50" fmla="*/ 1 w 574"/>
                            <a:gd name="T51" fmla="*/ 0 h 239"/>
                            <a:gd name="T52" fmla="*/ 1 w 574"/>
                            <a:gd name="T53" fmla="*/ 0 h 239"/>
                            <a:gd name="T54" fmla="*/ 1 w 574"/>
                            <a:gd name="T55" fmla="*/ 0 h 239"/>
                            <a:gd name="T56" fmla="*/ 1 w 574"/>
                            <a:gd name="T57" fmla="*/ 0 h 2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4" h="239">
                              <a:moveTo>
                                <a:pt x="200" y="161"/>
                              </a:moveTo>
                              <a:lnTo>
                                <a:pt x="153" y="142"/>
                              </a:lnTo>
                              <a:lnTo>
                                <a:pt x="77" y="142"/>
                              </a:lnTo>
                              <a:lnTo>
                                <a:pt x="0" y="153"/>
                              </a:lnTo>
                              <a:lnTo>
                                <a:pt x="120" y="109"/>
                              </a:lnTo>
                              <a:lnTo>
                                <a:pt x="218" y="106"/>
                              </a:lnTo>
                              <a:lnTo>
                                <a:pt x="181" y="82"/>
                              </a:lnTo>
                              <a:lnTo>
                                <a:pt x="109" y="62"/>
                              </a:lnTo>
                              <a:lnTo>
                                <a:pt x="204" y="57"/>
                              </a:lnTo>
                              <a:lnTo>
                                <a:pt x="238" y="76"/>
                              </a:lnTo>
                              <a:lnTo>
                                <a:pt x="284" y="97"/>
                              </a:lnTo>
                              <a:lnTo>
                                <a:pt x="314" y="68"/>
                              </a:lnTo>
                              <a:lnTo>
                                <a:pt x="257" y="10"/>
                              </a:lnTo>
                              <a:lnTo>
                                <a:pt x="298" y="0"/>
                              </a:lnTo>
                              <a:lnTo>
                                <a:pt x="331" y="0"/>
                              </a:lnTo>
                              <a:lnTo>
                                <a:pt x="360" y="78"/>
                              </a:lnTo>
                              <a:lnTo>
                                <a:pt x="388" y="49"/>
                              </a:lnTo>
                              <a:lnTo>
                                <a:pt x="398" y="21"/>
                              </a:lnTo>
                              <a:lnTo>
                                <a:pt x="426" y="52"/>
                              </a:lnTo>
                              <a:lnTo>
                                <a:pt x="446" y="86"/>
                              </a:lnTo>
                              <a:lnTo>
                                <a:pt x="456" y="101"/>
                              </a:lnTo>
                              <a:lnTo>
                                <a:pt x="465" y="120"/>
                              </a:lnTo>
                              <a:lnTo>
                                <a:pt x="488" y="128"/>
                              </a:lnTo>
                              <a:lnTo>
                                <a:pt x="497" y="68"/>
                              </a:lnTo>
                              <a:lnTo>
                                <a:pt x="532" y="81"/>
                              </a:lnTo>
                              <a:lnTo>
                                <a:pt x="525" y="130"/>
                              </a:lnTo>
                              <a:lnTo>
                                <a:pt x="521" y="152"/>
                              </a:lnTo>
                              <a:lnTo>
                                <a:pt x="546" y="180"/>
                              </a:lnTo>
                              <a:lnTo>
                                <a:pt x="574" y="239"/>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2" name="Freeform 53">
                          <a:extLst>
                            <a:ext uri="{FF2B5EF4-FFF2-40B4-BE49-F238E27FC236}">
                              <a16:creationId xmlns:a16="http://schemas.microsoft.com/office/drawing/2014/main" id="{04FC2E64-4D82-4705-A265-A092001A70A0}"/>
                            </a:ext>
                          </a:extLst>
                        </p:cNvPr>
                        <p:cNvSpPr>
                          <a:spLocks noChangeArrowheads="1"/>
                        </p:cNvSpPr>
                        <p:nvPr/>
                      </p:nvSpPr>
                      <p:spPr bwMode="auto">
                        <a:xfrm>
                          <a:off x="5122" y="2296"/>
                          <a:ext cx="80" cy="181"/>
                        </a:xfrm>
                        <a:custGeom>
                          <a:avLst/>
                          <a:gdLst>
                            <a:gd name="T0" fmla="*/ 0 w 161"/>
                            <a:gd name="T1" fmla="*/ 0 h 363"/>
                            <a:gd name="T2" fmla="*/ 0 w 161"/>
                            <a:gd name="T3" fmla="*/ 0 h 363"/>
                            <a:gd name="T4" fmla="*/ 0 w 161"/>
                            <a:gd name="T5" fmla="*/ 0 h 363"/>
                            <a:gd name="T6" fmla="*/ 0 w 161"/>
                            <a:gd name="T7" fmla="*/ 0 h 363"/>
                            <a:gd name="T8" fmla="*/ 0 w 161"/>
                            <a:gd name="T9" fmla="*/ 0 h 363"/>
                            <a:gd name="T10" fmla="*/ 0 w 161"/>
                            <a:gd name="T11" fmla="*/ 0 h 363"/>
                            <a:gd name="T12" fmla="*/ 0 w 161"/>
                            <a:gd name="T13" fmla="*/ 0 h 363"/>
                            <a:gd name="T14" fmla="*/ 0 w 161"/>
                            <a:gd name="T15" fmla="*/ 0 h 363"/>
                            <a:gd name="T16" fmla="*/ 0 w 161"/>
                            <a:gd name="T17" fmla="*/ 0 h 363"/>
                            <a:gd name="T18" fmla="*/ 0 w 161"/>
                            <a:gd name="T19" fmla="*/ 0 h 363"/>
                            <a:gd name="T20" fmla="*/ 0 w 161"/>
                            <a:gd name="T21" fmla="*/ 0 h 363"/>
                            <a:gd name="T22" fmla="*/ 0 w 161"/>
                            <a:gd name="T23" fmla="*/ 0 h 363"/>
                            <a:gd name="T24" fmla="*/ 0 w 161"/>
                            <a:gd name="T25" fmla="*/ 0 h 363"/>
                            <a:gd name="T26" fmla="*/ 0 w 161"/>
                            <a:gd name="T27" fmla="*/ 0 h 363"/>
                            <a:gd name="T28" fmla="*/ 0 w 161"/>
                            <a:gd name="T29" fmla="*/ 0 h 363"/>
                            <a:gd name="T30" fmla="*/ 0 w 161"/>
                            <a:gd name="T31" fmla="*/ 0 h 363"/>
                            <a:gd name="T32" fmla="*/ 0 w 161"/>
                            <a:gd name="T33" fmla="*/ 0 h 363"/>
                            <a:gd name="T34" fmla="*/ 0 w 161"/>
                            <a:gd name="T35" fmla="*/ 0 h 3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363">
                              <a:moveTo>
                                <a:pt x="85" y="0"/>
                              </a:moveTo>
                              <a:lnTo>
                                <a:pt x="124" y="86"/>
                              </a:lnTo>
                              <a:lnTo>
                                <a:pt x="143" y="131"/>
                              </a:lnTo>
                              <a:lnTo>
                                <a:pt x="158" y="176"/>
                              </a:lnTo>
                              <a:lnTo>
                                <a:pt x="161" y="209"/>
                              </a:lnTo>
                              <a:lnTo>
                                <a:pt x="151" y="250"/>
                              </a:lnTo>
                              <a:lnTo>
                                <a:pt x="139" y="269"/>
                              </a:lnTo>
                              <a:lnTo>
                                <a:pt x="124" y="212"/>
                              </a:lnTo>
                              <a:lnTo>
                                <a:pt x="109" y="164"/>
                              </a:lnTo>
                              <a:lnTo>
                                <a:pt x="77" y="108"/>
                              </a:lnTo>
                              <a:lnTo>
                                <a:pt x="49" y="65"/>
                              </a:lnTo>
                              <a:lnTo>
                                <a:pt x="30" y="160"/>
                              </a:lnTo>
                              <a:lnTo>
                                <a:pt x="71" y="213"/>
                              </a:lnTo>
                              <a:lnTo>
                                <a:pt x="91" y="242"/>
                              </a:lnTo>
                              <a:lnTo>
                                <a:pt x="104" y="363"/>
                              </a:lnTo>
                              <a:lnTo>
                                <a:pt x="34" y="335"/>
                              </a:lnTo>
                              <a:lnTo>
                                <a:pt x="20" y="288"/>
                              </a:lnTo>
                              <a:lnTo>
                                <a:pt x="0" y="231"/>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3546" name="Oval 56">
                      <a:extLst>
                        <a:ext uri="{FF2B5EF4-FFF2-40B4-BE49-F238E27FC236}">
                          <a16:creationId xmlns:a16="http://schemas.microsoft.com/office/drawing/2014/main" id="{69ACC4EC-6265-440E-A05A-D6F6E9DA307D}"/>
                        </a:ext>
                      </a:extLst>
                    </p:cNvPr>
                    <p:cNvSpPr>
                      <a:spLocks noChangeArrowheads="1"/>
                    </p:cNvSpPr>
                    <p:nvPr/>
                  </p:nvSpPr>
                  <p:spPr bwMode="auto">
                    <a:xfrm>
                      <a:off x="4844" y="2490"/>
                      <a:ext cx="19" cy="21"/>
                    </a:xfrm>
                    <a:prstGeom prst="ellipse">
                      <a:avLst/>
                    </a:prstGeom>
                    <a:solidFill>
                      <a:srgbClr val="FF5FBF"/>
                    </a:solidFill>
                    <a:ln w="9525">
                      <a:solidFill>
                        <a:srgbClr val="FF009F"/>
                      </a:solidFill>
                      <a:round/>
                      <a:headEnd/>
                      <a:tailEnd/>
                    </a:ln>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grpSp>
              <p:grpSp>
                <p:nvGrpSpPr>
                  <p:cNvPr id="63529" name="Group 71">
                    <a:extLst>
                      <a:ext uri="{FF2B5EF4-FFF2-40B4-BE49-F238E27FC236}">
                        <a16:creationId xmlns:a16="http://schemas.microsoft.com/office/drawing/2014/main" id="{77B0CA32-F089-4624-8132-88A633108FC4}"/>
                      </a:ext>
                    </a:extLst>
                  </p:cNvPr>
                  <p:cNvGrpSpPr>
                    <a:grpSpLocks/>
                  </p:cNvGrpSpPr>
                  <p:nvPr/>
                </p:nvGrpSpPr>
                <p:grpSpPr bwMode="auto">
                  <a:xfrm>
                    <a:off x="4556" y="2572"/>
                    <a:ext cx="746" cy="917"/>
                    <a:chOff x="4556" y="2572"/>
                    <a:chExt cx="746" cy="917"/>
                  </a:xfrm>
                </p:grpSpPr>
                <p:sp>
                  <p:nvSpPr>
                    <p:cNvPr id="63530" name="Freeform 58">
                      <a:extLst>
                        <a:ext uri="{FF2B5EF4-FFF2-40B4-BE49-F238E27FC236}">
                          <a16:creationId xmlns:a16="http://schemas.microsoft.com/office/drawing/2014/main" id="{ACFEACD7-54C2-4094-85D9-B234EF4B4DF3}"/>
                        </a:ext>
                      </a:extLst>
                    </p:cNvPr>
                    <p:cNvSpPr>
                      <a:spLocks noChangeArrowheads="1"/>
                    </p:cNvSpPr>
                    <p:nvPr/>
                  </p:nvSpPr>
                  <p:spPr bwMode="auto">
                    <a:xfrm>
                      <a:off x="4907" y="2572"/>
                      <a:ext cx="68" cy="286"/>
                    </a:xfrm>
                    <a:custGeom>
                      <a:avLst/>
                      <a:gdLst>
                        <a:gd name="T0" fmla="*/ 1 w 135"/>
                        <a:gd name="T1" fmla="*/ 1 h 572"/>
                        <a:gd name="T2" fmla="*/ 1 w 135"/>
                        <a:gd name="T3" fmla="*/ 1 h 572"/>
                        <a:gd name="T4" fmla="*/ 0 w 135"/>
                        <a:gd name="T5" fmla="*/ 1 h 572"/>
                        <a:gd name="T6" fmla="*/ 1 w 135"/>
                        <a:gd name="T7" fmla="*/ 1 h 572"/>
                        <a:gd name="T8" fmla="*/ 1 w 135"/>
                        <a:gd name="T9" fmla="*/ 0 h 572"/>
                        <a:gd name="T10" fmla="*/ 1 w 135"/>
                        <a:gd name="T11" fmla="*/ 0 h 572"/>
                        <a:gd name="T12" fmla="*/ 1 w 135"/>
                        <a:gd name="T13" fmla="*/ 1 h 5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572">
                          <a:moveTo>
                            <a:pt x="135" y="8"/>
                          </a:moveTo>
                          <a:lnTo>
                            <a:pt x="26" y="553"/>
                          </a:lnTo>
                          <a:lnTo>
                            <a:pt x="0" y="572"/>
                          </a:lnTo>
                          <a:lnTo>
                            <a:pt x="115" y="4"/>
                          </a:lnTo>
                          <a:lnTo>
                            <a:pt x="121" y="0"/>
                          </a:lnTo>
                          <a:lnTo>
                            <a:pt x="131" y="0"/>
                          </a:lnTo>
                          <a:lnTo>
                            <a:pt x="135" y="8"/>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1" name="Group 67">
                      <a:extLst>
                        <a:ext uri="{FF2B5EF4-FFF2-40B4-BE49-F238E27FC236}">
                          <a16:creationId xmlns:a16="http://schemas.microsoft.com/office/drawing/2014/main" id="{D6B05E2F-1753-4FBB-B7AB-73B7464C6638}"/>
                        </a:ext>
                      </a:extLst>
                    </p:cNvPr>
                    <p:cNvGrpSpPr>
                      <a:grpSpLocks/>
                    </p:cNvGrpSpPr>
                    <p:nvPr/>
                  </p:nvGrpSpPr>
                  <p:grpSpPr bwMode="auto">
                    <a:xfrm>
                      <a:off x="4556" y="2679"/>
                      <a:ext cx="746" cy="810"/>
                      <a:chOff x="4556" y="2679"/>
                      <a:chExt cx="746" cy="810"/>
                    </a:xfrm>
                  </p:grpSpPr>
                  <p:sp>
                    <p:nvSpPr>
                      <p:cNvPr id="63535" name="Freeform 59">
                        <a:extLst>
                          <a:ext uri="{FF2B5EF4-FFF2-40B4-BE49-F238E27FC236}">
                            <a16:creationId xmlns:a16="http://schemas.microsoft.com/office/drawing/2014/main" id="{E034166C-90E1-43BE-B00E-BEF4F0E58E1C}"/>
                          </a:ext>
                        </a:extLst>
                      </p:cNvPr>
                      <p:cNvSpPr>
                        <a:spLocks noChangeArrowheads="1"/>
                      </p:cNvSpPr>
                      <p:nvPr/>
                    </p:nvSpPr>
                    <p:spPr bwMode="auto">
                      <a:xfrm>
                        <a:off x="4556" y="2679"/>
                        <a:ext cx="746" cy="810"/>
                      </a:xfrm>
                      <a:custGeom>
                        <a:avLst/>
                        <a:gdLst>
                          <a:gd name="T0" fmla="*/ 1 w 1490"/>
                          <a:gd name="T1" fmla="*/ 0 h 1621"/>
                          <a:gd name="T2" fmla="*/ 1 w 1490"/>
                          <a:gd name="T3" fmla="*/ 0 h 1621"/>
                          <a:gd name="T4" fmla="*/ 1 w 1490"/>
                          <a:gd name="T5" fmla="*/ 0 h 1621"/>
                          <a:gd name="T6" fmla="*/ 1 w 1490"/>
                          <a:gd name="T7" fmla="*/ 0 h 1621"/>
                          <a:gd name="T8" fmla="*/ 1 w 1490"/>
                          <a:gd name="T9" fmla="*/ 0 h 1621"/>
                          <a:gd name="T10" fmla="*/ 1 w 1490"/>
                          <a:gd name="T11" fmla="*/ 0 h 1621"/>
                          <a:gd name="T12" fmla="*/ 1 w 1490"/>
                          <a:gd name="T13" fmla="*/ 0 h 1621"/>
                          <a:gd name="T14" fmla="*/ 1 w 1490"/>
                          <a:gd name="T15" fmla="*/ 0 h 1621"/>
                          <a:gd name="T16" fmla="*/ 0 w 1490"/>
                          <a:gd name="T17" fmla="*/ 0 h 1621"/>
                          <a:gd name="T18" fmla="*/ 1 w 1490"/>
                          <a:gd name="T19" fmla="*/ 0 h 1621"/>
                          <a:gd name="T20" fmla="*/ 1 w 1490"/>
                          <a:gd name="T21" fmla="*/ 0 h 1621"/>
                          <a:gd name="T22" fmla="*/ 1 w 1490"/>
                          <a:gd name="T23" fmla="*/ 0 h 1621"/>
                          <a:gd name="T24" fmla="*/ 1 w 1490"/>
                          <a:gd name="T25" fmla="*/ 0 h 1621"/>
                          <a:gd name="T26" fmla="*/ 1 w 1490"/>
                          <a:gd name="T27" fmla="*/ 0 h 1621"/>
                          <a:gd name="T28" fmla="*/ 1 w 1490"/>
                          <a:gd name="T29" fmla="*/ 0 h 1621"/>
                          <a:gd name="T30" fmla="*/ 1 w 1490"/>
                          <a:gd name="T31" fmla="*/ 0 h 1621"/>
                          <a:gd name="T32" fmla="*/ 1 w 1490"/>
                          <a:gd name="T33" fmla="*/ 0 h 1621"/>
                          <a:gd name="T34" fmla="*/ 1 w 1490"/>
                          <a:gd name="T35" fmla="*/ 0 h 1621"/>
                          <a:gd name="T36" fmla="*/ 1 w 1490"/>
                          <a:gd name="T37" fmla="*/ 0 h 1621"/>
                          <a:gd name="T38" fmla="*/ 1 w 1490"/>
                          <a:gd name="T39" fmla="*/ 0 h 1621"/>
                          <a:gd name="T40" fmla="*/ 1 w 1490"/>
                          <a:gd name="T41" fmla="*/ 0 h 1621"/>
                          <a:gd name="T42" fmla="*/ 1 w 1490"/>
                          <a:gd name="T43" fmla="*/ 0 h 1621"/>
                          <a:gd name="T44" fmla="*/ 1 w 1490"/>
                          <a:gd name="T45" fmla="*/ 0 h 1621"/>
                          <a:gd name="T46" fmla="*/ 1 w 1490"/>
                          <a:gd name="T47" fmla="*/ 0 h 1621"/>
                          <a:gd name="T48" fmla="*/ 1 w 1490"/>
                          <a:gd name="T49" fmla="*/ 0 h 1621"/>
                          <a:gd name="T50" fmla="*/ 1 w 1490"/>
                          <a:gd name="T51" fmla="*/ 0 h 1621"/>
                          <a:gd name="T52" fmla="*/ 1 w 1490"/>
                          <a:gd name="T53" fmla="*/ 0 h 1621"/>
                          <a:gd name="T54" fmla="*/ 1 w 1490"/>
                          <a:gd name="T55" fmla="*/ 0 h 1621"/>
                          <a:gd name="T56" fmla="*/ 1 w 1490"/>
                          <a:gd name="T57" fmla="*/ 0 h 1621"/>
                          <a:gd name="T58" fmla="*/ 1 w 1490"/>
                          <a:gd name="T59" fmla="*/ 0 h 1621"/>
                          <a:gd name="T60" fmla="*/ 1 w 1490"/>
                          <a:gd name="T61" fmla="*/ 0 h 1621"/>
                          <a:gd name="T62" fmla="*/ 1 w 1490"/>
                          <a:gd name="T63" fmla="*/ 0 h 1621"/>
                          <a:gd name="T64" fmla="*/ 1 w 1490"/>
                          <a:gd name="T65" fmla="*/ 0 h 1621"/>
                          <a:gd name="T66" fmla="*/ 1 w 1490"/>
                          <a:gd name="T67" fmla="*/ 0 h 1621"/>
                          <a:gd name="T68" fmla="*/ 1 w 1490"/>
                          <a:gd name="T69" fmla="*/ 0 h 1621"/>
                          <a:gd name="T70" fmla="*/ 1 w 1490"/>
                          <a:gd name="T71" fmla="*/ 0 h 1621"/>
                          <a:gd name="T72" fmla="*/ 1 w 1490"/>
                          <a:gd name="T73" fmla="*/ 0 h 1621"/>
                          <a:gd name="T74" fmla="*/ 1 w 1490"/>
                          <a:gd name="T75" fmla="*/ 0 h 1621"/>
                          <a:gd name="T76" fmla="*/ 1 w 1490"/>
                          <a:gd name="T77" fmla="*/ 0 h 1621"/>
                          <a:gd name="T78" fmla="*/ 1 w 1490"/>
                          <a:gd name="T79" fmla="*/ 0 h 1621"/>
                          <a:gd name="T80" fmla="*/ 1 w 1490"/>
                          <a:gd name="T81" fmla="*/ 0 h 1621"/>
                          <a:gd name="T82" fmla="*/ 1 w 1490"/>
                          <a:gd name="T83" fmla="*/ 0 h 1621"/>
                          <a:gd name="T84" fmla="*/ 1 w 1490"/>
                          <a:gd name="T85" fmla="*/ 0 h 16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90" h="1621">
                            <a:moveTo>
                              <a:pt x="541" y="8"/>
                            </a:moveTo>
                            <a:lnTo>
                              <a:pt x="515" y="16"/>
                            </a:lnTo>
                            <a:lnTo>
                              <a:pt x="478" y="25"/>
                            </a:lnTo>
                            <a:lnTo>
                              <a:pt x="443" y="33"/>
                            </a:lnTo>
                            <a:lnTo>
                              <a:pt x="402" y="43"/>
                            </a:lnTo>
                            <a:lnTo>
                              <a:pt x="364" y="51"/>
                            </a:lnTo>
                            <a:lnTo>
                              <a:pt x="331" y="60"/>
                            </a:lnTo>
                            <a:lnTo>
                              <a:pt x="307" y="68"/>
                            </a:lnTo>
                            <a:lnTo>
                              <a:pt x="285" y="79"/>
                            </a:lnTo>
                            <a:lnTo>
                              <a:pt x="260" y="93"/>
                            </a:lnTo>
                            <a:lnTo>
                              <a:pt x="239" y="109"/>
                            </a:lnTo>
                            <a:lnTo>
                              <a:pt x="220" y="125"/>
                            </a:lnTo>
                            <a:lnTo>
                              <a:pt x="202" y="142"/>
                            </a:lnTo>
                            <a:lnTo>
                              <a:pt x="181" y="164"/>
                            </a:lnTo>
                            <a:lnTo>
                              <a:pt x="161" y="193"/>
                            </a:lnTo>
                            <a:lnTo>
                              <a:pt x="126" y="246"/>
                            </a:lnTo>
                            <a:lnTo>
                              <a:pt x="69" y="344"/>
                            </a:lnTo>
                            <a:lnTo>
                              <a:pt x="0" y="464"/>
                            </a:lnTo>
                            <a:lnTo>
                              <a:pt x="8" y="481"/>
                            </a:lnTo>
                            <a:lnTo>
                              <a:pt x="34" y="500"/>
                            </a:lnTo>
                            <a:lnTo>
                              <a:pt x="353" y="620"/>
                            </a:lnTo>
                            <a:lnTo>
                              <a:pt x="364" y="657"/>
                            </a:lnTo>
                            <a:lnTo>
                              <a:pt x="367" y="802"/>
                            </a:lnTo>
                            <a:lnTo>
                              <a:pt x="353" y="999"/>
                            </a:lnTo>
                            <a:lnTo>
                              <a:pt x="339" y="1150"/>
                            </a:lnTo>
                            <a:lnTo>
                              <a:pt x="323" y="1248"/>
                            </a:lnTo>
                            <a:lnTo>
                              <a:pt x="290" y="1381"/>
                            </a:lnTo>
                            <a:lnTo>
                              <a:pt x="238" y="1490"/>
                            </a:lnTo>
                            <a:lnTo>
                              <a:pt x="168" y="1621"/>
                            </a:lnTo>
                            <a:lnTo>
                              <a:pt x="1404" y="1621"/>
                            </a:lnTo>
                            <a:lnTo>
                              <a:pt x="1273" y="1291"/>
                            </a:lnTo>
                            <a:lnTo>
                              <a:pt x="1216" y="1008"/>
                            </a:lnTo>
                            <a:lnTo>
                              <a:pt x="1244" y="983"/>
                            </a:lnTo>
                            <a:lnTo>
                              <a:pt x="1277" y="947"/>
                            </a:lnTo>
                            <a:lnTo>
                              <a:pt x="1298" y="903"/>
                            </a:lnTo>
                            <a:lnTo>
                              <a:pt x="1311" y="849"/>
                            </a:lnTo>
                            <a:lnTo>
                              <a:pt x="1312" y="800"/>
                            </a:lnTo>
                            <a:lnTo>
                              <a:pt x="1314" y="753"/>
                            </a:lnTo>
                            <a:lnTo>
                              <a:pt x="1315" y="717"/>
                            </a:lnTo>
                            <a:lnTo>
                              <a:pt x="1320" y="668"/>
                            </a:lnTo>
                            <a:lnTo>
                              <a:pt x="1490" y="526"/>
                            </a:lnTo>
                            <a:lnTo>
                              <a:pt x="1382" y="213"/>
                            </a:lnTo>
                            <a:lnTo>
                              <a:pt x="1364" y="167"/>
                            </a:lnTo>
                            <a:lnTo>
                              <a:pt x="1339" y="134"/>
                            </a:lnTo>
                            <a:lnTo>
                              <a:pt x="1307" y="108"/>
                            </a:lnTo>
                            <a:lnTo>
                              <a:pt x="1266" y="89"/>
                            </a:lnTo>
                            <a:lnTo>
                              <a:pt x="1080" y="32"/>
                            </a:lnTo>
                            <a:lnTo>
                              <a:pt x="1049" y="21"/>
                            </a:lnTo>
                            <a:lnTo>
                              <a:pt x="1027" y="13"/>
                            </a:lnTo>
                            <a:lnTo>
                              <a:pt x="1008" y="8"/>
                            </a:lnTo>
                            <a:lnTo>
                              <a:pt x="989" y="3"/>
                            </a:lnTo>
                            <a:lnTo>
                              <a:pt x="970" y="0"/>
                            </a:lnTo>
                            <a:lnTo>
                              <a:pt x="970" y="27"/>
                            </a:lnTo>
                            <a:lnTo>
                              <a:pt x="981" y="44"/>
                            </a:lnTo>
                            <a:lnTo>
                              <a:pt x="992" y="65"/>
                            </a:lnTo>
                            <a:lnTo>
                              <a:pt x="1008" y="89"/>
                            </a:lnTo>
                            <a:lnTo>
                              <a:pt x="1022" y="111"/>
                            </a:lnTo>
                            <a:lnTo>
                              <a:pt x="1036" y="139"/>
                            </a:lnTo>
                            <a:lnTo>
                              <a:pt x="1044" y="161"/>
                            </a:lnTo>
                            <a:lnTo>
                              <a:pt x="1050" y="180"/>
                            </a:lnTo>
                            <a:lnTo>
                              <a:pt x="1053" y="205"/>
                            </a:lnTo>
                            <a:lnTo>
                              <a:pt x="1053" y="234"/>
                            </a:lnTo>
                            <a:lnTo>
                              <a:pt x="1047" y="259"/>
                            </a:lnTo>
                            <a:lnTo>
                              <a:pt x="1038" y="286"/>
                            </a:lnTo>
                            <a:lnTo>
                              <a:pt x="1023" y="308"/>
                            </a:lnTo>
                            <a:lnTo>
                              <a:pt x="1003" y="325"/>
                            </a:lnTo>
                            <a:lnTo>
                              <a:pt x="975" y="344"/>
                            </a:lnTo>
                            <a:lnTo>
                              <a:pt x="946" y="357"/>
                            </a:lnTo>
                            <a:lnTo>
                              <a:pt x="916" y="369"/>
                            </a:lnTo>
                            <a:lnTo>
                              <a:pt x="885" y="377"/>
                            </a:lnTo>
                            <a:lnTo>
                              <a:pt x="855" y="382"/>
                            </a:lnTo>
                            <a:lnTo>
                              <a:pt x="815" y="377"/>
                            </a:lnTo>
                            <a:lnTo>
                              <a:pt x="784" y="368"/>
                            </a:lnTo>
                            <a:lnTo>
                              <a:pt x="751" y="357"/>
                            </a:lnTo>
                            <a:lnTo>
                              <a:pt x="714" y="338"/>
                            </a:lnTo>
                            <a:lnTo>
                              <a:pt x="672" y="314"/>
                            </a:lnTo>
                            <a:lnTo>
                              <a:pt x="648" y="298"/>
                            </a:lnTo>
                            <a:lnTo>
                              <a:pt x="620" y="267"/>
                            </a:lnTo>
                            <a:lnTo>
                              <a:pt x="609" y="237"/>
                            </a:lnTo>
                            <a:lnTo>
                              <a:pt x="593" y="205"/>
                            </a:lnTo>
                            <a:lnTo>
                              <a:pt x="580" y="172"/>
                            </a:lnTo>
                            <a:lnTo>
                              <a:pt x="569" y="134"/>
                            </a:lnTo>
                            <a:lnTo>
                              <a:pt x="560" y="100"/>
                            </a:lnTo>
                            <a:lnTo>
                              <a:pt x="545" y="55"/>
                            </a:lnTo>
                            <a:lnTo>
                              <a:pt x="539" y="24"/>
                            </a:lnTo>
                            <a:lnTo>
                              <a:pt x="541" y="8"/>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6" name="Group 65">
                        <a:extLst>
                          <a:ext uri="{FF2B5EF4-FFF2-40B4-BE49-F238E27FC236}">
                            <a16:creationId xmlns:a16="http://schemas.microsoft.com/office/drawing/2014/main" id="{16A143A8-E968-4EF4-9DFC-08BA2405C887}"/>
                          </a:ext>
                        </a:extLst>
                      </p:cNvPr>
                      <p:cNvGrpSpPr>
                        <a:grpSpLocks/>
                      </p:cNvGrpSpPr>
                      <p:nvPr/>
                    </p:nvGrpSpPr>
                    <p:grpSpPr bwMode="auto">
                      <a:xfrm>
                        <a:off x="4582" y="2811"/>
                        <a:ext cx="403" cy="594"/>
                        <a:chOff x="4582" y="2811"/>
                        <a:chExt cx="403" cy="594"/>
                      </a:xfrm>
                    </p:grpSpPr>
                    <p:sp>
                      <p:nvSpPr>
                        <p:cNvPr id="63538" name="Freeform 60">
                          <a:extLst>
                            <a:ext uri="{FF2B5EF4-FFF2-40B4-BE49-F238E27FC236}">
                              <a16:creationId xmlns:a16="http://schemas.microsoft.com/office/drawing/2014/main" id="{02DB3E41-CEC1-45A3-9248-C8BC39CF4AF9}"/>
                            </a:ext>
                          </a:extLst>
                        </p:cNvPr>
                        <p:cNvSpPr>
                          <a:spLocks noChangeArrowheads="1"/>
                        </p:cNvSpPr>
                        <p:nvPr/>
                      </p:nvSpPr>
                      <p:spPr bwMode="auto">
                        <a:xfrm>
                          <a:off x="4582" y="2811"/>
                          <a:ext cx="403" cy="594"/>
                        </a:xfrm>
                        <a:custGeom>
                          <a:avLst/>
                          <a:gdLst>
                            <a:gd name="T0" fmla="*/ 1 w 806"/>
                            <a:gd name="T1" fmla="*/ 1 h 1188"/>
                            <a:gd name="T2" fmla="*/ 0 w 806"/>
                            <a:gd name="T3" fmla="*/ 1 h 1188"/>
                            <a:gd name="T4" fmla="*/ 1 w 806"/>
                            <a:gd name="T5" fmla="*/ 1 h 1188"/>
                            <a:gd name="T6" fmla="*/ 1 w 806"/>
                            <a:gd name="T7" fmla="*/ 1 h 1188"/>
                            <a:gd name="T8" fmla="*/ 1 w 806"/>
                            <a:gd name="T9" fmla="*/ 1 h 1188"/>
                            <a:gd name="T10" fmla="*/ 1 w 806"/>
                            <a:gd name="T11" fmla="*/ 1 h 1188"/>
                            <a:gd name="T12" fmla="*/ 1 w 806"/>
                            <a:gd name="T13" fmla="*/ 1 h 1188"/>
                            <a:gd name="T14" fmla="*/ 1 w 806"/>
                            <a:gd name="T15" fmla="*/ 1 h 1188"/>
                            <a:gd name="T16" fmla="*/ 1 w 806"/>
                            <a:gd name="T17" fmla="*/ 1 h 1188"/>
                            <a:gd name="T18" fmla="*/ 1 w 806"/>
                            <a:gd name="T19" fmla="*/ 1 h 1188"/>
                            <a:gd name="T20" fmla="*/ 1 w 806"/>
                            <a:gd name="T21" fmla="*/ 1 h 1188"/>
                            <a:gd name="T22" fmla="*/ 1 w 806"/>
                            <a:gd name="T23" fmla="*/ 1 h 1188"/>
                            <a:gd name="T24" fmla="*/ 1 w 806"/>
                            <a:gd name="T25" fmla="*/ 1 h 1188"/>
                            <a:gd name="T26" fmla="*/ 1 w 806"/>
                            <a:gd name="T27" fmla="*/ 1 h 1188"/>
                            <a:gd name="T28" fmla="*/ 1 w 806"/>
                            <a:gd name="T29" fmla="*/ 1 h 1188"/>
                            <a:gd name="T30" fmla="*/ 1 w 806"/>
                            <a:gd name="T31" fmla="*/ 1 h 1188"/>
                            <a:gd name="T32" fmla="*/ 1 w 806"/>
                            <a:gd name="T33" fmla="*/ 1 h 1188"/>
                            <a:gd name="T34" fmla="*/ 1 w 806"/>
                            <a:gd name="T35" fmla="*/ 1 h 1188"/>
                            <a:gd name="T36" fmla="*/ 1 w 806"/>
                            <a:gd name="T37" fmla="*/ 1 h 1188"/>
                            <a:gd name="T38" fmla="*/ 1 w 806"/>
                            <a:gd name="T39" fmla="*/ 1 h 1188"/>
                            <a:gd name="T40" fmla="*/ 1 w 806"/>
                            <a:gd name="T41" fmla="*/ 1 h 1188"/>
                            <a:gd name="T42" fmla="*/ 1 w 806"/>
                            <a:gd name="T43" fmla="*/ 1 h 1188"/>
                            <a:gd name="T44" fmla="*/ 1 w 806"/>
                            <a:gd name="T45" fmla="*/ 1 h 1188"/>
                            <a:gd name="T46" fmla="*/ 1 w 806"/>
                            <a:gd name="T47" fmla="*/ 1 h 1188"/>
                            <a:gd name="T48" fmla="*/ 1 w 806"/>
                            <a:gd name="T49" fmla="*/ 1 h 1188"/>
                            <a:gd name="T50" fmla="*/ 1 w 806"/>
                            <a:gd name="T51" fmla="*/ 1 h 1188"/>
                            <a:gd name="T52" fmla="*/ 1 w 806"/>
                            <a:gd name="T53" fmla="*/ 1 h 1188"/>
                            <a:gd name="T54" fmla="*/ 1 w 806"/>
                            <a:gd name="T55" fmla="*/ 1 h 1188"/>
                            <a:gd name="T56" fmla="*/ 1 w 806"/>
                            <a:gd name="T57" fmla="*/ 0 h 1188"/>
                            <a:gd name="T58" fmla="*/ 1 w 806"/>
                            <a:gd name="T59" fmla="*/ 1 h 1188"/>
                            <a:gd name="T60" fmla="*/ 1 w 806"/>
                            <a:gd name="T61" fmla="*/ 1 h 1188"/>
                            <a:gd name="T62" fmla="*/ 1 w 806"/>
                            <a:gd name="T63" fmla="*/ 1 h 1188"/>
                            <a:gd name="T64" fmla="*/ 1 w 806"/>
                            <a:gd name="T65" fmla="*/ 1 h 1188"/>
                            <a:gd name="T66" fmla="*/ 1 w 806"/>
                            <a:gd name="T67" fmla="*/ 1 h 1188"/>
                            <a:gd name="T68" fmla="*/ 1 w 806"/>
                            <a:gd name="T69" fmla="*/ 1 h 1188"/>
                            <a:gd name="T70" fmla="*/ 1 w 806"/>
                            <a:gd name="T71" fmla="*/ 1 h 11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06" h="1188">
                              <a:moveTo>
                                <a:pt x="28" y="203"/>
                              </a:moveTo>
                              <a:lnTo>
                                <a:pt x="8" y="277"/>
                              </a:lnTo>
                              <a:lnTo>
                                <a:pt x="5" y="331"/>
                              </a:lnTo>
                              <a:lnTo>
                                <a:pt x="0" y="435"/>
                              </a:lnTo>
                              <a:lnTo>
                                <a:pt x="14" y="563"/>
                              </a:lnTo>
                              <a:lnTo>
                                <a:pt x="14" y="722"/>
                              </a:lnTo>
                              <a:lnTo>
                                <a:pt x="6" y="803"/>
                              </a:lnTo>
                              <a:lnTo>
                                <a:pt x="2" y="874"/>
                              </a:lnTo>
                              <a:lnTo>
                                <a:pt x="5" y="961"/>
                              </a:lnTo>
                              <a:lnTo>
                                <a:pt x="19" y="1041"/>
                              </a:lnTo>
                              <a:lnTo>
                                <a:pt x="38" y="1122"/>
                              </a:lnTo>
                              <a:lnTo>
                                <a:pt x="77" y="1188"/>
                              </a:lnTo>
                              <a:lnTo>
                                <a:pt x="156" y="1180"/>
                              </a:lnTo>
                              <a:lnTo>
                                <a:pt x="227" y="1170"/>
                              </a:lnTo>
                              <a:lnTo>
                                <a:pt x="322" y="1141"/>
                              </a:lnTo>
                              <a:lnTo>
                                <a:pt x="401" y="1054"/>
                              </a:lnTo>
                              <a:lnTo>
                                <a:pt x="454" y="980"/>
                              </a:lnTo>
                              <a:lnTo>
                                <a:pt x="685" y="625"/>
                              </a:lnTo>
                              <a:lnTo>
                                <a:pt x="734" y="558"/>
                              </a:lnTo>
                              <a:lnTo>
                                <a:pt x="743" y="538"/>
                              </a:lnTo>
                              <a:lnTo>
                                <a:pt x="751" y="514"/>
                              </a:lnTo>
                              <a:lnTo>
                                <a:pt x="761" y="492"/>
                              </a:lnTo>
                              <a:lnTo>
                                <a:pt x="767" y="467"/>
                              </a:lnTo>
                              <a:lnTo>
                                <a:pt x="787" y="400"/>
                              </a:lnTo>
                              <a:lnTo>
                                <a:pt x="790" y="386"/>
                              </a:lnTo>
                              <a:lnTo>
                                <a:pt x="787" y="369"/>
                              </a:lnTo>
                              <a:lnTo>
                                <a:pt x="779" y="353"/>
                              </a:lnTo>
                              <a:lnTo>
                                <a:pt x="770" y="337"/>
                              </a:lnTo>
                              <a:lnTo>
                                <a:pt x="759" y="320"/>
                              </a:lnTo>
                              <a:lnTo>
                                <a:pt x="743" y="303"/>
                              </a:lnTo>
                              <a:lnTo>
                                <a:pt x="738" y="287"/>
                              </a:lnTo>
                              <a:lnTo>
                                <a:pt x="727" y="274"/>
                              </a:lnTo>
                              <a:lnTo>
                                <a:pt x="705" y="257"/>
                              </a:lnTo>
                              <a:lnTo>
                                <a:pt x="729" y="246"/>
                              </a:lnTo>
                              <a:lnTo>
                                <a:pt x="749" y="241"/>
                              </a:lnTo>
                              <a:lnTo>
                                <a:pt x="761" y="255"/>
                              </a:lnTo>
                              <a:lnTo>
                                <a:pt x="773" y="276"/>
                              </a:lnTo>
                              <a:lnTo>
                                <a:pt x="778" y="292"/>
                              </a:lnTo>
                              <a:lnTo>
                                <a:pt x="783" y="303"/>
                              </a:lnTo>
                              <a:lnTo>
                                <a:pt x="790" y="312"/>
                              </a:lnTo>
                              <a:lnTo>
                                <a:pt x="802" y="317"/>
                              </a:lnTo>
                              <a:lnTo>
                                <a:pt x="806" y="306"/>
                              </a:lnTo>
                              <a:lnTo>
                                <a:pt x="805" y="290"/>
                              </a:lnTo>
                              <a:lnTo>
                                <a:pt x="803" y="268"/>
                              </a:lnTo>
                              <a:lnTo>
                                <a:pt x="798" y="232"/>
                              </a:lnTo>
                              <a:lnTo>
                                <a:pt x="794" y="195"/>
                              </a:lnTo>
                              <a:lnTo>
                                <a:pt x="786" y="187"/>
                              </a:lnTo>
                              <a:lnTo>
                                <a:pt x="784" y="159"/>
                              </a:lnTo>
                              <a:lnTo>
                                <a:pt x="781" y="150"/>
                              </a:lnTo>
                              <a:lnTo>
                                <a:pt x="762" y="142"/>
                              </a:lnTo>
                              <a:lnTo>
                                <a:pt x="749" y="104"/>
                              </a:lnTo>
                              <a:lnTo>
                                <a:pt x="740" y="77"/>
                              </a:lnTo>
                              <a:lnTo>
                                <a:pt x="731" y="53"/>
                              </a:lnTo>
                              <a:lnTo>
                                <a:pt x="727" y="33"/>
                              </a:lnTo>
                              <a:lnTo>
                                <a:pt x="726" y="19"/>
                              </a:lnTo>
                              <a:lnTo>
                                <a:pt x="718" y="4"/>
                              </a:lnTo>
                              <a:lnTo>
                                <a:pt x="705" y="0"/>
                              </a:lnTo>
                              <a:lnTo>
                                <a:pt x="693" y="0"/>
                              </a:lnTo>
                              <a:lnTo>
                                <a:pt x="682" y="49"/>
                              </a:lnTo>
                              <a:lnTo>
                                <a:pt x="589" y="153"/>
                              </a:lnTo>
                              <a:lnTo>
                                <a:pt x="570" y="181"/>
                              </a:lnTo>
                              <a:lnTo>
                                <a:pt x="560" y="195"/>
                              </a:lnTo>
                              <a:lnTo>
                                <a:pt x="555" y="210"/>
                              </a:lnTo>
                              <a:lnTo>
                                <a:pt x="554" y="222"/>
                              </a:lnTo>
                              <a:lnTo>
                                <a:pt x="570" y="270"/>
                              </a:lnTo>
                              <a:lnTo>
                                <a:pt x="590" y="350"/>
                              </a:lnTo>
                              <a:lnTo>
                                <a:pt x="611" y="397"/>
                              </a:lnTo>
                              <a:lnTo>
                                <a:pt x="626" y="468"/>
                              </a:lnTo>
                              <a:lnTo>
                                <a:pt x="488" y="577"/>
                              </a:lnTo>
                              <a:lnTo>
                                <a:pt x="312" y="726"/>
                              </a:lnTo>
                              <a:lnTo>
                                <a:pt x="319" y="549"/>
                              </a:lnTo>
                              <a:lnTo>
                                <a:pt x="312" y="359"/>
                              </a:lnTo>
                              <a:lnTo>
                                <a:pt x="28" y="203"/>
                              </a:lnTo>
                              <a:close/>
                            </a:path>
                          </a:pathLst>
                        </a:custGeom>
                        <a:solidFill>
                          <a:srgbClr val="FF9F7F"/>
                        </a:solidFill>
                        <a:ln w="9525">
                          <a:solidFill>
                            <a:srgbClr val="BF3F00"/>
                          </a:solidFill>
                          <a:round/>
                          <a:headEnd/>
                          <a:tailEnd/>
                        </a:ln>
                      </p:spPr>
                      <p:txBody>
                        <a:bodyPr/>
                        <a:lstStyle/>
                        <a:p>
                          <a:endParaRPr lang="zh-CN" altLang="en-US"/>
                        </a:p>
                      </p:txBody>
                    </p:sp>
                    <p:sp>
                      <p:nvSpPr>
                        <p:cNvPr id="63539" name="Freeform 61">
                          <a:extLst>
                            <a:ext uri="{FF2B5EF4-FFF2-40B4-BE49-F238E27FC236}">
                              <a16:creationId xmlns:a16="http://schemas.microsoft.com/office/drawing/2014/main" id="{B9569B52-45F6-473B-9E77-13450938AB34}"/>
                            </a:ext>
                          </a:extLst>
                        </p:cNvPr>
                        <p:cNvSpPr>
                          <a:spLocks noChangeArrowheads="1"/>
                        </p:cNvSpPr>
                        <p:nvPr/>
                      </p:nvSpPr>
                      <p:spPr bwMode="auto">
                        <a:xfrm>
                          <a:off x="4905" y="2884"/>
                          <a:ext cx="57" cy="11"/>
                        </a:xfrm>
                        <a:custGeom>
                          <a:avLst/>
                          <a:gdLst>
                            <a:gd name="T0" fmla="*/ 0 w 114"/>
                            <a:gd name="T1" fmla="*/ 0 h 23"/>
                            <a:gd name="T2" fmla="*/ 1 w 114"/>
                            <a:gd name="T3" fmla="*/ 0 h 23"/>
                            <a:gd name="T4" fmla="*/ 1 w 114"/>
                            <a:gd name="T5" fmla="*/ 0 h 23"/>
                            <a:gd name="T6" fmla="*/ 0 60000 65536"/>
                            <a:gd name="T7" fmla="*/ 0 60000 65536"/>
                            <a:gd name="T8" fmla="*/ 0 60000 65536"/>
                          </a:gdLst>
                          <a:ahLst/>
                          <a:cxnLst>
                            <a:cxn ang="T6">
                              <a:pos x="T0" y="T1"/>
                            </a:cxn>
                            <a:cxn ang="T7">
                              <a:pos x="T2" y="T3"/>
                            </a:cxn>
                            <a:cxn ang="T8">
                              <a:pos x="T4" y="T5"/>
                            </a:cxn>
                          </a:cxnLst>
                          <a:rect l="0" t="0" r="r" b="b"/>
                          <a:pathLst>
                            <a:path w="114" h="23">
                              <a:moveTo>
                                <a:pt x="0" y="23"/>
                              </a:moveTo>
                              <a:lnTo>
                                <a:pt x="74" y="0"/>
                              </a:lnTo>
                              <a:lnTo>
                                <a:pt x="114"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0" name="Freeform 62">
                          <a:extLst>
                            <a:ext uri="{FF2B5EF4-FFF2-40B4-BE49-F238E27FC236}">
                              <a16:creationId xmlns:a16="http://schemas.microsoft.com/office/drawing/2014/main" id="{17F8FEFD-8FF5-4612-ADC6-45F19B47E8FC}"/>
                            </a:ext>
                          </a:extLst>
                        </p:cNvPr>
                        <p:cNvSpPr>
                          <a:spLocks noChangeArrowheads="1"/>
                        </p:cNvSpPr>
                        <p:nvPr/>
                      </p:nvSpPr>
                      <p:spPr bwMode="auto">
                        <a:xfrm>
                          <a:off x="4897" y="2909"/>
                          <a:ext cx="75" cy="15"/>
                        </a:xfrm>
                        <a:custGeom>
                          <a:avLst/>
                          <a:gdLst>
                            <a:gd name="T0" fmla="*/ 0 w 150"/>
                            <a:gd name="T1" fmla="*/ 0 h 32"/>
                            <a:gd name="T2" fmla="*/ 1 w 150"/>
                            <a:gd name="T3" fmla="*/ 0 h 32"/>
                            <a:gd name="T4" fmla="*/ 1 w 150"/>
                            <a:gd name="T5" fmla="*/ 0 h 32"/>
                            <a:gd name="T6" fmla="*/ 0 60000 65536"/>
                            <a:gd name="T7" fmla="*/ 0 60000 65536"/>
                            <a:gd name="T8" fmla="*/ 0 60000 65536"/>
                          </a:gdLst>
                          <a:ahLst/>
                          <a:cxnLst>
                            <a:cxn ang="T6">
                              <a:pos x="T0" y="T1"/>
                            </a:cxn>
                            <a:cxn ang="T7">
                              <a:pos x="T2" y="T3"/>
                            </a:cxn>
                            <a:cxn ang="T8">
                              <a:pos x="T4" y="T5"/>
                            </a:cxn>
                          </a:cxnLst>
                          <a:rect l="0" t="0" r="r" b="b"/>
                          <a:pathLst>
                            <a:path w="150" h="32">
                              <a:moveTo>
                                <a:pt x="0" y="32"/>
                              </a:moveTo>
                              <a:lnTo>
                                <a:pt x="87" y="7"/>
                              </a:lnTo>
                              <a:lnTo>
                                <a:pt x="150"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1" name="Freeform 63">
                          <a:extLst>
                            <a:ext uri="{FF2B5EF4-FFF2-40B4-BE49-F238E27FC236}">
                              <a16:creationId xmlns:a16="http://schemas.microsoft.com/office/drawing/2014/main" id="{6F22BE85-E5E3-4034-B419-52FD1D705F74}"/>
                            </a:ext>
                          </a:extLst>
                        </p:cNvPr>
                        <p:cNvSpPr>
                          <a:spLocks noChangeArrowheads="1"/>
                        </p:cNvSpPr>
                        <p:nvPr/>
                      </p:nvSpPr>
                      <p:spPr bwMode="auto">
                        <a:xfrm>
                          <a:off x="4904" y="2872"/>
                          <a:ext cx="33" cy="22"/>
                        </a:xfrm>
                        <a:custGeom>
                          <a:avLst/>
                          <a:gdLst>
                            <a:gd name="T0" fmla="*/ 0 w 65"/>
                            <a:gd name="T1" fmla="*/ 1 h 44"/>
                            <a:gd name="T2" fmla="*/ 1 w 65"/>
                            <a:gd name="T3" fmla="*/ 0 h 44"/>
                            <a:gd name="T4" fmla="*/ 1 w 65"/>
                            <a:gd name="T5" fmla="*/ 1 h 44"/>
                            <a:gd name="T6" fmla="*/ 0 60000 65536"/>
                            <a:gd name="T7" fmla="*/ 0 60000 65536"/>
                            <a:gd name="T8" fmla="*/ 0 60000 65536"/>
                          </a:gdLst>
                          <a:ahLst/>
                          <a:cxnLst>
                            <a:cxn ang="T6">
                              <a:pos x="T0" y="T1"/>
                            </a:cxn>
                            <a:cxn ang="T7">
                              <a:pos x="T2" y="T3"/>
                            </a:cxn>
                            <a:cxn ang="T8">
                              <a:pos x="T4" y="T5"/>
                            </a:cxn>
                          </a:cxnLst>
                          <a:rect l="0" t="0" r="r" b="b"/>
                          <a:pathLst>
                            <a:path w="65" h="44">
                              <a:moveTo>
                                <a:pt x="0" y="44"/>
                              </a:moveTo>
                              <a:lnTo>
                                <a:pt x="54" y="0"/>
                              </a:lnTo>
                              <a:lnTo>
                                <a:pt x="65" y="23"/>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2" name="Line 64">
                          <a:extLst>
                            <a:ext uri="{FF2B5EF4-FFF2-40B4-BE49-F238E27FC236}">
                              <a16:creationId xmlns:a16="http://schemas.microsoft.com/office/drawing/2014/main" id="{1F94A482-74D4-4A61-AC69-6A737F355FA6}"/>
                            </a:ext>
                          </a:extLst>
                        </p:cNvPr>
                        <p:cNvSpPr>
                          <a:spLocks noChangeShapeType="1"/>
                        </p:cNvSpPr>
                        <p:nvPr/>
                      </p:nvSpPr>
                      <p:spPr bwMode="auto">
                        <a:xfrm flipH="1" flipV="1">
                          <a:off x="4929" y="2834"/>
                          <a:ext cx="15" cy="7"/>
                        </a:xfrm>
                        <a:prstGeom prst="line">
                          <a:avLst/>
                        </a:prstGeom>
                        <a:noFill/>
                        <a:ln w="9525">
                          <a:solidFill>
                            <a:srgbClr val="BF3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37" name="Freeform 66">
                        <a:extLst>
                          <a:ext uri="{FF2B5EF4-FFF2-40B4-BE49-F238E27FC236}">
                            <a16:creationId xmlns:a16="http://schemas.microsoft.com/office/drawing/2014/main" id="{C9BB4AC9-F39F-493B-B455-03223645A441}"/>
                          </a:ext>
                        </a:extLst>
                      </p:cNvPr>
                      <p:cNvSpPr>
                        <a:spLocks noChangeArrowheads="1"/>
                      </p:cNvSpPr>
                      <p:nvPr/>
                    </p:nvSpPr>
                    <p:spPr bwMode="auto">
                      <a:xfrm>
                        <a:off x="4556" y="2879"/>
                        <a:ext cx="190" cy="118"/>
                      </a:xfrm>
                      <a:custGeom>
                        <a:avLst/>
                        <a:gdLst>
                          <a:gd name="T0" fmla="*/ 1 w 380"/>
                          <a:gd name="T1" fmla="*/ 1 h 235"/>
                          <a:gd name="T2" fmla="*/ 1 w 380"/>
                          <a:gd name="T3" fmla="*/ 0 h 235"/>
                          <a:gd name="T4" fmla="*/ 0 w 380"/>
                          <a:gd name="T5" fmla="*/ 1 h 235"/>
                          <a:gd name="T6" fmla="*/ 1 w 380"/>
                          <a:gd name="T7" fmla="*/ 1 h 235"/>
                          <a:gd name="T8" fmla="*/ 1 w 380"/>
                          <a:gd name="T9" fmla="*/ 1 h 235"/>
                          <a:gd name="T10" fmla="*/ 1 w 380"/>
                          <a:gd name="T11" fmla="*/ 1 h 235"/>
                          <a:gd name="T12" fmla="*/ 1 w 380"/>
                          <a:gd name="T13" fmla="*/ 1 h 235"/>
                          <a:gd name="T14" fmla="*/ 1 w 380"/>
                          <a:gd name="T15" fmla="*/ 1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0" h="235">
                            <a:moveTo>
                              <a:pt x="173" y="87"/>
                            </a:moveTo>
                            <a:lnTo>
                              <a:pt x="31" y="0"/>
                            </a:lnTo>
                            <a:lnTo>
                              <a:pt x="0" y="63"/>
                            </a:lnTo>
                            <a:lnTo>
                              <a:pt x="8" y="80"/>
                            </a:lnTo>
                            <a:lnTo>
                              <a:pt x="34" y="99"/>
                            </a:lnTo>
                            <a:lnTo>
                              <a:pt x="380" y="235"/>
                            </a:lnTo>
                            <a:lnTo>
                              <a:pt x="380" y="204"/>
                            </a:lnTo>
                            <a:lnTo>
                              <a:pt x="173" y="87"/>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32" name="Group 70">
                      <a:extLst>
                        <a:ext uri="{FF2B5EF4-FFF2-40B4-BE49-F238E27FC236}">
                          <a16:creationId xmlns:a16="http://schemas.microsoft.com/office/drawing/2014/main" id="{DAC08873-DB19-4C93-AE20-6141C0BDB858}"/>
                        </a:ext>
                      </a:extLst>
                    </p:cNvPr>
                    <p:cNvGrpSpPr>
                      <a:grpSpLocks/>
                    </p:cNvGrpSpPr>
                    <p:nvPr/>
                  </p:nvGrpSpPr>
                  <p:grpSpPr bwMode="auto">
                    <a:xfrm>
                      <a:off x="4869" y="2750"/>
                      <a:ext cx="77" cy="137"/>
                      <a:chOff x="4869" y="2750"/>
                      <a:chExt cx="77" cy="137"/>
                    </a:xfrm>
                  </p:grpSpPr>
                  <p:sp>
                    <p:nvSpPr>
                      <p:cNvPr id="63533" name="Freeform 68">
                        <a:extLst>
                          <a:ext uri="{FF2B5EF4-FFF2-40B4-BE49-F238E27FC236}">
                            <a16:creationId xmlns:a16="http://schemas.microsoft.com/office/drawing/2014/main" id="{C673D58B-D13F-4FCE-B408-DB9D7428C946}"/>
                          </a:ext>
                        </a:extLst>
                      </p:cNvPr>
                      <p:cNvSpPr>
                        <a:spLocks noChangeArrowheads="1"/>
                      </p:cNvSpPr>
                      <p:nvPr/>
                    </p:nvSpPr>
                    <p:spPr bwMode="auto">
                      <a:xfrm>
                        <a:off x="4869" y="2752"/>
                        <a:ext cx="73" cy="135"/>
                      </a:xfrm>
                      <a:custGeom>
                        <a:avLst/>
                        <a:gdLst>
                          <a:gd name="T0" fmla="*/ 1 w 145"/>
                          <a:gd name="T1" fmla="*/ 0 h 270"/>
                          <a:gd name="T2" fmla="*/ 1 w 145"/>
                          <a:gd name="T3" fmla="*/ 1 h 270"/>
                          <a:gd name="T4" fmla="*/ 1 w 145"/>
                          <a:gd name="T5" fmla="*/ 1 h 270"/>
                          <a:gd name="T6" fmla="*/ 1 w 145"/>
                          <a:gd name="T7" fmla="*/ 1 h 270"/>
                          <a:gd name="T8" fmla="*/ 0 w 145"/>
                          <a:gd name="T9" fmla="*/ 1 h 270"/>
                          <a:gd name="T10" fmla="*/ 1 w 145"/>
                          <a:gd name="T11" fmla="*/ 1 h 270"/>
                          <a:gd name="T12" fmla="*/ 1 w 145"/>
                          <a:gd name="T13" fmla="*/ 1 h 270"/>
                          <a:gd name="T14" fmla="*/ 1 w 145"/>
                          <a:gd name="T15" fmla="*/ 1 h 270"/>
                          <a:gd name="T16" fmla="*/ 1 w 145"/>
                          <a:gd name="T17" fmla="*/ 1 h 270"/>
                          <a:gd name="T18" fmla="*/ 1 w 145"/>
                          <a:gd name="T19" fmla="*/ 1 h 270"/>
                          <a:gd name="T20" fmla="*/ 1 w 145"/>
                          <a:gd name="T21" fmla="*/ 1 h 270"/>
                          <a:gd name="T22" fmla="*/ 1 w 145"/>
                          <a:gd name="T23" fmla="*/ 1 h 270"/>
                          <a:gd name="T24" fmla="*/ 1 w 145"/>
                          <a:gd name="T25" fmla="*/ 1 h 270"/>
                          <a:gd name="T26" fmla="*/ 1 w 145"/>
                          <a:gd name="T27" fmla="*/ 1 h 270"/>
                          <a:gd name="T28" fmla="*/ 1 w 145"/>
                          <a:gd name="T29" fmla="*/ 1 h 270"/>
                          <a:gd name="T30" fmla="*/ 1 w 145"/>
                          <a:gd name="T31" fmla="*/ 1 h 270"/>
                          <a:gd name="T32" fmla="*/ 1 w 145"/>
                          <a:gd name="T33" fmla="*/ 1 h 270"/>
                          <a:gd name="T34" fmla="*/ 1 w 145"/>
                          <a:gd name="T35" fmla="*/ 1 h 270"/>
                          <a:gd name="T36" fmla="*/ 1 w 145"/>
                          <a:gd name="T37" fmla="*/ 1 h 270"/>
                          <a:gd name="T38" fmla="*/ 1 w 145"/>
                          <a:gd name="T39" fmla="*/ 1 h 270"/>
                          <a:gd name="T40" fmla="*/ 1 w 145"/>
                          <a:gd name="T41" fmla="*/ 1 h 270"/>
                          <a:gd name="T42" fmla="*/ 1 w 145"/>
                          <a:gd name="T43" fmla="*/ 1 h 270"/>
                          <a:gd name="T44" fmla="*/ 1 w 145"/>
                          <a:gd name="T45" fmla="*/ 0 h 2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5" h="270">
                            <a:moveTo>
                              <a:pt x="139" y="0"/>
                            </a:moveTo>
                            <a:lnTo>
                              <a:pt x="91" y="17"/>
                            </a:lnTo>
                            <a:lnTo>
                              <a:pt x="50" y="39"/>
                            </a:lnTo>
                            <a:lnTo>
                              <a:pt x="22" y="85"/>
                            </a:lnTo>
                            <a:lnTo>
                              <a:pt x="0" y="118"/>
                            </a:lnTo>
                            <a:lnTo>
                              <a:pt x="5" y="155"/>
                            </a:lnTo>
                            <a:lnTo>
                              <a:pt x="8" y="226"/>
                            </a:lnTo>
                            <a:lnTo>
                              <a:pt x="17" y="270"/>
                            </a:lnTo>
                            <a:lnTo>
                              <a:pt x="65" y="219"/>
                            </a:lnTo>
                            <a:lnTo>
                              <a:pt x="66" y="175"/>
                            </a:lnTo>
                            <a:lnTo>
                              <a:pt x="63" y="155"/>
                            </a:lnTo>
                            <a:lnTo>
                              <a:pt x="57" y="140"/>
                            </a:lnTo>
                            <a:lnTo>
                              <a:pt x="66" y="134"/>
                            </a:lnTo>
                            <a:lnTo>
                              <a:pt x="74" y="123"/>
                            </a:lnTo>
                            <a:lnTo>
                              <a:pt x="85" y="106"/>
                            </a:lnTo>
                            <a:lnTo>
                              <a:pt x="90" y="87"/>
                            </a:lnTo>
                            <a:lnTo>
                              <a:pt x="95" y="69"/>
                            </a:lnTo>
                            <a:lnTo>
                              <a:pt x="110" y="66"/>
                            </a:lnTo>
                            <a:lnTo>
                              <a:pt x="125" y="58"/>
                            </a:lnTo>
                            <a:lnTo>
                              <a:pt x="136" y="49"/>
                            </a:lnTo>
                            <a:lnTo>
                              <a:pt x="143" y="35"/>
                            </a:lnTo>
                            <a:lnTo>
                              <a:pt x="145" y="16"/>
                            </a:lnTo>
                            <a:lnTo>
                              <a:pt x="139" y="0"/>
                            </a:lnTo>
                            <a:close/>
                          </a:path>
                        </a:pathLst>
                      </a:custGeom>
                      <a:solidFill>
                        <a:srgbClr val="FF9F7F"/>
                      </a:solidFill>
                      <a:ln w="9525">
                        <a:solidFill>
                          <a:srgbClr val="BF3F00"/>
                        </a:solidFill>
                        <a:round/>
                        <a:headEnd/>
                        <a:tailEnd/>
                      </a:ln>
                    </p:spPr>
                    <p:txBody>
                      <a:bodyPr/>
                      <a:lstStyle/>
                      <a:p>
                        <a:endParaRPr lang="zh-CN" altLang="en-US"/>
                      </a:p>
                    </p:txBody>
                  </p:sp>
                  <p:sp>
                    <p:nvSpPr>
                      <p:cNvPr id="63534" name="Freeform 69">
                        <a:extLst>
                          <a:ext uri="{FF2B5EF4-FFF2-40B4-BE49-F238E27FC236}">
                            <a16:creationId xmlns:a16="http://schemas.microsoft.com/office/drawing/2014/main" id="{697C5D32-B763-4BF2-97CF-707C32365854}"/>
                          </a:ext>
                        </a:extLst>
                      </p:cNvPr>
                      <p:cNvSpPr>
                        <a:spLocks noChangeArrowheads="1"/>
                      </p:cNvSpPr>
                      <p:nvPr/>
                    </p:nvSpPr>
                    <p:spPr bwMode="auto">
                      <a:xfrm>
                        <a:off x="4915" y="2750"/>
                        <a:ext cx="31" cy="14"/>
                      </a:xfrm>
                      <a:custGeom>
                        <a:avLst/>
                        <a:gdLst>
                          <a:gd name="T0" fmla="*/ 0 w 62"/>
                          <a:gd name="T1" fmla="*/ 0 h 29"/>
                          <a:gd name="T2" fmla="*/ 1 w 62"/>
                          <a:gd name="T3" fmla="*/ 0 h 29"/>
                          <a:gd name="T4" fmla="*/ 1 w 62"/>
                          <a:gd name="T5" fmla="*/ 0 h 29"/>
                          <a:gd name="T6" fmla="*/ 1 w 62"/>
                          <a:gd name="T7" fmla="*/ 0 h 29"/>
                          <a:gd name="T8" fmla="*/ 1 w 62"/>
                          <a:gd name="T9" fmla="*/ 0 h 29"/>
                          <a:gd name="T10" fmla="*/ 1 w 62"/>
                          <a:gd name="T11" fmla="*/ 0 h 29"/>
                          <a:gd name="T12" fmla="*/ 1 w 62"/>
                          <a:gd name="T13" fmla="*/ 0 h 29"/>
                          <a:gd name="T14" fmla="*/ 0 w 62"/>
                          <a:gd name="T15" fmla="*/ 0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29">
                            <a:moveTo>
                              <a:pt x="0" y="22"/>
                            </a:moveTo>
                            <a:lnTo>
                              <a:pt x="60" y="0"/>
                            </a:lnTo>
                            <a:lnTo>
                              <a:pt x="62" y="8"/>
                            </a:lnTo>
                            <a:lnTo>
                              <a:pt x="56" y="18"/>
                            </a:lnTo>
                            <a:lnTo>
                              <a:pt x="24" y="27"/>
                            </a:lnTo>
                            <a:lnTo>
                              <a:pt x="16" y="29"/>
                            </a:lnTo>
                            <a:lnTo>
                              <a:pt x="7" y="27"/>
                            </a:lnTo>
                            <a:lnTo>
                              <a:pt x="0" y="22"/>
                            </a:lnTo>
                            <a:close/>
                          </a:path>
                        </a:pathLst>
                      </a:custGeom>
                      <a:solidFill>
                        <a:srgbClr val="FF001F"/>
                      </a:solidFill>
                      <a:ln w="9525">
                        <a:solidFill>
                          <a:srgbClr val="FF001F"/>
                        </a:solidFill>
                        <a:round/>
                        <a:headEnd/>
                        <a:tailEnd/>
                      </a:ln>
                    </p:spPr>
                    <p:txBody>
                      <a:bodyPr/>
                      <a:lstStyle/>
                      <a:p>
                        <a:endParaRPr lang="zh-CN" altLang="en-US"/>
                      </a:p>
                    </p:txBody>
                  </p:sp>
                </p:grpSp>
              </p:grpSp>
            </p:grpSp>
            <p:sp>
              <p:nvSpPr>
                <p:cNvPr id="63525" name="Freeform 73">
                  <a:extLst>
                    <a:ext uri="{FF2B5EF4-FFF2-40B4-BE49-F238E27FC236}">
                      <a16:creationId xmlns:a16="http://schemas.microsoft.com/office/drawing/2014/main" id="{BD14F967-4F22-4522-9353-4E12E308FD38}"/>
                    </a:ext>
                  </a:extLst>
                </p:cNvPr>
                <p:cNvSpPr>
                  <a:spLocks noChangeArrowheads="1"/>
                </p:cNvSpPr>
                <p:nvPr/>
              </p:nvSpPr>
              <p:spPr bwMode="auto">
                <a:xfrm>
                  <a:off x="4935" y="2679"/>
                  <a:ext cx="488" cy="585"/>
                </a:xfrm>
                <a:custGeom>
                  <a:avLst/>
                  <a:gdLst>
                    <a:gd name="T0" fmla="*/ 1 w 976"/>
                    <a:gd name="T1" fmla="*/ 0 h 1169"/>
                    <a:gd name="T2" fmla="*/ 1 w 976"/>
                    <a:gd name="T3" fmla="*/ 1 h 1169"/>
                    <a:gd name="T4" fmla="*/ 1 w 976"/>
                    <a:gd name="T5" fmla="*/ 1 h 1169"/>
                    <a:gd name="T6" fmla="*/ 1 w 976"/>
                    <a:gd name="T7" fmla="*/ 1 h 1169"/>
                    <a:gd name="T8" fmla="*/ 1 w 976"/>
                    <a:gd name="T9" fmla="*/ 1 h 1169"/>
                    <a:gd name="T10" fmla="*/ 1 w 976"/>
                    <a:gd name="T11" fmla="*/ 1 h 1169"/>
                    <a:gd name="T12" fmla="*/ 0 w 976"/>
                    <a:gd name="T13" fmla="*/ 1 h 1169"/>
                    <a:gd name="T14" fmla="*/ 1 w 976"/>
                    <a:gd name="T15" fmla="*/ 0 h 1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76" h="1169">
                      <a:moveTo>
                        <a:pt x="379" y="0"/>
                      </a:moveTo>
                      <a:lnTo>
                        <a:pt x="946" y="114"/>
                      </a:lnTo>
                      <a:lnTo>
                        <a:pt x="904" y="128"/>
                      </a:lnTo>
                      <a:lnTo>
                        <a:pt x="976" y="161"/>
                      </a:lnTo>
                      <a:lnTo>
                        <a:pt x="653" y="1169"/>
                      </a:lnTo>
                      <a:lnTo>
                        <a:pt x="241" y="1122"/>
                      </a:lnTo>
                      <a:lnTo>
                        <a:pt x="0" y="990"/>
                      </a:lnTo>
                      <a:lnTo>
                        <a:pt x="379" y="0"/>
                      </a:lnTo>
                      <a:close/>
                    </a:path>
                  </a:pathLst>
                </a:custGeom>
                <a:solidFill>
                  <a:srgbClr val="9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6" name="Freeform 74">
                  <a:extLst>
                    <a:ext uri="{FF2B5EF4-FFF2-40B4-BE49-F238E27FC236}">
                      <a16:creationId xmlns:a16="http://schemas.microsoft.com/office/drawing/2014/main" id="{2AAFA5CB-21EA-4FB9-B4FD-F151CFE9829B}"/>
                    </a:ext>
                  </a:extLst>
                </p:cNvPr>
                <p:cNvSpPr>
                  <a:spLocks noChangeArrowheads="1"/>
                </p:cNvSpPr>
                <p:nvPr/>
              </p:nvSpPr>
              <p:spPr bwMode="auto">
                <a:xfrm>
                  <a:off x="4861" y="3044"/>
                  <a:ext cx="509" cy="284"/>
                </a:xfrm>
                <a:custGeom>
                  <a:avLst/>
                  <a:gdLst>
                    <a:gd name="T0" fmla="*/ 1 w 1017"/>
                    <a:gd name="T1" fmla="*/ 0 h 570"/>
                    <a:gd name="T2" fmla="*/ 1 w 1017"/>
                    <a:gd name="T3" fmla="*/ 0 h 570"/>
                    <a:gd name="T4" fmla="*/ 1 w 1017"/>
                    <a:gd name="T5" fmla="*/ 0 h 570"/>
                    <a:gd name="T6" fmla="*/ 1 w 1017"/>
                    <a:gd name="T7" fmla="*/ 0 h 570"/>
                    <a:gd name="T8" fmla="*/ 1 w 1017"/>
                    <a:gd name="T9" fmla="*/ 0 h 570"/>
                    <a:gd name="T10" fmla="*/ 1 w 1017"/>
                    <a:gd name="T11" fmla="*/ 0 h 570"/>
                    <a:gd name="T12" fmla="*/ 1 w 1017"/>
                    <a:gd name="T13" fmla="*/ 0 h 570"/>
                    <a:gd name="T14" fmla="*/ 1 w 1017"/>
                    <a:gd name="T15" fmla="*/ 0 h 570"/>
                    <a:gd name="T16" fmla="*/ 1 w 1017"/>
                    <a:gd name="T17" fmla="*/ 0 h 570"/>
                    <a:gd name="T18" fmla="*/ 1 w 1017"/>
                    <a:gd name="T19" fmla="*/ 0 h 570"/>
                    <a:gd name="T20" fmla="*/ 1 w 1017"/>
                    <a:gd name="T21" fmla="*/ 0 h 570"/>
                    <a:gd name="T22" fmla="*/ 1 w 1017"/>
                    <a:gd name="T23" fmla="*/ 0 h 570"/>
                    <a:gd name="T24" fmla="*/ 1 w 1017"/>
                    <a:gd name="T25" fmla="*/ 0 h 570"/>
                    <a:gd name="T26" fmla="*/ 1 w 1017"/>
                    <a:gd name="T27" fmla="*/ 0 h 570"/>
                    <a:gd name="T28" fmla="*/ 1 w 1017"/>
                    <a:gd name="T29" fmla="*/ 0 h 570"/>
                    <a:gd name="T30" fmla="*/ 1 w 1017"/>
                    <a:gd name="T31" fmla="*/ 0 h 570"/>
                    <a:gd name="T32" fmla="*/ 1 w 1017"/>
                    <a:gd name="T33" fmla="*/ 0 h 570"/>
                    <a:gd name="T34" fmla="*/ 1 w 1017"/>
                    <a:gd name="T35" fmla="*/ 0 h 570"/>
                    <a:gd name="T36" fmla="*/ 1 w 1017"/>
                    <a:gd name="T37" fmla="*/ 0 h 570"/>
                    <a:gd name="T38" fmla="*/ 1 w 1017"/>
                    <a:gd name="T39" fmla="*/ 0 h 570"/>
                    <a:gd name="T40" fmla="*/ 1 w 1017"/>
                    <a:gd name="T41" fmla="*/ 0 h 570"/>
                    <a:gd name="T42" fmla="*/ 1 w 1017"/>
                    <a:gd name="T43" fmla="*/ 0 h 570"/>
                    <a:gd name="T44" fmla="*/ 1 w 1017"/>
                    <a:gd name="T45" fmla="*/ 0 h 570"/>
                    <a:gd name="T46" fmla="*/ 1 w 1017"/>
                    <a:gd name="T47" fmla="*/ 0 h 570"/>
                    <a:gd name="T48" fmla="*/ 1 w 1017"/>
                    <a:gd name="T49" fmla="*/ 0 h 570"/>
                    <a:gd name="T50" fmla="*/ 1 w 1017"/>
                    <a:gd name="T51" fmla="*/ 0 h 570"/>
                    <a:gd name="T52" fmla="*/ 1 w 1017"/>
                    <a:gd name="T53" fmla="*/ 0 h 570"/>
                    <a:gd name="T54" fmla="*/ 1 w 1017"/>
                    <a:gd name="T55" fmla="*/ 0 h 570"/>
                    <a:gd name="T56" fmla="*/ 1 w 1017"/>
                    <a:gd name="T57" fmla="*/ 0 h 570"/>
                    <a:gd name="T58" fmla="*/ 1 w 1017"/>
                    <a:gd name="T59" fmla="*/ 0 h 570"/>
                    <a:gd name="T60" fmla="*/ 1 w 1017"/>
                    <a:gd name="T61" fmla="*/ 0 h 570"/>
                    <a:gd name="T62" fmla="*/ 1 w 1017"/>
                    <a:gd name="T63" fmla="*/ 0 h 5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7" h="570">
                      <a:moveTo>
                        <a:pt x="924" y="0"/>
                      </a:moveTo>
                      <a:lnTo>
                        <a:pt x="937" y="40"/>
                      </a:lnTo>
                      <a:lnTo>
                        <a:pt x="959" y="152"/>
                      </a:lnTo>
                      <a:lnTo>
                        <a:pt x="970" y="229"/>
                      </a:lnTo>
                      <a:lnTo>
                        <a:pt x="987" y="343"/>
                      </a:lnTo>
                      <a:lnTo>
                        <a:pt x="1001" y="390"/>
                      </a:lnTo>
                      <a:lnTo>
                        <a:pt x="1012" y="437"/>
                      </a:lnTo>
                      <a:lnTo>
                        <a:pt x="1017" y="478"/>
                      </a:lnTo>
                      <a:lnTo>
                        <a:pt x="1012" y="502"/>
                      </a:lnTo>
                      <a:lnTo>
                        <a:pt x="998" y="530"/>
                      </a:lnTo>
                      <a:lnTo>
                        <a:pt x="968" y="549"/>
                      </a:lnTo>
                      <a:lnTo>
                        <a:pt x="847" y="563"/>
                      </a:lnTo>
                      <a:lnTo>
                        <a:pt x="698" y="563"/>
                      </a:lnTo>
                      <a:lnTo>
                        <a:pt x="539" y="546"/>
                      </a:lnTo>
                      <a:lnTo>
                        <a:pt x="443" y="565"/>
                      </a:lnTo>
                      <a:lnTo>
                        <a:pt x="381" y="570"/>
                      </a:lnTo>
                      <a:lnTo>
                        <a:pt x="320" y="563"/>
                      </a:lnTo>
                      <a:lnTo>
                        <a:pt x="260" y="554"/>
                      </a:lnTo>
                      <a:lnTo>
                        <a:pt x="213" y="551"/>
                      </a:lnTo>
                      <a:lnTo>
                        <a:pt x="102" y="540"/>
                      </a:lnTo>
                      <a:lnTo>
                        <a:pt x="63" y="508"/>
                      </a:lnTo>
                      <a:lnTo>
                        <a:pt x="60" y="474"/>
                      </a:lnTo>
                      <a:lnTo>
                        <a:pt x="36" y="442"/>
                      </a:lnTo>
                      <a:lnTo>
                        <a:pt x="28" y="417"/>
                      </a:lnTo>
                      <a:lnTo>
                        <a:pt x="28" y="376"/>
                      </a:lnTo>
                      <a:lnTo>
                        <a:pt x="7" y="343"/>
                      </a:lnTo>
                      <a:lnTo>
                        <a:pt x="0" y="313"/>
                      </a:lnTo>
                      <a:lnTo>
                        <a:pt x="3" y="298"/>
                      </a:lnTo>
                      <a:lnTo>
                        <a:pt x="12" y="286"/>
                      </a:lnTo>
                      <a:lnTo>
                        <a:pt x="26" y="284"/>
                      </a:lnTo>
                      <a:lnTo>
                        <a:pt x="37" y="291"/>
                      </a:lnTo>
                      <a:lnTo>
                        <a:pt x="52" y="308"/>
                      </a:lnTo>
                      <a:lnTo>
                        <a:pt x="71" y="322"/>
                      </a:lnTo>
                      <a:lnTo>
                        <a:pt x="112" y="336"/>
                      </a:lnTo>
                      <a:lnTo>
                        <a:pt x="88" y="317"/>
                      </a:lnTo>
                      <a:lnTo>
                        <a:pt x="80" y="295"/>
                      </a:lnTo>
                      <a:lnTo>
                        <a:pt x="94" y="281"/>
                      </a:lnTo>
                      <a:lnTo>
                        <a:pt x="126" y="270"/>
                      </a:lnTo>
                      <a:lnTo>
                        <a:pt x="164" y="270"/>
                      </a:lnTo>
                      <a:lnTo>
                        <a:pt x="217" y="261"/>
                      </a:lnTo>
                      <a:lnTo>
                        <a:pt x="279" y="261"/>
                      </a:lnTo>
                      <a:lnTo>
                        <a:pt x="298" y="261"/>
                      </a:lnTo>
                      <a:lnTo>
                        <a:pt x="268" y="248"/>
                      </a:lnTo>
                      <a:lnTo>
                        <a:pt x="222" y="251"/>
                      </a:lnTo>
                      <a:lnTo>
                        <a:pt x="202" y="251"/>
                      </a:lnTo>
                      <a:lnTo>
                        <a:pt x="173" y="251"/>
                      </a:lnTo>
                      <a:lnTo>
                        <a:pt x="145" y="242"/>
                      </a:lnTo>
                      <a:lnTo>
                        <a:pt x="135" y="229"/>
                      </a:lnTo>
                      <a:lnTo>
                        <a:pt x="131" y="210"/>
                      </a:lnTo>
                      <a:lnTo>
                        <a:pt x="184" y="201"/>
                      </a:lnTo>
                      <a:lnTo>
                        <a:pt x="258" y="194"/>
                      </a:lnTo>
                      <a:lnTo>
                        <a:pt x="312" y="190"/>
                      </a:lnTo>
                      <a:lnTo>
                        <a:pt x="355" y="201"/>
                      </a:lnTo>
                      <a:lnTo>
                        <a:pt x="388" y="215"/>
                      </a:lnTo>
                      <a:lnTo>
                        <a:pt x="414" y="253"/>
                      </a:lnTo>
                      <a:lnTo>
                        <a:pt x="433" y="281"/>
                      </a:lnTo>
                      <a:lnTo>
                        <a:pt x="473" y="306"/>
                      </a:lnTo>
                      <a:lnTo>
                        <a:pt x="520" y="327"/>
                      </a:lnTo>
                      <a:lnTo>
                        <a:pt x="582" y="336"/>
                      </a:lnTo>
                      <a:lnTo>
                        <a:pt x="648" y="333"/>
                      </a:lnTo>
                      <a:lnTo>
                        <a:pt x="779" y="298"/>
                      </a:lnTo>
                      <a:lnTo>
                        <a:pt x="799" y="298"/>
                      </a:lnTo>
                      <a:lnTo>
                        <a:pt x="850" y="220"/>
                      </a:lnTo>
                      <a:lnTo>
                        <a:pt x="867" y="133"/>
                      </a:lnTo>
                      <a:lnTo>
                        <a:pt x="924" y="0"/>
                      </a:lnTo>
                      <a:close/>
                    </a:path>
                  </a:pathLst>
                </a:custGeom>
                <a:solidFill>
                  <a:srgbClr val="FF9F7F"/>
                </a:solidFill>
                <a:ln w="9525">
                  <a:solidFill>
                    <a:srgbClr val="BF3F00"/>
                  </a:solidFill>
                  <a:round/>
                  <a:headEnd/>
                  <a:tailEnd/>
                </a:ln>
              </p:spPr>
              <p:txBody>
                <a:bodyPr/>
                <a:lstStyle/>
                <a:p>
                  <a:endParaRPr lang="zh-CN" altLang="en-US"/>
                </a:p>
              </p:txBody>
            </p:sp>
          </p:grpSp>
          <p:grpSp>
            <p:nvGrpSpPr>
              <p:cNvPr id="63500" name="Group 83">
                <a:extLst>
                  <a:ext uri="{FF2B5EF4-FFF2-40B4-BE49-F238E27FC236}">
                    <a16:creationId xmlns:a16="http://schemas.microsoft.com/office/drawing/2014/main" id="{9F35548A-4BCE-41B3-8126-A8520BA44424}"/>
                  </a:ext>
                </a:extLst>
              </p:cNvPr>
              <p:cNvGrpSpPr>
                <a:grpSpLocks/>
              </p:cNvGrpSpPr>
              <p:nvPr/>
            </p:nvGrpSpPr>
            <p:grpSpPr bwMode="auto">
              <a:xfrm>
                <a:off x="3409" y="3098"/>
                <a:ext cx="560" cy="639"/>
                <a:chOff x="3409" y="3098"/>
                <a:chExt cx="560" cy="639"/>
              </a:xfrm>
            </p:grpSpPr>
            <p:sp>
              <p:nvSpPr>
                <p:cNvPr id="63516" name="Freeform 76">
                  <a:extLst>
                    <a:ext uri="{FF2B5EF4-FFF2-40B4-BE49-F238E27FC236}">
                      <a16:creationId xmlns:a16="http://schemas.microsoft.com/office/drawing/2014/main" id="{941F54C4-57F2-414A-A0F8-E42CF903C76A}"/>
                    </a:ext>
                  </a:extLst>
                </p:cNvPr>
                <p:cNvSpPr>
                  <a:spLocks noChangeArrowheads="1"/>
                </p:cNvSpPr>
                <p:nvPr/>
              </p:nvSpPr>
              <p:spPr bwMode="auto">
                <a:xfrm>
                  <a:off x="3476" y="3181"/>
                  <a:ext cx="433" cy="507"/>
                </a:xfrm>
                <a:custGeom>
                  <a:avLst/>
                  <a:gdLst>
                    <a:gd name="T0" fmla="*/ 0 w 868"/>
                    <a:gd name="T1" fmla="*/ 1 h 1014"/>
                    <a:gd name="T2" fmla="*/ 0 w 868"/>
                    <a:gd name="T3" fmla="*/ 1 h 1014"/>
                    <a:gd name="T4" fmla="*/ 0 w 868"/>
                    <a:gd name="T5" fmla="*/ 1 h 1014"/>
                    <a:gd name="T6" fmla="*/ 0 w 868"/>
                    <a:gd name="T7" fmla="*/ 1 h 1014"/>
                    <a:gd name="T8" fmla="*/ 0 w 868"/>
                    <a:gd name="T9" fmla="*/ 1 h 1014"/>
                    <a:gd name="T10" fmla="*/ 0 w 868"/>
                    <a:gd name="T11" fmla="*/ 1 h 1014"/>
                    <a:gd name="T12" fmla="*/ 0 w 868"/>
                    <a:gd name="T13" fmla="*/ 1 h 1014"/>
                    <a:gd name="T14" fmla="*/ 0 w 868"/>
                    <a:gd name="T15" fmla="*/ 1 h 1014"/>
                    <a:gd name="T16" fmla="*/ 0 w 868"/>
                    <a:gd name="T17" fmla="*/ 1 h 1014"/>
                    <a:gd name="T18" fmla="*/ 0 w 868"/>
                    <a:gd name="T19" fmla="*/ 1 h 1014"/>
                    <a:gd name="T20" fmla="*/ 0 w 868"/>
                    <a:gd name="T21" fmla="*/ 0 h 1014"/>
                    <a:gd name="T22" fmla="*/ 0 w 868"/>
                    <a:gd name="T23" fmla="*/ 1 h 1014"/>
                    <a:gd name="T24" fmla="*/ 0 w 868"/>
                    <a:gd name="T25" fmla="*/ 1 h 1014"/>
                    <a:gd name="T26" fmla="*/ 0 w 868"/>
                    <a:gd name="T27" fmla="*/ 1 h 1014"/>
                    <a:gd name="T28" fmla="*/ 0 w 868"/>
                    <a:gd name="T29" fmla="*/ 1 h 1014"/>
                    <a:gd name="T30" fmla="*/ 0 w 868"/>
                    <a:gd name="T31" fmla="*/ 1 h 1014"/>
                    <a:gd name="T32" fmla="*/ 0 w 868"/>
                    <a:gd name="T33" fmla="*/ 1 h 1014"/>
                    <a:gd name="T34" fmla="*/ 0 w 868"/>
                    <a:gd name="T35" fmla="*/ 1 h 1014"/>
                    <a:gd name="T36" fmla="*/ 0 w 868"/>
                    <a:gd name="T37" fmla="*/ 1 h 1014"/>
                    <a:gd name="T38" fmla="*/ 0 w 868"/>
                    <a:gd name="T39" fmla="*/ 1 h 1014"/>
                    <a:gd name="T40" fmla="*/ 0 w 868"/>
                    <a:gd name="T41" fmla="*/ 1 h 1014"/>
                    <a:gd name="T42" fmla="*/ 0 w 868"/>
                    <a:gd name="T43" fmla="*/ 1 h 1014"/>
                    <a:gd name="T44" fmla="*/ 0 w 868"/>
                    <a:gd name="T45" fmla="*/ 1 h 1014"/>
                    <a:gd name="T46" fmla="*/ 0 w 868"/>
                    <a:gd name="T47" fmla="*/ 1 h 1014"/>
                    <a:gd name="T48" fmla="*/ 0 w 868"/>
                    <a:gd name="T49" fmla="*/ 1 h 1014"/>
                    <a:gd name="T50" fmla="*/ 0 w 868"/>
                    <a:gd name="T51" fmla="*/ 1 h 1014"/>
                    <a:gd name="T52" fmla="*/ 0 w 868"/>
                    <a:gd name="T53" fmla="*/ 1 h 1014"/>
                    <a:gd name="T54" fmla="*/ 0 w 868"/>
                    <a:gd name="T55" fmla="*/ 1 h 1014"/>
                    <a:gd name="T56" fmla="*/ 0 w 868"/>
                    <a:gd name="T57" fmla="*/ 1 h 1014"/>
                    <a:gd name="T58" fmla="*/ 0 w 868"/>
                    <a:gd name="T59" fmla="*/ 1 h 1014"/>
                    <a:gd name="T60" fmla="*/ 0 w 868"/>
                    <a:gd name="T61" fmla="*/ 1 h 1014"/>
                    <a:gd name="T62" fmla="*/ 0 w 868"/>
                    <a:gd name="T63" fmla="*/ 1 h 1014"/>
                    <a:gd name="T64" fmla="*/ 0 w 868"/>
                    <a:gd name="T65" fmla="*/ 1 h 10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68" h="1014">
                      <a:moveTo>
                        <a:pt x="0" y="749"/>
                      </a:moveTo>
                      <a:lnTo>
                        <a:pt x="19" y="697"/>
                      </a:lnTo>
                      <a:lnTo>
                        <a:pt x="0" y="574"/>
                      </a:lnTo>
                      <a:lnTo>
                        <a:pt x="0" y="492"/>
                      </a:lnTo>
                      <a:lnTo>
                        <a:pt x="14" y="359"/>
                      </a:lnTo>
                      <a:lnTo>
                        <a:pt x="48" y="265"/>
                      </a:lnTo>
                      <a:lnTo>
                        <a:pt x="85" y="189"/>
                      </a:lnTo>
                      <a:lnTo>
                        <a:pt x="138" y="113"/>
                      </a:lnTo>
                      <a:lnTo>
                        <a:pt x="223" y="57"/>
                      </a:lnTo>
                      <a:lnTo>
                        <a:pt x="322" y="14"/>
                      </a:lnTo>
                      <a:lnTo>
                        <a:pt x="450" y="0"/>
                      </a:lnTo>
                      <a:lnTo>
                        <a:pt x="603" y="38"/>
                      </a:lnTo>
                      <a:lnTo>
                        <a:pt x="745" y="118"/>
                      </a:lnTo>
                      <a:lnTo>
                        <a:pt x="821" y="194"/>
                      </a:lnTo>
                      <a:lnTo>
                        <a:pt x="868" y="288"/>
                      </a:lnTo>
                      <a:lnTo>
                        <a:pt x="863" y="393"/>
                      </a:lnTo>
                      <a:lnTo>
                        <a:pt x="844" y="492"/>
                      </a:lnTo>
                      <a:lnTo>
                        <a:pt x="788" y="606"/>
                      </a:lnTo>
                      <a:lnTo>
                        <a:pt x="783" y="683"/>
                      </a:lnTo>
                      <a:lnTo>
                        <a:pt x="776" y="716"/>
                      </a:lnTo>
                      <a:lnTo>
                        <a:pt x="769" y="749"/>
                      </a:lnTo>
                      <a:lnTo>
                        <a:pt x="698" y="853"/>
                      </a:lnTo>
                      <a:lnTo>
                        <a:pt x="660" y="896"/>
                      </a:lnTo>
                      <a:lnTo>
                        <a:pt x="627" y="942"/>
                      </a:lnTo>
                      <a:lnTo>
                        <a:pt x="611" y="961"/>
                      </a:lnTo>
                      <a:lnTo>
                        <a:pt x="597" y="972"/>
                      </a:lnTo>
                      <a:lnTo>
                        <a:pt x="582" y="978"/>
                      </a:lnTo>
                      <a:lnTo>
                        <a:pt x="562" y="978"/>
                      </a:lnTo>
                      <a:lnTo>
                        <a:pt x="529" y="969"/>
                      </a:lnTo>
                      <a:lnTo>
                        <a:pt x="508" y="965"/>
                      </a:lnTo>
                      <a:lnTo>
                        <a:pt x="488" y="967"/>
                      </a:lnTo>
                      <a:lnTo>
                        <a:pt x="428" y="1014"/>
                      </a:lnTo>
                      <a:lnTo>
                        <a:pt x="0" y="749"/>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7" name="Oval 77">
                  <a:extLst>
                    <a:ext uri="{FF2B5EF4-FFF2-40B4-BE49-F238E27FC236}">
                      <a16:creationId xmlns:a16="http://schemas.microsoft.com/office/drawing/2014/main" id="{96B0A41B-3057-4857-8EF7-D4E83D2FFD9D}"/>
                    </a:ext>
                  </a:extLst>
                </p:cNvPr>
                <p:cNvSpPr>
                  <a:spLocks noChangeArrowheads="1"/>
                </p:cNvSpPr>
                <p:nvPr/>
              </p:nvSpPr>
              <p:spPr bwMode="auto">
                <a:xfrm>
                  <a:off x="3721" y="3578"/>
                  <a:ext cx="55" cy="65"/>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18" name="Freeform 78">
                  <a:extLst>
                    <a:ext uri="{FF2B5EF4-FFF2-40B4-BE49-F238E27FC236}">
                      <a16:creationId xmlns:a16="http://schemas.microsoft.com/office/drawing/2014/main" id="{A66F7A8B-0E3A-4D6E-9928-7A04175A7B2E}"/>
                    </a:ext>
                  </a:extLst>
                </p:cNvPr>
                <p:cNvSpPr>
                  <a:spLocks noChangeArrowheads="1"/>
                </p:cNvSpPr>
                <p:nvPr/>
              </p:nvSpPr>
              <p:spPr bwMode="auto">
                <a:xfrm>
                  <a:off x="3713" y="3511"/>
                  <a:ext cx="51" cy="98"/>
                </a:xfrm>
                <a:custGeom>
                  <a:avLst/>
                  <a:gdLst>
                    <a:gd name="T0" fmla="*/ 0 w 103"/>
                    <a:gd name="T1" fmla="*/ 0 h 196"/>
                    <a:gd name="T2" fmla="*/ 0 w 103"/>
                    <a:gd name="T3" fmla="*/ 1 h 196"/>
                    <a:gd name="T4" fmla="*/ 0 w 103"/>
                    <a:gd name="T5" fmla="*/ 1 h 196"/>
                    <a:gd name="T6" fmla="*/ 0 w 103"/>
                    <a:gd name="T7" fmla="*/ 1 h 196"/>
                    <a:gd name="T8" fmla="*/ 0 w 103"/>
                    <a:gd name="T9" fmla="*/ 1 h 196"/>
                    <a:gd name="T10" fmla="*/ 0 w 103"/>
                    <a:gd name="T11" fmla="*/ 1 h 196"/>
                    <a:gd name="T12" fmla="*/ 0 w 103"/>
                    <a:gd name="T13" fmla="*/ 1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3" h="196">
                      <a:moveTo>
                        <a:pt x="6" y="0"/>
                      </a:moveTo>
                      <a:lnTo>
                        <a:pt x="0" y="30"/>
                      </a:lnTo>
                      <a:lnTo>
                        <a:pt x="0" y="61"/>
                      </a:lnTo>
                      <a:lnTo>
                        <a:pt x="19" y="128"/>
                      </a:lnTo>
                      <a:lnTo>
                        <a:pt x="46" y="186"/>
                      </a:lnTo>
                      <a:lnTo>
                        <a:pt x="79" y="196"/>
                      </a:lnTo>
                      <a:lnTo>
                        <a:pt x="103" y="186"/>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9" name="Freeform 79">
                  <a:extLst>
                    <a:ext uri="{FF2B5EF4-FFF2-40B4-BE49-F238E27FC236}">
                      <a16:creationId xmlns:a16="http://schemas.microsoft.com/office/drawing/2014/main" id="{D6364E48-E14D-4BB1-9611-52A0D0121814}"/>
                    </a:ext>
                  </a:extLst>
                </p:cNvPr>
                <p:cNvSpPr>
                  <a:spLocks noChangeArrowheads="1"/>
                </p:cNvSpPr>
                <p:nvPr/>
              </p:nvSpPr>
              <p:spPr bwMode="auto">
                <a:xfrm>
                  <a:off x="3443" y="3526"/>
                  <a:ext cx="280" cy="211"/>
                </a:xfrm>
                <a:custGeom>
                  <a:avLst/>
                  <a:gdLst>
                    <a:gd name="T0" fmla="*/ 1 w 558"/>
                    <a:gd name="T1" fmla="*/ 0 h 421"/>
                    <a:gd name="T2" fmla="*/ 1 w 558"/>
                    <a:gd name="T3" fmla="*/ 1 h 421"/>
                    <a:gd name="T4" fmla="*/ 1 w 558"/>
                    <a:gd name="T5" fmla="*/ 1 h 421"/>
                    <a:gd name="T6" fmla="*/ 1 w 558"/>
                    <a:gd name="T7" fmla="*/ 1 h 421"/>
                    <a:gd name="T8" fmla="*/ 1 w 558"/>
                    <a:gd name="T9" fmla="*/ 1 h 421"/>
                    <a:gd name="T10" fmla="*/ 1 w 558"/>
                    <a:gd name="T11" fmla="*/ 1 h 421"/>
                    <a:gd name="T12" fmla="*/ 1 w 558"/>
                    <a:gd name="T13" fmla="*/ 1 h 421"/>
                    <a:gd name="T14" fmla="*/ 1 w 558"/>
                    <a:gd name="T15" fmla="*/ 1 h 421"/>
                    <a:gd name="T16" fmla="*/ 1 w 558"/>
                    <a:gd name="T17" fmla="*/ 1 h 421"/>
                    <a:gd name="T18" fmla="*/ 0 w 558"/>
                    <a:gd name="T19" fmla="*/ 1 h 421"/>
                    <a:gd name="T20" fmla="*/ 1 w 558"/>
                    <a:gd name="T21" fmla="*/ 0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8" h="421">
                      <a:moveTo>
                        <a:pt x="94" y="0"/>
                      </a:moveTo>
                      <a:lnTo>
                        <a:pt x="342" y="113"/>
                      </a:lnTo>
                      <a:lnTo>
                        <a:pt x="430" y="167"/>
                      </a:lnTo>
                      <a:lnTo>
                        <a:pt x="479" y="205"/>
                      </a:lnTo>
                      <a:lnTo>
                        <a:pt x="511" y="237"/>
                      </a:lnTo>
                      <a:lnTo>
                        <a:pt x="531" y="265"/>
                      </a:lnTo>
                      <a:lnTo>
                        <a:pt x="549" y="295"/>
                      </a:lnTo>
                      <a:lnTo>
                        <a:pt x="558" y="322"/>
                      </a:lnTo>
                      <a:lnTo>
                        <a:pt x="487" y="421"/>
                      </a:lnTo>
                      <a:lnTo>
                        <a:pt x="0" y="66"/>
                      </a:lnTo>
                      <a:lnTo>
                        <a:pt x="94" y="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0" name="Group 82">
                  <a:extLst>
                    <a:ext uri="{FF2B5EF4-FFF2-40B4-BE49-F238E27FC236}">
                      <a16:creationId xmlns:a16="http://schemas.microsoft.com/office/drawing/2014/main" id="{88589007-5FFA-406A-8413-7CD442BBA458}"/>
                    </a:ext>
                  </a:extLst>
                </p:cNvPr>
                <p:cNvGrpSpPr>
                  <a:grpSpLocks/>
                </p:cNvGrpSpPr>
                <p:nvPr/>
              </p:nvGrpSpPr>
              <p:grpSpPr bwMode="auto">
                <a:xfrm>
                  <a:off x="3409" y="3098"/>
                  <a:ext cx="560" cy="469"/>
                  <a:chOff x="3409" y="3098"/>
                  <a:chExt cx="560" cy="469"/>
                </a:xfrm>
              </p:grpSpPr>
              <p:sp>
                <p:nvSpPr>
                  <p:cNvPr id="63521" name="Freeform 80">
                    <a:extLst>
                      <a:ext uri="{FF2B5EF4-FFF2-40B4-BE49-F238E27FC236}">
                        <a16:creationId xmlns:a16="http://schemas.microsoft.com/office/drawing/2014/main" id="{C570B47A-5290-4659-9D8D-57E78B01B3A5}"/>
                      </a:ext>
                    </a:extLst>
                  </p:cNvPr>
                  <p:cNvSpPr>
                    <a:spLocks noChangeArrowheads="1"/>
                  </p:cNvSpPr>
                  <p:nvPr/>
                </p:nvSpPr>
                <p:spPr bwMode="auto">
                  <a:xfrm>
                    <a:off x="3409" y="3098"/>
                    <a:ext cx="560" cy="469"/>
                  </a:xfrm>
                  <a:custGeom>
                    <a:avLst/>
                    <a:gdLst>
                      <a:gd name="T0" fmla="*/ 1 w 1118"/>
                      <a:gd name="T1" fmla="*/ 1 h 937"/>
                      <a:gd name="T2" fmla="*/ 1 w 1118"/>
                      <a:gd name="T3" fmla="*/ 0 h 937"/>
                      <a:gd name="T4" fmla="*/ 1 w 1118"/>
                      <a:gd name="T5" fmla="*/ 1 h 937"/>
                      <a:gd name="T6" fmla="*/ 1 w 1118"/>
                      <a:gd name="T7" fmla="*/ 1 h 937"/>
                      <a:gd name="T8" fmla="*/ 1 w 1118"/>
                      <a:gd name="T9" fmla="*/ 1 h 937"/>
                      <a:gd name="T10" fmla="*/ 1 w 1118"/>
                      <a:gd name="T11" fmla="*/ 1 h 937"/>
                      <a:gd name="T12" fmla="*/ 1 w 1118"/>
                      <a:gd name="T13" fmla="*/ 1 h 937"/>
                      <a:gd name="T14" fmla="*/ 1 w 1118"/>
                      <a:gd name="T15" fmla="*/ 1 h 937"/>
                      <a:gd name="T16" fmla="*/ 1 w 1118"/>
                      <a:gd name="T17" fmla="*/ 1 h 937"/>
                      <a:gd name="T18" fmla="*/ 1 w 1118"/>
                      <a:gd name="T19" fmla="*/ 1 h 937"/>
                      <a:gd name="T20" fmla="*/ 1 w 1118"/>
                      <a:gd name="T21" fmla="*/ 1 h 937"/>
                      <a:gd name="T22" fmla="*/ 1 w 1118"/>
                      <a:gd name="T23" fmla="*/ 1 h 937"/>
                      <a:gd name="T24" fmla="*/ 1 w 1118"/>
                      <a:gd name="T25" fmla="*/ 1 h 937"/>
                      <a:gd name="T26" fmla="*/ 1 w 1118"/>
                      <a:gd name="T27" fmla="*/ 1 h 937"/>
                      <a:gd name="T28" fmla="*/ 1 w 1118"/>
                      <a:gd name="T29" fmla="*/ 1 h 937"/>
                      <a:gd name="T30" fmla="*/ 1 w 1118"/>
                      <a:gd name="T31" fmla="*/ 1 h 937"/>
                      <a:gd name="T32" fmla="*/ 1 w 1118"/>
                      <a:gd name="T33" fmla="*/ 1 h 937"/>
                      <a:gd name="T34" fmla="*/ 1 w 1118"/>
                      <a:gd name="T35" fmla="*/ 1 h 937"/>
                      <a:gd name="T36" fmla="*/ 1 w 1118"/>
                      <a:gd name="T37" fmla="*/ 1 h 937"/>
                      <a:gd name="T38" fmla="*/ 1 w 1118"/>
                      <a:gd name="T39" fmla="*/ 1 h 937"/>
                      <a:gd name="T40" fmla="*/ 1 w 1118"/>
                      <a:gd name="T41" fmla="*/ 1 h 937"/>
                      <a:gd name="T42" fmla="*/ 1 w 1118"/>
                      <a:gd name="T43" fmla="*/ 1 h 937"/>
                      <a:gd name="T44" fmla="*/ 1 w 1118"/>
                      <a:gd name="T45" fmla="*/ 1 h 937"/>
                      <a:gd name="T46" fmla="*/ 1 w 1118"/>
                      <a:gd name="T47" fmla="*/ 1 h 937"/>
                      <a:gd name="T48" fmla="*/ 1 w 1118"/>
                      <a:gd name="T49" fmla="*/ 1 h 937"/>
                      <a:gd name="T50" fmla="*/ 1 w 1118"/>
                      <a:gd name="T51" fmla="*/ 1 h 937"/>
                      <a:gd name="T52" fmla="*/ 1 w 1118"/>
                      <a:gd name="T53" fmla="*/ 1 h 937"/>
                      <a:gd name="T54" fmla="*/ 1 w 1118"/>
                      <a:gd name="T55" fmla="*/ 1 h 937"/>
                      <a:gd name="T56" fmla="*/ 1 w 1118"/>
                      <a:gd name="T57" fmla="*/ 1 h 937"/>
                      <a:gd name="T58" fmla="*/ 1 w 1118"/>
                      <a:gd name="T59" fmla="*/ 1 h 937"/>
                      <a:gd name="T60" fmla="*/ 1 w 1118"/>
                      <a:gd name="T61" fmla="*/ 1 h 937"/>
                      <a:gd name="T62" fmla="*/ 1 w 1118"/>
                      <a:gd name="T63" fmla="*/ 1 h 937"/>
                      <a:gd name="T64" fmla="*/ 1 w 1118"/>
                      <a:gd name="T65" fmla="*/ 1 h 937"/>
                      <a:gd name="T66" fmla="*/ 1 w 1118"/>
                      <a:gd name="T67" fmla="*/ 1 h 937"/>
                      <a:gd name="T68" fmla="*/ 1 w 1118"/>
                      <a:gd name="T69" fmla="*/ 1 h 937"/>
                      <a:gd name="T70" fmla="*/ 1 w 1118"/>
                      <a:gd name="T71" fmla="*/ 1 h 937"/>
                      <a:gd name="T72" fmla="*/ 0 w 1118"/>
                      <a:gd name="T73" fmla="*/ 1 h 937"/>
                      <a:gd name="T74" fmla="*/ 1 w 1118"/>
                      <a:gd name="T75" fmla="*/ 1 h 937"/>
                      <a:gd name="T76" fmla="*/ 1 w 1118"/>
                      <a:gd name="T77" fmla="*/ 1 h 937"/>
                      <a:gd name="T78" fmla="*/ 1 w 1118"/>
                      <a:gd name="T79" fmla="*/ 1 h 937"/>
                      <a:gd name="T80" fmla="*/ 1 w 1118"/>
                      <a:gd name="T81" fmla="*/ 1 h 937"/>
                      <a:gd name="T82" fmla="*/ 1 w 1118"/>
                      <a:gd name="T83" fmla="*/ 1 h 937"/>
                      <a:gd name="T84" fmla="*/ 1 w 1118"/>
                      <a:gd name="T85" fmla="*/ 1 h 937"/>
                      <a:gd name="T86" fmla="*/ 1 w 1118"/>
                      <a:gd name="T87" fmla="*/ 1 h 937"/>
                      <a:gd name="T88" fmla="*/ 1 w 1118"/>
                      <a:gd name="T89" fmla="*/ 1 h 937"/>
                      <a:gd name="T90" fmla="*/ 1 w 1118"/>
                      <a:gd name="T91" fmla="*/ 1 h 9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18" h="937">
                        <a:moveTo>
                          <a:pt x="522" y="30"/>
                        </a:moveTo>
                        <a:lnTo>
                          <a:pt x="569" y="0"/>
                        </a:lnTo>
                        <a:lnTo>
                          <a:pt x="666" y="46"/>
                        </a:lnTo>
                        <a:lnTo>
                          <a:pt x="796" y="115"/>
                        </a:lnTo>
                        <a:lnTo>
                          <a:pt x="1058" y="410"/>
                        </a:lnTo>
                        <a:lnTo>
                          <a:pt x="1099" y="459"/>
                        </a:lnTo>
                        <a:lnTo>
                          <a:pt x="1112" y="508"/>
                        </a:lnTo>
                        <a:lnTo>
                          <a:pt x="1118" y="559"/>
                        </a:lnTo>
                        <a:lnTo>
                          <a:pt x="1114" y="601"/>
                        </a:lnTo>
                        <a:lnTo>
                          <a:pt x="1103" y="641"/>
                        </a:lnTo>
                        <a:lnTo>
                          <a:pt x="1084" y="677"/>
                        </a:lnTo>
                        <a:lnTo>
                          <a:pt x="1057" y="704"/>
                        </a:lnTo>
                        <a:lnTo>
                          <a:pt x="924" y="783"/>
                        </a:lnTo>
                        <a:lnTo>
                          <a:pt x="890" y="797"/>
                        </a:lnTo>
                        <a:lnTo>
                          <a:pt x="856" y="798"/>
                        </a:lnTo>
                        <a:lnTo>
                          <a:pt x="800" y="836"/>
                        </a:lnTo>
                        <a:lnTo>
                          <a:pt x="713" y="839"/>
                        </a:lnTo>
                        <a:lnTo>
                          <a:pt x="684" y="847"/>
                        </a:lnTo>
                        <a:lnTo>
                          <a:pt x="669" y="814"/>
                        </a:lnTo>
                        <a:lnTo>
                          <a:pt x="639" y="809"/>
                        </a:lnTo>
                        <a:lnTo>
                          <a:pt x="610" y="816"/>
                        </a:lnTo>
                        <a:lnTo>
                          <a:pt x="596" y="836"/>
                        </a:lnTo>
                        <a:lnTo>
                          <a:pt x="588" y="857"/>
                        </a:lnTo>
                        <a:lnTo>
                          <a:pt x="591" y="871"/>
                        </a:lnTo>
                        <a:lnTo>
                          <a:pt x="549" y="884"/>
                        </a:lnTo>
                        <a:lnTo>
                          <a:pt x="498" y="910"/>
                        </a:lnTo>
                        <a:lnTo>
                          <a:pt x="432" y="914"/>
                        </a:lnTo>
                        <a:lnTo>
                          <a:pt x="358" y="928"/>
                        </a:lnTo>
                        <a:lnTo>
                          <a:pt x="273" y="937"/>
                        </a:lnTo>
                        <a:lnTo>
                          <a:pt x="159" y="910"/>
                        </a:lnTo>
                        <a:lnTo>
                          <a:pt x="69" y="871"/>
                        </a:lnTo>
                        <a:lnTo>
                          <a:pt x="55" y="839"/>
                        </a:lnTo>
                        <a:lnTo>
                          <a:pt x="39" y="811"/>
                        </a:lnTo>
                        <a:lnTo>
                          <a:pt x="30" y="754"/>
                        </a:lnTo>
                        <a:lnTo>
                          <a:pt x="9" y="653"/>
                        </a:lnTo>
                        <a:lnTo>
                          <a:pt x="4" y="603"/>
                        </a:lnTo>
                        <a:lnTo>
                          <a:pt x="0" y="555"/>
                        </a:lnTo>
                        <a:lnTo>
                          <a:pt x="6" y="514"/>
                        </a:lnTo>
                        <a:lnTo>
                          <a:pt x="30" y="464"/>
                        </a:lnTo>
                        <a:lnTo>
                          <a:pt x="55" y="402"/>
                        </a:lnTo>
                        <a:lnTo>
                          <a:pt x="104" y="319"/>
                        </a:lnTo>
                        <a:lnTo>
                          <a:pt x="197" y="197"/>
                        </a:lnTo>
                        <a:lnTo>
                          <a:pt x="276" y="129"/>
                        </a:lnTo>
                        <a:lnTo>
                          <a:pt x="393" y="62"/>
                        </a:lnTo>
                        <a:lnTo>
                          <a:pt x="467" y="46"/>
                        </a:lnTo>
                        <a:lnTo>
                          <a:pt x="522" y="30"/>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2" name="Freeform 81">
                    <a:extLst>
                      <a:ext uri="{FF2B5EF4-FFF2-40B4-BE49-F238E27FC236}">
                        <a16:creationId xmlns:a16="http://schemas.microsoft.com/office/drawing/2014/main" id="{C275BA4D-9552-4E7F-850F-B051B60F44F5}"/>
                      </a:ext>
                    </a:extLst>
                  </p:cNvPr>
                  <p:cNvSpPr>
                    <a:spLocks noChangeArrowheads="1"/>
                  </p:cNvSpPr>
                  <p:nvPr/>
                </p:nvSpPr>
                <p:spPr bwMode="auto">
                  <a:xfrm>
                    <a:off x="3840" y="3467"/>
                    <a:ext cx="81" cy="85"/>
                  </a:xfrm>
                  <a:custGeom>
                    <a:avLst/>
                    <a:gdLst>
                      <a:gd name="T0" fmla="*/ 0 w 163"/>
                      <a:gd name="T1" fmla="*/ 0 h 171"/>
                      <a:gd name="T2" fmla="*/ 0 w 163"/>
                      <a:gd name="T3" fmla="*/ 0 h 171"/>
                      <a:gd name="T4" fmla="*/ 0 w 163"/>
                      <a:gd name="T5" fmla="*/ 0 h 171"/>
                      <a:gd name="T6" fmla="*/ 0 w 163"/>
                      <a:gd name="T7" fmla="*/ 0 h 171"/>
                      <a:gd name="T8" fmla="*/ 0 w 163"/>
                      <a:gd name="T9" fmla="*/ 0 h 171"/>
                      <a:gd name="T10" fmla="*/ 0 w 163"/>
                      <a:gd name="T11" fmla="*/ 0 h 171"/>
                      <a:gd name="T12" fmla="*/ 0 w 163"/>
                      <a:gd name="T13" fmla="*/ 0 h 171"/>
                      <a:gd name="T14" fmla="*/ 0 w 163"/>
                      <a:gd name="T15" fmla="*/ 0 h 171"/>
                      <a:gd name="T16" fmla="*/ 0 w 163"/>
                      <a:gd name="T17" fmla="*/ 0 h 171"/>
                      <a:gd name="T18" fmla="*/ 0 w 163"/>
                      <a:gd name="T19" fmla="*/ 0 h 171"/>
                      <a:gd name="T20" fmla="*/ 0 w 163"/>
                      <a:gd name="T21" fmla="*/ 0 h 171"/>
                      <a:gd name="T22" fmla="*/ 0 w 163"/>
                      <a:gd name="T23" fmla="*/ 0 h 171"/>
                      <a:gd name="T24" fmla="*/ 0 w 163"/>
                      <a:gd name="T25" fmla="*/ 0 h 171"/>
                      <a:gd name="T26" fmla="*/ 0 w 163"/>
                      <a:gd name="T27" fmla="*/ 0 h 171"/>
                      <a:gd name="T28" fmla="*/ 0 w 163"/>
                      <a:gd name="T29" fmla="*/ 0 h 171"/>
                      <a:gd name="T30" fmla="*/ 0 w 163"/>
                      <a:gd name="T31" fmla="*/ 0 h 171"/>
                      <a:gd name="T32" fmla="*/ 0 w 163"/>
                      <a:gd name="T33" fmla="*/ 0 h 171"/>
                      <a:gd name="T34" fmla="*/ 0 w 163"/>
                      <a:gd name="T35" fmla="*/ 0 h 171"/>
                      <a:gd name="T36" fmla="*/ 0 w 163"/>
                      <a:gd name="T37" fmla="*/ 0 h 171"/>
                      <a:gd name="T38" fmla="*/ 0 w 163"/>
                      <a:gd name="T39" fmla="*/ 0 h 171"/>
                      <a:gd name="T40" fmla="*/ 0 w 163"/>
                      <a:gd name="T41" fmla="*/ 0 h 171"/>
                      <a:gd name="T42" fmla="*/ 0 w 163"/>
                      <a:gd name="T43" fmla="*/ 0 h 171"/>
                      <a:gd name="T44" fmla="*/ 0 w 163"/>
                      <a:gd name="T45" fmla="*/ 0 h 171"/>
                      <a:gd name="T46" fmla="*/ 0 w 163"/>
                      <a:gd name="T47" fmla="*/ 0 h 171"/>
                      <a:gd name="T48" fmla="*/ 0 w 163"/>
                      <a:gd name="T49" fmla="*/ 0 h 171"/>
                      <a:gd name="T50" fmla="*/ 0 w 163"/>
                      <a:gd name="T51" fmla="*/ 0 h 171"/>
                      <a:gd name="T52" fmla="*/ 0 w 163"/>
                      <a:gd name="T53" fmla="*/ 0 h 171"/>
                      <a:gd name="T54" fmla="*/ 0 w 163"/>
                      <a:gd name="T55" fmla="*/ 0 h 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3" h="171">
                        <a:moveTo>
                          <a:pt x="30" y="21"/>
                        </a:moveTo>
                        <a:lnTo>
                          <a:pt x="128" y="21"/>
                        </a:lnTo>
                        <a:lnTo>
                          <a:pt x="117" y="2"/>
                        </a:lnTo>
                        <a:lnTo>
                          <a:pt x="136" y="0"/>
                        </a:lnTo>
                        <a:lnTo>
                          <a:pt x="163" y="24"/>
                        </a:lnTo>
                        <a:lnTo>
                          <a:pt x="163" y="43"/>
                        </a:lnTo>
                        <a:lnTo>
                          <a:pt x="145" y="45"/>
                        </a:lnTo>
                        <a:lnTo>
                          <a:pt x="141" y="71"/>
                        </a:lnTo>
                        <a:lnTo>
                          <a:pt x="134" y="98"/>
                        </a:lnTo>
                        <a:lnTo>
                          <a:pt x="125" y="122"/>
                        </a:lnTo>
                        <a:lnTo>
                          <a:pt x="117" y="136"/>
                        </a:lnTo>
                        <a:lnTo>
                          <a:pt x="109" y="146"/>
                        </a:lnTo>
                        <a:lnTo>
                          <a:pt x="96" y="155"/>
                        </a:lnTo>
                        <a:lnTo>
                          <a:pt x="82" y="163"/>
                        </a:lnTo>
                        <a:lnTo>
                          <a:pt x="68" y="168"/>
                        </a:lnTo>
                        <a:lnTo>
                          <a:pt x="52" y="169"/>
                        </a:lnTo>
                        <a:lnTo>
                          <a:pt x="41" y="171"/>
                        </a:lnTo>
                        <a:lnTo>
                          <a:pt x="54" y="154"/>
                        </a:lnTo>
                        <a:lnTo>
                          <a:pt x="68" y="150"/>
                        </a:lnTo>
                        <a:lnTo>
                          <a:pt x="85" y="143"/>
                        </a:lnTo>
                        <a:lnTo>
                          <a:pt x="100" y="133"/>
                        </a:lnTo>
                        <a:lnTo>
                          <a:pt x="107" y="122"/>
                        </a:lnTo>
                        <a:lnTo>
                          <a:pt x="114" y="109"/>
                        </a:lnTo>
                        <a:lnTo>
                          <a:pt x="120" y="89"/>
                        </a:lnTo>
                        <a:lnTo>
                          <a:pt x="125" y="67"/>
                        </a:lnTo>
                        <a:lnTo>
                          <a:pt x="128" y="45"/>
                        </a:lnTo>
                        <a:lnTo>
                          <a:pt x="0" y="57"/>
                        </a:lnTo>
                        <a:lnTo>
                          <a:pt x="30" y="21"/>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63501" name="Group 88">
                <a:extLst>
                  <a:ext uri="{FF2B5EF4-FFF2-40B4-BE49-F238E27FC236}">
                    <a16:creationId xmlns:a16="http://schemas.microsoft.com/office/drawing/2014/main" id="{2D5F01AA-8D56-4097-A591-D4B94E185453}"/>
                  </a:ext>
                </a:extLst>
              </p:cNvPr>
              <p:cNvGrpSpPr>
                <a:grpSpLocks/>
              </p:cNvGrpSpPr>
              <p:nvPr/>
            </p:nvGrpSpPr>
            <p:grpSpPr bwMode="auto">
              <a:xfrm>
                <a:off x="4032" y="3205"/>
                <a:ext cx="545" cy="626"/>
                <a:chOff x="4032" y="3205"/>
                <a:chExt cx="545" cy="626"/>
              </a:xfrm>
            </p:grpSpPr>
            <p:grpSp>
              <p:nvGrpSpPr>
                <p:cNvPr id="63512" name="Group 86">
                  <a:extLst>
                    <a:ext uri="{FF2B5EF4-FFF2-40B4-BE49-F238E27FC236}">
                      <a16:creationId xmlns:a16="http://schemas.microsoft.com/office/drawing/2014/main" id="{D5038A97-4267-4741-A210-869E5434CD24}"/>
                    </a:ext>
                  </a:extLst>
                </p:cNvPr>
                <p:cNvGrpSpPr>
                  <a:grpSpLocks/>
                </p:cNvGrpSpPr>
                <p:nvPr/>
              </p:nvGrpSpPr>
              <p:grpSpPr bwMode="auto">
                <a:xfrm>
                  <a:off x="4032" y="3205"/>
                  <a:ext cx="518" cy="626"/>
                  <a:chOff x="4032" y="3205"/>
                  <a:chExt cx="518" cy="626"/>
                </a:xfrm>
              </p:grpSpPr>
              <p:sp>
                <p:nvSpPr>
                  <p:cNvPr id="63514" name="Freeform 84">
                    <a:extLst>
                      <a:ext uri="{FF2B5EF4-FFF2-40B4-BE49-F238E27FC236}">
                        <a16:creationId xmlns:a16="http://schemas.microsoft.com/office/drawing/2014/main" id="{413FAF35-682E-479D-A77A-1348EC674202}"/>
                      </a:ext>
                    </a:extLst>
                  </p:cNvPr>
                  <p:cNvSpPr>
                    <a:spLocks noChangeArrowheads="1"/>
                  </p:cNvSpPr>
                  <p:nvPr/>
                </p:nvSpPr>
                <p:spPr bwMode="auto">
                  <a:xfrm>
                    <a:off x="4070" y="3234"/>
                    <a:ext cx="480" cy="597"/>
                  </a:xfrm>
                  <a:custGeom>
                    <a:avLst/>
                    <a:gdLst>
                      <a:gd name="T0" fmla="*/ 0 w 961"/>
                      <a:gd name="T1" fmla="*/ 0 h 1195"/>
                      <a:gd name="T2" fmla="*/ 0 w 961"/>
                      <a:gd name="T3" fmla="*/ 0 h 1195"/>
                      <a:gd name="T4" fmla="*/ 0 w 961"/>
                      <a:gd name="T5" fmla="*/ 0 h 1195"/>
                      <a:gd name="T6" fmla="*/ 0 w 961"/>
                      <a:gd name="T7" fmla="*/ 0 h 1195"/>
                      <a:gd name="T8" fmla="*/ 0 w 961"/>
                      <a:gd name="T9" fmla="*/ 0 h 1195"/>
                      <a:gd name="T10" fmla="*/ 0 w 961"/>
                      <a:gd name="T11" fmla="*/ 0 h 1195"/>
                      <a:gd name="T12" fmla="*/ 0 w 961"/>
                      <a:gd name="T13" fmla="*/ 0 h 1195"/>
                      <a:gd name="T14" fmla="*/ 0 w 961"/>
                      <a:gd name="T15" fmla="*/ 0 h 1195"/>
                      <a:gd name="T16" fmla="*/ 0 w 961"/>
                      <a:gd name="T17" fmla="*/ 0 h 1195"/>
                      <a:gd name="T18" fmla="*/ 0 w 961"/>
                      <a:gd name="T19" fmla="*/ 0 h 1195"/>
                      <a:gd name="T20" fmla="*/ 0 w 961"/>
                      <a:gd name="T21" fmla="*/ 0 h 1195"/>
                      <a:gd name="T22" fmla="*/ 0 w 961"/>
                      <a:gd name="T23" fmla="*/ 0 h 1195"/>
                      <a:gd name="T24" fmla="*/ 0 w 961"/>
                      <a:gd name="T25" fmla="*/ 0 h 1195"/>
                      <a:gd name="T26" fmla="*/ 0 w 961"/>
                      <a:gd name="T27" fmla="*/ 0 h 1195"/>
                      <a:gd name="T28" fmla="*/ 0 w 961"/>
                      <a:gd name="T29" fmla="*/ 0 h 1195"/>
                      <a:gd name="T30" fmla="*/ 0 w 961"/>
                      <a:gd name="T31" fmla="*/ 0 h 1195"/>
                      <a:gd name="T32" fmla="*/ 0 w 961"/>
                      <a:gd name="T33" fmla="*/ 0 h 1195"/>
                      <a:gd name="T34" fmla="*/ 0 w 961"/>
                      <a:gd name="T35" fmla="*/ 0 h 1195"/>
                      <a:gd name="T36" fmla="*/ 0 w 961"/>
                      <a:gd name="T37" fmla="*/ 0 h 1195"/>
                      <a:gd name="T38" fmla="*/ 0 w 961"/>
                      <a:gd name="T39" fmla="*/ 0 h 1195"/>
                      <a:gd name="T40" fmla="*/ 0 w 961"/>
                      <a:gd name="T41" fmla="*/ 0 h 1195"/>
                      <a:gd name="T42" fmla="*/ 0 w 961"/>
                      <a:gd name="T43" fmla="*/ 0 h 1195"/>
                      <a:gd name="T44" fmla="*/ 0 w 961"/>
                      <a:gd name="T45" fmla="*/ 0 h 1195"/>
                      <a:gd name="T46" fmla="*/ 0 w 961"/>
                      <a:gd name="T47" fmla="*/ 0 h 1195"/>
                      <a:gd name="T48" fmla="*/ 0 w 961"/>
                      <a:gd name="T49" fmla="*/ 0 h 1195"/>
                      <a:gd name="T50" fmla="*/ 0 w 961"/>
                      <a:gd name="T51" fmla="*/ 0 h 1195"/>
                      <a:gd name="T52" fmla="*/ 0 w 961"/>
                      <a:gd name="T53" fmla="*/ 0 h 1195"/>
                      <a:gd name="T54" fmla="*/ 0 w 961"/>
                      <a:gd name="T55" fmla="*/ 0 h 1195"/>
                      <a:gd name="T56" fmla="*/ 0 w 961"/>
                      <a:gd name="T57" fmla="*/ 0 h 1195"/>
                      <a:gd name="T58" fmla="*/ 0 w 961"/>
                      <a:gd name="T59" fmla="*/ 0 h 1195"/>
                      <a:gd name="T60" fmla="*/ 0 w 961"/>
                      <a:gd name="T61" fmla="*/ 0 h 1195"/>
                      <a:gd name="T62" fmla="*/ 0 w 961"/>
                      <a:gd name="T63" fmla="*/ 0 h 1195"/>
                      <a:gd name="T64" fmla="*/ 0 w 961"/>
                      <a:gd name="T65" fmla="*/ 0 h 1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61" h="1195">
                        <a:moveTo>
                          <a:pt x="828" y="171"/>
                        </a:moveTo>
                        <a:lnTo>
                          <a:pt x="895" y="341"/>
                        </a:lnTo>
                        <a:lnTo>
                          <a:pt x="899" y="398"/>
                        </a:lnTo>
                        <a:lnTo>
                          <a:pt x="885" y="456"/>
                        </a:lnTo>
                        <a:lnTo>
                          <a:pt x="895" y="542"/>
                        </a:lnTo>
                        <a:lnTo>
                          <a:pt x="961" y="674"/>
                        </a:lnTo>
                        <a:lnTo>
                          <a:pt x="914" y="736"/>
                        </a:lnTo>
                        <a:lnTo>
                          <a:pt x="933" y="769"/>
                        </a:lnTo>
                        <a:lnTo>
                          <a:pt x="918" y="845"/>
                        </a:lnTo>
                        <a:lnTo>
                          <a:pt x="904" y="906"/>
                        </a:lnTo>
                        <a:lnTo>
                          <a:pt x="899" y="949"/>
                        </a:lnTo>
                        <a:lnTo>
                          <a:pt x="904" y="1006"/>
                        </a:lnTo>
                        <a:lnTo>
                          <a:pt x="885" y="1058"/>
                        </a:lnTo>
                        <a:lnTo>
                          <a:pt x="843" y="1077"/>
                        </a:lnTo>
                        <a:lnTo>
                          <a:pt x="776" y="1091"/>
                        </a:lnTo>
                        <a:lnTo>
                          <a:pt x="592" y="1195"/>
                        </a:lnTo>
                        <a:lnTo>
                          <a:pt x="66" y="864"/>
                        </a:lnTo>
                        <a:lnTo>
                          <a:pt x="57" y="736"/>
                        </a:lnTo>
                        <a:lnTo>
                          <a:pt x="24" y="641"/>
                        </a:lnTo>
                        <a:lnTo>
                          <a:pt x="14" y="580"/>
                        </a:lnTo>
                        <a:lnTo>
                          <a:pt x="0" y="494"/>
                        </a:lnTo>
                        <a:lnTo>
                          <a:pt x="14" y="384"/>
                        </a:lnTo>
                        <a:lnTo>
                          <a:pt x="43" y="270"/>
                        </a:lnTo>
                        <a:lnTo>
                          <a:pt x="76" y="190"/>
                        </a:lnTo>
                        <a:lnTo>
                          <a:pt x="133" y="128"/>
                        </a:lnTo>
                        <a:lnTo>
                          <a:pt x="204" y="62"/>
                        </a:lnTo>
                        <a:lnTo>
                          <a:pt x="289" y="24"/>
                        </a:lnTo>
                        <a:lnTo>
                          <a:pt x="393" y="5"/>
                        </a:lnTo>
                        <a:lnTo>
                          <a:pt x="474" y="0"/>
                        </a:lnTo>
                        <a:lnTo>
                          <a:pt x="568" y="5"/>
                        </a:lnTo>
                        <a:lnTo>
                          <a:pt x="677" y="29"/>
                        </a:lnTo>
                        <a:lnTo>
                          <a:pt x="757" y="76"/>
                        </a:lnTo>
                        <a:lnTo>
                          <a:pt x="828" y="171"/>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5" name="Freeform 85">
                    <a:extLst>
                      <a:ext uri="{FF2B5EF4-FFF2-40B4-BE49-F238E27FC236}">
                        <a16:creationId xmlns:a16="http://schemas.microsoft.com/office/drawing/2014/main" id="{B589BCEA-9CF7-4095-B545-B2C60D08ABF7}"/>
                      </a:ext>
                    </a:extLst>
                  </p:cNvPr>
                  <p:cNvSpPr>
                    <a:spLocks noChangeArrowheads="1"/>
                  </p:cNvSpPr>
                  <p:nvPr/>
                </p:nvSpPr>
                <p:spPr bwMode="auto">
                  <a:xfrm>
                    <a:off x="4032" y="3205"/>
                    <a:ext cx="492" cy="505"/>
                  </a:xfrm>
                  <a:custGeom>
                    <a:avLst/>
                    <a:gdLst>
                      <a:gd name="T0" fmla="*/ 0 w 985"/>
                      <a:gd name="T1" fmla="*/ 1 h 1009"/>
                      <a:gd name="T2" fmla="*/ 0 w 985"/>
                      <a:gd name="T3" fmla="*/ 1 h 1009"/>
                      <a:gd name="T4" fmla="*/ 0 w 985"/>
                      <a:gd name="T5" fmla="*/ 1 h 1009"/>
                      <a:gd name="T6" fmla="*/ 0 w 985"/>
                      <a:gd name="T7" fmla="*/ 1 h 1009"/>
                      <a:gd name="T8" fmla="*/ 0 w 985"/>
                      <a:gd name="T9" fmla="*/ 1 h 1009"/>
                      <a:gd name="T10" fmla="*/ 0 w 985"/>
                      <a:gd name="T11" fmla="*/ 1 h 1009"/>
                      <a:gd name="T12" fmla="*/ 0 w 985"/>
                      <a:gd name="T13" fmla="*/ 1 h 1009"/>
                      <a:gd name="T14" fmla="*/ 0 w 985"/>
                      <a:gd name="T15" fmla="*/ 1 h 1009"/>
                      <a:gd name="T16" fmla="*/ 0 w 985"/>
                      <a:gd name="T17" fmla="*/ 1 h 1009"/>
                      <a:gd name="T18" fmla="*/ 0 w 985"/>
                      <a:gd name="T19" fmla="*/ 1 h 1009"/>
                      <a:gd name="T20" fmla="*/ 0 w 985"/>
                      <a:gd name="T21" fmla="*/ 1 h 1009"/>
                      <a:gd name="T22" fmla="*/ 0 w 985"/>
                      <a:gd name="T23" fmla="*/ 1 h 1009"/>
                      <a:gd name="T24" fmla="*/ 0 w 985"/>
                      <a:gd name="T25" fmla="*/ 0 h 1009"/>
                      <a:gd name="T26" fmla="*/ 0 w 985"/>
                      <a:gd name="T27" fmla="*/ 0 h 1009"/>
                      <a:gd name="T28" fmla="*/ 0 w 985"/>
                      <a:gd name="T29" fmla="*/ 1 h 1009"/>
                      <a:gd name="T30" fmla="*/ 0 w 985"/>
                      <a:gd name="T31" fmla="*/ 1 h 1009"/>
                      <a:gd name="T32" fmla="*/ 0 w 985"/>
                      <a:gd name="T33" fmla="*/ 1 h 1009"/>
                      <a:gd name="T34" fmla="*/ 0 w 985"/>
                      <a:gd name="T35" fmla="*/ 1 h 1009"/>
                      <a:gd name="T36" fmla="*/ 0 w 985"/>
                      <a:gd name="T37" fmla="*/ 1 h 1009"/>
                      <a:gd name="T38" fmla="*/ 0 w 985"/>
                      <a:gd name="T39" fmla="*/ 1 h 1009"/>
                      <a:gd name="T40" fmla="*/ 0 w 985"/>
                      <a:gd name="T41" fmla="*/ 1 h 1009"/>
                      <a:gd name="T42" fmla="*/ 0 w 985"/>
                      <a:gd name="T43" fmla="*/ 1 h 1009"/>
                      <a:gd name="T44" fmla="*/ 0 w 985"/>
                      <a:gd name="T45" fmla="*/ 1 h 1009"/>
                      <a:gd name="T46" fmla="*/ 0 w 985"/>
                      <a:gd name="T47" fmla="*/ 1 h 1009"/>
                      <a:gd name="T48" fmla="*/ 0 w 985"/>
                      <a:gd name="T49" fmla="*/ 1 h 1009"/>
                      <a:gd name="T50" fmla="*/ 0 w 985"/>
                      <a:gd name="T51" fmla="*/ 1 h 1009"/>
                      <a:gd name="T52" fmla="*/ 0 w 985"/>
                      <a:gd name="T53" fmla="*/ 1 h 1009"/>
                      <a:gd name="T54" fmla="*/ 0 w 985"/>
                      <a:gd name="T55" fmla="*/ 1 h 1009"/>
                      <a:gd name="T56" fmla="*/ 0 w 985"/>
                      <a:gd name="T57" fmla="*/ 1 h 1009"/>
                      <a:gd name="T58" fmla="*/ 0 w 985"/>
                      <a:gd name="T59" fmla="*/ 1 h 1009"/>
                      <a:gd name="T60" fmla="*/ 0 w 985"/>
                      <a:gd name="T61" fmla="*/ 1 h 1009"/>
                      <a:gd name="T62" fmla="*/ 0 w 985"/>
                      <a:gd name="T63" fmla="*/ 1 h 1009"/>
                      <a:gd name="T64" fmla="*/ 0 w 985"/>
                      <a:gd name="T65" fmla="*/ 1 h 1009"/>
                      <a:gd name="T66" fmla="*/ 0 w 985"/>
                      <a:gd name="T67" fmla="*/ 1 h 1009"/>
                      <a:gd name="T68" fmla="*/ 0 w 985"/>
                      <a:gd name="T69" fmla="*/ 1 h 1009"/>
                      <a:gd name="T70" fmla="*/ 0 w 985"/>
                      <a:gd name="T71" fmla="*/ 1 h 1009"/>
                      <a:gd name="T72" fmla="*/ 0 w 985"/>
                      <a:gd name="T73" fmla="*/ 1 h 1009"/>
                      <a:gd name="T74" fmla="*/ 0 w 985"/>
                      <a:gd name="T75" fmla="*/ 1 h 1009"/>
                      <a:gd name="T76" fmla="*/ 0 w 985"/>
                      <a:gd name="T77" fmla="*/ 1 h 1009"/>
                      <a:gd name="T78" fmla="*/ 0 w 985"/>
                      <a:gd name="T79" fmla="*/ 1 h 1009"/>
                      <a:gd name="T80" fmla="*/ 0 w 985"/>
                      <a:gd name="T81" fmla="*/ 1 h 1009"/>
                      <a:gd name="T82" fmla="*/ 0 w 985"/>
                      <a:gd name="T83" fmla="*/ 1 h 1009"/>
                      <a:gd name="T84" fmla="*/ 0 w 985"/>
                      <a:gd name="T85" fmla="*/ 1 h 1009"/>
                      <a:gd name="T86" fmla="*/ 0 w 985"/>
                      <a:gd name="T87" fmla="*/ 1 h 1009"/>
                      <a:gd name="T88" fmla="*/ 0 w 985"/>
                      <a:gd name="T89" fmla="*/ 1 h 1009"/>
                      <a:gd name="T90" fmla="*/ 0 w 985"/>
                      <a:gd name="T91" fmla="*/ 1 h 1009"/>
                      <a:gd name="T92" fmla="*/ 0 w 985"/>
                      <a:gd name="T93" fmla="*/ 1 h 1009"/>
                      <a:gd name="T94" fmla="*/ 0 w 985"/>
                      <a:gd name="T95" fmla="*/ 1 h 1009"/>
                      <a:gd name="T96" fmla="*/ 0 w 985"/>
                      <a:gd name="T97" fmla="*/ 1 h 1009"/>
                      <a:gd name="T98" fmla="*/ 0 w 985"/>
                      <a:gd name="T99" fmla="*/ 1 h 1009"/>
                      <a:gd name="T100" fmla="*/ 0 w 985"/>
                      <a:gd name="T101" fmla="*/ 1 h 1009"/>
                      <a:gd name="T102" fmla="*/ 0 w 985"/>
                      <a:gd name="T103" fmla="*/ 1 h 1009"/>
                      <a:gd name="T104" fmla="*/ 0 w 985"/>
                      <a:gd name="T105" fmla="*/ 1 h 10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985" h="1009">
                        <a:moveTo>
                          <a:pt x="81" y="891"/>
                        </a:moveTo>
                        <a:lnTo>
                          <a:pt x="62" y="768"/>
                        </a:lnTo>
                        <a:lnTo>
                          <a:pt x="43" y="716"/>
                        </a:lnTo>
                        <a:lnTo>
                          <a:pt x="10" y="636"/>
                        </a:lnTo>
                        <a:lnTo>
                          <a:pt x="0" y="569"/>
                        </a:lnTo>
                        <a:lnTo>
                          <a:pt x="0" y="487"/>
                        </a:lnTo>
                        <a:lnTo>
                          <a:pt x="15" y="383"/>
                        </a:lnTo>
                        <a:lnTo>
                          <a:pt x="53" y="279"/>
                        </a:lnTo>
                        <a:lnTo>
                          <a:pt x="100" y="184"/>
                        </a:lnTo>
                        <a:lnTo>
                          <a:pt x="161" y="109"/>
                        </a:lnTo>
                        <a:lnTo>
                          <a:pt x="218" y="61"/>
                        </a:lnTo>
                        <a:lnTo>
                          <a:pt x="294" y="19"/>
                        </a:lnTo>
                        <a:lnTo>
                          <a:pt x="374" y="0"/>
                        </a:lnTo>
                        <a:lnTo>
                          <a:pt x="497" y="0"/>
                        </a:lnTo>
                        <a:lnTo>
                          <a:pt x="630" y="19"/>
                        </a:lnTo>
                        <a:lnTo>
                          <a:pt x="729" y="19"/>
                        </a:lnTo>
                        <a:lnTo>
                          <a:pt x="819" y="28"/>
                        </a:lnTo>
                        <a:lnTo>
                          <a:pt x="857" y="38"/>
                        </a:lnTo>
                        <a:lnTo>
                          <a:pt x="895" y="66"/>
                        </a:lnTo>
                        <a:lnTo>
                          <a:pt x="928" y="127"/>
                        </a:lnTo>
                        <a:lnTo>
                          <a:pt x="952" y="170"/>
                        </a:lnTo>
                        <a:lnTo>
                          <a:pt x="985" y="217"/>
                        </a:lnTo>
                        <a:lnTo>
                          <a:pt x="961" y="288"/>
                        </a:lnTo>
                        <a:lnTo>
                          <a:pt x="933" y="355"/>
                        </a:lnTo>
                        <a:lnTo>
                          <a:pt x="933" y="388"/>
                        </a:lnTo>
                        <a:lnTo>
                          <a:pt x="919" y="430"/>
                        </a:lnTo>
                        <a:lnTo>
                          <a:pt x="914" y="482"/>
                        </a:lnTo>
                        <a:lnTo>
                          <a:pt x="886" y="506"/>
                        </a:lnTo>
                        <a:lnTo>
                          <a:pt x="867" y="664"/>
                        </a:lnTo>
                        <a:lnTo>
                          <a:pt x="838" y="692"/>
                        </a:lnTo>
                        <a:lnTo>
                          <a:pt x="810" y="688"/>
                        </a:lnTo>
                        <a:lnTo>
                          <a:pt x="791" y="650"/>
                        </a:lnTo>
                        <a:lnTo>
                          <a:pt x="762" y="607"/>
                        </a:lnTo>
                        <a:lnTo>
                          <a:pt x="725" y="607"/>
                        </a:lnTo>
                        <a:lnTo>
                          <a:pt x="706" y="664"/>
                        </a:lnTo>
                        <a:lnTo>
                          <a:pt x="696" y="744"/>
                        </a:lnTo>
                        <a:lnTo>
                          <a:pt x="706" y="811"/>
                        </a:lnTo>
                        <a:lnTo>
                          <a:pt x="720" y="849"/>
                        </a:lnTo>
                        <a:lnTo>
                          <a:pt x="748" y="877"/>
                        </a:lnTo>
                        <a:lnTo>
                          <a:pt x="800" y="910"/>
                        </a:lnTo>
                        <a:lnTo>
                          <a:pt x="725" y="896"/>
                        </a:lnTo>
                        <a:lnTo>
                          <a:pt x="687" y="896"/>
                        </a:lnTo>
                        <a:lnTo>
                          <a:pt x="677" y="910"/>
                        </a:lnTo>
                        <a:lnTo>
                          <a:pt x="621" y="972"/>
                        </a:lnTo>
                        <a:lnTo>
                          <a:pt x="583" y="981"/>
                        </a:lnTo>
                        <a:lnTo>
                          <a:pt x="535" y="1000"/>
                        </a:lnTo>
                        <a:lnTo>
                          <a:pt x="497" y="1009"/>
                        </a:lnTo>
                        <a:lnTo>
                          <a:pt x="346" y="991"/>
                        </a:lnTo>
                        <a:lnTo>
                          <a:pt x="280" y="986"/>
                        </a:lnTo>
                        <a:lnTo>
                          <a:pt x="270" y="967"/>
                        </a:lnTo>
                        <a:lnTo>
                          <a:pt x="190" y="938"/>
                        </a:lnTo>
                        <a:lnTo>
                          <a:pt x="133" y="929"/>
                        </a:lnTo>
                        <a:lnTo>
                          <a:pt x="81" y="89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13" name="Freeform 87">
                  <a:extLst>
                    <a:ext uri="{FF2B5EF4-FFF2-40B4-BE49-F238E27FC236}">
                      <a16:creationId xmlns:a16="http://schemas.microsoft.com/office/drawing/2014/main" id="{7AD1FFEB-AE32-4EC7-8BF4-02A8B8A56497}"/>
                    </a:ext>
                  </a:extLst>
                </p:cNvPr>
                <p:cNvSpPr>
                  <a:spLocks noChangeArrowheads="1"/>
                </p:cNvSpPr>
                <p:nvPr/>
              </p:nvSpPr>
              <p:spPr bwMode="auto">
                <a:xfrm>
                  <a:off x="4450" y="3417"/>
                  <a:ext cx="127" cy="151"/>
                </a:xfrm>
                <a:custGeom>
                  <a:avLst/>
                  <a:gdLst>
                    <a:gd name="T0" fmla="*/ 1 w 254"/>
                    <a:gd name="T1" fmla="*/ 1 h 302"/>
                    <a:gd name="T2" fmla="*/ 1 w 254"/>
                    <a:gd name="T3" fmla="*/ 1 h 302"/>
                    <a:gd name="T4" fmla="*/ 1 w 254"/>
                    <a:gd name="T5" fmla="*/ 1 h 302"/>
                    <a:gd name="T6" fmla="*/ 1 w 254"/>
                    <a:gd name="T7" fmla="*/ 0 h 302"/>
                    <a:gd name="T8" fmla="*/ 1 w 254"/>
                    <a:gd name="T9" fmla="*/ 1 h 302"/>
                    <a:gd name="T10" fmla="*/ 1 w 254"/>
                    <a:gd name="T11" fmla="*/ 1 h 302"/>
                    <a:gd name="T12" fmla="*/ 1 w 254"/>
                    <a:gd name="T13" fmla="*/ 1 h 302"/>
                    <a:gd name="T14" fmla="*/ 1 w 254"/>
                    <a:gd name="T15" fmla="*/ 1 h 302"/>
                    <a:gd name="T16" fmla="*/ 1 w 254"/>
                    <a:gd name="T17" fmla="*/ 1 h 302"/>
                    <a:gd name="T18" fmla="*/ 1 w 254"/>
                    <a:gd name="T19" fmla="*/ 1 h 302"/>
                    <a:gd name="T20" fmla="*/ 1 w 254"/>
                    <a:gd name="T21" fmla="*/ 1 h 302"/>
                    <a:gd name="T22" fmla="*/ 1 w 254"/>
                    <a:gd name="T23" fmla="*/ 1 h 302"/>
                    <a:gd name="T24" fmla="*/ 1 w 254"/>
                    <a:gd name="T25" fmla="*/ 1 h 302"/>
                    <a:gd name="T26" fmla="*/ 1 w 254"/>
                    <a:gd name="T27" fmla="*/ 1 h 302"/>
                    <a:gd name="T28" fmla="*/ 1 w 254"/>
                    <a:gd name="T29" fmla="*/ 1 h 302"/>
                    <a:gd name="T30" fmla="*/ 1 w 254"/>
                    <a:gd name="T31" fmla="*/ 1 h 302"/>
                    <a:gd name="T32" fmla="*/ 1 w 254"/>
                    <a:gd name="T33" fmla="*/ 1 h 302"/>
                    <a:gd name="T34" fmla="*/ 1 w 254"/>
                    <a:gd name="T35" fmla="*/ 1 h 302"/>
                    <a:gd name="T36" fmla="*/ 1 w 254"/>
                    <a:gd name="T37" fmla="*/ 1 h 302"/>
                    <a:gd name="T38" fmla="*/ 1 w 254"/>
                    <a:gd name="T39" fmla="*/ 1 h 302"/>
                    <a:gd name="T40" fmla="*/ 1 w 254"/>
                    <a:gd name="T41" fmla="*/ 1 h 302"/>
                    <a:gd name="T42" fmla="*/ 0 w 254"/>
                    <a:gd name="T43" fmla="*/ 1 h 302"/>
                    <a:gd name="T44" fmla="*/ 1 w 254"/>
                    <a:gd name="T45" fmla="*/ 1 h 3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54" h="302">
                      <a:moveTo>
                        <a:pt x="26" y="94"/>
                      </a:moveTo>
                      <a:lnTo>
                        <a:pt x="184" y="23"/>
                      </a:lnTo>
                      <a:lnTo>
                        <a:pt x="131" y="23"/>
                      </a:lnTo>
                      <a:lnTo>
                        <a:pt x="135" y="0"/>
                      </a:lnTo>
                      <a:lnTo>
                        <a:pt x="249" y="3"/>
                      </a:lnTo>
                      <a:lnTo>
                        <a:pt x="254" y="23"/>
                      </a:lnTo>
                      <a:lnTo>
                        <a:pt x="232" y="55"/>
                      </a:lnTo>
                      <a:lnTo>
                        <a:pt x="236" y="110"/>
                      </a:lnTo>
                      <a:lnTo>
                        <a:pt x="236" y="170"/>
                      </a:lnTo>
                      <a:lnTo>
                        <a:pt x="235" y="209"/>
                      </a:lnTo>
                      <a:lnTo>
                        <a:pt x="222" y="247"/>
                      </a:lnTo>
                      <a:lnTo>
                        <a:pt x="206" y="269"/>
                      </a:lnTo>
                      <a:lnTo>
                        <a:pt x="187" y="290"/>
                      </a:lnTo>
                      <a:lnTo>
                        <a:pt x="164" y="298"/>
                      </a:lnTo>
                      <a:lnTo>
                        <a:pt x="140" y="302"/>
                      </a:lnTo>
                      <a:lnTo>
                        <a:pt x="140" y="288"/>
                      </a:lnTo>
                      <a:lnTo>
                        <a:pt x="173" y="269"/>
                      </a:lnTo>
                      <a:lnTo>
                        <a:pt x="197" y="241"/>
                      </a:lnTo>
                      <a:lnTo>
                        <a:pt x="216" y="176"/>
                      </a:lnTo>
                      <a:lnTo>
                        <a:pt x="217" y="127"/>
                      </a:lnTo>
                      <a:lnTo>
                        <a:pt x="208" y="80"/>
                      </a:lnTo>
                      <a:lnTo>
                        <a:pt x="0" y="195"/>
                      </a:lnTo>
                      <a:lnTo>
                        <a:pt x="26" y="9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2" name="Rectangle 89">
                <a:extLst>
                  <a:ext uri="{FF2B5EF4-FFF2-40B4-BE49-F238E27FC236}">
                    <a16:creationId xmlns:a16="http://schemas.microsoft.com/office/drawing/2014/main" id="{6C90C01B-CF78-4BD4-ACE9-AB85649B5899}"/>
                  </a:ext>
                </a:extLst>
              </p:cNvPr>
              <p:cNvSpPr>
                <a:spLocks noChangeArrowheads="1"/>
              </p:cNvSpPr>
              <p:nvPr/>
            </p:nvSpPr>
            <p:spPr bwMode="auto">
              <a:xfrm>
                <a:off x="4974" y="3058"/>
                <a:ext cx="22" cy="19"/>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03" name="Freeform 90">
                <a:extLst>
                  <a:ext uri="{FF2B5EF4-FFF2-40B4-BE49-F238E27FC236}">
                    <a16:creationId xmlns:a16="http://schemas.microsoft.com/office/drawing/2014/main" id="{3984F4A5-5E6B-45C2-B285-EF76A5C2500E}"/>
                  </a:ext>
                </a:extLst>
              </p:cNvPr>
              <p:cNvSpPr>
                <a:spLocks noChangeArrowheads="1"/>
              </p:cNvSpPr>
              <p:nvPr/>
            </p:nvSpPr>
            <p:spPr bwMode="auto">
              <a:xfrm>
                <a:off x="4910" y="2777"/>
                <a:ext cx="26" cy="71"/>
              </a:xfrm>
              <a:custGeom>
                <a:avLst/>
                <a:gdLst>
                  <a:gd name="T0" fmla="*/ 0 w 52"/>
                  <a:gd name="T1" fmla="*/ 1 h 142"/>
                  <a:gd name="T2" fmla="*/ 1 w 52"/>
                  <a:gd name="T3" fmla="*/ 1 h 142"/>
                  <a:gd name="T4" fmla="*/ 1 w 52"/>
                  <a:gd name="T5" fmla="*/ 1 h 142"/>
                  <a:gd name="T6" fmla="*/ 1 w 52"/>
                  <a:gd name="T7" fmla="*/ 0 h 142"/>
                  <a:gd name="T8" fmla="*/ 1 w 52"/>
                  <a:gd name="T9" fmla="*/ 1 h 142"/>
                  <a:gd name="T10" fmla="*/ 0 w 52"/>
                  <a:gd name="T11" fmla="*/ 1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142">
                    <a:moveTo>
                      <a:pt x="0" y="142"/>
                    </a:moveTo>
                    <a:lnTo>
                      <a:pt x="26" y="19"/>
                    </a:lnTo>
                    <a:lnTo>
                      <a:pt x="35" y="9"/>
                    </a:lnTo>
                    <a:lnTo>
                      <a:pt x="52" y="0"/>
                    </a:lnTo>
                    <a:lnTo>
                      <a:pt x="30" y="121"/>
                    </a:lnTo>
                    <a:lnTo>
                      <a:pt x="0" y="142"/>
                    </a:lnTo>
                    <a:close/>
                  </a:path>
                </a:pathLst>
              </a:custGeom>
              <a:solidFill>
                <a:srgbClr val="E56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4" name="Freeform 91">
                <a:extLst>
                  <a:ext uri="{FF2B5EF4-FFF2-40B4-BE49-F238E27FC236}">
                    <a16:creationId xmlns:a16="http://schemas.microsoft.com/office/drawing/2014/main" id="{B5D39E77-C402-4583-8582-90935D5A3F7A}"/>
                  </a:ext>
                </a:extLst>
              </p:cNvPr>
              <p:cNvSpPr>
                <a:spLocks noChangeArrowheads="1"/>
              </p:cNvSpPr>
              <p:nvPr/>
            </p:nvSpPr>
            <p:spPr bwMode="auto">
              <a:xfrm>
                <a:off x="3881" y="3459"/>
                <a:ext cx="21" cy="19"/>
              </a:xfrm>
              <a:custGeom>
                <a:avLst/>
                <a:gdLst>
                  <a:gd name="T0" fmla="*/ 0 w 43"/>
                  <a:gd name="T1" fmla="*/ 1 h 36"/>
                  <a:gd name="T2" fmla="*/ 0 w 43"/>
                  <a:gd name="T3" fmla="*/ 0 h 36"/>
                  <a:gd name="T4" fmla="*/ 0 w 43"/>
                  <a:gd name="T5" fmla="*/ 1 h 36"/>
                  <a:gd name="T6" fmla="*/ 0 w 43"/>
                  <a:gd name="T7" fmla="*/ 1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36">
                    <a:moveTo>
                      <a:pt x="0" y="36"/>
                    </a:moveTo>
                    <a:lnTo>
                      <a:pt x="38" y="0"/>
                    </a:lnTo>
                    <a:lnTo>
                      <a:pt x="43" y="34"/>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5" name="Freeform 92">
                <a:extLst>
                  <a:ext uri="{FF2B5EF4-FFF2-40B4-BE49-F238E27FC236}">
                    <a16:creationId xmlns:a16="http://schemas.microsoft.com/office/drawing/2014/main" id="{17DAE727-2996-46ED-97B8-81A83EC3F0F8}"/>
                  </a:ext>
                </a:extLst>
              </p:cNvPr>
              <p:cNvSpPr>
                <a:spLocks noChangeArrowheads="1"/>
              </p:cNvSpPr>
              <p:nvPr/>
            </p:nvSpPr>
            <p:spPr bwMode="auto">
              <a:xfrm>
                <a:off x="5138" y="3205"/>
                <a:ext cx="63" cy="127"/>
              </a:xfrm>
              <a:custGeom>
                <a:avLst/>
                <a:gdLst>
                  <a:gd name="T0" fmla="*/ 0 w 127"/>
                  <a:gd name="T1" fmla="*/ 1 h 254"/>
                  <a:gd name="T2" fmla="*/ 0 w 127"/>
                  <a:gd name="T3" fmla="*/ 1 h 254"/>
                  <a:gd name="T4" fmla="*/ 0 w 127"/>
                  <a:gd name="T5" fmla="*/ 1 h 254"/>
                  <a:gd name="T6" fmla="*/ 0 w 127"/>
                  <a:gd name="T7" fmla="*/ 1 h 254"/>
                  <a:gd name="T8" fmla="*/ 0 w 127"/>
                  <a:gd name="T9" fmla="*/ 1 h 254"/>
                  <a:gd name="T10" fmla="*/ 0 w 127"/>
                  <a:gd name="T11" fmla="*/ 1 h 254"/>
                  <a:gd name="T12" fmla="*/ 0 w 127"/>
                  <a:gd name="T13" fmla="*/ 1 h 254"/>
                  <a:gd name="T14" fmla="*/ 0 w 127"/>
                  <a:gd name="T15" fmla="*/ 1 h 254"/>
                  <a:gd name="T16" fmla="*/ 0 w 127"/>
                  <a:gd name="T17" fmla="*/ 1 h 254"/>
                  <a:gd name="T18" fmla="*/ 0 w 127"/>
                  <a:gd name="T19" fmla="*/ 1 h 254"/>
                  <a:gd name="T20" fmla="*/ 0 w 127"/>
                  <a:gd name="T21" fmla="*/ 1 h 254"/>
                  <a:gd name="T22" fmla="*/ 0 w 127"/>
                  <a:gd name="T23" fmla="*/ 1 h 254"/>
                  <a:gd name="T24" fmla="*/ 0 w 127"/>
                  <a:gd name="T25" fmla="*/ 1 h 254"/>
                  <a:gd name="T26" fmla="*/ 0 w 127"/>
                  <a:gd name="T27" fmla="*/ 1 h 254"/>
                  <a:gd name="T28" fmla="*/ 0 w 127"/>
                  <a:gd name="T29" fmla="*/ 1 h 254"/>
                  <a:gd name="T30" fmla="*/ 0 w 127"/>
                  <a:gd name="T31" fmla="*/ 1 h 254"/>
                  <a:gd name="T32" fmla="*/ 0 w 127"/>
                  <a:gd name="T33" fmla="*/ 1 h 254"/>
                  <a:gd name="T34" fmla="*/ 0 w 127"/>
                  <a:gd name="T35" fmla="*/ 1 h 254"/>
                  <a:gd name="T36" fmla="*/ 0 w 127"/>
                  <a:gd name="T37" fmla="*/ 1 h 254"/>
                  <a:gd name="T38" fmla="*/ 0 w 127"/>
                  <a:gd name="T39" fmla="*/ 1 h 254"/>
                  <a:gd name="T40" fmla="*/ 0 w 127"/>
                  <a:gd name="T41" fmla="*/ 1 h 254"/>
                  <a:gd name="T42" fmla="*/ 0 w 127"/>
                  <a:gd name="T43" fmla="*/ 1 h 254"/>
                  <a:gd name="T44" fmla="*/ 0 w 127"/>
                  <a:gd name="T45" fmla="*/ 1 h 254"/>
                  <a:gd name="T46" fmla="*/ 0 w 127"/>
                  <a:gd name="T47" fmla="*/ 1 h 254"/>
                  <a:gd name="T48" fmla="*/ 0 w 127"/>
                  <a:gd name="T49" fmla="*/ 1 h 254"/>
                  <a:gd name="T50" fmla="*/ 0 w 127"/>
                  <a:gd name="T51" fmla="*/ 1 h 254"/>
                  <a:gd name="T52" fmla="*/ 0 w 127"/>
                  <a:gd name="T53" fmla="*/ 1 h 254"/>
                  <a:gd name="T54" fmla="*/ 0 w 127"/>
                  <a:gd name="T55" fmla="*/ 1 h 254"/>
                  <a:gd name="T56" fmla="*/ 0 w 127"/>
                  <a:gd name="T57" fmla="*/ 0 h 254"/>
                  <a:gd name="T58" fmla="*/ 0 w 127"/>
                  <a:gd name="T59" fmla="*/ 0 h 254"/>
                  <a:gd name="T60" fmla="*/ 0 w 127"/>
                  <a:gd name="T61" fmla="*/ 1 h 254"/>
                  <a:gd name="T62" fmla="*/ 0 w 127"/>
                  <a:gd name="T63" fmla="*/ 1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7" h="254">
                    <a:moveTo>
                      <a:pt x="38" y="14"/>
                    </a:moveTo>
                    <a:lnTo>
                      <a:pt x="48" y="38"/>
                    </a:lnTo>
                    <a:lnTo>
                      <a:pt x="56" y="67"/>
                    </a:lnTo>
                    <a:lnTo>
                      <a:pt x="59" y="94"/>
                    </a:lnTo>
                    <a:lnTo>
                      <a:pt x="57" y="121"/>
                    </a:lnTo>
                    <a:lnTo>
                      <a:pt x="51" y="159"/>
                    </a:lnTo>
                    <a:lnTo>
                      <a:pt x="38" y="180"/>
                    </a:lnTo>
                    <a:lnTo>
                      <a:pt x="21" y="206"/>
                    </a:lnTo>
                    <a:lnTo>
                      <a:pt x="0" y="227"/>
                    </a:lnTo>
                    <a:lnTo>
                      <a:pt x="13" y="241"/>
                    </a:lnTo>
                    <a:lnTo>
                      <a:pt x="22" y="246"/>
                    </a:lnTo>
                    <a:lnTo>
                      <a:pt x="32" y="246"/>
                    </a:lnTo>
                    <a:lnTo>
                      <a:pt x="41" y="246"/>
                    </a:lnTo>
                    <a:lnTo>
                      <a:pt x="51" y="241"/>
                    </a:lnTo>
                    <a:lnTo>
                      <a:pt x="60" y="239"/>
                    </a:lnTo>
                    <a:lnTo>
                      <a:pt x="74" y="239"/>
                    </a:lnTo>
                    <a:lnTo>
                      <a:pt x="79" y="243"/>
                    </a:lnTo>
                    <a:lnTo>
                      <a:pt x="84" y="249"/>
                    </a:lnTo>
                    <a:lnTo>
                      <a:pt x="97" y="254"/>
                    </a:lnTo>
                    <a:lnTo>
                      <a:pt x="109" y="247"/>
                    </a:lnTo>
                    <a:lnTo>
                      <a:pt x="117" y="227"/>
                    </a:lnTo>
                    <a:lnTo>
                      <a:pt x="123" y="187"/>
                    </a:lnTo>
                    <a:lnTo>
                      <a:pt x="127" y="146"/>
                    </a:lnTo>
                    <a:lnTo>
                      <a:pt x="125" y="101"/>
                    </a:lnTo>
                    <a:lnTo>
                      <a:pt x="120" y="69"/>
                    </a:lnTo>
                    <a:lnTo>
                      <a:pt x="108" y="28"/>
                    </a:lnTo>
                    <a:lnTo>
                      <a:pt x="101" y="14"/>
                    </a:lnTo>
                    <a:lnTo>
                      <a:pt x="93" y="4"/>
                    </a:lnTo>
                    <a:lnTo>
                      <a:pt x="79" y="0"/>
                    </a:lnTo>
                    <a:lnTo>
                      <a:pt x="65" y="0"/>
                    </a:lnTo>
                    <a:lnTo>
                      <a:pt x="49" y="4"/>
                    </a:lnTo>
                    <a:lnTo>
                      <a:pt x="38" y="14"/>
                    </a:lnTo>
                    <a:close/>
                  </a:path>
                </a:pathLst>
              </a:custGeom>
              <a:solidFill>
                <a:srgbClr val="7F5F3F"/>
              </a:solidFill>
              <a:ln w="9525">
                <a:solidFill>
                  <a:srgbClr val="3F1F00"/>
                </a:solidFill>
                <a:round/>
                <a:headEnd/>
                <a:tailEnd/>
              </a:ln>
            </p:spPr>
            <p:txBody>
              <a:bodyPr/>
              <a:lstStyle/>
              <a:p>
                <a:endParaRPr lang="zh-CN" altLang="en-US"/>
              </a:p>
            </p:txBody>
          </p:sp>
          <p:grpSp>
            <p:nvGrpSpPr>
              <p:cNvPr id="63506" name="Group 95">
                <a:extLst>
                  <a:ext uri="{FF2B5EF4-FFF2-40B4-BE49-F238E27FC236}">
                    <a16:creationId xmlns:a16="http://schemas.microsoft.com/office/drawing/2014/main" id="{96384355-5229-4595-A62A-E6576F26566F}"/>
                  </a:ext>
                </a:extLst>
              </p:cNvPr>
              <p:cNvGrpSpPr>
                <a:grpSpLocks/>
              </p:cNvGrpSpPr>
              <p:nvPr/>
            </p:nvGrpSpPr>
            <p:grpSpPr bwMode="auto">
              <a:xfrm>
                <a:off x="4727" y="3137"/>
                <a:ext cx="477" cy="650"/>
                <a:chOff x="4727" y="3137"/>
                <a:chExt cx="477" cy="650"/>
              </a:xfrm>
            </p:grpSpPr>
            <p:sp>
              <p:nvSpPr>
                <p:cNvPr id="63510" name="Freeform 93">
                  <a:extLst>
                    <a:ext uri="{FF2B5EF4-FFF2-40B4-BE49-F238E27FC236}">
                      <a16:creationId xmlns:a16="http://schemas.microsoft.com/office/drawing/2014/main" id="{1CEF703B-B4CE-456E-90F6-392649E97AD8}"/>
                    </a:ext>
                  </a:extLst>
                </p:cNvPr>
                <p:cNvSpPr>
                  <a:spLocks noChangeArrowheads="1"/>
                </p:cNvSpPr>
                <p:nvPr/>
              </p:nvSpPr>
              <p:spPr bwMode="auto">
                <a:xfrm>
                  <a:off x="4727" y="3161"/>
                  <a:ext cx="456" cy="626"/>
                </a:xfrm>
                <a:custGeom>
                  <a:avLst/>
                  <a:gdLst>
                    <a:gd name="T0" fmla="*/ 1 w 910"/>
                    <a:gd name="T1" fmla="*/ 1 h 1252"/>
                    <a:gd name="T2" fmla="*/ 1 w 910"/>
                    <a:gd name="T3" fmla="*/ 1 h 1252"/>
                    <a:gd name="T4" fmla="*/ 1 w 910"/>
                    <a:gd name="T5" fmla="*/ 1 h 1252"/>
                    <a:gd name="T6" fmla="*/ 1 w 910"/>
                    <a:gd name="T7" fmla="*/ 1 h 1252"/>
                    <a:gd name="T8" fmla="*/ 0 w 910"/>
                    <a:gd name="T9" fmla="*/ 1 h 1252"/>
                    <a:gd name="T10" fmla="*/ 1 w 910"/>
                    <a:gd name="T11" fmla="*/ 1 h 1252"/>
                    <a:gd name="T12" fmla="*/ 1 w 910"/>
                    <a:gd name="T13" fmla="*/ 1 h 1252"/>
                    <a:gd name="T14" fmla="*/ 1 w 910"/>
                    <a:gd name="T15" fmla="*/ 1 h 1252"/>
                    <a:gd name="T16" fmla="*/ 1 w 910"/>
                    <a:gd name="T17" fmla="*/ 1 h 1252"/>
                    <a:gd name="T18" fmla="*/ 1 w 910"/>
                    <a:gd name="T19" fmla="*/ 1 h 1252"/>
                    <a:gd name="T20" fmla="*/ 1 w 910"/>
                    <a:gd name="T21" fmla="*/ 1 h 1252"/>
                    <a:gd name="T22" fmla="*/ 1 w 910"/>
                    <a:gd name="T23" fmla="*/ 1 h 1252"/>
                    <a:gd name="T24" fmla="*/ 1 w 910"/>
                    <a:gd name="T25" fmla="*/ 1 h 1252"/>
                    <a:gd name="T26" fmla="*/ 1 w 910"/>
                    <a:gd name="T27" fmla="*/ 1 h 1252"/>
                    <a:gd name="T28" fmla="*/ 1 w 910"/>
                    <a:gd name="T29" fmla="*/ 1 h 1252"/>
                    <a:gd name="T30" fmla="*/ 1 w 910"/>
                    <a:gd name="T31" fmla="*/ 1 h 1252"/>
                    <a:gd name="T32" fmla="*/ 1 w 910"/>
                    <a:gd name="T33" fmla="*/ 1 h 1252"/>
                    <a:gd name="T34" fmla="*/ 1 w 910"/>
                    <a:gd name="T35" fmla="*/ 1 h 1252"/>
                    <a:gd name="T36" fmla="*/ 1 w 910"/>
                    <a:gd name="T37" fmla="*/ 1 h 1252"/>
                    <a:gd name="T38" fmla="*/ 1 w 910"/>
                    <a:gd name="T39" fmla="*/ 1 h 1252"/>
                    <a:gd name="T40" fmla="*/ 1 w 910"/>
                    <a:gd name="T41" fmla="*/ 1 h 1252"/>
                    <a:gd name="T42" fmla="*/ 1 w 910"/>
                    <a:gd name="T43" fmla="*/ 1 h 1252"/>
                    <a:gd name="T44" fmla="*/ 1 w 910"/>
                    <a:gd name="T45" fmla="*/ 1 h 1252"/>
                    <a:gd name="T46" fmla="*/ 1 w 910"/>
                    <a:gd name="T47" fmla="*/ 0 h 1252"/>
                    <a:gd name="T48" fmla="*/ 1 w 910"/>
                    <a:gd name="T49" fmla="*/ 1 h 1252"/>
                    <a:gd name="T50" fmla="*/ 1 w 910"/>
                    <a:gd name="T51" fmla="*/ 1 h 1252"/>
                    <a:gd name="T52" fmla="*/ 1 w 910"/>
                    <a:gd name="T53" fmla="*/ 1 h 1252"/>
                    <a:gd name="T54" fmla="*/ 1 w 910"/>
                    <a:gd name="T55" fmla="*/ 1 h 1252"/>
                    <a:gd name="T56" fmla="*/ 1 w 910"/>
                    <a:gd name="T57" fmla="*/ 1 h 1252"/>
                    <a:gd name="T58" fmla="*/ 1 w 910"/>
                    <a:gd name="T59" fmla="*/ 1 h 1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10" h="1252">
                      <a:moveTo>
                        <a:pt x="90" y="317"/>
                      </a:moveTo>
                      <a:lnTo>
                        <a:pt x="47" y="478"/>
                      </a:lnTo>
                      <a:lnTo>
                        <a:pt x="28" y="573"/>
                      </a:lnTo>
                      <a:lnTo>
                        <a:pt x="5" y="669"/>
                      </a:lnTo>
                      <a:lnTo>
                        <a:pt x="0" y="773"/>
                      </a:lnTo>
                      <a:lnTo>
                        <a:pt x="9" y="849"/>
                      </a:lnTo>
                      <a:lnTo>
                        <a:pt x="24" y="897"/>
                      </a:lnTo>
                      <a:lnTo>
                        <a:pt x="28" y="972"/>
                      </a:lnTo>
                      <a:lnTo>
                        <a:pt x="71" y="1020"/>
                      </a:lnTo>
                      <a:lnTo>
                        <a:pt x="104" y="1091"/>
                      </a:lnTo>
                      <a:lnTo>
                        <a:pt x="180" y="1252"/>
                      </a:lnTo>
                      <a:lnTo>
                        <a:pt x="825" y="1114"/>
                      </a:lnTo>
                      <a:lnTo>
                        <a:pt x="797" y="991"/>
                      </a:lnTo>
                      <a:lnTo>
                        <a:pt x="839" y="892"/>
                      </a:lnTo>
                      <a:lnTo>
                        <a:pt x="877" y="759"/>
                      </a:lnTo>
                      <a:lnTo>
                        <a:pt x="906" y="608"/>
                      </a:lnTo>
                      <a:lnTo>
                        <a:pt x="910" y="469"/>
                      </a:lnTo>
                      <a:lnTo>
                        <a:pt x="891" y="332"/>
                      </a:lnTo>
                      <a:lnTo>
                        <a:pt x="853" y="223"/>
                      </a:lnTo>
                      <a:lnTo>
                        <a:pt x="773" y="114"/>
                      </a:lnTo>
                      <a:lnTo>
                        <a:pt x="693" y="48"/>
                      </a:lnTo>
                      <a:lnTo>
                        <a:pt x="617" y="19"/>
                      </a:lnTo>
                      <a:lnTo>
                        <a:pt x="517" y="5"/>
                      </a:lnTo>
                      <a:lnTo>
                        <a:pt x="399" y="0"/>
                      </a:lnTo>
                      <a:lnTo>
                        <a:pt x="309" y="19"/>
                      </a:lnTo>
                      <a:lnTo>
                        <a:pt x="241" y="62"/>
                      </a:lnTo>
                      <a:lnTo>
                        <a:pt x="170" y="119"/>
                      </a:lnTo>
                      <a:lnTo>
                        <a:pt x="132" y="180"/>
                      </a:lnTo>
                      <a:lnTo>
                        <a:pt x="99" y="256"/>
                      </a:lnTo>
                      <a:lnTo>
                        <a:pt x="90" y="317"/>
                      </a:lnTo>
                      <a:close/>
                    </a:path>
                  </a:pathLst>
                </a:custGeom>
                <a:solidFill>
                  <a:srgbClr val="FFB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1" name="Freeform 94">
                  <a:extLst>
                    <a:ext uri="{FF2B5EF4-FFF2-40B4-BE49-F238E27FC236}">
                      <a16:creationId xmlns:a16="http://schemas.microsoft.com/office/drawing/2014/main" id="{AC34D00D-D34E-4EAF-B416-231B58BB88BC}"/>
                    </a:ext>
                  </a:extLst>
                </p:cNvPr>
                <p:cNvSpPr>
                  <a:spLocks noChangeArrowheads="1"/>
                </p:cNvSpPr>
                <p:nvPr/>
              </p:nvSpPr>
              <p:spPr bwMode="auto">
                <a:xfrm>
                  <a:off x="4727" y="3137"/>
                  <a:ext cx="477" cy="567"/>
                </a:xfrm>
                <a:custGeom>
                  <a:avLst/>
                  <a:gdLst>
                    <a:gd name="T0" fmla="*/ 1 w 953"/>
                    <a:gd name="T1" fmla="*/ 1 h 1133"/>
                    <a:gd name="T2" fmla="*/ 1 w 953"/>
                    <a:gd name="T3" fmla="*/ 1 h 1133"/>
                    <a:gd name="T4" fmla="*/ 1 w 953"/>
                    <a:gd name="T5" fmla="*/ 0 h 1133"/>
                    <a:gd name="T6" fmla="*/ 1 w 953"/>
                    <a:gd name="T7" fmla="*/ 0 h 1133"/>
                    <a:gd name="T8" fmla="*/ 1 w 953"/>
                    <a:gd name="T9" fmla="*/ 1 h 1133"/>
                    <a:gd name="T10" fmla="*/ 1 w 953"/>
                    <a:gd name="T11" fmla="*/ 1 h 1133"/>
                    <a:gd name="T12" fmla="*/ 1 w 953"/>
                    <a:gd name="T13" fmla="*/ 1 h 1133"/>
                    <a:gd name="T14" fmla="*/ 1 w 953"/>
                    <a:gd name="T15" fmla="*/ 1 h 1133"/>
                    <a:gd name="T16" fmla="*/ 1 w 953"/>
                    <a:gd name="T17" fmla="*/ 1 h 1133"/>
                    <a:gd name="T18" fmla="*/ 1 w 953"/>
                    <a:gd name="T19" fmla="*/ 1 h 1133"/>
                    <a:gd name="T20" fmla="*/ 1 w 953"/>
                    <a:gd name="T21" fmla="*/ 1 h 1133"/>
                    <a:gd name="T22" fmla="*/ 1 w 953"/>
                    <a:gd name="T23" fmla="*/ 1 h 1133"/>
                    <a:gd name="T24" fmla="*/ 1 w 953"/>
                    <a:gd name="T25" fmla="*/ 1 h 1133"/>
                    <a:gd name="T26" fmla="*/ 1 w 953"/>
                    <a:gd name="T27" fmla="*/ 1 h 1133"/>
                    <a:gd name="T28" fmla="*/ 1 w 953"/>
                    <a:gd name="T29" fmla="*/ 1 h 1133"/>
                    <a:gd name="T30" fmla="*/ 1 w 953"/>
                    <a:gd name="T31" fmla="*/ 1 h 1133"/>
                    <a:gd name="T32" fmla="*/ 1 w 953"/>
                    <a:gd name="T33" fmla="*/ 1 h 1133"/>
                    <a:gd name="T34" fmla="*/ 1 w 953"/>
                    <a:gd name="T35" fmla="*/ 1 h 1133"/>
                    <a:gd name="T36" fmla="*/ 1 w 953"/>
                    <a:gd name="T37" fmla="*/ 1 h 1133"/>
                    <a:gd name="T38" fmla="*/ 1 w 953"/>
                    <a:gd name="T39" fmla="*/ 1 h 1133"/>
                    <a:gd name="T40" fmla="*/ 1 w 953"/>
                    <a:gd name="T41" fmla="*/ 1 h 1133"/>
                    <a:gd name="T42" fmla="*/ 1 w 953"/>
                    <a:gd name="T43" fmla="*/ 1 h 1133"/>
                    <a:gd name="T44" fmla="*/ 1 w 953"/>
                    <a:gd name="T45" fmla="*/ 1 h 1133"/>
                    <a:gd name="T46" fmla="*/ 1 w 953"/>
                    <a:gd name="T47" fmla="*/ 1 h 1133"/>
                    <a:gd name="T48" fmla="*/ 1 w 953"/>
                    <a:gd name="T49" fmla="*/ 1 h 1133"/>
                    <a:gd name="T50" fmla="*/ 1 w 953"/>
                    <a:gd name="T51" fmla="*/ 1 h 1133"/>
                    <a:gd name="T52" fmla="*/ 1 w 953"/>
                    <a:gd name="T53" fmla="*/ 1 h 1133"/>
                    <a:gd name="T54" fmla="*/ 1 w 953"/>
                    <a:gd name="T55" fmla="*/ 1 h 1133"/>
                    <a:gd name="T56" fmla="*/ 1 w 953"/>
                    <a:gd name="T57" fmla="*/ 1 h 1133"/>
                    <a:gd name="T58" fmla="*/ 1 w 953"/>
                    <a:gd name="T59" fmla="*/ 1 h 1133"/>
                    <a:gd name="T60" fmla="*/ 1 w 953"/>
                    <a:gd name="T61" fmla="*/ 1 h 1133"/>
                    <a:gd name="T62" fmla="*/ 1 w 953"/>
                    <a:gd name="T63" fmla="*/ 1 h 1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3" h="1133">
                      <a:moveTo>
                        <a:pt x="118" y="218"/>
                      </a:moveTo>
                      <a:lnTo>
                        <a:pt x="137" y="147"/>
                      </a:lnTo>
                      <a:lnTo>
                        <a:pt x="175" y="76"/>
                      </a:lnTo>
                      <a:lnTo>
                        <a:pt x="222" y="43"/>
                      </a:lnTo>
                      <a:lnTo>
                        <a:pt x="276" y="19"/>
                      </a:lnTo>
                      <a:lnTo>
                        <a:pt x="371" y="0"/>
                      </a:lnTo>
                      <a:lnTo>
                        <a:pt x="442" y="0"/>
                      </a:lnTo>
                      <a:lnTo>
                        <a:pt x="532" y="0"/>
                      </a:lnTo>
                      <a:lnTo>
                        <a:pt x="603" y="14"/>
                      </a:lnTo>
                      <a:lnTo>
                        <a:pt x="650" y="38"/>
                      </a:lnTo>
                      <a:lnTo>
                        <a:pt x="688" y="57"/>
                      </a:lnTo>
                      <a:lnTo>
                        <a:pt x="740" y="99"/>
                      </a:lnTo>
                      <a:lnTo>
                        <a:pt x="787" y="142"/>
                      </a:lnTo>
                      <a:lnTo>
                        <a:pt x="825" y="175"/>
                      </a:lnTo>
                      <a:lnTo>
                        <a:pt x="863" y="218"/>
                      </a:lnTo>
                      <a:lnTo>
                        <a:pt x="901" y="284"/>
                      </a:lnTo>
                      <a:lnTo>
                        <a:pt x="920" y="355"/>
                      </a:lnTo>
                      <a:lnTo>
                        <a:pt x="943" y="454"/>
                      </a:lnTo>
                      <a:lnTo>
                        <a:pt x="953" y="530"/>
                      </a:lnTo>
                      <a:lnTo>
                        <a:pt x="948" y="611"/>
                      </a:lnTo>
                      <a:lnTo>
                        <a:pt x="943" y="693"/>
                      </a:lnTo>
                      <a:lnTo>
                        <a:pt x="920" y="783"/>
                      </a:lnTo>
                      <a:lnTo>
                        <a:pt x="896" y="877"/>
                      </a:lnTo>
                      <a:lnTo>
                        <a:pt x="877" y="967"/>
                      </a:lnTo>
                      <a:lnTo>
                        <a:pt x="839" y="1033"/>
                      </a:lnTo>
                      <a:lnTo>
                        <a:pt x="797" y="1062"/>
                      </a:lnTo>
                      <a:lnTo>
                        <a:pt x="745" y="1086"/>
                      </a:lnTo>
                      <a:lnTo>
                        <a:pt x="688" y="1104"/>
                      </a:lnTo>
                      <a:lnTo>
                        <a:pt x="650" y="1123"/>
                      </a:lnTo>
                      <a:lnTo>
                        <a:pt x="598" y="1133"/>
                      </a:lnTo>
                      <a:lnTo>
                        <a:pt x="551" y="1128"/>
                      </a:lnTo>
                      <a:lnTo>
                        <a:pt x="480" y="1109"/>
                      </a:lnTo>
                      <a:lnTo>
                        <a:pt x="424" y="1106"/>
                      </a:lnTo>
                      <a:lnTo>
                        <a:pt x="398" y="1100"/>
                      </a:lnTo>
                      <a:lnTo>
                        <a:pt x="402" y="1119"/>
                      </a:lnTo>
                      <a:lnTo>
                        <a:pt x="241" y="1090"/>
                      </a:lnTo>
                      <a:lnTo>
                        <a:pt x="260" y="1033"/>
                      </a:lnTo>
                      <a:lnTo>
                        <a:pt x="257" y="1007"/>
                      </a:lnTo>
                      <a:lnTo>
                        <a:pt x="256" y="981"/>
                      </a:lnTo>
                      <a:lnTo>
                        <a:pt x="249" y="951"/>
                      </a:lnTo>
                      <a:lnTo>
                        <a:pt x="241" y="936"/>
                      </a:lnTo>
                      <a:lnTo>
                        <a:pt x="226" y="915"/>
                      </a:lnTo>
                      <a:lnTo>
                        <a:pt x="244" y="893"/>
                      </a:lnTo>
                      <a:lnTo>
                        <a:pt x="262" y="866"/>
                      </a:lnTo>
                      <a:lnTo>
                        <a:pt x="268" y="843"/>
                      </a:lnTo>
                      <a:lnTo>
                        <a:pt x="256" y="787"/>
                      </a:lnTo>
                      <a:lnTo>
                        <a:pt x="251" y="716"/>
                      </a:lnTo>
                      <a:lnTo>
                        <a:pt x="218" y="674"/>
                      </a:lnTo>
                      <a:lnTo>
                        <a:pt x="170" y="659"/>
                      </a:lnTo>
                      <a:lnTo>
                        <a:pt x="123" y="620"/>
                      </a:lnTo>
                      <a:lnTo>
                        <a:pt x="90" y="620"/>
                      </a:lnTo>
                      <a:lnTo>
                        <a:pt x="57" y="659"/>
                      </a:lnTo>
                      <a:lnTo>
                        <a:pt x="57" y="716"/>
                      </a:lnTo>
                      <a:lnTo>
                        <a:pt x="79" y="760"/>
                      </a:lnTo>
                      <a:lnTo>
                        <a:pt x="84" y="827"/>
                      </a:lnTo>
                      <a:lnTo>
                        <a:pt x="66" y="822"/>
                      </a:lnTo>
                      <a:lnTo>
                        <a:pt x="49" y="809"/>
                      </a:lnTo>
                      <a:lnTo>
                        <a:pt x="28" y="664"/>
                      </a:lnTo>
                      <a:lnTo>
                        <a:pt x="0" y="568"/>
                      </a:lnTo>
                      <a:lnTo>
                        <a:pt x="19" y="492"/>
                      </a:lnTo>
                      <a:lnTo>
                        <a:pt x="33" y="407"/>
                      </a:lnTo>
                      <a:lnTo>
                        <a:pt x="47" y="317"/>
                      </a:lnTo>
                      <a:lnTo>
                        <a:pt x="47" y="274"/>
                      </a:lnTo>
                      <a:lnTo>
                        <a:pt x="118" y="218"/>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7" name="Freeform 96">
                <a:extLst>
                  <a:ext uri="{FF2B5EF4-FFF2-40B4-BE49-F238E27FC236}">
                    <a16:creationId xmlns:a16="http://schemas.microsoft.com/office/drawing/2014/main" id="{3261EAE8-6A1C-4D3C-94D1-E93D84BA9DBA}"/>
                  </a:ext>
                </a:extLst>
              </p:cNvPr>
              <p:cNvSpPr>
                <a:spLocks noChangeArrowheads="1"/>
              </p:cNvSpPr>
              <p:nvPr/>
            </p:nvSpPr>
            <p:spPr bwMode="auto">
              <a:xfrm>
                <a:off x="4069" y="3623"/>
                <a:ext cx="333" cy="147"/>
              </a:xfrm>
              <a:custGeom>
                <a:avLst/>
                <a:gdLst>
                  <a:gd name="T0" fmla="*/ 0 w 667"/>
                  <a:gd name="T1" fmla="*/ 1 h 293"/>
                  <a:gd name="T2" fmla="*/ 0 w 667"/>
                  <a:gd name="T3" fmla="*/ 0 h 293"/>
                  <a:gd name="T4" fmla="*/ 0 w 667"/>
                  <a:gd name="T5" fmla="*/ 1 h 293"/>
                  <a:gd name="T6" fmla="*/ 0 w 667"/>
                  <a:gd name="T7" fmla="*/ 1 h 293"/>
                  <a:gd name="T8" fmla="*/ 0 w 667"/>
                  <a:gd name="T9" fmla="*/ 1 h 293"/>
                  <a:gd name="T10" fmla="*/ 0 w 667"/>
                  <a:gd name="T11" fmla="*/ 1 h 293"/>
                  <a:gd name="T12" fmla="*/ 0 w 667"/>
                  <a:gd name="T13" fmla="*/ 1 h 293"/>
                  <a:gd name="T14" fmla="*/ 0 w 667"/>
                  <a:gd name="T15" fmla="*/ 1 h 293"/>
                  <a:gd name="T16" fmla="*/ 0 w 667"/>
                  <a:gd name="T17" fmla="*/ 1 h 293"/>
                  <a:gd name="T18" fmla="*/ 0 w 667"/>
                  <a:gd name="T19" fmla="*/ 1 h 293"/>
                  <a:gd name="T20" fmla="*/ 0 w 667"/>
                  <a:gd name="T21" fmla="*/ 1 h 293"/>
                  <a:gd name="T22" fmla="*/ 0 w 667"/>
                  <a:gd name="T23" fmla="*/ 1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7" h="293">
                    <a:moveTo>
                      <a:pt x="0" y="35"/>
                    </a:moveTo>
                    <a:lnTo>
                      <a:pt x="14" y="0"/>
                    </a:lnTo>
                    <a:lnTo>
                      <a:pt x="96" y="5"/>
                    </a:lnTo>
                    <a:lnTo>
                      <a:pt x="186" y="20"/>
                    </a:lnTo>
                    <a:lnTo>
                      <a:pt x="321" y="66"/>
                    </a:lnTo>
                    <a:lnTo>
                      <a:pt x="392" y="96"/>
                    </a:lnTo>
                    <a:lnTo>
                      <a:pt x="473" y="132"/>
                    </a:lnTo>
                    <a:lnTo>
                      <a:pt x="560" y="172"/>
                    </a:lnTo>
                    <a:lnTo>
                      <a:pt x="634" y="213"/>
                    </a:lnTo>
                    <a:lnTo>
                      <a:pt x="659" y="241"/>
                    </a:lnTo>
                    <a:lnTo>
                      <a:pt x="667" y="293"/>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8" name="Freeform 97">
                <a:extLst>
                  <a:ext uri="{FF2B5EF4-FFF2-40B4-BE49-F238E27FC236}">
                    <a16:creationId xmlns:a16="http://schemas.microsoft.com/office/drawing/2014/main" id="{82DBF0A4-E0AA-4E3C-AF1E-0BB363D8DBBF}"/>
                  </a:ext>
                </a:extLst>
              </p:cNvPr>
              <p:cNvSpPr>
                <a:spLocks noChangeArrowheads="1"/>
              </p:cNvSpPr>
              <p:nvPr/>
            </p:nvSpPr>
            <p:spPr bwMode="auto">
              <a:xfrm>
                <a:off x="3168" y="3535"/>
                <a:ext cx="2219" cy="361"/>
              </a:xfrm>
              <a:custGeom>
                <a:avLst/>
                <a:gdLst>
                  <a:gd name="T0" fmla="*/ 1 w 4438"/>
                  <a:gd name="T1" fmla="*/ 1 h 721"/>
                  <a:gd name="T2" fmla="*/ 1 w 4438"/>
                  <a:gd name="T3" fmla="*/ 1 h 721"/>
                  <a:gd name="T4" fmla="*/ 1 w 4438"/>
                  <a:gd name="T5" fmla="*/ 1 h 721"/>
                  <a:gd name="T6" fmla="*/ 1 w 4438"/>
                  <a:gd name="T7" fmla="*/ 1 h 721"/>
                  <a:gd name="T8" fmla="*/ 1 w 4438"/>
                  <a:gd name="T9" fmla="*/ 1 h 721"/>
                  <a:gd name="T10" fmla="*/ 1 w 4438"/>
                  <a:gd name="T11" fmla="*/ 0 h 721"/>
                  <a:gd name="T12" fmla="*/ 1 w 4438"/>
                  <a:gd name="T13" fmla="*/ 1 h 721"/>
                  <a:gd name="T14" fmla="*/ 1 w 4438"/>
                  <a:gd name="T15" fmla="*/ 1 h 721"/>
                  <a:gd name="T16" fmla="*/ 1 w 4438"/>
                  <a:gd name="T17" fmla="*/ 1 h 721"/>
                  <a:gd name="T18" fmla="*/ 1 w 4438"/>
                  <a:gd name="T19" fmla="*/ 1 h 721"/>
                  <a:gd name="T20" fmla="*/ 1 w 4438"/>
                  <a:gd name="T21" fmla="*/ 1 h 721"/>
                  <a:gd name="T22" fmla="*/ 1 w 4438"/>
                  <a:gd name="T23" fmla="*/ 1 h 721"/>
                  <a:gd name="T24" fmla="*/ 1 w 4438"/>
                  <a:gd name="T25" fmla="*/ 1 h 721"/>
                  <a:gd name="T26" fmla="*/ 1 w 4438"/>
                  <a:gd name="T27" fmla="*/ 1 h 721"/>
                  <a:gd name="T28" fmla="*/ 1 w 4438"/>
                  <a:gd name="T29" fmla="*/ 1 h 721"/>
                  <a:gd name="T30" fmla="*/ 1 w 4438"/>
                  <a:gd name="T31" fmla="*/ 1 h 721"/>
                  <a:gd name="T32" fmla="*/ 1 w 4438"/>
                  <a:gd name="T33" fmla="*/ 1 h 721"/>
                  <a:gd name="T34" fmla="*/ 1 w 4438"/>
                  <a:gd name="T35" fmla="*/ 1 h 721"/>
                  <a:gd name="T36" fmla="*/ 1 w 4438"/>
                  <a:gd name="T37" fmla="*/ 1 h 721"/>
                  <a:gd name="T38" fmla="*/ 1 w 4438"/>
                  <a:gd name="T39" fmla="*/ 1 h 721"/>
                  <a:gd name="T40" fmla="*/ 1 w 4438"/>
                  <a:gd name="T41" fmla="*/ 1 h 721"/>
                  <a:gd name="T42" fmla="*/ 1 w 4438"/>
                  <a:gd name="T43" fmla="*/ 1 h 721"/>
                  <a:gd name="T44" fmla="*/ 1 w 4438"/>
                  <a:gd name="T45" fmla="*/ 1 h 721"/>
                  <a:gd name="T46" fmla="*/ 1 w 4438"/>
                  <a:gd name="T47" fmla="*/ 1 h 721"/>
                  <a:gd name="T48" fmla="*/ 1 w 4438"/>
                  <a:gd name="T49" fmla="*/ 1 h 721"/>
                  <a:gd name="T50" fmla="*/ 1 w 4438"/>
                  <a:gd name="T51" fmla="*/ 1 h 721"/>
                  <a:gd name="T52" fmla="*/ 1 w 4438"/>
                  <a:gd name="T53" fmla="*/ 1 h 721"/>
                  <a:gd name="T54" fmla="*/ 1 w 4438"/>
                  <a:gd name="T55" fmla="*/ 1 h 721"/>
                  <a:gd name="T56" fmla="*/ 0 w 4438"/>
                  <a:gd name="T57" fmla="*/ 1 h 721"/>
                  <a:gd name="T58" fmla="*/ 1 w 4438"/>
                  <a:gd name="T59" fmla="*/ 1 h 7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438" h="721">
                    <a:moveTo>
                      <a:pt x="19" y="521"/>
                    </a:moveTo>
                    <a:lnTo>
                      <a:pt x="189" y="311"/>
                    </a:lnTo>
                    <a:lnTo>
                      <a:pt x="284" y="220"/>
                    </a:lnTo>
                    <a:lnTo>
                      <a:pt x="368" y="150"/>
                    </a:lnTo>
                    <a:lnTo>
                      <a:pt x="500" y="41"/>
                    </a:lnTo>
                    <a:lnTo>
                      <a:pt x="557" y="0"/>
                    </a:lnTo>
                    <a:lnTo>
                      <a:pt x="943" y="190"/>
                    </a:lnTo>
                    <a:lnTo>
                      <a:pt x="1029" y="291"/>
                    </a:lnTo>
                    <a:lnTo>
                      <a:pt x="1095" y="371"/>
                    </a:lnTo>
                    <a:lnTo>
                      <a:pt x="1172" y="461"/>
                    </a:lnTo>
                    <a:lnTo>
                      <a:pt x="1210" y="521"/>
                    </a:lnTo>
                    <a:lnTo>
                      <a:pt x="1445" y="391"/>
                    </a:lnTo>
                    <a:lnTo>
                      <a:pt x="1549" y="332"/>
                    </a:lnTo>
                    <a:lnTo>
                      <a:pt x="1690" y="281"/>
                    </a:lnTo>
                    <a:lnTo>
                      <a:pt x="1803" y="190"/>
                    </a:lnTo>
                    <a:lnTo>
                      <a:pt x="1983" y="240"/>
                    </a:lnTo>
                    <a:lnTo>
                      <a:pt x="2133" y="300"/>
                    </a:lnTo>
                    <a:lnTo>
                      <a:pt x="2284" y="362"/>
                    </a:lnTo>
                    <a:lnTo>
                      <a:pt x="2303" y="371"/>
                    </a:lnTo>
                    <a:lnTo>
                      <a:pt x="2417" y="391"/>
                    </a:lnTo>
                    <a:lnTo>
                      <a:pt x="2540" y="521"/>
                    </a:lnTo>
                    <a:lnTo>
                      <a:pt x="2606" y="600"/>
                    </a:lnTo>
                    <a:lnTo>
                      <a:pt x="2766" y="682"/>
                    </a:lnTo>
                    <a:lnTo>
                      <a:pt x="3220" y="442"/>
                    </a:lnTo>
                    <a:lnTo>
                      <a:pt x="3881" y="291"/>
                    </a:lnTo>
                    <a:lnTo>
                      <a:pt x="4127" y="371"/>
                    </a:lnTo>
                    <a:lnTo>
                      <a:pt x="4372" y="530"/>
                    </a:lnTo>
                    <a:lnTo>
                      <a:pt x="4438" y="721"/>
                    </a:lnTo>
                    <a:lnTo>
                      <a:pt x="0" y="721"/>
                    </a:lnTo>
                    <a:lnTo>
                      <a:pt x="19" y="52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9" name="Freeform 98">
                <a:extLst>
                  <a:ext uri="{FF2B5EF4-FFF2-40B4-BE49-F238E27FC236}">
                    <a16:creationId xmlns:a16="http://schemas.microsoft.com/office/drawing/2014/main" id="{7A2B2C5E-B91A-4FE2-90C9-0A3477E707DC}"/>
                  </a:ext>
                </a:extLst>
              </p:cNvPr>
              <p:cNvSpPr>
                <a:spLocks noChangeArrowheads="1"/>
              </p:cNvSpPr>
              <p:nvPr/>
            </p:nvSpPr>
            <p:spPr bwMode="auto">
              <a:xfrm>
                <a:off x="3410" y="3636"/>
                <a:ext cx="280" cy="200"/>
              </a:xfrm>
              <a:custGeom>
                <a:avLst/>
                <a:gdLst>
                  <a:gd name="T0" fmla="*/ 0 w 560"/>
                  <a:gd name="T1" fmla="*/ 0 h 401"/>
                  <a:gd name="T2" fmla="*/ 1 w 560"/>
                  <a:gd name="T3" fmla="*/ 0 h 401"/>
                  <a:gd name="T4" fmla="*/ 1 w 560"/>
                  <a:gd name="T5" fmla="*/ 0 h 401"/>
                  <a:gd name="T6" fmla="*/ 1 w 560"/>
                  <a:gd name="T7" fmla="*/ 0 h 401"/>
                  <a:gd name="T8" fmla="*/ 1 w 560"/>
                  <a:gd name="T9" fmla="*/ 0 h 401"/>
                  <a:gd name="T10" fmla="*/ 1 w 560"/>
                  <a:gd name="T11" fmla="*/ 0 h 401"/>
                  <a:gd name="T12" fmla="*/ 1 w 560"/>
                  <a:gd name="T13" fmla="*/ 0 h 401"/>
                  <a:gd name="T14" fmla="*/ 1 w 560"/>
                  <a:gd name="T15" fmla="*/ 0 h 401"/>
                  <a:gd name="T16" fmla="*/ 1 w 560"/>
                  <a:gd name="T17" fmla="*/ 0 h 401"/>
                  <a:gd name="T18" fmla="*/ 1 w 560"/>
                  <a:gd name="T19" fmla="*/ 0 h 401"/>
                  <a:gd name="T20" fmla="*/ 1 w 560"/>
                  <a:gd name="T21" fmla="*/ 0 h 401"/>
                  <a:gd name="T22" fmla="*/ 1 w 560"/>
                  <a:gd name="T23" fmla="*/ 0 h 401"/>
                  <a:gd name="T24" fmla="*/ 1 w 560"/>
                  <a:gd name="T25" fmla="*/ 0 h 401"/>
                  <a:gd name="T26" fmla="*/ 1 w 560"/>
                  <a:gd name="T27" fmla="*/ 0 h 401"/>
                  <a:gd name="T28" fmla="*/ 1 w 560"/>
                  <a:gd name="T29" fmla="*/ 0 h 401"/>
                  <a:gd name="T30" fmla="*/ 1 w 560"/>
                  <a:gd name="T31" fmla="*/ 0 h 401"/>
                  <a:gd name="T32" fmla="*/ 1 w 560"/>
                  <a:gd name="T33" fmla="*/ 0 h 401"/>
                  <a:gd name="T34" fmla="*/ 0 w 560"/>
                  <a:gd name="T35" fmla="*/ 0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0" h="401">
                    <a:moveTo>
                      <a:pt x="0" y="0"/>
                    </a:moveTo>
                    <a:lnTo>
                      <a:pt x="272" y="65"/>
                    </a:lnTo>
                    <a:lnTo>
                      <a:pt x="365" y="100"/>
                    </a:lnTo>
                    <a:lnTo>
                      <a:pt x="414" y="128"/>
                    </a:lnTo>
                    <a:lnTo>
                      <a:pt x="464" y="169"/>
                    </a:lnTo>
                    <a:lnTo>
                      <a:pt x="508" y="223"/>
                    </a:lnTo>
                    <a:lnTo>
                      <a:pt x="537" y="278"/>
                    </a:lnTo>
                    <a:lnTo>
                      <a:pt x="560" y="336"/>
                    </a:lnTo>
                    <a:lnTo>
                      <a:pt x="518" y="401"/>
                    </a:lnTo>
                    <a:lnTo>
                      <a:pt x="497" y="332"/>
                    </a:lnTo>
                    <a:lnTo>
                      <a:pt x="461" y="270"/>
                    </a:lnTo>
                    <a:lnTo>
                      <a:pt x="428" y="227"/>
                    </a:lnTo>
                    <a:lnTo>
                      <a:pt x="398" y="197"/>
                    </a:lnTo>
                    <a:lnTo>
                      <a:pt x="343" y="164"/>
                    </a:lnTo>
                    <a:lnTo>
                      <a:pt x="280" y="133"/>
                    </a:lnTo>
                    <a:lnTo>
                      <a:pt x="191" y="95"/>
                    </a:lnTo>
                    <a:lnTo>
                      <a:pt x="106" y="55"/>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495" name="Rectangle 3">
              <a:extLst>
                <a:ext uri="{FF2B5EF4-FFF2-40B4-BE49-F238E27FC236}">
                  <a16:creationId xmlns:a16="http://schemas.microsoft.com/office/drawing/2014/main" id="{DA124698-9A25-4A18-8206-1BFBBA281012}"/>
                </a:ext>
              </a:extLst>
            </p:cNvPr>
            <p:cNvSpPr txBox="1">
              <a:spLocks noChangeArrowheads="1"/>
            </p:cNvSpPr>
            <p:nvPr/>
          </p:nvSpPr>
          <p:spPr bwMode="auto">
            <a:xfrm>
              <a:off x="5097463" y="3573463"/>
              <a:ext cx="23764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buFont typeface="Monotype Sorts"/>
                <a:buChar char=""/>
              </a:pPr>
              <a:r>
                <a:rPr lang="en-US" altLang="zh-CN" sz="5400">
                  <a:solidFill>
                    <a:srgbClr val="FFFFC2"/>
                  </a:solidFill>
                  <a:latin typeface="Arial" panose="020B0604020202020204" pitchFamily="34" charset="0"/>
                </a:rPr>
                <a:t>Q&amp;A</a:t>
              </a:r>
            </a:p>
          </p:txBody>
        </p:sp>
      </p:grpSp>
    </p:spTree>
  </p:cSld>
  <p:clrMapOvr>
    <a:masterClrMapping/>
  </p:clrMapOvr>
  <p:transition>
    <p:newsflash/>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5"/>
            <a:ext cx="8915400" cy="4686300"/>
          </a:xfrm>
        </p:spPr>
        <p:txBody>
          <a:bodyPr/>
          <a:lstStyle/>
          <a:p>
            <a:r>
              <a:rPr lang="en-US" altLang="zh-CN" dirty="0"/>
              <a:t>1. In the code segment below, how many data members has the object </a:t>
            </a:r>
            <a:r>
              <a:rPr lang="en-US" altLang="zh-CN" dirty="0" err="1"/>
              <a:t>d_obj</a:t>
            </a:r>
            <a:r>
              <a:rPr lang="en-US" altLang="zh-CN" dirty="0"/>
              <a:t>?</a:t>
            </a:r>
            <a:endParaRPr lang="zh-CN" altLang="en-US" dirty="0"/>
          </a:p>
        </p:txBody>
      </p:sp>
      <p:pic>
        <p:nvPicPr>
          <p:cNvPr id="2" name="图片 1"/>
          <p:cNvPicPr>
            <a:picLocks noChangeAspect="1"/>
          </p:cNvPicPr>
          <p:nvPr/>
        </p:nvPicPr>
        <p:blipFill>
          <a:blip r:embed="rId2"/>
          <a:stretch>
            <a:fillRect/>
          </a:stretch>
        </p:blipFill>
        <p:spPr>
          <a:xfrm>
            <a:off x="5451055" y="2060848"/>
            <a:ext cx="2053132" cy="42484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36751610-5007-43E8-B6F5-1A0A2CD13A7E}"/>
              </a:ext>
            </a:extLst>
          </p:cNvPr>
          <p:cNvSpPr>
            <a:spLocks noGrp="1"/>
          </p:cNvSpPr>
          <p:nvPr>
            <p:ph type="title"/>
          </p:nvPr>
        </p:nvSpPr>
        <p:spPr/>
        <p:txBody>
          <a:bodyPr/>
          <a:lstStyle/>
          <a:p>
            <a:pPr eaLnBrk="1" hangingPunct="1"/>
            <a:r>
              <a:rPr lang="en-US" altLang="zh-CN" dirty="0">
                <a:latin typeface="Times New Roman" panose="02020603050405020304" pitchFamily="18" charset="0"/>
              </a:rPr>
              <a:t>9.1 I</a:t>
            </a:r>
            <a:r>
              <a:rPr lang="en-US" altLang="zh-CN" dirty="0"/>
              <a:t>nheritance and its syntax</a:t>
            </a:r>
            <a:endParaRPr lang="zh-CN" altLang="en-US" dirty="0">
              <a:latin typeface="Times New Roman" panose="02020603050405020304" pitchFamily="18" charset="0"/>
            </a:endParaRPr>
          </a:p>
        </p:txBody>
      </p:sp>
      <p:sp>
        <p:nvSpPr>
          <p:cNvPr id="3" name="内容占位符 2">
            <a:extLst>
              <a:ext uri="{FF2B5EF4-FFF2-40B4-BE49-F238E27FC236}">
                <a16:creationId xmlns:a16="http://schemas.microsoft.com/office/drawing/2014/main" id="{1D25D747-C433-42FD-A901-B844E04E5762}"/>
              </a:ext>
            </a:extLst>
          </p:cNvPr>
          <p:cNvSpPr>
            <a:spLocks noGrp="1"/>
          </p:cNvSpPr>
          <p:nvPr>
            <p:ph idx="1"/>
          </p:nvPr>
        </p:nvSpPr>
        <p:spPr>
          <a:xfrm>
            <a:off x="1020490" y="1556792"/>
            <a:ext cx="10333310" cy="4638213"/>
          </a:xfrm>
        </p:spPr>
        <p:txBody>
          <a:bodyPr>
            <a:normAutofit fontScale="92500"/>
          </a:bodyPr>
          <a:lstStyle/>
          <a:p>
            <a:pPr>
              <a:lnSpc>
                <a:spcPct val="150000"/>
              </a:lnSpc>
              <a:spcBef>
                <a:spcPts val="0"/>
              </a:spcBef>
              <a:spcAft>
                <a:spcPts val="0"/>
              </a:spcAft>
            </a:pPr>
            <a:r>
              <a:rPr lang="en-US" altLang="zh-CN" sz="2400" i="1" dirty="0">
                <a:solidFill>
                  <a:srgbClr val="FF0000"/>
                </a:solidFill>
              </a:rPr>
              <a:t>Inheritance</a:t>
            </a:r>
            <a:r>
              <a:rPr lang="en-US" altLang="zh-CN" sz="2400" i="1" dirty="0"/>
              <a:t> </a:t>
            </a:r>
            <a:r>
              <a:rPr lang="en-US" altLang="zh-CN" sz="2400" dirty="0"/>
              <a:t>is one of the fundamental concepts of object-oriented programming. </a:t>
            </a:r>
          </a:p>
          <a:p>
            <a:pPr>
              <a:lnSpc>
                <a:spcPct val="150000"/>
              </a:lnSpc>
              <a:spcBef>
                <a:spcPts val="0"/>
              </a:spcBef>
              <a:spcAft>
                <a:spcPts val="0"/>
              </a:spcAft>
            </a:pPr>
            <a:r>
              <a:rPr lang="en-US" altLang="zh-CN" sz="2400" dirty="0"/>
              <a:t>Inheritance allows a new class to be constructed using an existing class as a basis. </a:t>
            </a:r>
          </a:p>
          <a:p>
            <a:pPr>
              <a:lnSpc>
                <a:spcPct val="150000"/>
              </a:lnSpc>
              <a:spcBef>
                <a:spcPts val="0"/>
              </a:spcBef>
              <a:spcAft>
                <a:spcPts val="0"/>
              </a:spcAft>
            </a:pPr>
            <a:r>
              <a:rPr lang="en-US" altLang="zh-CN" sz="2400" dirty="0"/>
              <a:t>The new class incorporates or </a:t>
            </a:r>
            <a:r>
              <a:rPr lang="en-US" altLang="zh-CN" sz="2400" i="1" dirty="0"/>
              <a:t>inherits </a:t>
            </a:r>
            <a:r>
              <a:rPr lang="en-US" altLang="zh-CN" sz="2400" dirty="0"/>
              <a:t>the data members and member functions of the existing class.</a:t>
            </a:r>
          </a:p>
          <a:p>
            <a:pPr>
              <a:lnSpc>
                <a:spcPct val="150000"/>
              </a:lnSpc>
              <a:spcBef>
                <a:spcPts val="0"/>
              </a:spcBef>
              <a:spcAft>
                <a:spcPts val="0"/>
              </a:spcAft>
            </a:pPr>
            <a:r>
              <a:rPr lang="en-US" altLang="zh-CN" sz="2400" dirty="0"/>
              <a:t> Additional data members and member functions can be added to the new class, there by extending the existing class. </a:t>
            </a:r>
          </a:p>
          <a:p>
            <a:pPr>
              <a:lnSpc>
                <a:spcPct val="150000"/>
              </a:lnSpc>
              <a:spcBef>
                <a:spcPts val="0"/>
              </a:spcBef>
              <a:spcAft>
                <a:spcPts val="0"/>
              </a:spcAft>
            </a:pPr>
            <a:r>
              <a:rPr lang="en-US" altLang="zh-CN" sz="2400" dirty="0"/>
              <a:t>The existing class is known as the </a:t>
            </a:r>
            <a:r>
              <a:rPr lang="en-US" altLang="zh-CN" sz="2400" i="1" dirty="0">
                <a:solidFill>
                  <a:srgbClr val="FF0000"/>
                </a:solidFill>
              </a:rPr>
              <a:t>base</a:t>
            </a:r>
            <a:r>
              <a:rPr lang="en-US" altLang="zh-CN" sz="2400" i="1" dirty="0"/>
              <a:t> </a:t>
            </a:r>
            <a:r>
              <a:rPr lang="en-US" altLang="zh-CN" sz="2400" dirty="0"/>
              <a:t>class.</a:t>
            </a:r>
          </a:p>
          <a:p>
            <a:pPr>
              <a:lnSpc>
                <a:spcPct val="150000"/>
              </a:lnSpc>
              <a:spcBef>
                <a:spcPts val="0"/>
              </a:spcBef>
              <a:spcAft>
                <a:spcPts val="0"/>
              </a:spcAft>
            </a:pPr>
            <a:r>
              <a:rPr lang="en-US" altLang="zh-CN" sz="2400" dirty="0"/>
              <a:t>The new class is known as the </a:t>
            </a:r>
            <a:r>
              <a:rPr lang="en-US" altLang="zh-CN" sz="2400" i="1" dirty="0">
                <a:solidFill>
                  <a:srgbClr val="FF0000"/>
                </a:solidFill>
              </a:rPr>
              <a:t>derived</a:t>
            </a:r>
            <a:r>
              <a:rPr lang="en-US" altLang="zh-CN" sz="2400" i="1" dirty="0"/>
              <a:t> </a:t>
            </a:r>
            <a:r>
              <a:rPr lang="en-US" altLang="zh-CN" sz="2400" dirty="0"/>
              <a:t>or </a:t>
            </a:r>
            <a:r>
              <a:rPr lang="en-US" altLang="zh-CN" sz="2400" i="1" dirty="0">
                <a:solidFill>
                  <a:srgbClr val="FF0000"/>
                </a:solidFill>
              </a:rPr>
              <a:t>inherited</a:t>
            </a:r>
            <a:r>
              <a:rPr lang="en-US" altLang="zh-CN" sz="2400" i="1" dirty="0"/>
              <a:t> </a:t>
            </a:r>
            <a:r>
              <a:rPr lang="en-US" altLang="zh-CN" sz="2400" dirty="0"/>
              <a:t>class.</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5"/>
            <a:ext cx="8915400" cy="4686300"/>
          </a:xfrm>
        </p:spPr>
        <p:txBody>
          <a:bodyPr/>
          <a:lstStyle/>
          <a:p>
            <a:r>
              <a:rPr lang="en-US" altLang="zh-CN" dirty="0"/>
              <a:t>2. What is the output from the following program segment?</a:t>
            </a:r>
            <a:endParaRPr lang="zh-CN" altLang="en-US" dirty="0"/>
          </a:p>
        </p:txBody>
      </p:sp>
      <p:pic>
        <p:nvPicPr>
          <p:cNvPr id="3" name="图片 2"/>
          <p:cNvPicPr>
            <a:picLocks noChangeAspect="1"/>
          </p:cNvPicPr>
          <p:nvPr/>
        </p:nvPicPr>
        <p:blipFill>
          <a:blip r:embed="rId2"/>
          <a:stretch>
            <a:fillRect/>
          </a:stretch>
        </p:blipFill>
        <p:spPr>
          <a:xfrm>
            <a:off x="1162428" y="2583530"/>
            <a:ext cx="4536460" cy="1356491"/>
          </a:xfrm>
          <a:prstGeom prst="rect">
            <a:avLst/>
          </a:prstGeom>
        </p:spPr>
      </p:pic>
      <p:pic>
        <p:nvPicPr>
          <p:cNvPr id="4" name="图片 3"/>
          <p:cNvPicPr>
            <a:picLocks noChangeAspect="1"/>
          </p:cNvPicPr>
          <p:nvPr/>
        </p:nvPicPr>
        <p:blipFill>
          <a:blip r:embed="rId3"/>
          <a:stretch>
            <a:fillRect/>
          </a:stretch>
        </p:blipFill>
        <p:spPr>
          <a:xfrm>
            <a:off x="6051172" y="1937156"/>
            <a:ext cx="4953000" cy="2118664"/>
          </a:xfrm>
          <a:prstGeom prst="rect">
            <a:avLst/>
          </a:prstGeom>
        </p:spPr>
      </p:pic>
      <p:pic>
        <p:nvPicPr>
          <p:cNvPr id="5" name="图片 4"/>
          <p:cNvPicPr>
            <a:picLocks noChangeAspect="1"/>
          </p:cNvPicPr>
          <p:nvPr/>
        </p:nvPicPr>
        <p:blipFill>
          <a:blip r:embed="rId4"/>
          <a:stretch>
            <a:fillRect/>
          </a:stretch>
        </p:blipFill>
        <p:spPr>
          <a:xfrm>
            <a:off x="1153774" y="4119850"/>
            <a:ext cx="5779332" cy="2261478"/>
          </a:xfrm>
          <a:prstGeom prst="rect">
            <a:avLst/>
          </a:prstGeom>
        </p:spPr>
      </p:pic>
      <p:pic>
        <p:nvPicPr>
          <p:cNvPr id="6" name="图片 5"/>
          <p:cNvPicPr>
            <a:picLocks noChangeAspect="1"/>
          </p:cNvPicPr>
          <p:nvPr/>
        </p:nvPicPr>
        <p:blipFill>
          <a:blip r:embed="rId5"/>
          <a:stretch>
            <a:fillRect/>
          </a:stretch>
        </p:blipFill>
        <p:spPr>
          <a:xfrm>
            <a:off x="7176121" y="4365104"/>
            <a:ext cx="2691685" cy="1858276"/>
          </a:xfrm>
          <a:prstGeom prst="rect">
            <a:avLst/>
          </a:prstGeom>
        </p:spPr>
      </p:pic>
    </p:spTree>
    <p:extLst>
      <p:ext uri="{BB962C8B-B14F-4D97-AF65-F5344CB8AC3E}">
        <p14:creationId xmlns:p14="http://schemas.microsoft.com/office/powerpoint/2010/main" val="2396181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38300" y="1412874"/>
            <a:ext cx="8915400" cy="5256485"/>
          </a:xfrm>
        </p:spPr>
        <p:txBody>
          <a:bodyPr>
            <a:normAutofit lnSpcReduction="10000"/>
          </a:bodyPr>
          <a:lstStyle/>
          <a:p>
            <a:r>
              <a:rPr lang="en-US" altLang="zh-CN" dirty="0"/>
              <a:t>3. (</a:t>
            </a:r>
            <a:r>
              <a:rPr lang="en-US" altLang="zh-CN" dirty="0" err="1"/>
              <a:t>i</a:t>
            </a:r>
            <a:r>
              <a:rPr lang="en-US" altLang="zh-CN" dirty="0"/>
              <a:t>) How many copies of the data member m, n and o does an object of class d inherit?</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dirty="0"/>
              <a:t>(ii) How many times is the constructor </a:t>
            </a:r>
          </a:p>
          <a:p>
            <a:pPr marL="0" indent="0">
              <a:buNone/>
            </a:pPr>
            <a:r>
              <a:rPr lang="en-US" altLang="zh-CN" dirty="0"/>
              <a:t>in the base class a called for the object </a:t>
            </a:r>
            <a:r>
              <a:rPr lang="en-US" altLang="zh-CN" dirty="0" err="1"/>
              <a:t>d_obj</a:t>
            </a:r>
            <a:r>
              <a:rPr lang="en-US" altLang="zh-CN" dirty="0"/>
              <a:t>?</a:t>
            </a:r>
            <a:endParaRPr lang="zh-CN" altLang="en-US" dirty="0"/>
          </a:p>
        </p:txBody>
      </p:sp>
      <p:pic>
        <p:nvPicPr>
          <p:cNvPr id="5" name="图片 4"/>
          <p:cNvPicPr>
            <a:picLocks noChangeAspect="1"/>
          </p:cNvPicPr>
          <p:nvPr/>
        </p:nvPicPr>
        <p:blipFill>
          <a:blip r:embed="rId2"/>
          <a:stretch>
            <a:fillRect/>
          </a:stretch>
        </p:blipFill>
        <p:spPr>
          <a:xfrm>
            <a:off x="1919536" y="2348880"/>
            <a:ext cx="5924550" cy="2743200"/>
          </a:xfrm>
          <a:prstGeom prst="rect">
            <a:avLst/>
          </a:prstGeom>
        </p:spPr>
      </p:pic>
      <p:pic>
        <p:nvPicPr>
          <p:cNvPr id="6" name="图片 5"/>
          <p:cNvPicPr>
            <a:picLocks noChangeAspect="1"/>
          </p:cNvPicPr>
          <p:nvPr/>
        </p:nvPicPr>
        <p:blipFill>
          <a:blip r:embed="rId3"/>
          <a:stretch>
            <a:fillRect/>
          </a:stretch>
        </p:blipFill>
        <p:spPr>
          <a:xfrm>
            <a:off x="8328248" y="1988840"/>
            <a:ext cx="3105150" cy="3943350"/>
          </a:xfrm>
          <a:prstGeom prst="rect">
            <a:avLst/>
          </a:prstGeom>
        </p:spPr>
      </p:pic>
    </p:spTree>
    <p:extLst>
      <p:ext uri="{BB962C8B-B14F-4D97-AF65-F5344CB8AC3E}">
        <p14:creationId xmlns:p14="http://schemas.microsoft.com/office/powerpoint/2010/main" val="1745460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4"/>
            <a:ext cx="8915400" cy="5328493"/>
          </a:xfrm>
        </p:spPr>
        <p:txBody>
          <a:bodyPr>
            <a:normAutofit/>
          </a:bodyPr>
          <a:lstStyle/>
          <a:p>
            <a:r>
              <a:rPr lang="en-US" altLang="zh-CN" dirty="0"/>
              <a:t>4. Place the following two classes into a class hierarchy so that they inherit from a common base class:</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dirty="0"/>
              <a:t>Write the base class with its constructor.</a:t>
            </a:r>
            <a:endParaRPr lang="zh-CN" altLang="en-US" dirty="0"/>
          </a:p>
        </p:txBody>
      </p:sp>
      <p:pic>
        <p:nvPicPr>
          <p:cNvPr id="3" name="图片 2"/>
          <p:cNvPicPr>
            <a:picLocks noChangeAspect="1"/>
          </p:cNvPicPr>
          <p:nvPr/>
        </p:nvPicPr>
        <p:blipFill>
          <a:blip r:embed="rId2"/>
          <a:stretch>
            <a:fillRect/>
          </a:stretch>
        </p:blipFill>
        <p:spPr>
          <a:xfrm>
            <a:off x="2711624" y="2276872"/>
            <a:ext cx="6404830" cy="3393405"/>
          </a:xfrm>
          <a:prstGeom prst="rect">
            <a:avLst/>
          </a:prstGeom>
        </p:spPr>
      </p:pic>
    </p:spTree>
    <p:extLst>
      <p:ext uri="{BB962C8B-B14F-4D97-AF65-F5344CB8AC3E}">
        <p14:creationId xmlns:p14="http://schemas.microsoft.com/office/powerpoint/2010/main" val="292085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5"/>
            <a:ext cx="9726984" cy="4686300"/>
          </a:xfrm>
        </p:spPr>
        <p:txBody>
          <a:bodyPr/>
          <a:lstStyle/>
          <a:p>
            <a:r>
              <a:rPr lang="en-US" altLang="zh-CN" dirty="0"/>
              <a:t>5. From the book class of exercise 4, use inheritance to derive a </a:t>
            </a:r>
            <a:r>
              <a:rPr lang="en-US" altLang="zh-CN" dirty="0" err="1"/>
              <a:t>library_book</a:t>
            </a:r>
            <a:r>
              <a:rPr lang="en-US" altLang="zh-CN" dirty="0"/>
              <a:t> class. This class will contain details of when a book was borrowed and by whom. For identification purposes, each library user has a six-digit library number.</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202277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227B9ECE-2AB1-4689-BC1B-49844D264646}"/>
              </a:ext>
            </a:extLst>
          </p:cNvPr>
          <p:cNvSpPr>
            <a:spLocks noGrp="1"/>
          </p:cNvSpPr>
          <p:nvPr>
            <p:ph type="title"/>
          </p:nvPr>
        </p:nvSpPr>
        <p:spPr>
          <a:xfrm>
            <a:off x="1638300" y="269776"/>
            <a:ext cx="8915400" cy="1143000"/>
          </a:xfrm>
        </p:spPr>
        <p:txBody>
          <a:bodyPr/>
          <a:lstStyle/>
          <a:p>
            <a:pPr eaLnBrk="1" hangingPunct="1"/>
            <a:r>
              <a:rPr lang="en-US" altLang="zh-CN" dirty="0">
                <a:latin typeface="Times New Roman" panose="02020603050405020304" pitchFamily="18" charset="0"/>
              </a:rPr>
              <a:t>9.1 I</a:t>
            </a:r>
            <a:r>
              <a:rPr lang="en-US" altLang="zh-CN" dirty="0"/>
              <a:t>nheritance and its syntax</a:t>
            </a:r>
            <a:endParaRPr lang="zh-CN" altLang="en-US" dirty="0">
              <a:latin typeface="Times New Roman" panose="02020603050405020304" pitchFamily="18" charset="0"/>
            </a:endParaRPr>
          </a:p>
        </p:txBody>
      </p:sp>
      <p:sp>
        <p:nvSpPr>
          <p:cNvPr id="6148" name="内容占位符 2">
            <a:extLst>
              <a:ext uri="{FF2B5EF4-FFF2-40B4-BE49-F238E27FC236}">
                <a16:creationId xmlns:a16="http://schemas.microsoft.com/office/drawing/2014/main" id="{070A73C2-CA3F-4187-B35B-8E3560929565}"/>
              </a:ext>
            </a:extLst>
          </p:cNvPr>
          <p:cNvSpPr>
            <a:spLocks noGrp="1"/>
          </p:cNvSpPr>
          <p:nvPr>
            <p:ph idx="1"/>
          </p:nvPr>
        </p:nvSpPr>
        <p:spPr>
          <a:xfrm>
            <a:off x="6528049" y="1534519"/>
            <a:ext cx="4241801" cy="4734669"/>
          </a:xfrm>
        </p:spPr>
        <p:txBody>
          <a:bodyPr/>
          <a:lstStyle/>
          <a:p>
            <a:r>
              <a:rPr lang="en-US" altLang="zh-CN" dirty="0"/>
              <a:t>How to implement this inheritance Hierarchy?</a:t>
            </a:r>
          </a:p>
          <a:p>
            <a:r>
              <a:rPr lang="en-US" altLang="zh-CN" dirty="0"/>
              <a:t>Do we need to define employee number, surname, forename, employed for each class?</a:t>
            </a:r>
            <a:endParaRPr lang="zh-CN" altLang="en-US" dirty="0"/>
          </a:p>
        </p:txBody>
      </p:sp>
      <p:pic>
        <p:nvPicPr>
          <p:cNvPr id="2" name="图片 1"/>
          <p:cNvPicPr>
            <a:picLocks noChangeAspect="1"/>
          </p:cNvPicPr>
          <p:nvPr/>
        </p:nvPicPr>
        <p:blipFill>
          <a:blip r:embed="rId3"/>
          <a:stretch>
            <a:fillRect/>
          </a:stretch>
        </p:blipFill>
        <p:spPr>
          <a:xfrm>
            <a:off x="1487488" y="1628801"/>
            <a:ext cx="4808984" cy="34213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D895BB94-D454-4485-B418-E9D443750A02}"/>
              </a:ext>
            </a:extLst>
          </p:cNvPr>
          <p:cNvSpPr>
            <a:spLocks noGrp="1"/>
          </p:cNvSpPr>
          <p:nvPr>
            <p:ph type="title"/>
          </p:nvPr>
        </p:nvSpPr>
        <p:spPr>
          <a:xfrm>
            <a:off x="1638300" y="269776"/>
            <a:ext cx="8915400" cy="1143000"/>
          </a:xfrm>
        </p:spPr>
        <p:txBody>
          <a:bodyPr/>
          <a:lstStyle/>
          <a:p>
            <a:pPr eaLnBrk="1" hangingPunct="1"/>
            <a:r>
              <a:rPr lang="en-US" altLang="zh-CN" dirty="0">
                <a:latin typeface="Times New Roman" panose="02020603050405020304" pitchFamily="18" charset="0"/>
              </a:rPr>
              <a:t>9.1 I</a:t>
            </a:r>
            <a:r>
              <a:rPr lang="en-US" altLang="zh-CN" dirty="0"/>
              <a:t>nheritance and its syntax</a:t>
            </a:r>
            <a:endParaRPr lang="zh-CN" altLang="en-US" dirty="0">
              <a:latin typeface="Times New Roman" panose="02020603050405020304" pitchFamily="18" charset="0"/>
            </a:endParaRPr>
          </a:p>
        </p:txBody>
      </p:sp>
      <p:sp>
        <p:nvSpPr>
          <p:cNvPr id="7172" name="内容占位符 2">
            <a:extLst>
              <a:ext uri="{FF2B5EF4-FFF2-40B4-BE49-F238E27FC236}">
                <a16:creationId xmlns:a16="http://schemas.microsoft.com/office/drawing/2014/main" id="{84963239-62FA-4DA5-9A5D-232A1CEB6C8A}"/>
              </a:ext>
            </a:extLst>
          </p:cNvPr>
          <p:cNvSpPr>
            <a:spLocks noGrp="1"/>
          </p:cNvSpPr>
          <p:nvPr>
            <p:ph idx="1"/>
          </p:nvPr>
        </p:nvSpPr>
        <p:spPr>
          <a:xfrm>
            <a:off x="5940818" y="1412777"/>
            <a:ext cx="4907711" cy="4655343"/>
          </a:xfrm>
        </p:spPr>
        <p:txBody>
          <a:bodyPr>
            <a:normAutofit lnSpcReduction="10000"/>
          </a:bodyPr>
          <a:lstStyle/>
          <a:p>
            <a:pPr>
              <a:lnSpc>
                <a:spcPct val="100000"/>
              </a:lnSpc>
            </a:pPr>
            <a:r>
              <a:rPr lang="en-US" altLang="zh-CN" sz="2000" dirty="0"/>
              <a:t>Employees in the company are either part-time or full-time. The employee number and name are common to both types of employee.</a:t>
            </a:r>
          </a:p>
          <a:p>
            <a:pPr>
              <a:lnSpc>
                <a:spcPct val="100000"/>
              </a:lnSpc>
            </a:pPr>
            <a:r>
              <a:rPr lang="en-US" altLang="zh-CN" sz="2000" dirty="0"/>
              <a:t>Whether the person is currently employed or is a past employee is also common to both types of employees.</a:t>
            </a:r>
          </a:p>
          <a:p>
            <a:pPr>
              <a:lnSpc>
                <a:spcPct val="100000"/>
              </a:lnSpc>
            </a:pPr>
            <a:r>
              <a:rPr lang="en-US" altLang="zh-CN" sz="2000" dirty="0"/>
              <a:t>Part-time employees are paid an hourly rate .</a:t>
            </a:r>
          </a:p>
          <a:p>
            <a:pPr>
              <a:lnSpc>
                <a:spcPct val="100000"/>
              </a:lnSpc>
            </a:pPr>
            <a:r>
              <a:rPr lang="en-US" altLang="zh-CN" sz="2000" dirty="0"/>
              <a:t>full-time employees are on a salary and are allowed an annual paid leave. </a:t>
            </a:r>
          </a:p>
          <a:p>
            <a:pPr>
              <a:lnSpc>
                <a:spcPct val="100000"/>
              </a:lnSpc>
            </a:pPr>
            <a:r>
              <a:rPr lang="en-US" altLang="zh-CN" sz="2000" dirty="0"/>
              <a:t>Managers are also full-time employees, who in addition to their annual salary and paid leave are also paid an annual bonus.</a:t>
            </a:r>
            <a:endParaRPr lang="zh-CN" altLang="en-US" sz="2000" dirty="0"/>
          </a:p>
        </p:txBody>
      </p:sp>
      <p:pic>
        <p:nvPicPr>
          <p:cNvPr id="5" name="图片 4"/>
          <p:cNvPicPr>
            <a:picLocks noChangeAspect="1"/>
          </p:cNvPicPr>
          <p:nvPr/>
        </p:nvPicPr>
        <p:blipFill>
          <a:blip r:embed="rId3"/>
          <a:stretch>
            <a:fillRect/>
          </a:stretch>
        </p:blipFill>
        <p:spPr>
          <a:xfrm>
            <a:off x="1487489" y="2156271"/>
            <a:ext cx="4453329" cy="31683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727E787-1A1A-4258-9ED5-5F3F0E376187}"/>
              </a:ext>
            </a:extLst>
          </p:cNvPr>
          <p:cNvSpPr>
            <a:spLocks noGrp="1"/>
          </p:cNvSpPr>
          <p:nvPr>
            <p:ph type="title"/>
          </p:nvPr>
        </p:nvSpPr>
        <p:spPr>
          <a:xfrm>
            <a:off x="1638300" y="269776"/>
            <a:ext cx="8915400" cy="1143000"/>
          </a:xfrm>
        </p:spPr>
        <p:txBody>
          <a:bodyPr/>
          <a:lstStyle/>
          <a:p>
            <a:pPr eaLnBrk="1" hangingPunct="1"/>
            <a:r>
              <a:rPr lang="en-US" altLang="zh-CN" dirty="0">
                <a:latin typeface="Times New Roman" panose="02020603050405020304" pitchFamily="18" charset="0"/>
              </a:rPr>
              <a:t>9.1 I</a:t>
            </a:r>
            <a:r>
              <a:rPr lang="en-US" altLang="zh-CN" dirty="0"/>
              <a:t>nheritance and its syntax</a:t>
            </a:r>
            <a:endParaRPr lang="zh-CN" altLang="en-US" dirty="0">
              <a:latin typeface="Times New Roman" panose="02020603050405020304" pitchFamily="18" charset="0"/>
            </a:endParaRPr>
          </a:p>
        </p:txBody>
      </p:sp>
      <p:sp>
        <p:nvSpPr>
          <p:cNvPr id="8196" name="内容占位符 2">
            <a:extLst>
              <a:ext uri="{FF2B5EF4-FFF2-40B4-BE49-F238E27FC236}">
                <a16:creationId xmlns:a16="http://schemas.microsoft.com/office/drawing/2014/main" id="{0A2297A7-9532-4AD1-AC18-E0D480993A55}"/>
              </a:ext>
            </a:extLst>
          </p:cNvPr>
          <p:cNvSpPr>
            <a:spLocks noGrp="1"/>
          </p:cNvSpPr>
          <p:nvPr>
            <p:ph idx="1"/>
          </p:nvPr>
        </p:nvSpPr>
        <p:spPr>
          <a:xfrm>
            <a:off x="5591945" y="1412777"/>
            <a:ext cx="5328469" cy="4743003"/>
          </a:xfrm>
        </p:spPr>
        <p:txBody>
          <a:bodyPr/>
          <a:lstStyle/>
          <a:p>
            <a:r>
              <a:rPr lang="en-US" altLang="zh-CN" sz="2400" dirty="0"/>
              <a:t>Employees class is known as the </a:t>
            </a:r>
            <a:r>
              <a:rPr lang="en-US" altLang="zh-CN" sz="2400" dirty="0">
                <a:solidFill>
                  <a:srgbClr val="FF0000"/>
                </a:solidFill>
              </a:rPr>
              <a:t>base</a:t>
            </a:r>
            <a:r>
              <a:rPr lang="en-US" altLang="zh-CN" sz="2400" dirty="0"/>
              <a:t>. </a:t>
            </a:r>
          </a:p>
          <a:p>
            <a:pPr lvl="1"/>
            <a:r>
              <a:rPr lang="en-US" altLang="zh-CN" sz="1800" dirty="0"/>
              <a:t>the base class is not modified in any way and is simply used as a basis for writing the derived class.</a:t>
            </a:r>
          </a:p>
          <a:p>
            <a:pPr lvl="1"/>
            <a:r>
              <a:rPr lang="en-US" altLang="zh-CN" sz="1800" dirty="0"/>
              <a:t> This is called </a:t>
            </a:r>
            <a:r>
              <a:rPr lang="en-US" altLang="zh-CN" sz="1800" i="1" dirty="0"/>
              <a:t>reusability </a:t>
            </a:r>
            <a:r>
              <a:rPr lang="en-US" altLang="zh-CN" sz="1800" dirty="0"/>
              <a:t>(the base class is being reused) and is a major goal of object-oriented programming. </a:t>
            </a:r>
          </a:p>
          <a:p>
            <a:r>
              <a:rPr lang="en-US" altLang="zh-CN" sz="2400" dirty="0"/>
              <a:t>The derived class can, in turn, be used as a base class from which other classes may be derived, thus creating a </a:t>
            </a:r>
            <a:r>
              <a:rPr lang="en-US" altLang="zh-CN" sz="2400" i="1" dirty="0"/>
              <a:t>class hierarchy</a:t>
            </a:r>
            <a:r>
              <a:rPr lang="en-US" altLang="zh-CN" sz="2400" dirty="0"/>
              <a:t>.</a:t>
            </a:r>
          </a:p>
        </p:txBody>
      </p:sp>
      <p:pic>
        <p:nvPicPr>
          <p:cNvPr id="5" name="图片 4"/>
          <p:cNvPicPr>
            <a:picLocks noChangeAspect="1"/>
          </p:cNvPicPr>
          <p:nvPr/>
        </p:nvPicPr>
        <p:blipFill>
          <a:blip r:embed="rId3"/>
          <a:stretch>
            <a:fillRect/>
          </a:stretch>
        </p:blipFill>
        <p:spPr>
          <a:xfrm>
            <a:off x="1255041" y="2236107"/>
            <a:ext cx="4352116" cy="30963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F1A737DC-2A20-45B9-B2CE-86725772F732}"/>
              </a:ext>
            </a:extLst>
          </p:cNvPr>
          <p:cNvSpPr>
            <a:spLocks noGrp="1"/>
          </p:cNvSpPr>
          <p:nvPr>
            <p:ph type="title"/>
          </p:nvPr>
        </p:nvSpPr>
        <p:spPr>
          <a:xfrm>
            <a:off x="1638300" y="269776"/>
            <a:ext cx="8915400" cy="1143000"/>
          </a:xfrm>
        </p:spPr>
        <p:txBody>
          <a:bodyPr/>
          <a:lstStyle/>
          <a:p>
            <a:pPr eaLnBrk="1" hangingPunct="1"/>
            <a:r>
              <a:rPr lang="en-US" altLang="zh-CN" dirty="0">
                <a:latin typeface="Times New Roman" panose="02020603050405020304" pitchFamily="18" charset="0"/>
              </a:rPr>
              <a:t>9.1 I</a:t>
            </a:r>
            <a:r>
              <a:rPr lang="en-US" altLang="zh-CN" dirty="0"/>
              <a:t>nheritance and its syntax</a:t>
            </a:r>
            <a:endParaRPr lang="zh-CN" altLang="en-US" dirty="0">
              <a:latin typeface="Times New Roman" panose="02020603050405020304" pitchFamily="18" charset="0"/>
            </a:endParaRPr>
          </a:p>
        </p:txBody>
      </p:sp>
      <p:sp>
        <p:nvSpPr>
          <p:cNvPr id="2" name="内容占位符 1">
            <a:extLst>
              <a:ext uri="{FF2B5EF4-FFF2-40B4-BE49-F238E27FC236}">
                <a16:creationId xmlns:a16="http://schemas.microsoft.com/office/drawing/2014/main" id="{267748CD-7D20-42C5-B2A9-CD02A397CF64}"/>
              </a:ext>
            </a:extLst>
          </p:cNvPr>
          <p:cNvSpPr>
            <a:spLocks noGrp="1"/>
          </p:cNvSpPr>
          <p:nvPr>
            <p:ph idx="1"/>
          </p:nvPr>
        </p:nvSpPr>
        <p:spPr>
          <a:xfrm>
            <a:off x="1743075" y="1468956"/>
            <a:ext cx="8705850" cy="4962525"/>
          </a:xfrm>
        </p:spPr>
        <p:txBody>
          <a:bodyPr/>
          <a:lstStyle/>
          <a:p>
            <a:pPr>
              <a:defRPr/>
            </a:pPr>
            <a:r>
              <a:rPr lang="en-US" altLang="zh-CN" dirty="0"/>
              <a:t>In its simplest form, inheritance is used by first defining the base class:</a:t>
            </a:r>
          </a:p>
          <a:p>
            <a:pPr>
              <a:defRPr/>
            </a:pPr>
            <a:endParaRPr lang="en-US" altLang="zh-CN" sz="2000" dirty="0"/>
          </a:p>
          <a:p>
            <a:pPr marL="0" indent="0">
              <a:buNone/>
              <a:defRPr/>
            </a:pPr>
            <a:endParaRPr lang="en-US" altLang="zh-CN" sz="2000" dirty="0"/>
          </a:p>
          <a:p>
            <a:pPr marL="0" indent="0">
              <a:buNone/>
              <a:defRPr/>
            </a:pPr>
            <a:endParaRPr lang="en-US" altLang="zh-CN" sz="2000" dirty="0"/>
          </a:p>
          <a:p>
            <a:pPr marL="0" indent="0">
              <a:buNone/>
              <a:defRPr/>
            </a:pPr>
            <a:endParaRPr lang="en-US" altLang="zh-CN" sz="2000" dirty="0"/>
          </a:p>
          <a:p>
            <a:pPr>
              <a:defRPr/>
            </a:pPr>
            <a:r>
              <a:rPr lang="en-US" altLang="zh-CN" dirty="0"/>
              <a:t>Then the derived classes are defined (this is the same as defining any class. ):</a:t>
            </a:r>
            <a:endParaRPr lang="zh-CN" altLang="en-US" dirty="0"/>
          </a:p>
        </p:txBody>
      </p:sp>
      <p:pic>
        <p:nvPicPr>
          <p:cNvPr id="9220" name="Picture 2">
            <a:extLst>
              <a:ext uri="{FF2B5EF4-FFF2-40B4-BE49-F238E27FC236}">
                <a16:creationId xmlns:a16="http://schemas.microsoft.com/office/drawing/2014/main" id="{339D1C12-AF9A-49D2-935B-2D32A2B7D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686" y="2312047"/>
            <a:ext cx="3834628" cy="1617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3">
            <a:extLst>
              <a:ext uri="{FF2B5EF4-FFF2-40B4-BE49-F238E27FC236}">
                <a16:creationId xmlns:a16="http://schemas.microsoft.com/office/drawing/2014/main" id="{677C2615-69F5-474F-B34A-5EDB485DE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648" y="5010573"/>
            <a:ext cx="6470935" cy="1617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4" name="矩形 13"/>
          <p:cNvSpPr/>
          <p:nvPr/>
        </p:nvSpPr>
        <p:spPr>
          <a:xfrm>
            <a:off x="4579704" y="1700809"/>
            <a:ext cx="1196317" cy="84613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New Roman" panose="02020603050405020304" pitchFamily="18" charset="0"/>
              <a:cs typeface="Times New Roman" panose="02020603050405020304" pitchFamily="18" charset="0"/>
            </a:endParaRPr>
          </a:p>
        </p:txBody>
      </p:sp>
      <p:pic>
        <p:nvPicPr>
          <p:cNvPr id="10242" name="Picture 16">
            <a:extLst>
              <a:ext uri="{FF2B5EF4-FFF2-40B4-BE49-F238E27FC236}">
                <a16:creationId xmlns:a16="http://schemas.microsoft.com/office/drawing/2014/main" id="{E3C4E0D1-2DC1-40D5-AC33-5DD35E45E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2546946"/>
            <a:ext cx="40005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C339935E-3F7A-4B3F-9885-9233A1D2113D}"/>
              </a:ext>
            </a:extLst>
          </p:cNvPr>
          <p:cNvSpPr>
            <a:spLocks noChangeArrowheads="1"/>
          </p:cNvSpPr>
          <p:nvPr/>
        </p:nvSpPr>
        <p:spPr bwMode="auto">
          <a:xfrm>
            <a:off x="2062858" y="2758084"/>
            <a:ext cx="1800225" cy="384175"/>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pic>
        <p:nvPicPr>
          <p:cNvPr id="10246" name="Picture 15">
            <a:extLst>
              <a:ext uri="{FF2B5EF4-FFF2-40B4-BE49-F238E27FC236}">
                <a16:creationId xmlns:a16="http://schemas.microsoft.com/office/drawing/2014/main" id="{A8CDEADA-7595-4522-8692-099A4D0B45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520" y="1700809"/>
            <a:ext cx="28384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8">
            <a:extLst>
              <a:ext uri="{FF2B5EF4-FFF2-40B4-BE49-F238E27FC236}">
                <a16:creationId xmlns:a16="http://schemas.microsoft.com/office/drawing/2014/main" id="{AA62FDC5-BE10-4EEF-9C19-9F605BD3D20F}"/>
              </a:ext>
            </a:extLst>
          </p:cNvPr>
          <p:cNvSpPr>
            <a:spLocks noChangeArrowheads="1"/>
          </p:cNvSpPr>
          <p:nvPr/>
        </p:nvSpPr>
        <p:spPr bwMode="auto">
          <a:xfrm>
            <a:off x="2316857" y="3572472"/>
            <a:ext cx="2554288" cy="765175"/>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20" name="矩形 19">
            <a:extLst>
              <a:ext uri="{FF2B5EF4-FFF2-40B4-BE49-F238E27FC236}">
                <a16:creationId xmlns:a16="http://schemas.microsoft.com/office/drawing/2014/main" id="{288FCE34-C2E9-4FCA-9B13-6EDFACC20A93}"/>
              </a:ext>
            </a:extLst>
          </p:cNvPr>
          <p:cNvSpPr>
            <a:spLocks noChangeArrowheads="1"/>
          </p:cNvSpPr>
          <p:nvPr/>
        </p:nvSpPr>
        <p:spPr bwMode="auto">
          <a:xfrm>
            <a:off x="2316858" y="4651972"/>
            <a:ext cx="3459163" cy="1031875"/>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pic>
        <p:nvPicPr>
          <p:cNvPr id="10249" name="Picture 3">
            <a:extLst>
              <a:ext uri="{FF2B5EF4-FFF2-40B4-BE49-F238E27FC236}">
                <a16:creationId xmlns:a16="http://schemas.microsoft.com/office/drawing/2014/main" id="{73A12E89-D09A-4959-9C6C-20CFEA5856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7407" y="1781771"/>
            <a:ext cx="535305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0" name="Picture 5">
            <a:extLst>
              <a:ext uri="{FF2B5EF4-FFF2-40B4-BE49-F238E27FC236}">
                <a16:creationId xmlns:a16="http://schemas.microsoft.com/office/drawing/2014/main" id="{D0B5D0ED-547A-41DE-B283-4A19F3A07E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7272" y="3820121"/>
            <a:ext cx="4038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a:extLst>
              <a:ext uri="{FF2B5EF4-FFF2-40B4-BE49-F238E27FC236}">
                <a16:creationId xmlns:a16="http://schemas.microsoft.com/office/drawing/2014/main" id="{2ECA8AB5-C278-4F91-ADD6-D6ACBF319A16}"/>
              </a:ext>
            </a:extLst>
          </p:cNvPr>
          <p:cNvSpPr>
            <a:spLocks noChangeArrowheads="1"/>
          </p:cNvSpPr>
          <p:nvPr/>
        </p:nvSpPr>
        <p:spPr bwMode="auto">
          <a:xfrm>
            <a:off x="5791896" y="1951634"/>
            <a:ext cx="2447925" cy="384175"/>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12" name="标题 1">
            <a:extLst>
              <a:ext uri="{FF2B5EF4-FFF2-40B4-BE49-F238E27FC236}">
                <a16:creationId xmlns:a16="http://schemas.microsoft.com/office/drawing/2014/main" id="{98A3DA42-9689-46FD-B631-8B7AD5381781}"/>
              </a:ext>
            </a:extLst>
          </p:cNvPr>
          <p:cNvSpPr>
            <a:spLocks noGrp="1"/>
          </p:cNvSpPr>
          <p:nvPr>
            <p:ph type="title"/>
          </p:nvPr>
        </p:nvSpPr>
        <p:spPr>
          <a:xfrm>
            <a:off x="1638300" y="269776"/>
            <a:ext cx="8915400" cy="1143000"/>
          </a:xfrm>
        </p:spPr>
        <p:txBody>
          <a:bodyPr/>
          <a:lstStyle/>
          <a:p>
            <a:pPr eaLnBrk="1" hangingPunct="1"/>
            <a:r>
              <a:rPr lang="en-US" altLang="zh-CN" dirty="0">
                <a:latin typeface="Times New Roman" panose="02020603050405020304" pitchFamily="18" charset="0"/>
              </a:rPr>
              <a:t>9.1 I</a:t>
            </a:r>
            <a:r>
              <a:rPr lang="en-US" altLang="zh-CN" dirty="0"/>
              <a:t>nheritance and its syntax</a:t>
            </a:r>
            <a:endParaRPr lang="zh-CN" altLang="en-US" dirty="0">
              <a:latin typeface="Times New Roman" panose="02020603050405020304" pitchFamily="18" charset="0"/>
            </a:endParaRPr>
          </a:p>
        </p:txBody>
      </p:sp>
      <p:sp>
        <p:nvSpPr>
          <p:cNvPr id="13" name="矩形 12"/>
          <p:cNvSpPr/>
          <p:nvPr/>
        </p:nvSpPr>
        <p:spPr>
          <a:xfrm>
            <a:off x="9485873" y="3820121"/>
            <a:ext cx="1314585" cy="5715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pic>
        <p:nvPicPr>
          <p:cNvPr id="11266" name="Picture 3">
            <a:extLst>
              <a:ext uri="{FF2B5EF4-FFF2-40B4-BE49-F238E27FC236}">
                <a16:creationId xmlns:a16="http://schemas.microsoft.com/office/drawing/2014/main" id="{38652263-4A3A-4E0F-AA16-EFCFA945C3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775" y="1844825"/>
            <a:ext cx="7410450"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E528F832-F5F3-462A-9CF9-443871AA9C20}"/>
              </a:ext>
            </a:extLst>
          </p:cNvPr>
          <p:cNvSpPr>
            <a:spLocks noChangeArrowheads="1"/>
          </p:cNvSpPr>
          <p:nvPr/>
        </p:nvSpPr>
        <p:spPr bwMode="auto">
          <a:xfrm>
            <a:off x="2822576" y="1828950"/>
            <a:ext cx="2447925" cy="384175"/>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13" name="矩形 12">
            <a:extLst>
              <a:ext uri="{FF2B5EF4-FFF2-40B4-BE49-F238E27FC236}">
                <a16:creationId xmlns:a16="http://schemas.microsoft.com/office/drawing/2014/main" id="{DB4D2483-6979-4980-8E8B-1A45A44A95EC}"/>
              </a:ext>
            </a:extLst>
          </p:cNvPr>
          <p:cNvSpPr>
            <a:spLocks noChangeArrowheads="1"/>
          </p:cNvSpPr>
          <p:nvPr/>
        </p:nvSpPr>
        <p:spPr bwMode="auto">
          <a:xfrm>
            <a:off x="2763837" y="3186261"/>
            <a:ext cx="3600450" cy="357188"/>
          </a:xfrm>
          <a:prstGeom prst="rect">
            <a:avLst/>
          </a:prstGeom>
          <a:noFill/>
          <a:ln w="2857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lIns="90187" tIns="45094" rIns="90187" bIns="45094"/>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88"/>
              </a:spcBef>
              <a:spcAft>
                <a:spcPts val="588"/>
              </a:spcAft>
              <a:buClr>
                <a:schemeClr val="tx2"/>
              </a:buClr>
              <a:buSzPct val="80000"/>
            </a:pPr>
            <a:endParaRPr lang="zh-CN" altLang="en-US"/>
          </a:p>
        </p:txBody>
      </p:sp>
      <p:sp>
        <p:nvSpPr>
          <p:cNvPr id="7" name="标题 1">
            <a:extLst>
              <a:ext uri="{FF2B5EF4-FFF2-40B4-BE49-F238E27FC236}">
                <a16:creationId xmlns:a16="http://schemas.microsoft.com/office/drawing/2014/main" id="{2C3386B0-0C74-4909-956F-F7A72E30CFB9}"/>
              </a:ext>
            </a:extLst>
          </p:cNvPr>
          <p:cNvSpPr>
            <a:spLocks noGrp="1"/>
          </p:cNvSpPr>
          <p:nvPr>
            <p:ph type="title"/>
          </p:nvPr>
        </p:nvSpPr>
        <p:spPr>
          <a:xfrm>
            <a:off x="1638300" y="269776"/>
            <a:ext cx="8915400" cy="1143000"/>
          </a:xfrm>
        </p:spPr>
        <p:txBody>
          <a:bodyPr/>
          <a:lstStyle/>
          <a:p>
            <a:pPr eaLnBrk="1" hangingPunct="1"/>
            <a:r>
              <a:rPr lang="en-US" altLang="zh-CN" dirty="0">
                <a:latin typeface="Times New Roman" panose="02020603050405020304" pitchFamily="18" charset="0"/>
              </a:rPr>
              <a:t>9.1 I</a:t>
            </a:r>
            <a:r>
              <a:rPr lang="en-US" altLang="zh-CN" dirty="0"/>
              <a:t>nheritance and its syntax</a:t>
            </a:r>
            <a:endParaRPr lang="zh-CN" altLang="en-US"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暗香扑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1476</Words>
  <Application>Microsoft Office PowerPoint</Application>
  <PresentationFormat>宽屏</PresentationFormat>
  <Paragraphs>168</Paragraphs>
  <Slides>33</Slides>
  <Notes>28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33</vt:i4>
      </vt:variant>
    </vt:vector>
  </HeadingPairs>
  <TitlesOfParts>
    <vt:vector size="43" baseType="lpstr">
      <vt:lpstr>Monotype Sorts</vt:lpstr>
      <vt:lpstr>Arial</vt:lpstr>
      <vt:lpstr>Brush Script MT</vt:lpstr>
      <vt:lpstr>Calibri</vt:lpstr>
      <vt:lpstr>Calibri Light</vt:lpstr>
      <vt:lpstr>Monotype Corsiva</vt:lpstr>
      <vt:lpstr>Times New Roman</vt:lpstr>
      <vt:lpstr>Wingdings</vt:lpstr>
      <vt:lpstr>Wingdings 2</vt:lpstr>
      <vt:lpstr>暗香扑面</vt:lpstr>
      <vt:lpstr>PowerPoint 演示文稿</vt:lpstr>
      <vt:lpstr>Overview</vt:lpstr>
      <vt:lpstr>9.1 Inheritance and its syntax</vt:lpstr>
      <vt:lpstr>9.1 Inheritance and its syntax</vt:lpstr>
      <vt:lpstr>9.1 Inheritance and its syntax</vt:lpstr>
      <vt:lpstr>9.1 Inheritance and its syntax</vt:lpstr>
      <vt:lpstr>9.1 Inheritance and its syntax</vt:lpstr>
      <vt:lpstr>9.1 Inheritance and its syntax</vt:lpstr>
      <vt:lpstr>9.1 Inheritance and its syntax</vt:lpstr>
      <vt:lpstr>9.1 Inheritance and its syntax</vt:lpstr>
      <vt:lpstr>9.1 Inheritance and its syntax</vt:lpstr>
      <vt:lpstr>9.1 Inheritance and its syntax</vt:lpstr>
      <vt:lpstr>9.1 Inheritance and its syntax</vt:lpstr>
      <vt:lpstr>9.1 Inheritance and its syntax</vt:lpstr>
      <vt:lpstr>9.2 Inheritance Constructor</vt:lpstr>
      <vt:lpstr>9.2 Inheritance Constructor</vt:lpstr>
      <vt:lpstr>9.2 Inheritance Constructor</vt:lpstr>
      <vt:lpstr>9.2 Inheritance Constructor</vt:lpstr>
      <vt:lpstr>9.2 Inheritance Constructor</vt:lpstr>
      <vt:lpstr>9.2 Inheritance Constructor</vt:lpstr>
      <vt:lpstr>9.2 Inheritance Constructor</vt:lpstr>
      <vt:lpstr>9.3 Protected class members</vt:lpstr>
      <vt:lpstr>9.3 Protected class members</vt:lpstr>
      <vt:lpstr>9.3 Protected class members</vt:lpstr>
      <vt:lpstr>9.3 Protected class members</vt:lpstr>
      <vt:lpstr>9.4 Types of inheritance</vt:lpstr>
      <vt:lpstr>9.4 Types of inheritance</vt:lpstr>
      <vt:lpstr>PowerPoint 演示文稿</vt:lpstr>
      <vt:lpstr>Homework</vt:lpstr>
      <vt:lpstr>Homework</vt:lpstr>
      <vt:lpstr>Homework</vt:lpstr>
      <vt:lpstr>Homework</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2025-09-07T04:27:31Z</dcterms:created>
  <dcterms:modified xsi:type="dcterms:W3CDTF">2025-09-07T04:27:37Z</dcterms:modified>
</cp:coreProperties>
</file>